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diagrams/colors11.xml" ContentType="application/vnd.openxmlformats-officedocument.drawingml.diagramColors+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notesSlides/notesSlide41.xml" ContentType="application/vnd.openxmlformats-officedocument.presentationml.notesSlide+xml"/>
  <Override PartName="/ppt/diagrams/layout17.xml" ContentType="application/vnd.openxmlformats-officedocument.drawingml.diagramLayout+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quickStyle20.xml" ContentType="application/vnd.openxmlformats-officedocument.drawingml.diagramStyle+xml"/>
  <Override PartName="/ppt/diagrams/drawing21.xml" ContentType="application/vnd.ms-office.drawingml.diagramDrawing+xml"/>
  <Override PartName="/ppt/slideLayouts/slideLayout87.xml" ContentType="application/vnd.openxmlformats-officedocument.presentationml.slideLayout+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notesSlides/notesSlide46.xml" ContentType="application/vnd.openxmlformats-officedocument.presentationml.notes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diagrams/drawing8.xml" ContentType="application/vnd.ms-office.drawingml.diagramDrawing+xml"/>
  <Override PartName="/ppt/diagrams/quickStyle8.xml" ContentType="application/vnd.openxmlformats-officedocument.drawingml.diagramStyle+xml"/>
  <Override PartName="/ppt/diagrams/layout14.xml" ContentType="application/vnd.openxmlformats-officedocument.drawingml.diagram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diagrams/colors1.xml" ContentType="application/vnd.openxmlformats-officedocument.drawingml.diagramColors+xml"/>
  <Override PartName="/ppt/diagrams/colors13.xml" ContentType="application/vnd.openxmlformats-officedocument.drawingml.diagramColor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Override PartName="/ppt/notesSlides/notesSlide18.xml" ContentType="application/vnd.openxmlformats-officedocument.presentationml.notesSlide+xml"/>
  <Override PartName="/ppt/diagrams/quickStyle19.xml" ContentType="application/vnd.openxmlformats-officedocument.drawingml.diagramStyle+xml"/>
  <Override PartName="/ppt/slides/slide41.xml" ContentType="application/vnd.openxmlformats-officedocument.presentationml.slide+xml"/>
  <Override PartName="/ppt/slideLayouts/slideLayout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diagrams/layout19.xml" ContentType="application/vnd.openxmlformats-officedocument.drawingml.diagram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quickStyle22.xml" ContentType="application/vnd.openxmlformats-officedocument.drawingml.diagramStyl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layout22.xml" ContentType="application/vnd.openxmlformats-officedocument.drawingml.diagram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diagrams/quickStyle5.xml" ContentType="application/vnd.openxmlformats-officedocument.drawingml.diagramStyle+xml"/>
  <Override PartName="/ppt/notesSlides/notesSlide59.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diagrams/colors10.xml" ContentType="application/vnd.openxmlformats-officedocument.drawingml.diagramColors+xml"/>
  <Override PartName="/ppt/notesSlides/notesSlide48.xml" ContentType="application/vnd.openxmlformats-officedocument.presentationml.notesSlide+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notesSlides/notesSlide37.xml" ContentType="application/vnd.openxmlformats-officedocument.presentationml.notesSlid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40.xml" ContentType="application/vnd.openxmlformats-officedocument.presentationml.notesSlide+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diagrams/drawing6.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diagrams/quickStyle7.xml" ContentType="application/vnd.openxmlformats-officedocument.drawingml.diagramStyl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notesSlides/notesSlide39.xml" ContentType="application/vnd.openxmlformats-officedocument.presentationml.notesSlid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rawing19.xml" ContentType="application/vnd.ms-office.drawingml.diagramDrawing+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diagrams/quickStyle18.xml" ContentType="application/vnd.openxmlformats-officedocument.drawingml.diagramStyle+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diagrams/layout18.xml" ContentType="application/vnd.openxmlformats-officedocument.drawingml.diagramLayout+xml"/>
  <Default Extension="wdp" ContentType="image/vnd.ms-photo"/>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slideLayouts/slideLayout88.xml" ContentType="application/vnd.openxmlformats-officedocument.presentationml.slideLayout+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notesSlides/notesSlide47.xml" ContentType="application/vnd.openxmlformats-officedocument.presentationml.notesSlide+xml"/>
  <Override PartName="/ppt/diagrams/colors20.xml" ContentType="application/vnd.openxmlformats-officedocument.drawingml.diagramColors+xml"/>
  <Override PartName="/ppt/notesSlides/notesSlide58.xml" ContentType="application/vnd.openxmlformats-officedocument.presentationml.notesSlide+xml"/>
  <Override PartName="/ppt/slides/slide34.xml" ContentType="application/vnd.openxmlformats-officedocument.presentationml.slide+xml"/>
  <Override PartName="/ppt/slideLayouts/slideLayout44.xml" ContentType="application/vnd.openxmlformats-officedocument.presentationml.slideLayout+xml"/>
  <Override PartName="/ppt/notesSlides/notesSlide36.xml" ContentType="application/vnd.openxmlformats-officedocument.presentationml.notesSlide+xml"/>
  <Override PartName="/ppt/diagrams/data11.xml" ContentType="application/vnd.openxmlformats-officedocument.drawingml.diagramData+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notesSlides/notesSlide61.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diagrams/quickStyle9.xml" ContentType="application/vnd.openxmlformats-officedocument.drawingml.diagramStyle+xml"/>
  <Override PartName="/ppt/notesSlides/notesSlide5.xml" ContentType="application/vnd.openxmlformats-officedocument.presentationml.notesSlide+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diagrams/colors2.xml" ContentType="application/vnd.openxmlformats-officedocument.drawingml.diagramColors+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84" r:id="rId2"/>
    <p:sldMasterId id="2147483696" r:id="rId3"/>
    <p:sldMasterId id="2147483720" r:id="rId4"/>
    <p:sldMasterId id="2147483732" r:id="rId5"/>
    <p:sldMasterId id="2147483744" r:id="rId6"/>
    <p:sldMasterId id="2147483756" r:id="rId7"/>
    <p:sldMasterId id="2147483804" r:id="rId8"/>
  </p:sldMasterIdLst>
  <p:notesMasterIdLst>
    <p:notesMasterId r:id="rId81"/>
  </p:notesMasterIdLst>
  <p:sldIdLst>
    <p:sldId id="365" r:id="rId9"/>
    <p:sldId id="259" r:id="rId10"/>
    <p:sldId id="362" r:id="rId11"/>
    <p:sldId id="265" r:id="rId12"/>
    <p:sldId id="317" r:id="rId13"/>
    <p:sldId id="407" r:id="rId14"/>
    <p:sldId id="408" r:id="rId15"/>
    <p:sldId id="409" r:id="rId16"/>
    <p:sldId id="410" r:id="rId17"/>
    <p:sldId id="411" r:id="rId18"/>
    <p:sldId id="344" r:id="rId19"/>
    <p:sldId id="348" r:id="rId20"/>
    <p:sldId id="391" r:id="rId21"/>
    <p:sldId id="369" r:id="rId22"/>
    <p:sldId id="396" r:id="rId23"/>
    <p:sldId id="395" r:id="rId24"/>
    <p:sldId id="370" r:id="rId25"/>
    <p:sldId id="371" r:id="rId26"/>
    <p:sldId id="372" r:id="rId27"/>
    <p:sldId id="374" r:id="rId28"/>
    <p:sldId id="375" r:id="rId29"/>
    <p:sldId id="376" r:id="rId30"/>
    <p:sldId id="405" r:id="rId31"/>
    <p:sldId id="406" r:id="rId32"/>
    <p:sldId id="458" r:id="rId33"/>
    <p:sldId id="377" r:id="rId34"/>
    <p:sldId id="459" r:id="rId35"/>
    <p:sldId id="324" r:id="rId36"/>
    <p:sldId id="400" r:id="rId37"/>
    <p:sldId id="322" r:id="rId38"/>
    <p:sldId id="399" r:id="rId39"/>
    <p:sldId id="460" r:id="rId40"/>
    <p:sldId id="461" r:id="rId41"/>
    <p:sldId id="414" r:id="rId42"/>
    <p:sldId id="415" r:id="rId43"/>
    <p:sldId id="417" r:id="rId44"/>
    <p:sldId id="419" r:id="rId45"/>
    <p:sldId id="420" r:id="rId46"/>
    <p:sldId id="421" r:id="rId47"/>
    <p:sldId id="422" r:id="rId48"/>
    <p:sldId id="423" r:id="rId49"/>
    <p:sldId id="424" r:id="rId50"/>
    <p:sldId id="425" r:id="rId51"/>
    <p:sldId id="426" r:id="rId52"/>
    <p:sldId id="427" r:id="rId53"/>
    <p:sldId id="428" r:id="rId54"/>
    <p:sldId id="429" r:id="rId55"/>
    <p:sldId id="430" r:id="rId56"/>
    <p:sldId id="431" r:id="rId57"/>
    <p:sldId id="432" r:id="rId58"/>
    <p:sldId id="433" r:id="rId59"/>
    <p:sldId id="434" r:id="rId60"/>
    <p:sldId id="435" r:id="rId61"/>
    <p:sldId id="436" r:id="rId62"/>
    <p:sldId id="437" r:id="rId63"/>
    <p:sldId id="438" r:id="rId64"/>
    <p:sldId id="439" r:id="rId65"/>
    <p:sldId id="440" r:id="rId66"/>
    <p:sldId id="441" r:id="rId67"/>
    <p:sldId id="442" r:id="rId68"/>
    <p:sldId id="443" r:id="rId69"/>
    <p:sldId id="448" r:id="rId70"/>
    <p:sldId id="449" r:id="rId71"/>
    <p:sldId id="450" r:id="rId72"/>
    <p:sldId id="451" r:id="rId73"/>
    <p:sldId id="452" r:id="rId74"/>
    <p:sldId id="453" r:id="rId75"/>
    <p:sldId id="454" r:id="rId76"/>
    <p:sldId id="455" r:id="rId77"/>
    <p:sldId id="456" r:id="rId78"/>
    <p:sldId id="389" r:id="rId79"/>
    <p:sldId id="401" r:id="rId8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B149"/>
    <a:srgbClr val="57732F"/>
    <a:srgbClr val="D4E8C6"/>
    <a:srgbClr val="000000"/>
    <a:srgbClr val="FFFFFF"/>
    <a:srgbClr val="B6D18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93" autoAdjust="0"/>
  </p:normalViewPr>
  <p:slideViewPr>
    <p:cSldViewPr snapToGrid="0">
      <p:cViewPr varScale="1">
        <p:scale>
          <a:sx n="106" d="100"/>
          <a:sy n="106" d="100"/>
        </p:scale>
        <p:origin x="-1680"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presProps" Target="presProps.xml"/><Relationship Id="rId19" Type="http://schemas.openxmlformats.org/officeDocument/2006/relationships/slide" Target="slides/slide1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notesMaster" Target="notesMasters/notesMaster1.xml"/></Relationships>
</file>

<file path=ppt/diagrams/_rels/data10.xml.rels><?xml version="1.0" encoding="UTF-8" standalone="yes"?>
<Relationships xmlns="http://schemas.openxmlformats.org/package/2006/relationships"><Relationship Id="rId1" Type="http://schemas.openxmlformats.org/officeDocument/2006/relationships/image" Target="../media/image82.png"/></Relationships>
</file>

<file path=ppt/diagrams/_rels/data11.xml.rels><?xml version="1.0" encoding="UTF-8" standalone="yes"?>
<Relationships xmlns="http://schemas.openxmlformats.org/package/2006/relationships"><Relationship Id="rId1" Type="http://schemas.openxmlformats.org/officeDocument/2006/relationships/image" Target="../media/image86.jpeg"/></Relationships>
</file>

<file path=ppt/diagrams/_rels/data12.xml.rels><?xml version="1.0" encoding="UTF-8" standalone="yes"?>
<Relationships xmlns="http://schemas.openxmlformats.org/package/2006/relationships"><Relationship Id="rId1" Type="http://schemas.openxmlformats.org/officeDocument/2006/relationships/image" Target="../media/image87.png"/></Relationships>
</file>

<file path=ppt/diagrams/_rels/data13.xml.rels><?xml version="1.0" encoding="UTF-8" standalone="yes"?>
<Relationships xmlns="http://schemas.openxmlformats.org/package/2006/relationships"><Relationship Id="rId1" Type="http://schemas.openxmlformats.org/officeDocument/2006/relationships/image" Target="../media/image88.png"/></Relationships>
</file>

<file path=ppt/diagrams/_rels/data14.xml.rels><?xml version="1.0" encoding="UTF-8" standalone="yes"?>
<Relationships xmlns="http://schemas.openxmlformats.org/package/2006/relationships"><Relationship Id="rId1" Type="http://schemas.openxmlformats.org/officeDocument/2006/relationships/image" Target="../media/image89.jpeg"/></Relationships>
</file>

<file path=ppt/diagrams/_rels/data15.xml.rels><?xml version="1.0" encoding="UTF-8" standalone="yes"?>
<Relationships xmlns="http://schemas.openxmlformats.org/package/2006/relationships"><Relationship Id="rId1" Type="http://schemas.openxmlformats.org/officeDocument/2006/relationships/image" Target="../media/image90.jpeg"/></Relationships>
</file>

<file path=ppt/diagrams/_rels/data16.xml.rels><?xml version="1.0" encoding="UTF-8" standalone="yes"?>
<Relationships xmlns="http://schemas.openxmlformats.org/package/2006/relationships"><Relationship Id="rId1" Type="http://schemas.openxmlformats.org/officeDocument/2006/relationships/image" Target="../media/image91.jpeg"/></Relationships>
</file>

<file path=ppt/diagrams/_rels/data18.xml.rels><?xml version="1.0" encoding="UTF-8" standalone="yes"?>
<Relationships xmlns="http://schemas.openxmlformats.org/package/2006/relationships"><Relationship Id="rId1" Type="http://schemas.openxmlformats.org/officeDocument/2006/relationships/image" Target="../media/image102.png"/></Relationships>
</file>

<file path=ppt/diagrams/_rels/data19.xml.rels><?xml version="1.0" encoding="UTF-8" standalone="yes"?>
<Relationships xmlns="http://schemas.openxmlformats.org/package/2006/relationships"><Relationship Id="rId1" Type="http://schemas.openxmlformats.org/officeDocument/2006/relationships/image" Target="../media/image107.jpeg"/></Relationships>
</file>

<file path=ppt/diagrams/_rels/data20.xml.rels><?xml version="1.0" encoding="UTF-8" standalone="yes"?>
<Relationships xmlns="http://schemas.openxmlformats.org/package/2006/relationships"><Relationship Id="rId1" Type="http://schemas.openxmlformats.org/officeDocument/2006/relationships/image" Target="../media/image109.jpeg"/></Relationships>
</file>

<file path=ppt/diagrams/_rels/data21.xml.rels><?xml version="1.0" encoding="UTF-8" standalone="yes"?>
<Relationships xmlns="http://schemas.openxmlformats.org/package/2006/relationships"><Relationship Id="rId1" Type="http://schemas.openxmlformats.org/officeDocument/2006/relationships/image" Target="../media/image109.jpeg"/></Relationships>
</file>

<file path=ppt/diagrams/_rels/data22.xml.rels><?xml version="1.0" encoding="UTF-8" standalone="yes"?>
<Relationships xmlns="http://schemas.openxmlformats.org/package/2006/relationships"><Relationship Id="rId1" Type="http://schemas.openxmlformats.org/officeDocument/2006/relationships/image" Target="../media/image109.jpeg"/></Relationships>
</file>

<file path=ppt/diagrams/_rels/data4.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63.png"/></Relationships>
</file>

<file path=ppt/diagrams/_rels/data5.xml.rels><?xml version="1.0" encoding="UTF-8" standalone="yes"?>
<Relationships xmlns="http://schemas.openxmlformats.org/package/2006/relationships"><Relationship Id="rId1" Type="http://schemas.openxmlformats.org/officeDocument/2006/relationships/image" Target="../media/image65.png"/></Relationships>
</file>

<file path=ppt/diagrams/_rels/data6.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66.png"/></Relationships>
</file>

<file path=ppt/diagrams/_rels/data7.xml.rels><?xml version="1.0" encoding="UTF-8" standalone="yes"?>
<Relationships xmlns="http://schemas.openxmlformats.org/package/2006/relationships"><Relationship Id="rId1" Type="http://schemas.openxmlformats.org/officeDocument/2006/relationships/image" Target="../media/image75.jpeg"/></Relationships>
</file>

<file path=ppt/diagrams/_rels/data8.xml.rels><?xml version="1.0" encoding="UTF-8" standalone="yes"?>
<Relationships xmlns="http://schemas.openxmlformats.org/package/2006/relationships"><Relationship Id="rId1" Type="http://schemas.openxmlformats.org/officeDocument/2006/relationships/image" Target="../media/image77.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82.png"/></Relationships>
</file>

<file path=ppt/diagrams/_rels/drawing11.xml.rels><?xml version="1.0" encoding="UTF-8" standalone="yes"?>
<Relationships xmlns="http://schemas.openxmlformats.org/package/2006/relationships"><Relationship Id="rId1" Type="http://schemas.openxmlformats.org/officeDocument/2006/relationships/image" Target="../media/image86.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87.png"/></Relationships>
</file>

<file path=ppt/diagrams/_rels/drawing13.xml.rels><?xml version="1.0" encoding="UTF-8" standalone="yes"?>
<Relationships xmlns="http://schemas.openxmlformats.org/package/2006/relationships"><Relationship Id="rId1" Type="http://schemas.openxmlformats.org/officeDocument/2006/relationships/image" Target="../media/image88.png"/></Relationships>
</file>

<file path=ppt/diagrams/_rels/drawing14.xml.rels><?xml version="1.0" encoding="UTF-8" standalone="yes"?>
<Relationships xmlns="http://schemas.openxmlformats.org/package/2006/relationships"><Relationship Id="rId1" Type="http://schemas.openxmlformats.org/officeDocument/2006/relationships/image" Target="../media/image89.jpeg"/></Relationships>
</file>

<file path=ppt/diagrams/_rels/drawing15.xml.rels><?xml version="1.0" encoding="UTF-8" standalone="yes"?>
<Relationships xmlns="http://schemas.openxmlformats.org/package/2006/relationships"><Relationship Id="rId1" Type="http://schemas.openxmlformats.org/officeDocument/2006/relationships/image" Target="../media/image90.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91.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102.png"/></Relationships>
</file>

<file path=ppt/diagrams/_rels/drawing19.xml.rels><?xml version="1.0" encoding="UTF-8" standalone="yes"?>
<Relationships xmlns="http://schemas.openxmlformats.org/package/2006/relationships"><Relationship Id="rId1" Type="http://schemas.openxmlformats.org/officeDocument/2006/relationships/image" Target="../media/image107.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109.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109.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109.jpeg"/></Relationships>
</file>

<file path=ppt/diagrams/_rels/drawing4.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63.png"/></Relationships>
</file>

<file path=ppt/diagrams/_rels/drawing5.xml.rels><?xml version="1.0" encoding="UTF-8" standalone="yes"?>
<Relationships xmlns="http://schemas.openxmlformats.org/package/2006/relationships"><Relationship Id="rId1" Type="http://schemas.openxmlformats.org/officeDocument/2006/relationships/image" Target="../media/image65.png"/></Relationships>
</file>

<file path=ppt/diagrams/_rels/drawing6.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66.png"/></Relationships>
</file>

<file path=ppt/diagrams/_rels/drawing7.xml.rels><?xml version="1.0" encoding="UTF-8" standalone="yes"?>
<Relationships xmlns="http://schemas.openxmlformats.org/package/2006/relationships"><Relationship Id="rId1" Type="http://schemas.openxmlformats.org/officeDocument/2006/relationships/image" Target="../media/image75.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77.jpe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D2D6C4-CBB0-4DD0-9E1B-D2BA2EC0D1F4}" type="doc">
      <dgm:prSet loTypeId="urn:microsoft.com/office/officeart/2005/8/layout/vList3#3" loCatId="list" qsTypeId="urn:microsoft.com/office/officeart/2005/8/quickstyle/3d1" qsCatId="3D" csTypeId="urn:microsoft.com/office/officeart/2005/8/colors/accent0_1" csCatId="mainScheme" phldr="1"/>
      <dgm:spPr/>
      <dgm:t>
        <a:bodyPr/>
        <a:lstStyle/>
        <a:p>
          <a:endParaRPr lang="it-IT"/>
        </a:p>
      </dgm:t>
    </dgm:pt>
    <dgm:pt modelId="{77058456-CF3F-4F64-9FA9-DCD7F90A46D8}">
      <dgm:prSet custT="1"/>
      <dgm:spPr/>
      <dgm:t>
        <a:bodyPr/>
        <a:lstStyle/>
        <a:p>
          <a:pPr algn="l" rtl="0"/>
          <a:r>
            <a:rPr lang="it-IT" sz="2800" dirty="0" smtClean="0"/>
            <a:t>patrimonio italiano unico al mondo</a:t>
          </a:r>
          <a:endParaRPr lang="it-IT" sz="2800" dirty="0"/>
        </a:p>
      </dgm:t>
    </dgm:pt>
    <dgm:pt modelId="{11AFC0FF-A2AC-42A5-92EF-9BE53330CFD0}" type="parTrans" cxnId="{4AB8700F-AB55-4802-8719-63C6BE54C69D}">
      <dgm:prSet/>
      <dgm:spPr/>
      <dgm:t>
        <a:bodyPr/>
        <a:lstStyle/>
        <a:p>
          <a:endParaRPr lang="it-IT" sz="2600"/>
        </a:p>
      </dgm:t>
    </dgm:pt>
    <dgm:pt modelId="{26B654A2-4E7D-44BB-8DCD-50E74359941F}" type="sibTrans" cxnId="{4AB8700F-AB55-4802-8719-63C6BE54C69D}">
      <dgm:prSet/>
      <dgm:spPr/>
      <dgm:t>
        <a:bodyPr/>
        <a:lstStyle/>
        <a:p>
          <a:endParaRPr lang="it-IT" sz="2600"/>
        </a:p>
      </dgm:t>
    </dgm:pt>
    <dgm:pt modelId="{37457EBA-C1BE-4FCE-83C9-57C9A5F61F7E}">
      <dgm:prSet custT="1"/>
      <dgm:spPr/>
      <dgm:t>
        <a:bodyPr/>
        <a:lstStyle/>
        <a:p>
          <a:pPr algn="l" rtl="0"/>
          <a:r>
            <a:rPr lang="it-IT" sz="2800" dirty="0" smtClean="0"/>
            <a:t>non consumare altro territorio</a:t>
          </a:r>
          <a:endParaRPr lang="it-IT" sz="2800" dirty="0"/>
        </a:p>
      </dgm:t>
    </dgm:pt>
    <dgm:pt modelId="{098C23FA-7AF3-4886-9398-31891ADC182F}" type="parTrans" cxnId="{84B31291-221E-43F1-AC6A-5E88F8E27AD6}">
      <dgm:prSet/>
      <dgm:spPr/>
      <dgm:t>
        <a:bodyPr/>
        <a:lstStyle/>
        <a:p>
          <a:endParaRPr lang="it-IT" sz="2600"/>
        </a:p>
      </dgm:t>
    </dgm:pt>
    <dgm:pt modelId="{774CBF7F-9574-4706-BCE1-4392A3019DC0}" type="sibTrans" cxnId="{84B31291-221E-43F1-AC6A-5E88F8E27AD6}">
      <dgm:prSet/>
      <dgm:spPr/>
      <dgm:t>
        <a:bodyPr/>
        <a:lstStyle/>
        <a:p>
          <a:endParaRPr lang="it-IT" sz="2600"/>
        </a:p>
      </dgm:t>
    </dgm:pt>
    <dgm:pt modelId="{E2334818-8871-43E3-A581-94E40C5AFF72}">
      <dgm:prSet custT="1"/>
      <dgm:spPr/>
      <dgm:t>
        <a:bodyPr/>
        <a:lstStyle/>
        <a:p>
          <a:pPr algn="l" rtl="0"/>
          <a:r>
            <a:rPr lang="it-IT" sz="2800" dirty="0" smtClean="0"/>
            <a:t>riuso</a:t>
          </a:r>
          <a:endParaRPr lang="it-IT" sz="2800" dirty="0"/>
        </a:p>
      </dgm:t>
    </dgm:pt>
    <dgm:pt modelId="{4D27E1C3-E9E4-4784-8FEF-FEEC98F1490F}" type="parTrans" cxnId="{AF254577-4450-41FC-A8F3-44A0D5CDD99F}">
      <dgm:prSet/>
      <dgm:spPr/>
      <dgm:t>
        <a:bodyPr/>
        <a:lstStyle/>
        <a:p>
          <a:endParaRPr lang="it-IT" sz="2600"/>
        </a:p>
      </dgm:t>
    </dgm:pt>
    <dgm:pt modelId="{616949D3-4E64-4B88-9D88-11E1F54047F4}" type="sibTrans" cxnId="{AF254577-4450-41FC-A8F3-44A0D5CDD99F}">
      <dgm:prSet/>
      <dgm:spPr/>
      <dgm:t>
        <a:bodyPr/>
        <a:lstStyle/>
        <a:p>
          <a:endParaRPr lang="it-IT" sz="2600"/>
        </a:p>
      </dgm:t>
    </dgm:pt>
    <dgm:pt modelId="{45CFAB14-EBF0-48C8-BB09-DC4762EE3803}">
      <dgm:prSet custT="1"/>
      <dgm:spPr/>
      <dgm:t>
        <a:bodyPr/>
        <a:lstStyle/>
        <a:p>
          <a:pPr algn="l" rtl="0"/>
          <a:r>
            <a:rPr lang="it-IT" sz="2800" dirty="0" smtClean="0"/>
            <a:t>utilizzo appropriato</a:t>
          </a:r>
          <a:endParaRPr lang="it-IT" sz="2800" dirty="0"/>
        </a:p>
      </dgm:t>
    </dgm:pt>
    <dgm:pt modelId="{34D82EA9-C344-48B3-A27A-DFCA331C47A1}" type="parTrans" cxnId="{46833E6F-E7AA-4ED2-A2C4-674CE046C42D}">
      <dgm:prSet/>
      <dgm:spPr/>
      <dgm:t>
        <a:bodyPr/>
        <a:lstStyle/>
        <a:p>
          <a:endParaRPr lang="it-IT" sz="2600"/>
        </a:p>
      </dgm:t>
    </dgm:pt>
    <dgm:pt modelId="{A156B8B3-2941-40C4-8BC9-8D030571CBF7}" type="sibTrans" cxnId="{46833E6F-E7AA-4ED2-A2C4-674CE046C42D}">
      <dgm:prSet/>
      <dgm:spPr/>
      <dgm:t>
        <a:bodyPr/>
        <a:lstStyle/>
        <a:p>
          <a:endParaRPr lang="it-IT" sz="2600"/>
        </a:p>
      </dgm:t>
    </dgm:pt>
    <dgm:pt modelId="{7921338C-0EF0-47F3-97C5-245CCBE5B63C}">
      <dgm:prSet custT="1"/>
      <dgm:spPr/>
      <dgm:t>
        <a:bodyPr/>
        <a:lstStyle/>
        <a:p>
          <a:pPr algn="l" rtl="0"/>
          <a:r>
            <a:rPr lang="it-IT" sz="2800" dirty="0" smtClean="0"/>
            <a:t>necessità di manutenzione costante</a:t>
          </a:r>
          <a:endParaRPr lang="it-IT" sz="2800" dirty="0"/>
        </a:p>
      </dgm:t>
    </dgm:pt>
    <dgm:pt modelId="{BD270C1B-6F07-494F-98C0-9849EB7AA760}" type="parTrans" cxnId="{EC445922-2649-4219-AE07-9E7F06C3B0C8}">
      <dgm:prSet/>
      <dgm:spPr/>
      <dgm:t>
        <a:bodyPr/>
        <a:lstStyle/>
        <a:p>
          <a:endParaRPr lang="it-IT" sz="2600"/>
        </a:p>
      </dgm:t>
    </dgm:pt>
    <dgm:pt modelId="{0331B7FD-D97D-4E4D-866A-2579FCD431BB}" type="sibTrans" cxnId="{EC445922-2649-4219-AE07-9E7F06C3B0C8}">
      <dgm:prSet/>
      <dgm:spPr/>
      <dgm:t>
        <a:bodyPr/>
        <a:lstStyle/>
        <a:p>
          <a:endParaRPr lang="it-IT" sz="2600"/>
        </a:p>
      </dgm:t>
    </dgm:pt>
    <dgm:pt modelId="{D22FCB6F-4B89-4E16-8A2A-1EA4FDD1A98B}" type="pres">
      <dgm:prSet presAssocID="{86D2D6C4-CBB0-4DD0-9E1B-D2BA2EC0D1F4}" presName="linearFlow" presStyleCnt="0">
        <dgm:presLayoutVars>
          <dgm:dir/>
          <dgm:resizeHandles val="exact"/>
        </dgm:presLayoutVars>
      </dgm:prSet>
      <dgm:spPr/>
      <dgm:t>
        <a:bodyPr/>
        <a:lstStyle/>
        <a:p>
          <a:endParaRPr lang="it-IT"/>
        </a:p>
      </dgm:t>
    </dgm:pt>
    <dgm:pt modelId="{037948B0-CA92-4019-86C2-5D28B282A3D7}" type="pres">
      <dgm:prSet presAssocID="{77058456-CF3F-4F64-9FA9-DCD7F90A46D8}" presName="composite" presStyleCnt="0"/>
      <dgm:spPr/>
    </dgm:pt>
    <dgm:pt modelId="{D6325C5F-30DE-41C6-814E-94FFD6B3B893}" type="pres">
      <dgm:prSet presAssocID="{77058456-CF3F-4F64-9FA9-DCD7F90A46D8}" presName="imgShp" presStyleLbl="fgImgPlace1" presStyleIdx="0" presStyleCnt="5" custLinFactNeighborX="-55027" custLinFactNeighborY="998"/>
      <dgm:spPr>
        <a:prstGeom prst="diamond">
          <a:avLst/>
        </a:prstGeom>
      </dgm:spPr>
      <dgm:t>
        <a:bodyPr/>
        <a:lstStyle/>
        <a:p>
          <a:endParaRPr lang="it-IT"/>
        </a:p>
      </dgm:t>
    </dgm:pt>
    <dgm:pt modelId="{1448DF7B-F93C-42BB-87D1-F0A2A029BDC4}" type="pres">
      <dgm:prSet presAssocID="{77058456-CF3F-4F64-9FA9-DCD7F90A46D8}" presName="txShp" presStyleLbl="node1" presStyleIdx="0" presStyleCnt="5">
        <dgm:presLayoutVars>
          <dgm:bulletEnabled val="1"/>
        </dgm:presLayoutVars>
      </dgm:prSet>
      <dgm:spPr>
        <a:prstGeom prst="flowChartAlternateProcess">
          <a:avLst/>
        </a:prstGeom>
      </dgm:spPr>
      <dgm:t>
        <a:bodyPr/>
        <a:lstStyle/>
        <a:p>
          <a:endParaRPr lang="it-IT"/>
        </a:p>
      </dgm:t>
    </dgm:pt>
    <dgm:pt modelId="{DA67DF27-C984-4199-9977-CDE75B8927E5}" type="pres">
      <dgm:prSet presAssocID="{26B654A2-4E7D-44BB-8DCD-50E74359941F}" presName="spacing" presStyleCnt="0"/>
      <dgm:spPr/>
    </dgm:pt>
    <dgm:pt modelId="{6B1383FA-1B7F-4E46-B06C-C47FE050DB92}" type="pres">
      <dgm:prSet presAssocID="{37457EBA-C1BE-4FCE-83C9-57C9A5F61F7E}" presName="composite" presStyleCnt="0"/>
      <dgm:spPr/>
    </dgm:pt>
    <dgm:pt modelId="{41C5761C-3F66-4E99-9B3B-05193BB0667C}" type="pres">
      <dgm:prSet presAssocID="{37457EBA-C1BE-4FCE-83C9-57C9A5F61F7E}" presName="imgShp" presStyleLbl="fgImgPlace1" presStyleIdx="1" presStyleCnt="5" custLinFactNeighborX="-52326" custLinFactNeighborY="2433"/>
      <dgm:spPr>
        <a:prstGeom prst="diamond">
          <a:avLst/>
        </a:prstGeom>
      </dgm:spPr>
      <dgm:t>
        <a:bodyPr/>
        <a:lstStyle/>
        <a:p>
          <a:endParaRPr lang="it-IT"/>
        </a:p>
      </dgm:t>
    </dgm:pt>
    <dgm:pt modelId="{E159FB05-BA41-44C3-876E-4B89BCE6B6B7}" type="pres">
      <dgm:prSet presAssocID="{37457EBA-C1BE-4FCE-83C9-57C9A5F61F7E}" presName="txShp" presStyleLbl="node1" presStyleIdx="1" presStyleCnt="5">
        <dgm:presLayoutVars>
          <dgm:bulletEnabled val="1"/>
        </dgm:presLayoutVars>
      </dgm:prSet>
      <dgm:spPr>
        <a:prstGeom prst="roundRect">
          <a:avLst/>
        </a:prstGeom>
      </dgm:spPr>
      <dgm:t>
        <a:bodyPr/>
        <a:lstStyle/>
        <a:p>
          <a:endParaRPr lang="it-IT"/>
        </a:p>
      </dgm:t>
    </dgm:pt>
    <dgm:pt modelId="{DE7AA471-6179-4E19-AD92-82EB7E50E964}" type="pres">
      <dgm:prSet presAssocID="{774CBF7F-9574-4706-BCE1-4392A3019DC0}" presName="spacing" presStyleCnt="0"/>
      <dgm:spPr/>
    </dgm:pt>
    <dgm:pt modelId="{60AF52C6-14D2-4AAF-BEF2-684F7BA96491}" type="pres">
      <dgm:prSet presAssocID="{E2334818-8871-43E3-A581-94E40C5AFF72}" presName="composite" presStyleCnt="0"/>
      <dgm:spPr/>
    </dgm:pt>
    <dgm:pt modelId="{74C5755B-E372-453F-A375-989BCF060019}" type="pres">
      <dgm:prSet presAssocID="{E2334818-8871-43E3-A581-94E40C5AFF72}" presName="imgShp" presStyleLbl="fgImgPlace1" presStyleIdx="2" presStyleCnt="5" custLinFactNeighborX="-52865" custLinFactNeighborY="2434"/>
      <dgm:spPr>
        <a:prstGeom prst="diamond">
          <a:avLst/>
        </a:prstGeom>
      </dgm:spPr>
      <dgm:t>
        <a:bodyPr/>
        <a:lstStyle/>
        <a:p>
          <a:endParaRPr lang="it-IT"/>
        </a:p>
      </dgm:t>
    </dgm:pt>
    <dgm:pt modelId="{47793E43-D994-4D37-BDBF-BEE78000F952}" type="pres">
      <dgm:prSet presAssocID="{E2334818-8871-43E3-A581-94E40C5AFF72}" presName="txShp" presStyleLbl="node1" presStyleIdx="2" presStyleCnt="5">
        <dgm:presLayoutVars>
          <dgm:bulletEnabled val="1"/>
        </dgm:presLayoutVars>
      </dgm:prSet>
      <dgm:spPr>
        <a:prstGeom prst="roundRect">
          <a:avLst/>
        </a:prstGeom>
      </dgm:spPr>
      <dgm:t>
        <a:bodyPr/>
        <a:lstStyle/>
        <a:p>
          <a:endParaRPr lang="it-IT"/>
        </a:p>
      </dgm:t>
    </dgm:pt>
    <dgm:pt modelId="{BD7A7C9B-9AA1-4C9F-9B39-EBCBF49EE47D}" type="pres">
      <dgm:prSet presAssocID="{616949D3-4E64-4B88-9D88-11E1F54047F4}" presName="spacing" presStyleCnt="0"/>
      <dgm:spPr/>
    </dgm:pt>
    <dgm:pt modelId="{C2FB24A9-68FC-48F9-BCFD-DAB0E3963B2B}" type="pres">
      <dgm:prSet presAssocID="{45CFAB14-EBF0-48C8-BB09-DC4762EE3803}" presName="composite" presStyleCnt="0"/>
      <dgm:spPr/>
    </dgm:pt>
    <dgm:pt modelId="{1AAE3197-0E5C-4CF2-BAFB-DDFB62EB219B}" type="pres">
      <dgm:prSet presAssocID="{45CFAB14-EBF0-48C8-BB09-DC4762EE3803}" presName="imgShp" presStyleLbl="fgImgPlace1" presStyleIdx="3" presStyleCnt="5" custLinFactNeighborX="-55224" custLinFactNeighborY="2434"/>
      <dgm:spPr>
        <a:prstGeom prst="diamond">
          <a:avLst/>
        </a:prstGeom>
      </dgm:spPr>
      <dgm:t>
        <a:bodyPr/>
        <a:lstStyle/>
        <a:p>
          <a:endParaRPr lang="it-IT"/>
        </a:p>
      </dgm:t>
    </dgm:pt>
    <dgm:pt modelId="{32D55896-F22B-4A5B-A013-BF83FE859FEF}" type="pres">
      <dgm:prSet presAssocID="{45CFAB14-EBF0-48C8-BB09-DC4762EE3803}" presName="txShp" presStyleLbl="node1" presStyleIdx="3" presStyleCnt="5">
        <dgm:presLayoutVars>
          <dgm:bulletEnabled val="1"/>
        </dgm:presLayoutVars>
      </dgm:prSet>
      <dgm:spPr>
        <a:prstGeom prst="roundRect">
          <a:avLst/>
        </a:prstGeom>
      </dgm:spPr>
      <dgm:t>
        <a:bodyPr/>
        <a:lstStyle/>
        <a:p>
          <a:endParaRPr lang="it-IT"/>
        </a:p>
      </dgm:t>
    </dgm:pt>
    <dgm:pt modelId="{597768C8-591C-4B3B-ADED-49431BA1732F}" type="pres">
      <dgm:prSet presAssocID="{A156B8B3-2941-40C4-8BC9-8D030571CBF7}" presName="spacing" presStyleCnt="0"/>
      <dgm:spPr/>
    </dgm:pt>
    <dgm:pt modelId="{46E48800-76CD-45CF-B8EB-4611C397AFF7}" type="pres">
      <dgm:prSet presAssocID="{7921338C-0EF0-47F3-97C5-245CCBE5B63C}" presName="composite" presStyleCnt="0"/>
      <dgm:spPr/>
    </dgm:pt>
    <dgm:pt modelId="{F65C439C-C285-4E48-9A54-92D2B4D21CD1}" type="pres">
      <dgm:prSet presAssocID="{7921338C-0EF0-47F3-97C5-245CCBE5B63C}" presName="imgShp" presStyleLbl="fgImgPlace1" presStyleIdx="4" presStyleCnt="5" custLinFactNeighborX="-51573" custLinFactNeighborY="4108"/>
      <dgm:spPr>
        <a:prstGeom prst="diamond">
          <a:avLst/>
        </a:prstGeom>
      </dgm:spPr>
      <dgm:t>
        <a:bodyPr/>
        <a:lstStyle/>
        <a:p>
          <a:endParaRPr lang="it-IT"/>
        </a:p>
      </dgm:t>
    </dgm:pt>
    <dgm:pt modelId="{FABC5D47-C985-4FFD-A757-90650D70EDF5}" type="pres">
      <dgm:prSet presAssocID="{7921338C-0EF0-47F3-97C5-245CCBE5B63C}" presName="txShp" presStyleLbl="node1" presStyleIdx="4" presStyleCnt="5">
        <dgm:presLayoutVars>
          <dgm:bulletEnabled val="1"/>
        </dgm:presLayoutVars>
      </dgm:prSet>
      <dgm:spPr>
        <a:prstGeom prst="roundRect">
          <a:avLst/>
        </a:prstGeom>
      </dgm:spPr>
      <dgm:t>
        <a:bodyPr/>
        <a:lstStyle/>
        <a:p>
          <a:endParaRPr lang="it-IT"/>
        </a:p>
      </dgm:t>
    </dgm:pt>
  </dgm:ptLst>
  <dgm:cxnLst>
    <dgm:cxn modelId="{84B31291-221E-43F1-AC6A-5E88F8E27AD6}" srcId="{86D2D6C4-CBB0-4DD0-9E1B-D2BA2EC0D1F4}" destId="{37457EBA-C1BE-4FCE-83C9-57C9A5F61F7E}" srcOrd="1" destOrd="0" parTransId="{098C23FA-7AF3-4886-9398-31891ADC182F}" sibTransId="{774CBF7F-9574-4706-BCE1-4392A3019DC0}"/>
    <dgm:cxn modelId="{D9A91D57-621F-4664-8051-91040389321A}" type="presOf" srcId="{E2334818-8871-43E3-A581-94E40C5AFF72}" destId="{47793E43-D994-4D37-BDBF-BEE78000F952}" srcOrd="0" destOrd="0" presId="urn:microsoft.com/office/officeart/2005/8/layout/vList3#3"/>
    <dgm:cxn modelId="{BA5EFDBB-544A-4F7C-B643-26715BAA650A}" type="presOf" srcId="{45CFAB14-EBF0-48C8-BB09-DC4762EE3803}" destId="{32D55896-F22B-4A5B-A013-BF83FE859FEF}" srcOrd="0" destOrd="0" presId="urn:microsoft.com/office/officeart/2005/8/layout/vList3#3"/>
    <dgm:cxn modelId="{C80B4512-A7E7-4ED4-9E2A-68A4F8243A01}" type="presOf" srcId="{7921338C-0EF0-47F3-97C5-245CCBE5B63C}" destId="{FABC5D47-C985-4FFD-A757-90650D70EDF5}" srcOrd="0" destOrd="0" presId="urn:microsoft.com/office/officeart/2005/8/layout/vList3#3"/>
    <dgm:cxn modelId="{410F5FFA-28BB-4196-91E0-0F705FC751C0}" type="presOf" srcId="{86D2D6C4-CBB0-4DD0-9E1B-D2BA2EC0D1F4}" destId="{D22FCB6F-4B89-4E16-8A2A-1EA4FDD1A98B}" srcOrd="0" destOrd="0" presId="urn:microsoft.com/office/officeart/2005/8/layout/vList3#3"/>
    <dgm:cxn modelId="{AF254577-4450-41FC-A8F3-44A0D5CDD99F}" srcId="{86D2D6C4-CBB0-4DD0-9E1B-D2BA2EC0D1F4}" destId="{E2334818-8871-43E3-A581-94E40C5AFF72}" srcOrd="2" destOrd="0" parTransId="{4D27E1C3-E9E4-4784-8FEF-FEEC98F1490F}" sibTransId="{616949D3-4E64-4B88-9D88-11E1F54047F4}"/>
    <dgm:cxn modelId="{B37B6F60-E20C-43F0-96F0-95D25213F850}" type="presOf" srcId="{77058456-CF3F-4F64-9FA9-DCD7F90A46D8}" destId="{1448DF7B-F93C-42BB-87D1-F0A2A029BDC4}" srcOrd="0" destOrd="0" presId="urn:microsoft.com/office/officeart/2005/8/layout/vList3#3"/>
    <dgm:cxn modelId="{4AB8700F-AB55-4802-8719-63C6BE54C69D}" srcId="{86D2D6C4-CBB0-4DD0-9E1B-D2BA2EC0D1F4}" destId="{77058456-CF3F-4F64-9FA9-DCD7F90A46D8}" srcOrd="0" destOrd="0" parTransId="{11AFC0FF-A2AC-42A5-92EF-9BE53330CFD0}" sibTransId="{26B654A2-4E7D-44BB-8DCD-50E74359941F}"/>
    <dgm:cxn modelId="{CE2ACA0F-97E8-4590-A1B8-9EE4CF9C5EB4}" type="presOf" srcId="{37457EBA-C1BE-4FCE-83C9-57C9A5F61F7E}" destId="{E159FB05-BA41-44C3-876E-4B89BCE6B6B7}" srcOrd="0" destOrd="0" presId="urn:microsoft.com/office/officeart/2005/8/layout/vList3#3"/>
    <dgm:cxn modelId="{EC445922-2649-4219-AE07-9E7F06C3B0C8}" srcId="{86D2D6C4-CBB0-4DD0-9E1B-D2BA2EC0D1F4}" destId="{7921338C-0EF0-47F3-97C5-245CCBE5B63C}" srcOrd="4" destOrd="0" parTransId="{BD270C1B-6F07-494F-98C0-9849EB7AA760}" sibTransId="{0331B7FD-D97D-4E4D-866A-2579FCD431BB}"/>
    <dgm:cxn modelId="{46833E6F-E7AA-4ED2-A2C4-674CE046C42D}" srcId="{86D2D6C4-CBB0-4DD0-9E1B-D2BA2EC0D1F4}" destId="{45CFAB14-EBF0-48C8-BB09-DC4762EE3803}" srcOrd="3" destOrd="0" parTransId="{34D82EA9-C344-48B3-A27A-DFCA331C47A1}" sibTransId="{A156B8B3-2941-40C4-8BC9-8D030571CBF7}"/>
    <dgm:cxn modelId="{D055FB9C-EA93-4991-93BB-FE0FE4E11672}" type="presParOf" srcId="{D22FCB6F-4B89-4E16-8A2A-1EA4FDD1A98B}" destId="{037948B0-CA92-4019-86C2-5D28B282A3D7}" srcOrd="0" destOrd="0" presId="urn:microsoft.com/office/officeart/2005/8/layout/vList3#3"/>
    <dgm:cxn modelId="{4EEF3F18-6FB5-471F-A13C-FA93B547CEC0}" type="presParOf" srcId="{037948B0-CA92-4019-86C2-5D28B282A3D7}" destId="{D6325C5F-30DE-41C6-814E-94FFD6B3B893}" srcOrd="0" destOrd="0" presId="urn:microsoft.com/office/officeart/2005/8/layout/vList3#3"/>
    <dgm:cxn modelId="{F4AFC81E-8BBC-47A7-B3FB-2627513F12AD}" type="presParOf" srcId="{037948B0-CA92-4019-86C2-5D28B282A3D7}" destId="{1448DF7B-F93C-42BB-87D1-F0A2A029BDC4}" srcOrd="1" destOrd="0" presId="urn:microsoft.com/office/officeart/2005/8/layout/vList3#3"/>
    <dgm:cxn modelId="{6BA62672-F505-48B2-BD60-40AC5237FF58}" type="presParOf" srcId="{D22FCB6F-4B89-4E16-8A2A-1EA4FDD1A98B}" destId="{DA67DF27-C984-4199-9977-CDE75B8927E5}" srcOrd="1" destOrd="0" presId="urn:microsoft.com/office/officeart/2005/8/layout/vList3#3"/>
    <dgm:cxn modelId="{565821ED-CBD7-48EA-97A7-2093B1424159}" type="presParOf" srcId="{D22FCB6F-4B89-4E16-8A2A-1EA4FDD1A98B}" destId="{6B1383FA-1B7F-4E46-B06C-C47FE050DB92}" srcOrd="2" destOrd="0" presId="urn:microsoft.com/office/officeart/2005/8/layout/vList3#3"/>
    <dgm:cxn modelId="{2B428A72-50C9-45AD-8D85-69CF5F1AEED5}" type="presParOf" srcId="{6B1383FA-1B7F-4E46-B06C-C47FE050DB92}" destId="{41C5761C-3F66-4E99-9B3B-05193BB0667C}" srcOrd="0" destOrd="0" presId="urn:microsoft.com/office/officeart/2005/8/layout/vList3#3"/>
    <dgm:cxn modelId="{B076B174-C4FB-4B2B-B655-0831B44F644B}" type="presParOf" srcId="{6B1383FA-1B7F-4E46-B06C-C47FE050DB92}" destId="{E159FB05-BA41-44C3-876E-4B89BCE6B6B7}" srcOrd="1" destOrd="0" presId="urn:microsoft.com/office/officeart/2005/8/layout/vList3#3"/>
    <dgm:cxn modelId="{0AED3DC8-137C-471D-A1CE-1AC37DF5D147}" type="presParOf" srcId="{D22FCB6F-4B89-4E16-8A2A-1EA4FDD1A98B}" destId="{DE7AA471-6179-4E19-AD92-82EB7E50E964}" srcOrd="3" destOrd="0" presId="urn:microsoft.com/office/officeart/2005/8/layout/vList3#3"/>
    <dgm:cxn modelId="{A3B78DC9-4668-448B-A2C8-CA3E8481E0AF}" type="presParOf" srcId="{D22FCB6F-4B89-4E16-8A2A-1EA4FDD1A98B}" destId="{60AF52C6-14D2-4AAF-BEF2-684F7BA96491}" srcOrd="4" destOrd="0" presId="urn:microsoft.com/office/officeart/2005/8/layout/vList3#3"/>
    <dgm:cxn modelId="{BDD968E4-7317-4212-9D80-9A4059272066}" type="presParOf" srcId="{60AF52C6-14D2-4AAF-BEF2-684F7BA96491}" destId="{74C5755B-E372-453F-A375-989BCF060019}" srcOrd="0" destOrd="0" presId="urn:microsoft.com/office/officeart/2005/8/layout/vList3#3"/>
    <dgm:cxn modelId="{86A5C029-7011-49D5-9D53-7E60AEB6692B}" type="presParOf" srcId="{60AF52C6-14D2-4AAF-BEF2-684F7BA96491}" destId="{47793E43-D994-4D37-BDBF-BEE78000F952}" srcOrd="1" destOrd="0" presId="urn:microsoft.com/office/officeart/2005/8/layout/vList3#3"/>
    <dgm:cxn modelId="{77FE493B-B54A-4799-946A-F633CFAC0735}" type="presParOf" srcId="{D22FCB6F-4B89-4E16-8A2A-1EA4FDD1A98B}" destId="{BD7A7C9B-9AA1-4C9F-9B39-EBCBF49EE47D}" srcOrd="5" destOrd="0" presId="urn:microsoft.com/office/officeart/2005/8/layout/vList3#3"/>
    <dgm:cxn modelId="{625C7697-51F2-49D9-B68A-2B63C8656D38}" type="presParOf" srcId="{D22FCB6F-4B89-4E16-8A2A-1EA4FDD1A98B}" destId="{C2FB24A9-68FC-48F9-BCFD-DAB0E3963B2B}" srcOrd="6" destOrd="0" presId="urn:microsoft.com/office/officeart/2005/8/layout/vList3#3"/>
    <dgm:cxn modelId="{F589E48F-2DFD-4CD0-A45D-71CDC2C5A0C2}" type="presParOf" srcId="{C2FB24A9-68FC-48F9-BCFD-DAB0E3963B2B}" destId="{1AAE3197-0E5C-4CF2-BAFB-DDFB62EB219B}" srcOrd="0" destOrd="0" presId="urn:microsoft.com/office/officeart/2005/8/layout/vList3#3"/>
    <dgm:cxn modelId="{AFC08FB4-2B62-40C5-8E07-F469A45C8EE8}" type="presParOf" srcId="{C2FB24A9-68FC-48F9-BCFD-DAB0E3963B2B}" destId="{32D55896-F22B-4A5B-A013-BF83FE859FEF}" srcOrd="1" destOrd="0" presId="urn:microsoft.com/office/officeart/2005/8/layout/vList3#3"/>
    <dgm:cxn modelId="{5A70837C-38BD-4DA0-BDB2-4E04BD434039}" type="presParOf" srcId="{D22FCB6F-4B89-4E16-8A2A-1EA4FDD1A98B}" destId="{597768C8-591C-4B3B-ADED-49431BA1732F}" srcOrd="7" destOrd="0" presId="urn:microsoft.com/office/officeart/2005/8/layout/vList3#3"/>
    <dgm:cxn modelId="{1CB0B68E-5D76-460E-8D5F-6769BF7B4DA3}" type="presParOf" srcId="{D22FCB6F-4B89-4E16-8A2A-1EA4FDD1A98B}" destId="{46E48800-76CD-45CF-B8EB-4611C397AFF7}" srcOrd="8" destOrd="0" presId="urn:microsoft.com/office/officeart/2005/8/layout/vList3#3"/>
    <dgm:cxn modelId="{9BA9CC37-D0E5-4A52-A20F-033E7B42EDC1}" type="presParOf" srcId="{46E48800-76CD-45CF-B8EB-4611C397AFF7}" destId="{F65C439C-C285-4E48-9A54-92D2B4D21CD1}" srcOrd="0" destOrd="0" presId="urn:microsoft.com/office/officeart/2005/8/layout/vList3#3"/>
    <dgm:cxn modelId="{89E0CE04-921D-4785-814B-164DC99AEB40}" type="presParOf" srcId="{46E48800-76CD-45CF-B8EB-4611C397AFF7}" destId="{FABC5D47-C985-4FFD-A757-90650D70EDF5}" srcOrd="1" destOrd="0" presId="urn:microsoft.com/office/officeart/2005/8/layout/vList3#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A79FB517-E4D3-42B9-BDD0-9EEFFB0AE736}" type="sibTrans" cxnId="{EA39BC22-70C7-4052-BAAE-92E92A699440}">
      <dgm:prSet/>
      <dgm:spPr/>
      <dgm:t>
        <a:bodyPr/>
        <a:lstStyle/>
        <a:p>
          <a:endParaRPr lang="it-IT"/>
        </a:p>
      </dgm:t>
    </dgm:pt>
    <dgm:pt modelId="{45000771-25FF-46DF-B2F4-4994CD241816}" type="par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4" custLinFactNeighborY="-268"/>
      <dgm:spPr/>
      <dgm:t>
        <a:bodyPr/>
        <a:lstStyle/>
        <a:p>
          <a:endParaRPr lang="it-IT"/>
        </a:p>
      </dgm:t>
    </dgm:pt>
    <dgm:pt modelId="{79C37C04-4F74-4CBA-99EF-44D976A0EDE7}" type="pres">
      <dgm:prSet presAssocID="{C2C2BDE3-4E4F-4C9B-88F8-B1E6AAD204FB}" presName="img" presStyleLbl="fgImgPlace1" presStyleIdx="0" presStyleCnt="1" custScaleX="102800" custScaleY="108228" custLinFactNeighborX="-2987" custLinFactNeighborY="6242"/>
      <dgm:spPr>
        <a:blipFill>
          <a:blip xmlns:r="http://schemas.openxmlformats.org/officeDocument/2006/relationships" r:embed="rId1">
            <a:extLst>
              <a:ext uri="{28A0092B-C50C-407E-A947-70E740481C1C}">
                <a14:useLocalDpi xmlns:a14="http://schemas.microsoft.com/office/drawing/2010/main" xmlns="" val="0"/>
              </a:ext>
            </a:extLst>
          </a:blip>
          <a:srcRect/>
          <a:stretch>
            <a:fillRect l="-207000" r="-207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683DF131-86B6-40A1-8971-AC37D2FB7D6E}" type="presOf" srcId="{C2C2BDE3-4E4F-4C9B-88F8-B1E6AAD204FB}" destId="{65BA1C29-9330-4696-B038-EBCDEA36B97B}" srcOrd="1" destOrd="0" presId="urn:microsoft.com/office/officeart/2005/8/layout/vList4#1"/>
    <dgm:cxn modelId="{19FCB693-B96F-4B27-B9B3-F235FAF07450}" type="presOf" srcId="{C2C2BDE3-4E4F-4C9B-88F8-B1E6AAD204FB}" destId="{B20EADD2-7CF8-435E-9725-FECAB3AD0EBF}" srcOrd="0" destOrd="0" presId="urn:microsoft.com/office/officeart/2005/8/layout/vList4#1"/>
    <dgm:cxn modelId="{D787109D-5E3A-4448-954B-315E09BE0F45}" type="presOf" srcId="{7CB445F9-835A-4577-9B58-B5E2F8083210}" destId="{0589A978-E3B9-4B63-9862-7FF8111EDE2F}" srcOrd="0" destOrd="0" presId="urn:microsoft.com/office/officeart/2005/8/layout/vList4#1"/>
    <dgm:cxn modelId="{C0E5F913-6FB5-447D-8625-7F4B8EEFC9E4}" type="presParOf" srcId="{0589A978-E3B9-4B63-9862-7FF8111EDE2F}" destId="{555D4F9E-7F5E-4365-B709-AF4B73D43F58}" srcOrd="0" destOrd="0" presId="urn:microsoft.com/office/officeart/2005/8/layout/vList4#1"/>
    <dgm:cxn modelId="{BDBC96D8-49AD-4CD4-9368-798A83F404AA}" type="presParOf" srcId="{555D4F9E-7F5E-4365-B709-AF4B73D43F58}" destId="{B20EADD2-7CF8-435E-9725-FECAB3AD0EBF}" srcOrd="0" destOrd="0" presId="urn:microsoft.com/office/officeart/2005/8/layout/vList4#1"/>
    <dgm:cxn modelId="{3D34DF6A-9D0B-4D82-903B-C1D7D519311C}" type="presParOf" srcId="{555D4F9E-7F5E-4365-B709-AF4B73D43F58}" destId="{79C37C04-4F74-4CBA-99EF-44D976A0EDE7}" srcOrd="1" destOrd="0" presId="urn:microsoft.com/office/officeart/2005/8/layout/vList4#1"/>
    <dgm:cxn modelId="{EEBDA0A7-7B53-4DAE-BE24-DA31B65A0DFB}"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A79FB517-E4D3-42B9-BDD0-9EEFFB0AE736}" type="sibTrans" cxnId="{EA39BC22-70C7-4052-BAAE-92E92A699440}">
      <dgm:prSet/>
      <dgm:spPr/>
      <dgm:t>
        <a:bodyPr/>
        <a:lstStyle/>
        <a:p>
          <a:endParaRPr lang="it-IT"/>
        </a:p>
      </dgm:t>
    </dgm:pt>
    <dgm:pt modelId="{45000771-25FF-46DF-B2F4-4994CD241816}" type="par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695" custLinFactNeighborY="26388"/>
      <dgm:spPr/>
      <dgm:t>
        <a:bodyPr/>
        <a:lstStyle/>
        <a:p>
          <a:endParaRPr lang="it-IT"/>
        </a:p>
      </dgm:t>
    </dgm:pt>
    <dgm:pt modelId="{79C37C04-4F74-4CBA-99EF-44D976A0EDE7}" type="pres">
      <dgm:prSet presAssocID="{C2C2BDE3-4E4F-4C9B-88F8-B1E6AAD204FB}" presName="img" presStyleLbl="fgImgPlace1" presStyleIdx="0" presStyleCnt="1" custFlipVert="1" custFlipHor="1" custScaleX="115776" custScaleY="46173" custLinFactNeighborX="2874" custLinFactNeighborY="-17181"/>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4ED6A654-7690-4F59-B979-2B3009A8A0AE}" type="presOf" srcId="{C2C2BDE3-4E4F-4C9B-88F8-B1E6AAD204FB}" destId="{B20EADD2-7CF8-435E-9725-FECAB3AD0EBF}" srcOrd="0" destOrd="0" presId="urn:microsoft.com/office/officeart/2005/8/layout/vList4#3"/>
    <dgm:cxn modelId="{0B221377-28A6-4E93-91A4-1826E2E79021}" type="presOf" srcId="{C2C2BDE3-4E4F-4C9B-88F8-B1E6AAD204FB}" destId="{65BA1C29-9330-4696-B038-EBCDEA36B97B}" srcOrd="1" destOrd="0" presId="urn:microsoft.com/office/officeart/2005/8/layout/vList4#3"/>
    <dgm:cxn modelId="{42F58A97-C07C-40F3-9F54-D795C8F66D40}" type="presOf" srcId="{7CB445F9-835A-4577-9B58-B5E2F8083210}" destId="{0589A978-E3B9-4B63-9862-7FF8111EDE2F}" srcOrd="0" destOrd="0" presId="urn:microsoft.com/office/officeart/2005/8/layout/vList4#3"/>
    <dgm:cxn modelId="{E02281FB-B3D2-4864-98B9-9F014373503F}" type="presParOf" srcId="{0589A978-E3B9-4B63-9862-7FF8111EDE2F}" destId="{555D4F9E-7F5E-4365-B709-AF4B73D43F58}" srcOrd="0" destOrd="0" presId="urn:microsoft.com/office/officeart/2005/8/layout/vList4#3"/>
    <dgm:cxn modelId="{DBDA093D-BBA6-493A-B329-1E77C4D11A56}" type="presParOf" srcId="{555D4F9E-7F5E-4365-B709-AF4B73D43F58}" destId="{B20EADD2-7CF8-435E-9725-FECAB3AD0EBF}" srcOrd="0" destOrd="0" presId="urn:microsoft.com/office/officeart/2005/8/layout/vList4#3"/>
    <dgm:cxn modelId="{C33918B2-E9AF-4CA6-97B7-5B4FFFF287E1}" type="presParOf" srcId="{555D4F9E-7F5E-4365-B709-AF4B73D43F58}" destId="{79C37C04-4F74-4CBA-99EF-44D976A0EDE7}" srcOrd="1" destOrd="0" presId="urn:microsoft.com/office/officeart/2005/8/layout/vList4#3"/>
    <dgm:cxn modelId="{0A8060F4-8133-4B6D-A207-2FB0440A4312}"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dgm:spPr/>
      <dgm:t>
        <a:bodyPr/>
        <a:lstStyle/>
        <a:p>
          <a:endParaRPr lang="it-IT"/>
        </a:p>
      </dgm:t>
    </dgm:pt>
    <dgm:pt modelId="{79C37C04-4F74-4CBA-99EF-44D976A0EDE7}" type="pres">
      <dgm:prSet presAssocID="{C2C2BDE3-4E4F-4C9B-88F8-B1E6AAD204FB}" presName="img" presStyleLbl="fgImgPlace1" presStyleIdx="0" presStyleCnt="1" custScaleX="102800" custScaleY="108228" custLinFactNeighborX="-2987" custLinFactNeighborY="6242"/>
      <dgm:spPr>
        <a:blipFill>
          <a:blip xmlns:r="http://schemas.openxmlformats.org/officeDocument/2006/relationships" r:embed="rId1">
            <a:extLst>
              <a:ext uri="{28A0092B-C50C-407E-A947-70E740481C1C}">
                <a14:useLocalDpi xmlns:a14="http://schemas.microsoft.com/office/drawing/2010/main" xmlns="" val="0"/>
              </a:ext>
            </a:extLst>
          </a:blip>
          <a:srcRect/>
          <a:stretch>
            <a:fillRect l="-184000" r="-184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D1A8B649-E15B-4D8F-AF14-FE14B4E0BD37}" type="presOf" srcId="{7CB445F9-835A-4577-9B58-B5E2F8083210}" destId="{0589A978-E3B9-4B63-9862-7FF8111EDE2F}" srcOrd="0" destOrd="0" presId="urn:microsoft.com/office/officeart/2005/8/layout/vList4#1"/>
    <dgm:cxn modelId="{37AC9DC8-4729-4EEB-AD75-03D420BFAAC8}" type="presOf" srcId="{C2C2BDE3-4E4F-4C9B-88F8-B1E6AAD204FB}" destId="{65BA1C29-9330-4696-B038-EBCDEA36B97B}" srcOrd="1" destOrd="0" presId="urn:microsoft.com/office/officeart/2005/8/layout/vList4#1"/>
    <dgm:cxn modelId="{7BB7554C-FBDB-41FF-A1B7-4E186D5D81F1}" type="presOf" srcId="{C2C2BDE3-4E4F-4C9B-88F8-B1E6AAD204FB}" destId="{B20EADD2-7CF8-435E-9725-FECAB3AD0EBF}" srcOrd="0" destOrd="0" presId="urn:microsoft.com/office/officeart/2005/8/layout/vList4#1"/>
    <dgm:cxn modelId="{5F36F9D9-6459-4927-A927-17CBE0AFB5C3}" type="presParOf" srcId="{0589A978-E3B9-4B63-9862-7FF8111EDE2F}" destId="{555D4F9E-7F5E-4365-B709-AF4B73D43F58}" srcOrd="0" destOrd="0" presId="urn:microsoft.com/office/officeart/2005/8/layout/vList4#1"/>
    <dgm:cxn modelId="{9190B6B1-511D-4A7B-9056-BAB600845981}" type="presParOf" srcId="{555D4F9E-7F5E-4365-B709-AF4B73D43F58}" destId="{B20EADD2-7CF8-435E-9725-FECAB3AD0EBF}" srcOrd="0" destOrd="0" presId="urn:microsoft.com/office/officeart/2005/8/layout/vList4#1"/>
    <dgm:cxn modelId="{F9EB0057-08C8-4B0B-B44C-07EB4AFB36DD}" type="presParOf" srcId="{555D4F9E-7F5E-4365-B709-AF4B73D43F58}" destId="{79C37C04-4F74-4CBA-99EF-44D976A0EDE7}" srcOrd="1" destOrd="0" presId="urn:microsoft.com/office/officeart/2005/8/layout/vList4#1"/>
    <dgm:cxn modelId="{509E87A9-C2B1-4FDC-9B8B-5F8230EF4C84}"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A79FB517-E4D3-42B9-BDD0-9EEFFB0AE736}" type="sibTrans" cxnId="{EA39BC22-70C7-4052-BAAE-92E92A699440}">
      <dgm:prSet/>
      <dgm:spPr/>
      <dgm:t>
        <a:bodyPr/>
        <a:lstStyle/>
        <a:p>
          <a:endParaRPr lang="it-IT"/>
        </a:p>
      </dgm:t>
    </dgm:pt>
    <dgm:pt modelId="{45000771-25FF-46DF-B2F4-4994CD241816}" type="par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Y="204"/>
      <dgm:spPr/>
      <dgm:t>
        <a:bodyPr/>
        <a:lstStyle/>
        <a:p>
          <a:endParaRPr lang="it-IT"/>
        </a:p>
      </dgm:t>
    </dgm:pt>
    <dgm:pt modelId="{79C37C04-4F74-4CBA-99EF-44D976A0EDE7}" type="pres">
      <dgm:prSet presAssocID="{C2C2BDE3-4E4F-4C9B-88F8-B1E6AAD204FB}" presName="img" presStyleLbl="fgImgPlace1" presStyleIdx="0" presStyleCnt="1" custScaleX="102800" custScaleY="35575" custLinFactNeighborX="-8038" custLinFactNeighborY="-25684"/>
      <dgm:spPr>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l="-21000" r="-21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96496ECA-C688-4692-A871-174441182620}" type="presOf" srcId="{C2C2BDE3-4E4F-4C9B-88F8-B1E6AAD204FB}" destId="{65BA1C29-9330-4696-B038-EBCDEA36B97B}" srcOrd="1" destOrd="0" presId="urn:microsoft.com/office/officeart/2005/8/layout/vList4#3"/>
    <dgm:cxn modelId="{9BFA64B2-90AD-4E2D-9B94-D178BE2BA0F8}" type="presOf" srcId="{7CB445F9-835A-4577-9B58-B5E2F8083210}" destId="{0589A978-E3B9-4B63-9862-7FF8111EDE2F}" srcOrd="0" destOrd="0" presId="urn:microsoft.com/office/officeart/2005/8/layout/vList4#3"/>
    <dgm:cxn modelId="{C92ECD5D-B6D0-4767-92D9-640F1B2782E5}" type="presOf" srcId="{C2C2BDE3-4E4F-4C9B-88F8-B1E6AAD204FB}" destId="{B20EADD2-7CF8-435E-9725-FECAB3AD0EBF}" srcOrd="0" destOrd="0" presId="urn:microsoft.com/office/officeart/2005/8/layout/vList4#3"/>
    <dgm:cxn modelId="{94FD81C0-5851-4B03-ACE3-6D7BA431B7CA}" type="presParOf" srcId="{0589A978-E3B9-4B63-9862-7FF8111EDE2F}" destId="{555D4F9E-7F5E-4365-B709-AF4B73D43F58}" srcOrd="0" destOrd="0" presId="urn:microsoft.com/office/officeart/2005/8/layout/vList4#3"/>
    <dgm:cxn modelId="{E669785D-DA52-4BBC-91D4-382518808C22}" type="presParOf" srcId="{555D4F9E-7F5E-4365-B709-AF4B73D43F58}" destId="{B20EADD2-7CF8-435E-9725-FECAB3AD0EBF}" srcOrd="0" destOrd="0" presId="urn:microsoft.com/office/officeart/2005/8/layout/vList4#3"/>
    <dgm:cxn modelId="{8BA37A48-F6E1-4AB3-8E77-6D20DE9940FA}" type="presParOf" srcId="{555D4F9E-7F5E-4365-B709-AF4B73D43F58}" destId="{79C37C04-4F74-4CBA-99EF-44D976A0EDE7}" srcOrd="1" destOrd="0" presId="urn:microsoft.com/office/officeart/2005/8/layout/vList4#3"/>
    <dgm:cxn modelId="{142C775D-F41B-4A8E-BFE4-EBF87126682E}"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dgm:spPr/>
      <dgm:t>
        <a:bodyPr/>
        <a:lstStyle/>
        <a:p>
          <a:endParaRPr lang="it-IT"/>
        </a:p>
      </dgm:t>
    </dgm:pt>
    <dgm:pt modelId="{79C37C04-4F74-4CBA-99EF-44D976A0EDE7}" type="pres">
      <dgm:prSet presAssocID="{C2C2BDE3-4E4F-4C9B-88F8-B1E6AAD204FB}" presName="img" presStyleLbl="fgImgPlace1" presStyleIdx="0" presStyleCnt="1" custScaleX="115339" custScaleY="89810" custLinFactNeighborX="0" custLinFactNeighborY="5409"/>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E0974462-F099-4C7E-A91F-D17B27F84883}" type="presOf" srcId="{C2C2BDE3-4E4F-4C9B-88F8-B1E6AAD204FB}" destId="{65BA1C29-9330-4696-B038-EBCDEA36B97B}" srcOrd="1" destOrd="0" presId="urn:microsoft.com/office/officeart/2005/8/layout/vList4#1"/>
    <dgm:cxn modelId="{CC7C68F6-463C-4C02-80A6-6863836AD31D}" type="presOf" srcId="{7CB445F9-835A-4577-9B58-B5E2F8083210}" destId="{0589A978-E3B9-4B63-9862-7FF8111EDE2F}" srcOrd="0" destOrd="0" presId="urn:microsoft.com/office/officeart/2005/8/layout/vList4#1"/>
    <dgm:cxn modelId="{267A2374-9D5B-49ED-AACC-C61CB5657326}" type="presOf" srcId="{C2C2BDE3-4E4F-4C9B-88F8-B1E6AAD204FB}" destId="{B20EADD2-7CF8-435E-9725-FECAB3AD0EBF}" srcOrd="0" destOrd="0" presId="urn:microsoft.com/office/officeart/2005/8/layout/vList4#1"/>
    <dgm:cxn modelId="{1ECAFD94-FA64-45DA-8163-BC62E2C938A9}" type="presParOf" srcId="{0589A978-E3B9-4B63-9862-7FF8111EDE2F}" destId="{555D4F9E-7F5E-4365-B709-AF4B73D43F58}" srcOrd="0" destOrd="0" presId="urn:microsoft.com/office/officeart/2005/8/layout/vList4#1"/>
    <dgm:cxn modelId="{31D1E767-81A3-4D7B-AEC3-0103F805FEDF}" type="presParOf" srcId="{555D4F9E-7F5E-4365-B709-AF4B73D43F58}" destId="{B20EADD2-7CF8-435E-9725-FECAB3AD0EBF}" srcOrd="0" destOrd="0" presId="urn:microsoft.com/office/officeart/2005/8/layout/vList4#1"/>
    <dgm:cxn modelId="{B2A9BB57-C34D-42AE-A6B4-96D13CC9F059}" type="presParOf" srcId="{555D4F9E-7F5E-4365-B709-AF4B73D43F58}" destId="{79C37C04-4F74-4CBA-99EF-44D976A0EDE7}" srcOrd="1" destOrd="0" presId="urn:microsoft.com/office/officeart/2005/8/layout/vList4#1"/>
    <dgm:cxn modelId="{6FDF621A-1947-4B9E-87AA-32E03547C841}"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Y="-2198"/>
      <dgm:spPr/>
      <dgm:t>
        <a:bodyPr/>
        <a:lstStyle/>
        <a:p>
          <a:endParaRPr lang="it-IT"/>
        </a:p>
      </dgm:t>
    </dgm:pt>
    <dgm:pt modelId="{79C37C04-4F74-4CBA-99EF-44D976A0EDE7}" type="pres">
      <dgm:prSet presAssocID="{C2C2BDE3-4E4F-4C9B-88F8-B1E6AAD204FB}" presName="img" presStyleLbl="fgImgPlace1" presStyleIdx="0" presStyleCnt="1" custScaleX="101019" custScaleY="37800" custLinFactNeighborX="-6993" custLinFactNeighborY="-28212"/>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417FB077-49E5-4FAC-A561-43884546B1FF}" type="presOf" srcId="{C2C2BDE3-4E4F-4C9B-88F8-B1E6AAD204FB}" destId="{B20EADD2-7CF8-435E-9725-FECAB3AD0EBF}" srcOrd="0" destOrd="0" presId="urn:microsoft.com/office/officeart/2005/8/layout/vList4#3"/>
    <dgm:cxn modelId="{3C55CB9E-9145-40E3-9989-9F4C2D1E5F1A}" type="presOf" srcId="{C2C2BDE3-4E4F-4C9B-88F8-B1E6AAD204FB}" destId="{65BA1C29-9330-4696-B038-EBCDEA36B97B}" srcOrd="1" destOrd="0" presId="urn:microsoft.com/office/officeart/2005/8/layout/vList4#3"/>
    <dgm:cxn modelId="{31D2A929-AB39-496D-88BA-EBFC241AC047}" type="presOf" srcId="{7CB445F9-835A-4577-9B58-B5E2F8083210}" destId="{0589A978-E3B9-4B63-9862-7FF8111EDE2F}" srcOrd="0" destOrd="0" presId="urn:microsoft.com/office/officeart/2005/8/layout/vList4#3"/>
    <dgm:cxn modelId="{FC6B3C91-0253-4B33-883E-70B4064670C9}" type="presParOf" srcId="{0589A978-E3B9-4B63-9862-7FF8111EDE2F}" destId="{555D4F9E-7F5E-4365-B709-AF4B73D43F58}" srcOrd="0" destOrd="0" presId="urn:microsoft.com/office/officeart/2005/8/layout/vList4#3"/>
    <dgm:cxn modelId="{C5F56294-629E-417F-9D85-DA3879099391}" type="presParOf" srcId="{555D4F9E-7F5E-4365-B709-AF4B73D43F58}" destId="{B20EADD2-7CF8-435E-9725-FECAB3AD0EBF}" srcOrd="0" destOrd="0" presId="urn:microsoft.com/office/officeart/2005/8/layout/vList4#3"/>
    <dgm:cxn modelId="{51D14B49-4906-4885-AD36-BD4ABA04CBD7}" type="presParOf" srcId="{555D4F9E-7F5E-4365-B709-AF4B73D43F58}" destId="{79C37C04-4F74-4CBA-99EF-44D976A0EDE7}" srcOrd="1" destOrd="0" presId="urn:microsoft.com/office/officeart/2005/8/layout/vList4#3"/>
    <dgm:cxn modelId="{EA8589BF-2E73-4902-A5D0-C16F5A9F7BF6}"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Y="-2198"/>
      <dgm:spPr/>
      <dgm:t>
        <a:bodyPr/>
        <a:lstStyle/>
        <a:p>
          <a:endParaRPr lang="it-IT"/>
        </a:p>
      </dgm:t>
    </dgm:pt>
    <dgm:pt modelId="{79C37C04-4F74-4CBA-99EF-44D976A0EDE7}" type="pres">
      <dgm:prSet presAssocID="{C2C2BDE3-4E4F-4C9B-88F8-B1E6AAD204FB}" presName="img" presStyleLbl="fgImgPlace1" presStyleIdx="0" presStyleCnt="1" custScaleX="94789" custScaleY="36577" custLinFactNeighborX="-3496" custLinFactNeighborY="-25647"/>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9BFA6648-649E-4C39-A640-E397B852AB3E}" type="presOf" srcId="{C2C2BDE3-4E4F-4C9B-88F8-B1E6AAD204FB}" destId="{B20EADD2-7CF8-435E-9725-FECAB3AD0EBF}" srcOrd="0" destOrd="0" presId="urn:microsoft.com/office/officeart/2005/8/layout/vList4#3"/>
    <dgm:cxn modelId="{0848C4F3-A276-4961-B100-A8B42C901FF2}" type="presOf" srcId="{7CB445F9-835A-4577-9B58-B5E2F8083210}" destId="{0589A978-E3B9-4B63-9862-7FF8111EDE2F}" srcOrd="0" destOrd="0" presId="urn:microsoft.com/office/officeart/2005/8/layout/vList4#3"/>
    <dgm:cxn modelId="{125D0901-8561-493F-8B9D-0C6BEDEB5D95}" type="presOf" srcId="{C2C2BDE3-4E4F-4C9B-88F8-B1E6AAD204FB}" destId="{65BA1C29-9330-4696-B038-EBCDEA36B97B}" srcOrd="1" destOrd="0" presId="urn:microsoft.com/office/officeart/2005/8/layout/vList4#3"/>
    <dgm:cxn modelId="{9D725777-A545-4E3F-AB41-EF31E2B2C065}" type="presParOf" srcId="{0589A978-E3B9-4B63-9862-7FF8111EDE2F}" destId="{555D4F9E-7F5E-4365-B709-AF4B73D43F58}" srcOrd="0" destOrd="0" presId="urn:microsoft.com/office/officeart/2005/8/layout/vList4#3"/>
    <dgm:cxn modelId="{614E33C5-8829-4C4B-B00A-782C6FFD9371}" type="presParOf" srcId="{555D4F9E-7F5E-4365-B709-AF4B73D43F58}" destId="{B20EADD2-7CF8-435E-9725-FECAB3AD0EBF}" srcOrd="0" destOrd="0" presId="urn:microsoft.com/office/officeart/2005/8/layout/vList4#3"/>
    <dgm:cxn modelId="{48F93F29-79D6-464D-BB87-6D6954692679}" type="presParOf" srcId="{555D4F9E-7F5E-4365-B709-AF4B73D43F58}" destId="{79C37C04-4F74-4CBA-99EF-44D976A0EDE7}" srcOrd="1" destOrd="0" presId="urn:microsoft.com/office/officeart/2005/8/layout/vList4#3"/>
    <dgm:cxn modelId="{6E694BD0-5DE3-46E1-A454-7513248802F1}"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0A6D2A1-0596-4F4C-BDE3-6167D3B28153}" type="doc">
      <dgm:prSet loTypeId="urn:microsoft.com/office/officeart/2005/8/layout/cycle6" loCatId="relationship" qsTypeId="urn:microsoft.com/office/officeart/2005/8/quickstyle/simple1" qsCatId="simple" csTypeId="urn:microsoft.com/office/officeart/2005/8/colors/accent6_5" csCatId="accent6" phldr="1"/>
      <dgm:spPr/>
      <dgm:t>
        <a:bodyPr/>
        <a:lstStyle/>
        <a:p>
          <a:endParaRPr lang="it-IT"/>
        </a:p>
      </dgm:t>
    </dgm:pt>
    <dgm:pt modelId="{2A734336-9A22-450B-9D65-666DC8FC1D4B}">
      <dgm:prSet custT="1"/>
      <dgm:spPr/>
      <dgm:t>
        <a:bodyPr/>
        <a:lstStyle/>
        <a:p>
          <a:pPr rtl="0"/>
          <a:r>
            <a:rPr lang="it-IT" sz="1600" dirty="0" smtClean="0"/>
            <a:t>GESTIONE DELLA SICUREZZA</a:t>
          </a:r>
          <a:endParaRPr lang="it-IT" sz="1600" dirty="0"/>
        </a:p>
      </dgm:t>
    </dgm:pt>
    <dgm:pt modelId="{2C2B6E1B-7275-450C-BEC7-A26577A404B6}" type="parTrans" cxnId="{17FFCB93-7D56-452C-AD42-4CA02CEB937D}">
      <dgm:prSet/>
      <dgm:spPr/>
      <dgm:t>
        <a:bodyPr/>
        <a:lstStyle/>
        <a:p>
          <a:endParaRPr lang="it-IT" sz="1600"/>
        </a:p>
      </dgm:t>
    </dgm:pt>
    <dgm:pt modelId="{417D43B3-89B9-4B95-AE19-FCBD45FCB8E7}" type="sibTrans" cxnId="{17FFCB93-7D56-452C-AD42-4CA02CEB937D}">
      <dgm:prSet/>
      <dgm:spPr>
        <a:ln w="57150">
          <a:solidFill>
            <a:schemeClr val="tx1"/>
          </a:solidFill>
        </a:ln>
      </dgm:spPr>
      <dgm:t>
        <a:bodyPr/>
        <a:lstStyle/>
        <a:p>
          <a:endParaRPr lang="it-IT" sz="1600"/>
        </a:p>
      </dgm:t>
    </dgm:pt>
    <dgm:pt modelId="{C7A46F01-73AB-45B6-9375-F2AF8880FA69}">
      <dgm:prSet custT="1"/>
      <dgm:spPr/>
      <dgm:t>
        <a:bodyPr/>
        <a:lstStyle/>
        <a:p>
          <a:pPr rtl="0"/>
          <a:r>
            <a:rPr lang="it-IT" sz="1600" dirty="0" smtClean="0"/>
            <a:t>SQUADRA ANTINCENDI E SQUADRA DI SUPPORTO</a:t>
          </a:r>
          <a:endParaRPr lang="it-IT" sz="1600" dirty="0"/>
        </a:p>
      </dgm:t>
    </dgm:pt>
    <dgm:pt modelId="{AC041F17-51D7-4A37-B340-E6833B63C8C9}" type="parTrans" cxnId="{F4D17FB5-9B56-4B84-AB2D-1CA3CBA3FD1B}">
      <dgm:prSet/>
      <dgm:spPr/>
      <dgm:t>
        <a:bodyPr/>
        <a:lstStyle/>
        <a:p>
          <a:endParaRPr lang="it-IT" sz="1600"/>
        </a:p>
      </dgm:t>
    </dgm:pt>
    <dgm:pt modelId="{75F2F740-0E49-4079-989D-11910D9E83DF}" type="sibTrans" cxnId="{F4D17FB5-9B56-4B84-AB2D-1CA3CBA3FD1B}">
      <dgm:prSet/>
      <dgm:spPr>
        <a:ln w="57150">
          <a:solidFill>
            <a:srgbClr val="000000"/>
          </a:solidFill>
        </a:ln>
      </dgm:spPr>
      <dgm:t>
        <a:bodyPr/>
        <a:lstStyle/>
        <a:p>
          <a:endParaRPr lang="it-IT" sz="1600"/>
        </a:p>
      </dgm:t>
    </dgm:pt>
    <dgm:pt modelId="{E062FB11-8904-4707-ABED-13E2FE1A6AD1}">
      <dgm:prSet custT="1"/>
      <dgm:spPr/>
      <dgm:t>
        <a:bodyPr/>
        <a:lstStyle/>
        <a:p>
          <a:pPr rtl="0"/>
          <a:r>
            <a:rPr lang="it-IT" sz="1600" dirty="0" smtClean="0"/>
            <a:t>PIANO EVACUAZIONE OCCUPANTI</a:t>
          </a:r>
          <a:endParaRPr lang="it-IT" sz="1600" dirty="0"/>
        </a:p>
      </dgm:t>
    </dgm:pt>
    <dgm:pt modelId="{31FE9DBF-F577-4B92-96ED-A177EE4CB565}" type="parTrans" cxnId="{52D4A66C-0599-432C-A3D3-76B72E1EE126}">
      <dgm:prSet/>
      <dgm:spPr/>
      <dgm:t>
        <a:bodyPr/>
        <a:lstStyle/>
        <a:p>
          <a:endParaRPr lang="it-IT" sz="1600"/>
        </a:p>
      </dgm:t>
    </dgm:pt>
    <dgm:pt modelId="{3303CF19-85C6-41C4-8110-1F16D836D599}" type="sibTrans" cxnId="{52D4A66C-0599-432C-A3D3-76B72E1EE126}">
      <dgm:prSet/>
      <dgm:spPr>
        <a:ln w="57150">
          <a:solidFill>
            <a:srgbClr val="000000"/>
          </a:solidFill>
        </a:ln>
      </dgm:spPr>
      <dgm:t>
        <a:bodyPr/>
        <a:lstStyle/>
        <a:p>
          <a:endParaRPr lang="it-IT" sz="1600"/>
        </a:p>
      </dgm:t>
    </dgm:pt>
    <dgm:pt modelId="{D0698FA0-C0A1-4D8A-92A4-455C0F36DAC1}">
      <dgm:prSet custT="1"/>
      <dgm:spPr/>
      <dgm:t>
        <a:bodyPr/>
        <a:lstStyle/>
        <a:p>
          <a:pPr rtl="0"/>
          <a:r>
            <a:rPr lang="it-IT" sz="1600" dirty="0" smtClean="0"/>
            <a:t>PIANO LIMITAZIONE DANNI (SPOSTAMENTO BENI)</a:t>
          </a:r>
          <a:endParaRPr lang="it-IT" sz="1600" dirty="0"/>
        </a:p>
      </dgm:t>
    </dgm:pt>
    <dgm:pt modelId="{F54E8A9E-3AFD-4296-9C0C-0C95346B4418}" type="parTrans" cxnId="{DABE59A5-8C4D-4F68-B80B-D540D1749052}">
      <dgm:prSet/>
      <dgm:spPr/>
      <dgm:t>
        <a:bodyPr/>
        <a:lstStyle/>
        <a:p>
          <a:endParaRPr lang="it-IT" sz="1600"/>
        </a:p>
      </dgm:t>
    </dgm:pt>
    <dgm:pt modelId="{D735BC1F-3685-46A2-92D2-0B5A29F0EC01}" type="sibTrans" cxnId="{DABE59A5-8C4D-4F68-B80B-D540D1749052}">
      <dgm:prSet/>
      <dgm:spPr>
        <a:ln w="57150">
          <a:solidFill>
            <a:srgbClr val="000000"/>
          </a:solidFill>
        </a:ln>
      </dgm:spPr>
      <dgm:t>
        <a:bodyPr/>
        <a:lstStyle/>
        <a:p>
          <a:endParaRPr lang="it-IT" sz="1600"/>
        </a:p>
      </dgm:t>
    </dgm:pt>
    <dgm:pt modelId="{D1322883-D359-471C-A4F7-9BAB7BEC4465}">
      <dgm:prSet custT="1"/>
      <dgm:spPr/>
      <dgm:t>
        <a:bodyPr/>
        <a:lstStyle/>
        <a:p>
          <a:pPr rtl="0"/>
          <a:r>
            <a:rPr lang="it-IT" sz="1600" dirty="0" smtClean="0"/>
            <a:t>MANUTENZIONI PERIODICHE</a:t>
          </a:r>
          <a:endParaRPr lang="it-IT" sz="1600" dirty="0"/>
        </a:p>
      </dgm:t>
    </dgm:pt>
    <dgm:pt modelId="{2D3D57F7-43D6-4BD0-9463-7291DB6136D9}" type="parTrans" cxnId="{C363D9EA-536C-4766-A1BB-2EE17018968A}">
      <dgm:prSet/>
      <dgm:spPr/>
      <dgm:t>
        <a:bodyPr/>
        <a:lstStyle/>
        <a:p>
          <a:endParaRPr lang="it-IT" sz="1600"/>
        </a:p>
      </dgm:t>
    </dgm:pt>
    <dgm:pt modelId="{857C62A1-CA5E-4CB7-83C0-C898F081BB20}" type="sibTrans" cxnId="{C363D9EA-536C-4766-A1BB-2EE17018968A}">
      <dgm:prSet/>
      <dgm:spPr>
        <a:ln w="57150">
          <a:solidFill>
            <a:srgbClr val="000000"/>
          </a:solidFill>
        </a:ln>
      </dgm:spPr>
      <dgm:t>
        <a:bodyPr/>
        <a:lstStyle/>
        <a:p>
          <a:endParaRPr lang="it-IT" sz="1600"/>
        </a:p>
      </dgm:t>
    </dgm:pt>
    <dgm:pt modelId="{53158407-A79B-4295-918D-C06E45047A4C}">
      <dgm:prSet custT="1"/>
      <dgm:spPr/>
      <dgm:t>
        <a:bodyPr/>
        <a:lstStyle/>
        <a:p>
          <a:pPr rtl="0"/>
          <a:r>
            <a:rPr lang="it-IT" sz="1600" dirty="0" smtClean="0"/>
            <a:t>CANTIERI</a:t>
          </a:r>
          <a:endParaRPr lang="it-IT" sz="1600" dirty="0"/>
        </a:p>
      </dgm:t>
    </dgm:pt>
    <dgm:pt modelId="{2C2C637F-C4A3-4637-8D2F-54470A6505F7}" type="parTrans" cxnId="{B8C801A8-8683-40FA-8FBB-7CA427F6C00E}">
      <dgm:prSet/>
      <dgm:spPr/>
      <dgm:t>
        <a:bodyPr/>
        <a:lstStyle/>
        <a:p>
          <a:endParaRPr lang="it-IT" sz="1600"/>
        </a:p>
      </dgm:t>
    </dgm:pt>
    <dgm:pt modelId="{21A76A87-1F8D-4808-981F-01DED89F512C}" type="sibTrans" cxnId="{B8C801A8-8683-40FA-8FBB-7CA427F6C00E}">
      <dgm:prSet/>
      <dgm:spPr>
        <a:ln w="57150">
          <a:solidFill>
            <a:schemeClr val="tx1"/>
          </a:solidFill>
        </a:ln>
      </dgm:spPr>
      <dgm:t>
        <a:bodyPr/>
        <a:lstStyle/>
        <a:p>
          <a:endParaRPr lang="it-IT" sz="1600"/>
        </a:p>
      </dgm:t>
    </dgm:pt>
    <dgm:pt modelId="{216B7C17-DE88-4C2E-8286-A97CA393E203}" type="pres">
      <dgm:prSet presAssocID="{30A6D2A1-0596-4F4C-BDE3-6167D3B28153}" presName="cycle" presStyleCnt="0">
        <dgm:presLayoutVars>
          <dgm:dir/>
          <dgm:resizeHandles val="exact"/>
        </dgm:presLayoutVars>
      </dgm:prSet>
      <dgm:spPr/>
      <dgm:t>
        <a:bodyPr/>
        <a:lstStyle/>
        <a:p>
          <a:endParaRPr lang="it-IT"/>
        </a:p>
      </dgm:t>
    </dgm:pt>
    <dgm:pt modelId="{28045399-94F1-4FD6-AFE0-02218EE8AE2A}" type="pres">
      <dgm:prSet presAssocID="{2A734336-9A22-450B-9D65-666DC8FC1D4B}" presName="node" presStyleLbl="node1" presStyleIdx="0" presStyleCnt="6">
        <dgm:presLayoutVars>
          <dgm:bulletEnabled val="1"/>
        </dgm:presLayoutVars>
      </dgm:prSet>
      <dgm:spPr/>
      <dgm:t>
        <a:bodyPr/>
        <a:lstStyle/>
        <a:p>
          <a:endParaRPr lang="it-IT"/>
        </a:p>
      </dgm:t>
    </dgm:pt>
    <dgm:pt modelId="{783571D4-A238-4783-8873-B4ECA36833BE}" type="pres">
      <dgm:prSet presAssocID="{2A734336-9A22-450B-9D65-666DC8FC1D4B}" presName="spNode" presStyleCnt="0"/>
      <dgm:spPr/>
    </dgm:pt>
    <dgm:pt modelId="{EE512884-8F56-41C6-BC12-FE613BDD9278}" type="pres">
      <dgm:prSet presAssocID="{417D43B3-89B9-4B95-AE19-FCBD45FCB8E7}" presName="sibTrans" presStyleLbl="sibTrans1D1" presStyleIdx="0" presStyleCnt="6"/>
      <dgm:spPr/>
      <dgm:t>
        <a:bodyPr/>
        <a:lstStyle/>
        <a:p>
          <a:endParaRPr lang="it-IT"/>
        </a:p>
      </dgm:t>
    </dgm:pt>
    <dgm:pt modelId="{F3C6AEC5-1191-445E-BDBD-21976FC53650}" type="pres">
      <dgm:prSet presAssocID="{C7A46F01-73AB-45B6-9375-F2AF8880FA69}" presName="node" presStyleLbl="node1" presStyleIdx="1" presStyleCnt="6">
        <dgm:presLayoutVars>
          <dgm:bulletEnabled val="1"/>
        </dgm:presLayoutVars>
      </dgm:prSet>
      <dgm:spPr/>
      <dgm:t>
        <a:bodyPr/>
        <a:lstStyle/>
        <a:p>
          <a:endParaRPr lang="it-IT"/>
        </a:p>
      </dgm:t>
    </dgm:pt>
    <dgm:pt modelId="{8451D0F9-4C3C-4857-A504-7C8C7B0D78DB}" type="pres">
      <dgm:prSet presAssocID="{C7A46F01-73AB-45B6-9375-F2AF8880FA69}" presName="spNode" presStyleCnt="0"/>
      <dgm:spPr/>
    </dgm:pt>
    <dgm:pt modelId="{E2E055BB-2B86-4C93-8617-3B6506791ADF}" type="pres">
      <dgm:prSet presAssocID="{75F2F740-0E49-4079-989D-11910D9E83DF}" presName="sibTrans" presStyleLbl="sibTrans1D1" presStyleIdx="1" presStyleCnt="6"/>
      <dgm:spPr/>
      <dgm:t>
        <a:bodyPr/>
        <a:lstStyle/>
        <a:p>
          <a:endParaRPr lang="it-IT"/>
        </a:p>
      </dgm:t>
    </dgm:pt>
    <dgm:pt modelId="{9B0F59A6-6AFE-4767-B553-18877ADFC25B}" type="pres">
      <dgm:prSet presAssocID="{E062FB11-8904-4707-ABED-13E2FE1A6AD1}" presName="node" presStyleLbl="node1" presStyleIdx="2" presStyleCnt="6">
        <dgm:presLayoutVars>
          <dgm:bulletEnabled val="1"/>
        </dgm:presLayoutVars>
      </dgm:prSet>
      <dgm:spPr/>
      <dgm:t>
        <a:bodyPr/>
        <a:lstStyle/>
        <a:p>
          <a:endParaRPr lang="it-IT"/>
        </a:p>
      </dgm:t>
    </dgm:pt>
    <dgm:pt modelId="{827427F4-0EC3-4875-9333-BB2631D3FFC7}" type="pres">
      <dgm:prSet presAssocID="{E062FB11-8904-4707-ABED-13E2FE1A6AD1}" presName="spNode" presStyleCnt="0"/>
      <dgm:spPr/>
    </dgm:pt>
    <dgm:pt modelId="{EA2A91FF-D3AE-4D61-AF1A-D492F07E10A0}" type="pres">
      <dgm:prSet presAssocID="{3303CF19-85C6-41C4-8110-1F16D836D599}" presName="sibTrans" presStyleLbl="sibTrans1D1" presStyleIdx="2" presStyleCnt="6"/>
      <dgm:spPr/>
      <dgm:t>
        <a:bodyPr/>
        <a:lstStyle/>
        <a:p>
          <a:endParaRPr lang="it-IT"/>
        </a:p>
      </dgm:t>
    </dgm:pt>
    <dgm:pt modelId="{2A21B2D5-A7B9-4A49-BD12-A97677105492}" type="pres">
      <dgm:prSet presAssocID="{D0698FA0-C0A1-4D8A-92A4-455C0F36DAC1}" presName="node" presStyleLbl="node1" presStyleIdx="3" presStyleCnt="6" custScaleX="119054">
        <dgm:presLayoutVars>
          <dgm:bulletEnabled val="1"/>
        </dgm:presLayoutVars>
      </dgm:prSet>
      <dgm:spPr/>
      <dgm:t>
        <a:bodyPr/>
        <a:lstStyle/>
        <a:p>
          <a:endParaRPr lang="it-IT"/>
        </a:p>
      </dgm:t>
    </dgm:pt>
    <dgm:pt modelId="{B1C5F679-938E-4B29-A8B0-1BF465F77F9A}" type="pres">
      <dgm:prSet presAssocID="{D0698FA0-C0A1-4D8A-92A4-455C0F36DAC1}" presName="spNode" presStyleCnt="0"/>
      <dgm:spPr/>
    </dgm:pt>
    <dgm:pt modelId="{51180D9A-1826-4941-88F2-968D403C7A79}" type="pres">
      <dgm:prSet presAssocID="{D735BC1F-3685-46A2-92D2-0B5A29F0EC01}" presName="sibTrans" presStyleLbl="sibTrans1D1" presStyleIdx="3" presStyleCnt="6"/>
      <dgm:spPr/>
      <dgm:t>
        <a:bodyPr/>
        <a:lstStyle/>
        <a:p>
          <a:endParaRPr lang="it-IT"/>
        </a:p>
      </dgm:t>
    </dgm:pt>
    <dgm:pt modelId="{BE500AAB-D033-4914-906A-50BCB23E938E}" type="pres">
      <dgm:prSet presAssocID="{D1322883-D359-471C-A4F7-9BAB7BEC4465}" presName="node" presStyleLbl="node1" presStyleIdx="4" presStyleCnt="6">
        <dgm:presLayoutVars>
          <dgm:bulletEnabled val="1"/>
        </dgm:presLayoutVars>
      </dgm:prSet>
      <dgm:spPr/>
      <dgm:t>
        <a:bodyPr/>
        <a:lstStyle/>
        <a:p>
          <a:endParaRPr lang="it-IT"/>
        </a:p>
      </dgm:t>
    </dgm:pt>
    <dgm:pt modelId="{C324226E-CECA-40AE-8495-00FBDD29501B}" type="pres">
      <dgm:prSet presAssocID="{D1322883-D359-471C-A4F7-9BAB7BEC4465}" presName="spNode" presStyleCnt="0"/>
      <dgm:spPr/>
    </dgm:pt>
    <dgm:pt modelId="{E051AD85-38A6-4221-A038-9D603DDCE9B7}" type="pres">
      <dgm:prSet presAssocID="{857C62A1-CA5E-4CB7-83C0-C898F081BB20}" presName="sibTrans" presStyleLbl="sibTrans1D1" presStyleIdx="4" presStyleCnt="6"/>
      <dgm:spPr/>
      <dgm:t>
        <a:bodyPr/>
        <a:lstStyle/>
        <a:p>
          <a:endParaRPr lang="it-IT"/>
        </a:p>
      </dgm:t>
    </dgm:pt>
    <dgm:pt modelId="{C760E64E-49D0-48EB-B652-52D793C0446A}" type="pres">
      <dgm:prSet presAssocID="{53158407-A79B-4295-918D-C06E45047A4C}" presName="node" presStyleLbl="node1" presStyleIdx="5" presStyleCnt="6">
        <dgm:presLayoutVars>
          <dgm:bulletEnabled val="1"/>
        </dgm:presLayoutVars>
      </dgm:prSet>
      <dgm:spPr/>
      <dgm:t>
        <a:bodyPr/>
        <a:lstStyle/>
        <a:p>
          <a:endParaRPr lang="it-IT"/>
        </a:p>
      </dgm:t>
    </dgm:pt>
    <dgm:pt modelId="{FCA31799-AEA4-4622-B4C7-E932686DDC31}" type="pres">
      <dgm:prSet presAssocID="{53158407-A79B-4295-918D-C06E45047A4C}" presName="spNode" presStyleCnt="0"/>
      <dgm:spPr/>
    </dgm:pt>
    <dgm:pt modelId="{3C07DF22-61FB-4D1C-AFB0-4AB467142628}" type="pres">
      <dgm:prSet presAssocID="{21A76A87-1F8D-4808-981F-01DED89F512C}" presName="sibTrans" presStyleLbl="sibTrans1D1" presStyleIdx="5" presStyleCnt="6"/>
      <dgm:spPr/>
      <dgm:t>
        <a:bodyPr/>
        <a:lstStyle/>
        <a:p>
          <a:endParaRPr lang="it-IT"/>
        </a:p>
      </dgm:t>
    </dgm:pt>
  </dgm:ptLst>
  <dgm:cxnLst>
    <dgm:cxn modelId="{17FFCB93-7D56-452C-AD42-4CA02CEB937D}" srcId="{30A6D2A1-0596-4F4C-BDE3-6167D3B28153}" destId="{2A734336-9A22-450B-9D65-666DC8FC1D4B}" srcOrd="0" destOrd="0" parTransId="{2C2B6E1B-7275-450C-BEC7-A26577A404B6}" sibTransId="{417D43B3-89B9-4B95-AE19-FCBD45FCB8E7}"/>
    <dgm:cxn modelId="{6CAE25E2-22D8-4ACC-BB49-7B842CD38050}" type="presOf" srcId="{857C62A1-CA5E-4CB7-83C0-C898F081BB20}" destId="{E051AD85-38A6-4221-A038-9D603DDCE9B7}" srcOrd="0" destOrd="0" presId="urn:microsoft.com/office/officeart/2005/8/layout/cycle6"/>
    <dgm:cxn modelId="{69C5903F-52D6-4720-861D-23F544C57B55}" type="presOf" srcId="{E062FB11-8904-4707-ABED-13E2FE1A6AD1}" destId="{9B0F59A6-6AFE-4767-B553-18877ADFC25B}" srcOrd="0" destOrd="0" presId="urn:microsoft.com/office/officeart/2005/8/layout/cycle6"/>
    <dgm:cxn modelId="{C363D9EA-536C-4766-A1BB-2EE17018968A}" srcId="{30A6D2A1-0596-4F4C-BDE3-6167D3B28153}" destId="{D1322883-D359-471C-A4F7-9BAB7BEC4465}" srcOrd="4" destOrd="0" parTransId="{2D3D57F7-43D6-4BD0-9463-7291DB6136D9}" sibTransId="{857C62A1-CA5E-4CB7-83C0-C898F081BB20}"/>
    <dgm:cxn modelId="{52D4A66C-0599-432C-A3D3-76B72E1EE126}" srcId="{30A6D2A1-0596-4F4C-BDE3-6167D3B28153}" destId="{E062FB11-8904-4707-ABED-13E2FE1A6AD1}" srcOrd="2" destOrd="0" parTransId="{31FE9DBF-F577-4B92-96ED-A177EE4CB565}" sibTransId="{3303CF19-85C6-41C4-8110-1F16D836D599}"/>
    <dgm:cxn modelId="{DABE59A5-8C4D-4F68-B80B-D540D1749052}" srcId="{30A6D2A1-0596-4F4C-BDE3-6167D3B28153}" destId="{D0698FA0-C0A1-4D8A-92A4-455C0F36DAC1}" srcOrd="3" destOrd="0" parTransId="{F54E8A9E-3AFD-4296-9C0C-0C95346B4418}" sibTransId="{D735BC1F-3685-46A2-92D2-0B5A29F0EC01}"/>
    <dgm:cxn modelId="{065798E8-D61A-4C60-AF57-0BCF2BADACE0}" type="presOf" srcId="{D0698FA0-C0A1-4D8A-92A4-455C0F36DAC1}" destId="{2A21B2D5-A7B9-4A49-BD12-A97677105492}" srcOrd="0" destOrd="0" presId="urn:microsoft.com/office/officeart/2005/8/layout/cycle6"/>
    <dgm:cxn modelId="{F4D17FB5-9B56-4B84-AB2D-1CA3CBA3FD1B}" srcId="{30A6D2A1-0596-4F4C-BDE3-6167D3B28153}" destId="{C7A46F01-73AB-45B6-9375-F2AF8880FA69}" srcOrd="1" destOrd="0" parTransId="{AC041F17-51D7-4A37-B340-E6833B63C8C9}" sibTransId="{75F2F740-0E49-4079-989D-11910D9E83DF}"/>
    <dgm:cxn modelId="{485C5AF8-F426-4260-8193-5114468C7DFC}" type="presOf" srcId="{2A734336-9A22-450B-9D65-666DC8FC1D4B}" destId="{28045399-94F1-4FD6-AFE0-02218EE8AE2A}" srcOrd="0" destOrd="0" presId="urn:microsoft.com/office/officeart/2005/8/layout/cycle6"/>
    <dgm:cxn modelId="{B1469F00-7BDE-417A-B8CD-F02E946C076A}" type="presOf" srcId="{3303CF19-85C6-41C4-8110-1F16D836D599}" destId="{EA2A91FF-D3AE-4D61-AF1A-D492F07E10A0}" srcOrd="0" destOrd="0" presId="urn:microsoft.com/office/officeart/2005/8/layout/cycle6"/>
    <dgm:cxn modelId="{54A8E069-F122-413B-980E-553B4309749F}" type="presOf" srcId="{D735BC1F-3685-46A2-92D2-0B5A29F0EC01}" destId="{51180D9A-1826-4941-88F2-968D403C7A79}" srcOrd="0" destOrd="0" presId="urn:microsoft.com/office/officeart/2005/8/layout/cycle6"/>
    <dgm:cxn modelId="{67B8FFE7-D77B-46E5-9595-9866A5DAB413}" type="presOf" srcId="{30A6D2A1-0596-4F4C-BDE3-6167D3B28153}" destId="{216B7C17-DE88-4C2E-8286-A97CA393E203}" srcOrd="0" destOrd="0" presId="urn:microsoft.com/office/officeart/2005/8/layout/cycle6"/>
    <dgm:cxn modelId="{248EBAF8-C06B-4952-814A-94AF23F0E133}" type="presOf" srcId="{75F2F740-0E49-4079-989D-11910D9E83DF}" destId="{E2E055BB-2B86-4C93-8617-3B6506791ADF}" srcOrd="0" destOrd="0" presId="urn:microsoft.com/office/officeart/2005/8/layout/cycle6"/>
    <dgm:cxn modelId="{1D669963-52B6-45DA-9CC5-C2E3C8C4D0B9}" type="presOf" srcId="{53158407-A79B-4295-918D-C06E45047A4C}" destId="{C760E64E-49D0-48EB-B652-52D793C0446A}" srcOrd="0" destOrd="0" presId="urn:microsoft.com/office/officeart/2005/8/layout/cycle6"/>
    <dgm:cxn modelId="{E849B1FB-5823-4626-8536-A8F192EB0F71}" type="presOf" srcId="{417D43B3-89B9-4B95-AE19-FCBD45FCB8E7}" destId="{EE512884-8F56-41C6-BC12-FE613BDD9278}" srcOrd="0" destOrd="0" presId="urn:microsoft.com/office/officeart/2005/8/layout/cycle6"/>
    <dgm:cxn modelId="{804207D8-7CF7-4407-BEB0-7C6D46B752B3}" type="presOf" srcId="{D1322883-D359-471C-A4F7-9BAB7BEC4465}" destId="{BE500AAB-D033-4914-906A-50BCB23E938E}" srcOrd="0" destOrd="0" presId="urn:microsoft.com/office/officeart/2005/8/layout/cycle6"/>
    <dgm:cxn modelId="{8AAA0D0A-5479-42B3-B692-7C678C6E96D0}" type="presOf" srcId="{21A76A87-1F8D-4808-981F-01DED89F512C}" destId="{3C07DF22-61FB-4D1C-AFB0-4AB467142628}" srcOrd="0" destOrd="0" presId="urn:microsoft.com/office/officeart/2005/8/layout/cycle6"/>
    <dgm:cxn modelId="{0DA5A48C-CF6B-42F0-8E92-7B3A29315667}" type="presOf" srcId="{C7A46F01-73AB-45B6-9375-F2AF8880FA69}" destId="{F3C6AEC5-1191-445E-BDBD-21976FC53650}" srcOrd="0" destOrd="0" presId="urn:microsoft.com/office/officeart/2005/8/layout/cycle6"/>
    <dgm:cxn modelId="{B8C801A8-8683-40FA-8FBB-7CA427F6C00E}" srcId="{30A6D2A1-0596-4F4C-BDE3-6167D3B28153}" destId="{53158407-A79B-4295-918D-C06E45047A4C}" srcOrd="5" destOrd="0" parTransId="{2C2C637F-C4A3-4637-8D2F-54470A6505F7}" sibTransId="{21A76A87-1F8D-4808-981F-01DED89F512C}"/>
    <dgm:cxn modelId="{CDC375A2-FA1B-4F69-9385-E02A1264FFF5}" type="presParOf" srcId="{216B7C17-DE88-4C2E-8286-A97CA393E203}" destId="{28045399-94F1-4FD6-AFE0-02218EE8AE2A}" srcOrd="0" destOrd="0" presId="urn:microsoft.com/office/officeart/2005/8/layout/cycle6"/>
    <dgm:cxn modelId="{C7D1C6E2-D030-47B5-A4F8-73613C0E5EA9}" type="presParOf" srcId="{216B7C17-DE88-4C2E-8286-A97CA393E203}" destId="{783571D4-A238-4783-8873-B4ECA36833BE}" srcOrd="1" destOrd="0" presId="urn:microsoft.com/office/officeart/2005/8/layout/cycle6"/>
    <dgm:cxn modelId="{AD1924AF-EA3B-4001-B1DF-92427022FF59}" type="presParOf" srcId="{216B7C17-DE88-4C2E-8286-A97CA393E203}" destId="{EE512884-8F56-41C6-BC12-FE613BDD9278}" srcOrd="2" destOrd="0" presId="urn:microsoft.com/office/officeart/2005/8/layout/cycle6"/>
    <dgm:cxn modelId="{04D2B783-6D67-4357-8A1E-66510B452673}" type="presParOf" srcId="{216B7C17-DE88-4C2E-8286-A97CA393E203}" destId="{F3C6AEC5-1191-445E-BDBD-21976FC53650}" srcOrd="3" destOrd="0" presId="urn:microsoft.com/office/officeart/2005/8/layout/cycle6"/>
    <dgm:cxn modelId="{5944DECD-BCAA-4F91-B19C-FD88C47C0800}" type="presParOf" srcId="{216B7C17-DE88-4C2E-8286-A97CA393E203}" destId="{8451D0F9-4C3C-4857-A504-7C8C7B0D78DB}" srcOrd="4" destOrd="0" presId="urn:microsoft.com/office/officeart/2005/8/layout/cycle6"/>
    <dgm:cxn modelId="{8965CE01-A9AE-4C58-B70B-0359268066B7}" type="presParOf" srcId="{216B7C17-DE88-4C2E-8286-A97CA393E203}" destId="{E2E055BB-2B86-4C93-8617-3B6506791ADF}" srcOrd="5" destOrd="0" presId="urn:microsoft.com/office/officeart/2005/8/layout/cycle6"/>
    <dgm:cxn modelId="{D456BB58-A0D0-49B2-9EB8-D7E213328A73}" type="presParOf" srcId="{216B7C17-DE88-4C2E-8286-A97CA393E203}" destId="{9B0F59A6-6AFE-4767-B553-18877ADFC25B}" srcOrd="6" destOrd="0" presId="urn:microsoft.com/office/officeart/2005/8/layout/cycle6"/>
    <dgm:cxn modelId="{B1651E6D-78CC-4E27-A708-DB66181C278B}" type="presParOf" srcId="{216B7C17-DE88-4C2E-8286-A97CA393E203}" destId="{827427F4-0EC3-4875-9333-BB2631D3FFC7}" srcOrd="7" destOrd="0" presId="urn:microsoft.com/office/officeart/2005/8/layout/cycle6"/>
    <dgm:cxn modelId="{9B7EA02C-9695-42A5-8C5C-4ECBB9B05E75}" type="presParOf" srcId="{216B7C17-DE88-4C2E-8286-A97CA393E203}" destId="{EA2A91FF-D3AE-4D61-AF1A-D492F07E10A0}" srcOrd="8" destOrd="0" presId="urn:microsoft.com/office/officeart/2005/8/layout/cycle6"/>
    <dgm:cxn modelId="{092D4FA6-2F54-427D-938B-8A844500B572}" type="presParOf" srcId="{216B7C17-DE88-4C2E-8286-A97CA393E203}" destId="{2A21B2D5-A7B9-4A49-BD12-A97677105492}" srcOrd="9" destOrd="0" presId="urn:microsoft.com/office/officeart/2005/8/layout/cycle6"/>
    <dgm:cxn modelId="{05A1F26E-C5E9-4B86-B0E8-BD882BB58F66}" type="presParOf" srcId="{216B7C17-DE88-4C2E-8286-A97CA393E203}" destId="{B1C5F679-938E-4B29-A8B0-1BF465F77F9A}" srcOrd="10" destOrd="0" presId="urn:microsoft.com/office/officeart/2005/8/layout/cycle6"/>
    <dgm:cxn modelId="{3B12BFA1-4C14-4BF7-826B-9913A9078EBC}" type="presParOf" srcId="{216B7C17-DE88-4C2E-8286-A97CA393E203}" destId="{51180D9A-1826-4941-88F2-968D403C7A79}" srcOrd="11" destOrd="0" presId="urn:microsoft.com/office/officeart/2005/8/layout/cycle6"/>
    <dgm:cxn modelId="{6C3E701B-5C93-40F2-93C0-4123A123D90F}" type="presParOf" srcId="{216B7C17-DE88-4C2E-8286-A97CA393E203}" destId="{BE500AAB-D033-4914-906A-50BCB23E938E}" srcOrd="12" destOrd="0" presId="urn:microsoft.com/office/officeart/2005/8/layout/cycle6"/>
    <dgm:cxn modelId="{544FB77B-DC48-4046-8B15-3FC20D14340F}" type="presParOf" srcId="{216B7C17-DE88-4C2E-8286-A97CA393E203}" destId="{C324226E-CECA-40AE-8495-00FBDD29501B}" srcOrd="13" destOrd="0" presId="urn:microsoft.com/office/officeart/2005/8/layout/cycle6"/>
    <dgm:cxn modelId="{42C1824D-9680-423A-AF51-C47ACD99BEBC}" type="presParOf" srcId="{216B7C17-DE88-4C2E-8286-A97CA393E203}" destId="{E051AD85-38A6-4221-A038-9D603DDCE9B7}" srcOrd="14" destOrd="0" presId="urn:microsoft.com/office/officeart/2005/8/layout/cycle6"/>
    <dgm:cxn modelId="{4E806D59-36BA-4EA6-B5B1-FF692F8B10AD}" type="presParOf" srcId="{216B7C17-DE88-4C2E-8286-A97CA393E203}" destId="{C760E64E-49D0-48EB-B652-52D793C0446A}" srcOrd="15" destOrd="0" presId="urn:microsoft.com/office/officeart/2005/8/layout/cycle6"/>
    <dgm:cxn modelId="{C8585914-90DA-407F-B4F6-D9B1474B1EE1}" type="presParOf" srcId="{216B7C17-DE88-4C2E-8286-A97CA393E203}" destId="{FCA31799-AEA4-4622-B4C7-E932686DDC31}" srcOrd="16" destOrd="0" presId="urn:microsoft.com/office/officeart/2005/8/layout/cycle6"/>
    <dgm:cxn modelId="{BED2C11A-A0D9-4D5C-A9E4-ED852DA8CB66}" type="presParOf" srcId="{216B7C17-DE88-4C2E-8286-A97CA393E203}" destId="{3C07DF22-61FB-4D1C-AFB0-4AB467142628}" srcOrd="17" destOrd="0" presId="urn:microsoft.com/office/officeart/2005/8/layout/cycle6"/>
  </dgm:cxnLst>
  <dgm:bg>
    <a:noFill/>
  </dgm:bg>
  <dgm:whole/>
  <dgm:extLst>
    <a:ext uri="http://schemas.microsoft.com/office/drawing/2008/diagram">
      <dsp:dataModelExt xmlns:dsp="http://schemas.microsoft.com/office/drawing/2008/diagram" xmlns="" relId="rId14"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78" custLinFactNeighborY="703"/>
      <dgm:spPr/>
      <dgm:t>
        <a:bodyPr/>
        <a:lstStyle/>
        <a:p>
          <a:endParaRPr lang="it-IT"/>
        </a:p>
      </dgm:t>
    </dgm:pt>
    <dgm:pt modelId="{79C37C04-4F74-4CBA-99EF-44D976A0EDE7}" type="pres">
      <dgm:prSet presAssocID="{C2C2BDE3-4E4F-4C9B-88F8-B1E6AAD204FB}" presName="img" presStyleLbl="fgImgPlace1" presStyleIdx="0" presStyleCnt="1" custScaleX="102800" custScaleY="108228" custLinFactNeighborX="-2987" custLinFactNeighborY="6242"/>
      <dgm:spPr>
        <a:blipFill>
          <a:blip xmlns:r="http://schemas.openxmlformats.org/officeDocument/2006/relationships" r:embed="rId1">
            <a:extLst>
              <a:ext uri="{28A0092B-C50C-407E-A947-70E740481C1C}">
                <a14:useLocalDpi xmlns:a14="http://schemas.microsoft.com/office/drawing/2010/main" xmlns="" val="0"/>
              </a:ext>
            </a:extLst>
          </a:blip>
          <a:srcRect/>
          <a:stretch>
            <a:fillRect l="-54000" r="-54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2A2A85B6-7A87-4C9C-82E6-64741B64F377}" type="presOf" srcId="{7CB445F9-835A-4577-9B58-B5E2F8083210}" destId="{0589A978-E3B9-4B63-9862-7FF8111EDE2F}" srcOrd="0" destOrd="0" presId="urn:microsoft.com/office/officeart/2005/8/layout/vList4#1"/>
    <dgm:cxn modelId="{A14EC6C8-D6DD-466D-B70F-9751C85E76EE}" type="presOf" srcId="{C2C2BDE3-4E4F-4C9B-88F8-B1E6AAD204FB}" destId="{65BA1C29-9330-4696-B038-EBCDEA36B97B}" srcOrd="1" destOrd="0" presId="urn:microsoft.com/office/officeart/2005/8/layout/vList4#1"/>
    <dgm:cxn modelId="{0D42D440-88A9-4493-8958-F6B16A4F08B6}" type="presOf" srcId="{C2C2BDE3-4E4F-4C9B-88F8-B1E6AAD204FB}" destId="{B20EADD2-7CF8-435E-9725-FECAB3AD0EBF}" srcOrd="0" destOrd="0" presId="urn:microsoft.com/office/officeart/2005/8/layout/vList4#1"/>
    <dgm:cxn modelId="{E9774817-FA2A-4BBA-AEEC-7C251E35CF2F}" type="presParOf" srcId="{0589A978-E3B9-4B63-9862-7FF8111EDE2F}" destId="{555D4F9E-7F5E-4365-B709-AF4B73D43F58}" srcOrd="0" destOrd="0" presId="urn:microsoft.com/office/officeart/2005/8/layout/vList4#1"/>
    <dgm:cxn modelId="{71E93C49-1CE4-4CAC-B1B5-439A4BEDAB5B}" type="presParOf" srcId="{555D4F9E-7F5E-4365-B709-AF4B73D43F58}" destId="{B20EADD2-7CF8-435E-9725-FECAB3AD0EBF}" srcOrd="0" destOrd="0" presId="urn:microsoft.com/office/officeart/2005/8/layout/vList4#1"/>
    <dgm:cxn modelId="{DDF56160-83AA-4A70-9C16-52680B005A0E}" type="presParOf" srcId="{555D4F9E-7F5E-4365-B709-AF4B73D43F58}" destId="{79C37C04-4F74-4CBA-99EF-44D976A0EDE7}" srcOrd="1" destOrd="0" presId="urn:microsoft.com/office/officeart/2005/8/layout/vList4#1"/>
    <dgm:cxn modelId="{FCA08668-DB9A-4239-9E8F-5544F7C5682A}"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78" custLinFactNeighborY="-2278"/>
      <dgm:spPr/>
      <dgm:t>
        <a:bodyPr/>
        <a:lstStyle/>
        <a:p>
          <a:endParaRPr lang="it-IT"/>
        </a:p>
      </dgm:t>
    </dgm:pt>
    <dgm:pt modelId="{79C37C04-4F74-4CBA-99EF-44D976A0EDE7}" type="pres">
      <dgm:prSet presAssocID="{C2C2BDE3-4E4F-4C9B-88F8-B1E6AAD204FB}" presName="img" presStyleLbl="fgImgPlace1" presStyleIdx="0" presStyleCnt="1" custScaleX="113135" custScaleY="86524" custLinFactNeighborX="-961" custLinFactNeighborY="1329"/>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C3781EFB-C0B5-4B92-898A-3DC39D310BE2}" type="presOf" srcId="{C2C2BDE3-4E4F-4C9B-88F8-B1E6AAD204FB}" destId="{B20EADD2-7CF8-435E-9725-FECAB3AD0EBF}" srcOrd="0" destOrd="0" presId="urn:microsoft.com/office/officeart/2005/8/layout/vList4#1"/>
    <dgm:cxn modelId="{359E8DBF-27B4-48B3-8EE3-31E85E5ABB78}" type="presOf" srcId="{C2C2BDE3-4E4F-4C9B-88F8-B1E6AAD204FB}" destId="{65BA1C29-9330-4696-B038-EBCDEA36B97B}" srcOrd="1" destOrd="0" presId="urn:microsoft.com/office/officeart/2005/8/layout/vList4#1"/>
    <dgm:cxn modelId="{C9BC9770-CBC0-48D3-AF4F-AE35C3560A30}" type="presOf" srcId="{7CB445F9-835A-4577-9B58-B5E2F8083210}" destId="{0589A978-E3B9-4B63-9862-7FF8111EDE2F}" srcOrd="0" destOrd="0" presId="urn:microsoft.com/office/officeart/2005/8/layout/vList4#1"/>
    <dgm:cxn modelId="{D6F1D6B5-B04D-4941-9AEC-73CDBA374029}" type="presParOf" srcId="{0589A978-E3B9-4B63-9862-7FF8111EDE2F}" destId="{555D4F9E-7F5E-4365-B709-AF4B73D43F58}" srcOrd="0" destOrd="0" presId="urn:microsoft.com/office/officeart/2005/8/layout/vList4#1"/>
    <dgm:cxn modelId="{A956183B-2AB4-49A6-B6CA-FC3528B40279}" type="presParOf" srcId="{555D4F9E-7F5E-4365-B709-AF4B73D43F58}" destId="{B20EADD2-7CF8-435E-9725-FECAB3AD0EBF}" srcOrd="0" destOrd="0" presId="urn:microsoft.com/office/officeart/2005/8/layout/vList4#1"/>
    <dgm:cxn modelId="{038002C9-C498-4C58-BEEB-D4DA861ED509}" type="presParOf" srcId="{555D4F9E-7F5E-4365-B709-AF4B73D43F58}" destId="{79C37C04-4F74-4CBA-99EF-44D976A0EDE7}" srcOrd="1" destOrd="0" presId="urn:microsoft.com/office/officeart/2005/8/layout/vList4#1"/>
    <dgm:cxn modelId="{97CDDF51-4BDD-4C7A-9052-81E646F3A6A1}"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261CD4-A39A-4F7F-8B9C-88F35AD8EED4}" type="doc">
      <dgm:prSet loTypeId="urn:microsoft.com/office/officeart/2005/8/layout/cycle3" loCatId="cycle" qsTypeId="urn:microsoft.com/office/officeart/2005/8/quickstyle/simple5" qsCatId="simple" csTypeId="urn:microsoft.com/office/officeart/2005/8/colors/accent6_1" csCatId="accent6" phldr="1"/>
      <dgm:spPr/>
      <dgm:t>
        <a:bodyPr/>
        <a:lstStyle/>
        <a:p>
          <a:endParaRPr lang="it-IT"/>
        </a:p>
      </dgm:t>
    </dgm:pt>
    <dgm:pt modelId="{E13708F4-726F-4ACF-97C4-B7ABB20E4634}" type="pres">
      <dgm:prSet presAssocID="{E3261CD4-A39A-4F7F-8B9C-88F35AD8EED4}" presName="Name0" presStyleCnt="0">
        <dgm:presLayoutVars>
          <dgm:dir/>
          <dgm:resizeHandles val="exact"/>
        </dgm:presLayoutVars>
      </dgm:prSet>
      <dgm:spPr/>
      <dgm:t>
        <a:bodyPr/>
        <a:lstStyle/>
        <a:p>
          <a:endParaRPr lang="it-IT"/>
        </a:p>
      </dgm:t>
    </dgm:pt>
    <dgm:pt modelId="{035EC5D4-1903-431A-99DB-27D423B780F7}" type="pres">
      <dgm:prSet presAssocID="{E3261CD4-A39A-4F7F-8B9C-88F35AD8EED4}" presName="cycle" presStyleCnt="0"/>
      <dgm:spPr/>
      <dgm:t>
        <a:bodyPr/>
        <a:lstStyle/>
        <a:p>
          <a:endParaRPr lang="it-IT"/>
        </a:p>
      </dgm:t>
    </dgm:pt>
  </dgm:ptLst>
  <dgm:cxnLst>
    <dgm:cxn modelId="{353E7ACA-4DFB-4C31-8159-47D1C693C7CB}" type="presOf" srcId="{E3261CD4-A39A-4F7F-8B9C-88F35AD8EED4}" destId="{E13708F4-726F-4ACF-97C4-B7ABB20E4634}" srcOrd="0" destOrd="0" presId="urn:microsoft.com/office/officeart/2005/8/layout/cycle3"/>
    <dgm:cxn modelId="{C565FCDE-738B-450D-BFBC-D8C2FEE6537D}" type="presParOf" srcId="{E13708F4-726F-4ACF-97C4-B7ABB20E4634}" destId="{035EC5D4-1903-431A-99DB-27D423B780F7}" srcOrd="0" destOrd="0" presId="urn:microsoft.com/office/officeart/2005/8/layout/cycle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695" custLinFactNeighborY="26388"/>
      <dgm:spPr/>
      <dgm:t>
        <a:bodyPr/>
        <a:lstStyle/>
        <a:p>
          <a:endParaRPr lang="it-IT"/>
        </a:p>
      </dgm:t>
    </dgm:pt>
    <dgm:pt modelId="{79C37C04-4F74-4CBA-99EF-44D976A0EDE7}" type="pres">
      <dgm:prSet presAssocID="{C2C2BDE3-4E4F-4C9B-88F8-B1E6AAD204FB}" presName="img" presStyleLbl="fgImgPlace1" presStyleIdx="0" presStyleCnt="1" custScaleX="109794" custScaleY="34012" custLinFactNeighborX="-7884" custLinFactNeighborY="-26318"/>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3CDC4DF0-11A6-42FA-B6E0-6F9DA57283E5}" type="presOf" srcId="{7CB445F9-835A-4577-9B58-B5E2F8083210}" destId="{0589A978-E3B9-4B63-9862-7FF8111EDE2F}" srcOrd="0" destOrd="0" presId="urn:microsoft.com/office/officeart/2005/8/layout/vList4#3"/>
    <dgm:cxn modelId="{ABA92819-50EC-4199-8CA7-6F488FC250B5}" type="presOf" srcId="{C2C2BDE3-4E4F-4C9B-88F8-B1E6AAD204FB}" destId="{65BA1C29-9330-4696-B038-EBCDEA36B97B}" srcOrd="1" destOrd="0" presId="urn:microsoft.com/office/officeart/2005/8/layout/vList4#3"/>
    <dgm:cxn modelId="{342711ED-2576-4852-BF67-7A5C26524925}" type="presOf" srcId="{C2C2BDE3-4E4F-4C9B-88F8-B1E6AAD204FB}" destId="{B20EADD2-7CF8-435E-9725-FECAB3AD0EBF}" srcOrd="0" destOrd="0" presId="urn:microsoft.com/office/officeart/2005/8/layout/vList4#3"/>
    <dgm:cxn modelId="{6599FE3B-9AF0-42CA-B494-A5EE992D153E}" type="presParOf" srcId="{0589A978-E3B9-4B63-9862-7FF8111EDE2F}" destId="{555D4F9E-7F5E-4365-B709-AF4B73D43F58}" srcOrd="0" destOrd="0" presId="urn:microsoft.com/office/officeart/2005/8/layout/vList4#3"/>
    <dgm:cxn modelId="{9EFA34F5-6203-4740-B5F4-98600D274079}" type="presParOf" srcId="{555D4F9E-7F5E-4365-B709-AF4B73D43F58}" destId="{B20EADD2-7CF8-435E-9725-FECAB3AD0EBF}" srcOrd="0" destOrd="0" presId="urn:microsoft.com/office/officeart/2005/8/layout/vList4#3"/>
    <dgm:cxn modelId="{26B1BB60-D638-4887-AB6D-C8CE707393E4}" type="presParOf" srcId="{555D4F9E-7F5E-4365-B709-AF4B73D43F58}" destId="{79C37C04-4F74-4CBA-99EF-44D976A0EDE7}" srcOrd="1" destOrd="0" presId="urn:microsoft.com/office/officeart/2005/8/layout/vList4#3"/>
    <dgm:cxn modelId="{C5DFCDD6-008D-442F-87BD-7D1228818CBC}"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695" custLinFactNeighborY="26388"/>
      <dgm:spPr/>
      <dgm:t>
        <a:bodyPr/>
        <a:lstStyle/>
        <a:p>
          <a:endParaRPr lang="it-IT"/>
        </a:p>
      </dgm:t>
    </dgm:pt>
    <dgm:pt modelId="{79C37C04-4F74-4CBA-99EF-44D976A0EDE7}" type="pres">
      <dgm:prSet presAssocID="{C2C2BDE3-4E4F-4C9B-88F8-B1E6AAD204FB}" presName="img" presStyleLbl="fgImgPlace1" presStyleIdx="0" presStyleCnt="1" custScaleX="109794" custScaleY="34012" custLinFactNeighborX="-7884" custLinFactNeighborY="-26318"/>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A4B62CCC-66B0-4E32-8BF1-1869D28D54F6}" type="presOf" srcId="{7CB445F9-835A-4577-9B58-B5E2F8083210}" destId="{0589A978-E3B9-4B63-9862-7FF8111EDE2F}" srcOrd="0" destOrd="0" presId="urn:microsoft.com/office/officeart/2005/8/layout/vList4#3"/>
    <dgm:cxn modelId="{004C37DD-B861-4D60-9525-19E4A64C03B5}" type="presOf" srcId="{C2C2BDE3-4E4F-4C9B-88F8-B1E6AAD204FB}" destId="{65BA1C29-9330-4696-B038-EBCDEA36B97B}" srcOrd="1" destOrd="0" presId="urn:microsoft.com/office/officeart/2005/8/layout/vList4#3"/>
    <dgm:cxn modelId="{850B5127-FC00-4042-93BA-64ECB62C0E63}" type="presOf" srcId="{C2C2BDE3-4E4F-4C9B-88F8-B1E6AAD204FB}" destId="{B20EADD2-7CF8-435E-9725-FECAB3AD0EBF}" srcOrd="0" destOrd="0" presId="urn:microsoft.com/office/officeart/2005/8/layout/vList4#3"/>
    <dgm:cxn modelId="{8CF1F5D4-9D33-47F0-8892-6EC5DDE6DD32}" type="presParOf" srcId="{0589A978-E3B9-4B63-9862-7FF8111EDE2F}" destId="{555D4F9E-7F5E-4365-B709-AF4B73D43F58}" srcOrd="0" destOrd="0" presId="urn:microsoft.com/office/officeart/2005/8/layout/vList4#3"/>
    <dgm:cxn modelId="{08C6B93D-740E-4529-BC1C-AC90208D1D3B}" type="presParOf" srcId="{555D4F9E-7F5E-4365-B709-AF4B73D43F58}" destId="{B20EADD2-7CF8-435E-9725-FECAB3AD0EBF}" srcOrd="0" destOrd="0" presId="urn:microsoft.com/office/officeart/2005/8/layout/vList4#3"/>
    <dgm:cxn modelId="{B4C6E4A7-4550-44D1-869C-D35B02313861}" type="presParOf" srcId="{555D4F9E-7F5E-4365-B709-AF4B73D43F58}" destId="{79C37C04-4F74-4CBA-99EF-44D976A0EDE7}" srcOrd="1" destOrd="0" presId="urn:microsoft.com/office/officeart/2005/8/layout/vList4#3"/>
    <dgm:cxn modelId="{1BA75D6B-B4D4-4B1A-A01B-EEEBFA44D92E}"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695" custLinFactNeighborY="26388"/>
      <dgm:spPr/>
      <dgm:t>
        <a:bodyPr/>
        <a:lstStyle/>
        <a:p>
          <a:endParaRPr lang="it-IT"/>
        </a:p>
      </dgm:t>
    </dgm:pt>
    <dgm:pt modelId="{79C37C04-4F74-4CBA-99EF-44D976A0EDE7}" type="pres">
      <dgm:prSet presAssocID="{C2C2BDE3-4E4F-4C9B-88F8-B1E6AAD204FB}" presName="img" presStyleLbl="fgImgPlace1" presStyleIdx="0" presStyleCnt="1" custScaleX="109794" custScaleY="34012" custLinFactNeighborX="-7884" custLinFactNeighborY="-26318"/>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F44137FE-F71C-4ED7-9D2E-25A162A2C091}" type="presOf" srcId="{C2C2BDE3-4E4F-4C9B-88F8-B1E6AAD204FB}" destId="{65BA1C29-9330-4696-B038-EBCDEA36B97B}" srcOrd="1" destOrd="0" presId="urn:microsoft.com/office/officeart/2005/8/layout/vList4#3"/>
    <dgm:cxn modelId="{63C24C39-5AF1-45DE-96C1-A2BA78AB39B4}" type="presOf" srcId="{7CB445F9-835A-4577-9B58-B5E2F8083210}" destId="{0589A978-E3B9-4B63-9862-7FF8111EDE2F}" srcOrd="0" destOrd="0" presId="urn:microsoft.com/office/officeart/2005/8/layout/vList4#3"/>
    <dgm:cxn modelId="{5345789C-85AE-4DD7-B5B8-41D2A2401619}" type="presOf" srcId="{C2C2BDE3-4E4F-4C9B-88F8-B1E6AAD204FB}" destId="{B20EADD2-7CF8-435E-9725-FECAB3AD0EBF}" srcOrd="0" destOrd="0" presId="urn:microsoft.com/office/officeart/2005/8/layout/vList4#3"/>
    <dgm:cxn modelId="{EA663E23-EA16-4D8D-8A41-C213E67A4B2D}" type="presParOf" srcId="{0589A978-E3B9-4B63-9862-7FF8111EDE2F}" destId="{555D4F9E-7F5E-4365-B709-AF4B73D43F58}" srcOrd="0" destOrd="0" presId="urn:microsoft.com/office/officeart/2005/8/layout/vList4#3"/>
    <dgm:cxn modelId="{7BF5C2D8-F687-42D4-B47F-D5C79852FD9A}" type="presParOf" srcId="{555D4F9E-7F5E-4365-B709-AF4B73D43F58}" destId="{B20EADD2-7CF8-435E-9725-FECAB3AD0EBF}" srcOrd="0" destOrd="0" presId="urn:microsoft.com/office/officeart/2005/8/layout/vList4#3"/>
    <dgm:cxn modelId="{5AB89B5F-0D35-46F3-9028-163324BB3150}" type="presParOf" srcId="{555D4F9E-7F5E-4365-B709-AF4B73D43F58}" destId="{79C37C04-4F74-4CBA-99EF-44D976A0EDE7}" srcOrd="1" destOrd="0" presId="urn:microsoft.com/office/officeart/2005/8/layout/vList4#3"/>
    <dgm:cxn modelId="{FF90F372-57AF-422D-8A02-AF5B0EC2E42F}"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FB5E03-42D4-44B9-A758-49DC653E2836}" type="doc">
      <dgm:prSet loTypeId="urn:microsoft.com/office/officeart/2005/8/layout/cycle3" loCatId="cycle" qsTypeId="urn:microsoft.com/office/officeart/2005/8/quickstyle/simple5" qsCatId="simple" csTypeId="urn:microsoft.com/office/officeart/2005/8/colors/accent6_1" csCatId="accent6"/>
      <dgm:spPr/>
      <dgm:t>
        <a:bodyPr/>
        <a:lstStyle/>
        <a:p>
          <a:endParaRPr lang="it-IT"/>
        </a:p>
      </dgm:t>
    </dgm:pt>
    <dgm:pt modelId="{969EC8B8-9EE1-48ED-8818-3287D0FA4EFB}">
      <dgm:prSet/>
      <dgm:spPr/>
      <dgm:t>
        <a:bodyPr/>
        <a:lstStyle/>
        <a:p>
          <a:pPr rtl="0"/>
          <a:r>
            <a:rPr lang="it-IT" dirty="0" smtClean="0"/>
            <a:t>RELATIVA SOLO ALLE DEROGHE</a:t>
          </a:r>
          <a:endParaRPr lang="it-IT" dirty="0"/>
        </a:p>
      </dgm:t>
    </dgm:pt>
    <dgm:pt modelId="{85EF3165-B58A-40C1-A8AF-D56DDF65D5F5}" type="parTrans" cxnId="{46BEE839-AAD5-4EB5-B8F2-A1F6C17EB17B}">
      <dgm:prSet/>
      <dgm:spPr/>
      <dgm:t>
        <a:bodyPr/>
        <a:lstStyle/>
        <a:p>
          <a:endParaRPr lang="it-IT"/>
        </a:p>
      </dgm:t>
    </dgm:pt>
    <dgm:pt modelId="{57FFA1BC-6E72-4101-8A47-8DB2745C2F7B}" type="sibTrans" cxnId="{46BEE839-AAD5-4EB5-B8F2-A1F6C17EB17B}">
      <dgm:prSet/>
      <dgm:spPr/>
      <dgm:t>
        <a:bodyPr/>
        <a:lstStyle/>
        <a:p>
          <a:endParaRPr lang="it-IT"/>
        </a:p>
      </dgm:t>
    </dgm:pt>
    <dgm:pt modelId="{F4ADF245-C396-443C-AEAF-0DBBA39BBDA8}">
      <dgm:prSet/>
      <dgm:spPr/>
      <dgm:t>
        <a:bodyPr/>
        <a:lstStyle/>
        <a:p>
          <a:pPr rtl="0"/>
          <a:r>
            <a:rPr lang="it-IT" smtClean="0"/>
            <a:t>VALIDAZIONE DELLA PROGETTAZIONE ALTERNATIVA ALLE NORME VERTICALI</a:t>
          </a:r>
          <a:endParaRPr lang="it-IT"/>
        </a:p>
      </dgm:t>
    </dgm:pt>
    <dgm:pt modelId="{2BF10B81-C6CA-41A3-9132-6DBDE31E56DB}" type="parTrans" cxnId="{DC739895-14E7-4DA5-8730-03E31764C4D3}">
      <dgm:prSet/>
      <dgm:spPr/>
      <dgm:t>
        <a:bodyPr/>
        <a:lstStyle/>
        <a:p>
          <a:endParaRPr lang="it-IT"/>
        </a:p>
      </dgm:t>
    </dgm:pt>
    <dgm:pt modelId="{297A1417-554B-47D0-802A-DACB4C177049}" type="sibTrans" cxnId="{DC739895-14E7-4DA5-8730-03E31764C4D3}">
      <dgm:prSet/>
      <dgm:spPr/>
      <dgm:t>
        <a:bodyPr/>
        <a:lstStyle/>
        <a:p>
          <a:endParaRPr lang="it-IT"/>
        </a:p>
      </dgm:t>
    </dgm:pt>
    <dgm:pt modelId="{95E77095-13D2-4DE5-B5D2-E08C78CFEC16}">
      <dgm:prSet/>
      <dgm:spPr/>
      <dgm:t>
        <a:bodyPr/>
        <a:lstStyle/>
        <a:p>
          <a:pPr rtl="0"/>
          <a:r>
            <a:rPr lang="it-IT" smtClean="0"/>
            <a:t>NON OBBLIGATORIA</a:t>
          </a:r>
          <a:endParaRPr lang="it-IT"/>
        </a:p>
      </dgm:t>
    </dgm:pt>
    <dgm:pt modelId="{BF9F5715-34FF-47CD-845F-F1D3FAD12CF7}" type="parTrans" cxnId="{1602F245-D05A-4BF1-AEB4-4E8E16633866}">
      <dgm:prSet/>
      <dgm:spPr/>
      <dgm:t>
        <a:bodyPr/>
        <a:lstStyle/>
        <a:p>
          <a:endParaRPr lang="it-IT"/>
        </a:p>
      </dgm:t>
    </dgm:pt>
    <dgm:pt modelId="{BFCD2CD1-E83B-4EBA-9763-C0566F7C4B6A}" type="sibTrans" cxnId="{1602F245-D05A-4BF1-AEB4-4E8E16633866}">
      <dgm:prSet/>
      <dgm:spPr/>
      <dgm:t>
        <a:bodyPr/>
        <a:lstStyle/>
        <a:p>
          <a:endParaRPr lang="it-IT"/>
        </a:p>
      </dgm:t>
    </dgm:pt>
    <dgm:pt modelId="{576DE647-48C1-49E3-B086-771335BEC14A}">
      <dgm:prSet/>
      <dgm:spPr/>
      <dgm:t>
        <a:bodyPr/>
        <a:lstStyle/>
        <a:p>
          <a:pPr rtl="0"/>
          <a:r>
            <a:rPr lang="it-IT" dirty="0" smtClean="0"/>
            <a:t>MANTIENE LO STESSO LIVELLO DI SICUREZZA DELLE REGOLE VERTICALI</a:t>
          </a:r>
          <a:endParaRPr lang="it-IT" dirty="0"/>
        </a:p>
      </dgm:t>
    </dgm:pt>
    <dgm:pt modelId="{242DAEF3-BA8B-48C5-A610-0AF9B3E9B0DF}" type="parTrans" cxnId="{4D0E53F7-8C9E-419C-BC2A-978724D0E9A3}">
      <dgm:prSet/>
      <dgm:spPr/>
      <dgm:t>
        <a:bodyPr/>
        <a:lstStyle/>
        <a:p>
          <a:endParaRPr lang="it-IT"/>
        </a:p>
      </dgm:t>
    </dgm:pt>
    <dgm:pt modelId="{A9E90C14-E22F-435E-879C-BD95B099714F}" type="sibTrans" cxnId="{4D0E53F7-8C9E-419C-BC2A-978724D0E9A3}">
      <dgm:prSet/>
      <dgm:spPr/>
      <dgm:t>
        <a:bodyPr/>
        <a:lstStyle/>
        <a:p>
          <a:endParaRPr lang="it-IT"/>
        </a:p>
      </dgm:t>
    </dgm:pt>
    <dgm:pt modelId="{4EEEA267-5FB7-40ED-A24C-82D2317D2CEB}" type="pres">
      <dgm:prSet presAssocID="{08FB5E03-42D4-44B9-A758-49DC653E2836}" presName="Name0" presStyleCnt="0">
        <dgm:presLayoutVars>
          <dgm:dir/>
          <dgm:resizeHandles val="exact"/>
        </dgm:presLayoutVars>
      </dgm:prSet>
      <dgm:spPr/>
      <dgm:t>
        <a:bodyPr/>
        <a:lstStyle/>
        <a:p>
          <a:endParaRPr lang="it-IT"/>
        </a:p>
      </dgm:t>
    </dgm:pt>
    <dgm:pt modelId="{332A4F8E-2CE9-416E-A119-E85301AFE951}" type="pres">
      <dgm:prSet presAssocID="{08FB5E03-42D4-44B9-A758-49DC653E2836}" presName="cycle" presStyleCnt="0"/>
      <dgm:spPr/>
    </dgm:pt>
    <dgm:pt modelId="{7E7F225A-89F4-4D4D-84C7-72EF2582283B}" type="pres">
      <dgm:prSet presAssocID="{969EC8B8-9EE1-48ED-8818-3287D0FA4EFB}" presName="nodeFirstNode" presStyleLbl="node1" presStyleIdx="0" presStyleCnt="4">
        <dgm:presLayoutVars>
          <dgm:bulletEnabled val="1"/>
        </dgm:presLayoutVars>
      </dgm:prSet>
      <dgm:spPr/>
      <dgm:t>
        <a:bodyPr/>
        <a:lstStyle/>
        <a:p>
          <a:endParaRPr lang="it-IT"/>
        </a:p>
      </dgm:t>
    </dgm:pt>
    <dgm:pt modelId="{73E5091A-0D35-4E3D-9677-6CBC11287998}" type="pres">
      <dgm:prSet presAssocID="{57FFA1BC-6E72-4101-8A47-8DB2745C2F7B}" presName="sibTransFirstNode" presStyleLbl="bgShp" presStyleIdx="0" presStyleCnt="1"/>
      <dgm:spPr/>
      <dgm:t>
        <a:bodyPr/>
        <a:lstStyle/>
        <a:p>
          <a:endParaRPr lang="it-IT"/>
        </a:p>
      </dgm:t>
    </dgm:pt>
    <dgm:pt modelId="{C1B88ECA-2B9F-44D5-908E-F4EA5C7C9421}" type="pres">
      <dgm:prSet presAssocID="{F4ADF245-C396-443C-AEAF-0DBBA39BBDA8}" presName="nodeFollowingNodes" presStyleLbl="node1" presStyleIdx="1" presStyleCnt="4">
        <dgm:presLayoutVars>
          <dgm:bulletEnabled val="1"/>
        </dgm:presLayoutVars>
      </dgm:prSet>
      <dgm:spPr/>
      <dgm:t>
        <a:bodyPr/>
        <a:lstStyle/>
        <a:p>
          <a:endParaRPr lang="it-IT"/>
        </a:p>
      </dgm:t>
    </dgm:pt>
    <dgm:pt modelId="{723529A0-CC26-49B8-AFAF-DCA2B5E6EB12}" type="pres">
      <dgm:prSet presAssocID="{95E77095-13D2-4DE5-B5D2-E08C78CFEC16}" presName="nodeFollowingNodes" presStyleLbl="node1" presStyleIdx="2" presStyleCnt="4">
        <dgm:presLayoutVars>
          <dgm:bulletEnabled val="1"/>
        </dgm:presLayoutVars>
      </dgm:prSet>
      <dgm:spPr/>
      <dgm:t>
        <a:bodyPr/>
        <a:lstStyle/>
        <a:p>
          <a:endParaRPr lang="it-IT"/>
        </a:p>
      </dgm:t>
    </dgm:pt>
    <dgm:pt modelId="{551859D2-9467-4F97-986A-1E3629D0B7BB}" type="pres">
      <dgm:prSet presAssocID="{576DE647-48C1-49E3-B086-771335BEC14A}" presName="nodeFollowingNodes" presStyleLbl="node1" presStyleIdx="3" presStyleCnt="4">
        <dgm:presLayoutVars>
          <dgm:bulletEnabled val="1"/>
        </dgm:presLayoutVars>
      </dgm:prSet>
      <dgm:spPr/>
      <dgm:t>
        <a:bodyPr/>
        <a:lstStyle/>
        <a:p>
          <a:endParaRPr lang="it-IT"/>
        </a:p>
      </dgm:t>
    </dgm:pt>
  </dgm:ptLst>
  <dgm:cxnLst>
    <dgm:cxn modelId="{660222BA-3C35-4D4D-B2C2-75A92169DF28}" type="presOf" srcId="{969EC8B8-9EE1-48ED-8818-3287D0FA4EFB}" destId="{7E7F225A-89F4-4D4D-84C7-72EF2582283B}" srcOrd="0" destOrd="0" presId="urn:microsoft.com/office/officeart/2005/8/layout/cycle3"/>
    <dgm:cxn modelId="{582A12D0-0928-445A-85D8-7012F6413E7B}" type="presOf" srcId="{F4ADF245-C396-443C-AEAF-0DBBA39BBDA8}" destId="{C1B88ECA-2B9F-44D5-908E-F4EA5C7C9421}" srcOrd="0" destOrd="0" presId="urn:microsoft.com/office/officeart/2005/8/layout/cycle3"/>
    <dgm:cxn modelId="{1602F245-D05A-4BF1-AEB4-4E8E16633866}" srcId="{08FB5E03-42D4-44B9-A758-49DC653E2836}" destId="{95E77095-13D2-4DE5-B5D2-E08C78CFEC16}" srcOrd="2" destOrd="0" parTransId="{BF9F5715-34FF-47CD-845F-F1D3FAD12CF7}" sibTransId="{BFCD2CD1-E83B-4EBA-9763-C0566F7C4B6A}"/>
    <dgm:cxn modelId="{46BEE839-AAD5-4EB5-B8F2-A1F6C17EB17B}" srcId="{08FB5E03-42D4-44B9-A758-49DC653E2836}" destId="{969EC8B8-9EE1-48ED-8818-3287D0FA4EFB}" srcOrd="0" destOrd="0" parTransId="{85EF3165-B58A-40C1-A8AF-D56DDF65D5F5}" sibTransId="{57FFA1BC-6E72-4101-8A47-8DB2745C2F7B}"/>
    <dgm:cxn modelId="{AD491A63-73EF-487E-A678-75D6B5691845}" type="presOf" srcId="{08FB5E03-42D4-44B9-A758-49DC653E2836}" destId="{4EEEA267-5FB7-40ED-A24C-82D2317D2CEB}" srcOrd="0" destOrd="0" presId="urn:microsoft.com/office/officeart/2005/8/layout/cycle3"/>
    <dgm:cxn modelId="{22FFF459-9612-4246-958D-D669BBEF0176}" type="presOf" srcId="{576DE647-48C1-49E3-B086-771335BEC14A}" destId="{551859D2-9467-4F97-986A-1E3629D0B7BB}" srcOrd="0" destOrd="0" presId="urn:microsoft.com/office/officeart/2005/8/layout/cycle3"/>
    <dgm:cxn modelId="{4D0E53F7-8C9E-419C-BC2A-978724D0E9A3}" srcId="{08FB5E03-42D4-44B9-A758-49DC653E2836}" destId="{576DE647-48C1-49E3-B086-771335BEC14A}" srcOrd="3" destOrd="0" parTransId="{242DAEF3-BA8B-48C5-A610-0AF9B3E9B0DF}" sibTransId="{A9E90C14-E22F-435E-879C-BD95B099714F}"/>
    <dgm:cxn modelId="{ED21C652-48E2-4EB6-BAA3-7A3A63C851CC}" type="presOf" srcId="{95E77095-13D2-4DE5-B5D2-E08C78CFEC16}" destId="{723529A0-CC26-49B8-AFAF-DCA2B5E6EB12}" srcOrd="0" destOrd="0" presId="urn:microsoft.com/office/officeart/2005/8/layout/cycle3"/>
    <dgm:cxn modelId="{DC739895-14E7-4DA5-8730-03E31764C4D3}" srcId="{08FB5E03-42D4-44B9-A758-49DC653E2836}" destId="{F4ADF245-C396-443C-AEAF-0DBBA39BBDA8}" srcOrd="1" destOrd="0" parTransId="{2BF10B81-C6CA-41A3-9132-6DBDE31E56DB}" sibTransId="{297A1417-554B-47D0-802A-DACB4C177049}"/>
    <dgm:cxn modelId="{909A0236-E359-464A-9D99-32A1B5C85427}" type="presOf" srcId="{57FFA1BC-6E72-4101-8A47-8DB2745C2F7B}" destId="{73E5091A-0D35-4E3D-9677-6CBC11287998}" srcOrd="0" destOrd="0" presId="urn:microsoft.com/office/officeart/2005/8/layout/cycle3"/>
    <dgm:cxn modelId="{B7F1B9CA-5773-4AEE-8714-CC43B4EF4507}" type="presParOf" srcId="{4EEEA267-5FB7-40ED-A24C-82D2317D2CEB}" destId="{332A4F8E-2CE9-416E-A119-E85301AFE951}" srcOrd="0" destOrd="0" presId="urn:microsoft.com/office/officeart/2005/8/layout/cycle3"/>
    <dgm:cxn modelId="{755CD79F-5E53-4D16-BA6A-583E599D9B44}" type="presParOf" srcId="{332A4F8E-2CE9-416E-A119-E85301AFE951}" destId="{7E7F225A-89F4-4D4D-84C7-72EF2582283B}" srcOrd="0" destOrd="0" presId="urn:microsoft.com/office/officeart/2005/8/layout/cycle3"/>
    <dgm:cxn modelId="{029C4BB4-5F88-4EA3-B965-13A47F0FFAA9}" type="presParOf" srcId="{332A4F8E-2CE9-416E-A119-E85301AFE951}" destId="{73E5091A-0D35-4E3D-9677-6CBC11287998}" srcOrd="1" destOrd="0" presId="urn:microsoft.com/office/officeart/2005/8/layout/cycle3"/>
    <dgm:cxn modelId="{B71AD2E4-48AC-4542-8780-559741ECC12F}" type="presParOf" srcId="{332A4F8E-2CE9-416E-A119-E85301AFE951}" destId="{C1B88ECA-2B9F-44D5-908E-F4EA5C7C9421}" srcOrd="2" destOrd="0" presId="urn:microsoft.com/office/officeart/2005/8/layout/cycle3"/>
    <dgm:cxn modelId="{81B21613-E555-4E52-A0EA-649002EF16A9}" type="presParOf" srcId="{332A4F8E-2CE9-416E-A119-E85301AFE951}" destId="{723529A0-CC26-49B8-AFAF-DCA2B5E6EB12}" srcOrd="3" destOrd="0" presId="urn:microsoft.com/office/officeart/2005/8/layout/cycle3"/>
    <dgm:cxn modelId="{C6BE283B-A6B7-4DD1-A6E5-A2684897CA43}" type="presParOf" srcId="{332A4F8E-2CE9-416E-A119-E85301AFE951}" destId="{551859D2-9467-4F97-986A-1E3629D0B7BB}" srcOrd="4" destOrd="0" presId="urn:microsoft.com/office/officeart/2005/8/layout/cycle3"/>
  </dgm:cxnLst>
  <dgm:bg/>
  <dgm:whole/>
  <dgm:extLst>
    <a:ext uri="http://schemas.microsoft.com/office/drawing/2008/diagram">
      <dsp:dataModelExt xmlns:dsp="http://schemas.microsoft.com/office/drawing/2008/diagram" xmlns="" relId="rId1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A79FB517-E4D3-42B9-BDD0-9EEFFB0AE736}" type="sibTrans" cxnId="{EA39BC22-70C7-4052-BAAE-92E92A699440}">
      <dgm:prSet/>
      <dgm:spPr/>
      <dgm:t>
        <a:bodyPr/>
        <a:lstStyle/>
        <a:p>
          <a:endParaRPr lang="it-IT"/>
        </a:p>
      </dgm:t>
    </dgm:pt>
    <dgm:pt modelId="{45000771-25FF-46DF-B2F4-4994CD241816}" type="par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695" custLinFactNeighborY="26388"/>
      <dgm:spPr/>
      <dgm:t>
        <a:bodyPr/>
        <a:lstStyle/>
        <a:p>
          <a:endParaRPr lang="it-IT"/>
        </a:p>
      </dgm:t>
    </dgm:pt>
    <dgm:pt modelId="{79C37C04-4F74-4CBA-99EF-44D976A0EDE7}" type="pres">
      <dgm:prSet presAssocID="{C2C2BDE3-4E4F-4C9B-88F8-B1E6AAD204FB}" presName="img" presStyleLbl="fgImgPlace1" presStyleIdx="0" presStyleCnt="1" custScaleX="102800" custScaleY="35575" custLinFactNeighborX="-6484" custLinFactNeighborY="-27265"/>
      <dgm:spPr>
        <a:blipFill>
          <a:blip xmlns:r="http://schemas.openxmlformats.org/officeDocument/2006/relationships" r:embed="rId1" cstate="print">
            <a:extLst>
              <a:ext uri="{BEBA8EAE-BF5A-486C-A8C5-ECC9F3942E4B}">
                <a14:imgProps xmlns:a14="http://schemas.microsoft.com/office/drawing/2010/main" xmlns="">
                  <a14:imgLayer r:embed="rId2">
                    <a14:imgEffect>
                      <a14:saturation sat="33000"/>
                    </a14:imgEffect>
                  </a14:imgLayer>
                </a14:imgProps>
              </a:ext>
              <a:ext uri="{28A0092B-C50C-407E-A947-70E740481C1C}">
                <a14:useLocalDpi xmlns:a14="http://schemas.microsoft.com/office/drawing/2010/main" xmlns="" val="0"/>
              </a:ext>
            </a:extLst>
          </a:blip>
          <a:srcRect/>
          <a:stretch>
            <a:fillRect t="-18000" b="-18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C73DA258-57DF-47DC-865E-BCDA2AC88C0D}" type="presOf" srcId="{C2C2BDE3-4E4F-4C9B-88F8-B1E6AAD204FB}" destId="{65BA1C29-9330-4696-B038-EBCDEA36B97B}" srcOrd="1" destOrd="0" presId="urn:microsoft.com/office/officeart/2005/8/layout/vList4#3"/>
    <dgm:cxn modelId="{72916ADF-A1A1-44C8-88BD-A533267AC9D8}" type="presOf" srcId="{C2C2BDE3-4E4F-4C9B-88F8-B1E6AAD204FB}" destId="{B20EADD2-7CF8-435E-9725-FECAB3AD0EBF}" srcOrd="0" destOrd="0" presId="urn:microsoft.com/office/officeart/2005/8/layout/vList4#3"/>
    <dgm:cxn modelId="{9AB1E6C7-4D59-484C-9601-9897B06DA7A9}" type="presOf" srcId="{7CB445F9-835A-4577-9B58-B5E2F8083210}" destId="{0589A978-E3B9-4B63-9862-7FF8111EDE2F}" srcOrd="0" destOrd="0" presId="urn:microsoft.com/office/officeart/2005/8/layout/vList4#3"/>
    <dgm:cxn modelId="{8AAD759E-DD73-4D13-B6A1-9DB5846BF392}" type="presParOf" srcId="{0589A978-E3B9-4B63-9862-7FF8111EDE2F}" destId="{555D4F9E-7F5E-4365-B709-AF4B73D43F58}" srcOrd="0" destOrd="0" presId="urn:microsoft.com/office/officeart/2005/8/layout/vList4#3"/>
    <dgm:cxn modelId="{4C3B70D7-60E8-42B4-A056-3A1F231879E5}" type="presParOf" srcId="{555D4F9E-7F5E-4365-B709-AF4B73D43F58}" destId="{B20EADD2-7CF8-435E-9725-FECAB3AD0EBF}" srcOrd="0" destOrd="0" presId="urn:microsoft.com/office/officeart/2005/8/layout/vList4#3"/>
    <dgm:cxn modelId="{00196E09-F79D-4584-92A6-57AD96D45C85}" type="presParOf" srcId="{555D4F9E-7F5E-4365-B709-AF4B73D43F58}" destId="{79C37C04-4F74-4CBA-99EF-44D976A0EDE7}" srcOrd="1" destOrd="0" presId="urn:microsoft.com/office/officeart/2005/8/layout/vList4#3"/>
    <dgm:cxn modelId="{14727439-869A-4A3B-B035-FD641D53CFB3}"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577" custLinFactNeighborY="-268"/>
      <dgm:spPr/>
      <dgm:t>
        <a:bodyPr/>
        <a:lstStyle/>
        <a:p>
          <a:endParaRPr lang="it-IT"/>
        </a:p>
      </dgm:t>
    </dgm:pt>
    <dgm:pt modelId="{79C37C04-4F74-4CBA-99EF-44D976A0EDE7}" type="pres">
      <dgm:prSet presAssocID="{C2C2BDE3-4E4F-4C9B-88F8-B1E6AAD204FB}" presName="img" presStyleLbl="fgImgPlace1" presStyleIdx="0" presStyleCnt="1" custScaleX="102800" custScaleY="108228" custLinFactNeighborX="-2987" custLinFactNeighborY="6242"/>
      <dgm:spPr>
        <a:blipFill>
          <a:blip xmlns:r="http://schemas.openxmlformats.org/officeDocument/2006/relationships" r:embed="rId1">
            <a:extLst>
              <a:ext uri="{28A0092B-C50C-407E-A947-70E740481C1C}">
                <a14:useLocalDpi xmlns:a14="http://schemas.microsoft.com/office/drawing/2010/main" xmlns="" val="0"/>
              </a:ext>
            </a:extLst>
          </a:blip>
          <a:srcRect/>
          <a:stretch>
            <a:fillRect l="-192000" r="-192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E7074D2B-DA88-4998-9C6B-C8D4BCAC9C3C}" type="presOf" srcId="{C2C2BDE3-4E4F-4C9B-88F8-B1E6AAD204FB}" destId="{B20EADD2-7CF8-435E-9725-FECAB3AD0EBF}" srcOrd="0" destOrd="0" presId="urn:microsoft.com/office/officeart/2005/8/layout/vList4#1"/>
    <dgm:cxn modelId="{0E25196C-3B0C-4735-90F1-AFBCA50C8C54}" type="presOf" srcId="{C2C2BDE3-4E4F-4C9B-88F8-B1E6AAD204FB}" destId="{65BA1C29-9330-4696-B038-EBCDEA36B97B}" srcOrd="1" destOrd="0" presId="urn:microsoft.com/office/officeart/2005/8/layout/vList4#1"/>
    <dgm:cxn modelId="{E6AE9DE1-B8F8-4254-AFD3-21DC9F384AF8}" type="presOf" srcId="{7CB445F9-835A-4577-9B58-B5E2F8083210}" destId="{0589A978-E3B9-4B63-9862-7FF8111EDE2F}" srcOrd="0" destOrd="0" presId="urn:microsoft.com/office/officeart/2005/8/layout/vList4#1"/>
    <dgm:cxn modelId="{DD3C40A4-F1C2-46CD-B395-A479E226F6EC}" type="presParOf" srcId="{0589A978-E3B9-4B63-9862-7FF8111EDE2F}" destId="{555D4F9E-7F5E-4365-B709-AF4B73D43F58}" srcOrd="0" destOrd="0" presId="urn:microsoft.com/office/officeart/2005/8/layout/vList4#1"/>
    <dgm:cxn modelId="{053FECED-B249-4F73-85FB-02CAC0D23A1D}" type="presParOf" srcId="{555D4F9E-7F5E-4365-B709-AF4B73D43F58}" destId="{B20EADD2-7CF8-435E-9725-FECAB3AD0EBF}" srcOrd="0" destOrd="0" presId="urn:microsoft.com/office/officeart/2005/8/layout/vList4#1"/>
    <dgm:cxn modelId="{7E358694-3670-4C2E-A711-C177960C7038}" type="presParOf" srcId="{555D4F9E-7F5E-4365-B709-AF4B73D43F58}" destId="{79C37C04-4F74-4CBA-99EF-44D976A0EDE7}" srcOrd="1" destOrd="0" presId="urn:microsoft.com/office/officeart/2005/8/layout/vList4#1"/>
    <dgm:cxn modelId="{4F868468-E09A-473D-9E76-2688DB5B5215}"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B445F9-835A-4577-9B58-B5E2F8083210}" type="doc">
      <dgm:prSet loTypeId="urn:microsoft.com/office/officeart/2005/8/layout/vList4#2"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704" custLinFactNeighborY="-1042"/>
      <dgm:spPr/>
      <dgm:t>
        <a:bodyPr/>
        <a:lstStyle/>
        <a:p>
          <a:endParaRPr lang="it-IT"/>
        </a:p>
      </dgm:t>
    </dgm:pt>
    <dgm:pt modelId="{79C37C04-4F74-4CBA-99EF-44D976A0EDE7}" type="pres">
      <dgm:prSet presAssocID="{C2C2BDE3-4E4F-4C9B-88F8-B1E6AAD204FB}" presName="img" presStyleLbl="fgImgPlace1" presStyleIdx="0" presStyleCnt="1" custScaleX="79513" custScaleY="25325" custLinFactNeighborX="-24297" custLinFactNeighborY="-30825"/>
      <dgm:spPr>
        <a:blipFill>
          <a:blip xmlns:r="http://schemas.openxmlformats.org/officeDocument/2006/relationships" r:embed="rId1" cstate="print">
            <a:extLst>
              <a:ext uri="{BEBA8EAE-BF5A-486C-A8C5-ECC9F3942E4B}">
                <a14:imgProps xmlns:a14="http://schemas.microsoft.com/office/drawing/2010/main" xmlns="">
                  <a14:imgLayer r:embed="rId2">
                    <a14:imgEffect>
                      <a14:saturation sat="33000"/>
                    </a14:imgEffect>
                  </a14:imgLayer>
                </a14:imgProps>
              </a:ext>
              <a:ext uri="{28A0092B-C50C-407E-A947-70E740481C1C}">
                <a14:useLocalDpi xmlns:a14="http://schemas.microsoft.com/office/drawing/2010/main" xmlns="" val="0"/>
              </a:ext>
            </a:extLst>
          </a:blip>
          <a:srcRect/>
          <a:stretch>
            <a:fillRect t="-18000" b="-18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0EFD9A0E-5E27-4120-8212-8A33F2137344}" type="presOf" srcId="{C2C2BDE3-4E4F-4C9B-88F8-B1E6AAD204FB}" destId="{65BA1C29-9330-4696-B038-EBCDEA36B97B}" srcOrd="1" destOrd="0" presId="urn:microsoft.com/office/officeart/2005/8/layout/vList4#2"/>
    <dgm:cxn modelId="{94FB0671-1584-4D89-A3E2-530131A64A40}" type="presOf" srcId="{7CB445F9-835A-4577-9B58-B5E2F8083210}" destId="{0589A978-E3B9-4B63-9862-7FF8111EDE2F}" srcOrd="0" destOrd="0" presId="urn:microsoft.com/office/officeart/2005/8/layout/vList4#2"/>
    <dgm:cxn modelId="{A6D66CAF-D6BE-433F-99BB-F43183964F5C}" type="presOf" srcId="{C2C2BDE3-4E4F-4C9B-88F8-B1E6AAD204FB}" destId="{B20EADD2-7CF8-435E-9725-FECAB3AD0EBF}" srcOrd="0" destOrd="0" presId="urn:microsoft.com/office/officeart/2005/8/layout/vList4#2"/>
    <dgm:cxn modelId="{57D20F36-341B-43EA-BE46-D01331AF6D07}" type="presParOf" srcId="{0589A978-E3B9-4B63-9862-7FF8111EDE2F}" destId="{555D4F9E-7F5E-4365-B709-AF4B73D43F58}" srcOrd="0" destOrd="0" presId="urn:microsoft.com/office/officeart/2005/8/layout/vList4#2"/>
    <dgm:cxn modelId="{CE94A6E3-5D37-4EA0-8C12-B67FC7DA37FE}" type="presParOf" srcId="{555D4F9E-7F5E-4365-B709-AF4B73D43F58}" destId="{B20EADD2-7CF8-435E-9725-FECAB3AD0EBF}" srcOrd="0" destOrd="0" presId="urn:microsoft.com/office/officeart/2005/8/layout/vList4#2"/>
    <dgm:cxn modelId="{85FF71E6-A438-465D-9C66-8B590FAD2604}" type="presParOf" srcId="{555D4F9E-7F5E-4365-B709-AF4B73D43F58}" destId="{79C37C04-4F74-4CBA-99EF-44D976A0EDE7}" srcOrd="1" destOrd="0" presId="urn:microsoft.com/office/officeart/2005/8/layout/vList4#2"/>
    <dgm:cxn modelId="{34486BB4-4130-4813-9EBB-47F1FABD275F}" type="presParOf" srcId="{555D4F9E-7F5E-4365-B709-AF4B73D43F58}" destId="{65BA1C29-9330-4696-B038-EBCDEA36B97B}" srcOrd="2" destOrd="0" presId="urn:microsoft.com/office/officeart/2005/8/layout/vList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CB445F9-835A-4577-9B58-B5E2F8083210}" type="doc">
      <dgm:prSet loTypeId="urn:microsoft.com/office/officeart/2005/8/layout/vList4#3"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75000"/>
          </a:schemeClr>
        </a:solidFill>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Y="-1121"/>
      <dgm:spPr/>
      <dgm:t>
        <a:bodyPr/>
        <a:lstStyle/>
        <a:p>
          <a:endParaRPr lang="it-IT"/>
        </a:p>
      </dgm:t>
    </dgm:pt>
    <dgm:pt modelId="{79C37C04-4F74-4CBA-99EF-44D976A0EDE7}" type="pres">
      <dgm:prSet presAssocID="{C2C2BDE3-4E4F-4C9B-88F8-B1E6AAD204FB}" presName="img" presStyleLbl="fgImgPlace1" presStyleIdx="0" presStyleCnt="1" custScaleX="102800" custScaleY="35575" custLinFactNeighborX="-6484" custLinFactNeighborY="-27265"/>
      <dgm:spPr>
        <a:blipFill>
          <a:blip xmlns:r="http://schemas.openxmlformats.org/officeDocument/2006/relationships" r:embed="rId1">
            <a:extLst>
              <a:ext uri="{28A0092B-C50C-407E-A947-70E740481C1C}">
                <a14:useLocalDpi xmlns:a14="http://schemas.microsoft.com/office/drawing/2010/main" xmlns="" val="0"/>
              </a:ext>
            </a:extLst>
          </a:blip>
          <a:srcRect/>
          <a:stretch>
            <a:fillRect l="-13000" r="-13000"/>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712C1214-DC25-481A-933A-AC290466D577}" type="presOf" srcId="{C2C2BDE3-4E4F-4C9B-88F8-B1E6AAD204FB}" destId="{B20EADD2-7CF8-435E-9725-FECAB3AD0EBF}" srcOrd="0" destOrd="0" presId="urn:microsoft.com/office/officeart/2005/8/layout/vList4#3"/>
    <dgm:cxn modelId="{88A55EE3-DEB7-4C9B-AC61-285EB7026506}" type="presOf" srcId="{C2C2BDE3-4E4F-4C9B-88F8-B1E6AAD204FB}" destId="{65BA1C29-9330-4696-B038-EBCDEA36B97B}" srcOrd="1" destOrd="0" presId="urn:microsoft.com/office/officeart/2005/8/layout/vList4#3"/>
    <dgm:cxn modelId="{7B42F04E-08F3-4EE9-98D3-C428A74E7BBF}" type="presOf" srcId="{7CB445F9-835A-4577-9B58-B5E2F8083210}" destId="{0589A978-E3B9-4B63-9862-7FF8111EDE2F}" srcOrd="0" destOrd="0" presId="urn:microsoft.com/office/officeart/2005/8/layout/vList4#3"/>
    <dgm:cxn modelId="{8546EA20-37D8-4FC2-AEF8-711BC88296DD}" type="presParOf" srcId="{0589A978-E3B9-4B63-9862-7FF8111EDE2F}" destId="{555D4F9E-7F5E-4365-B709-AF4B73D43F58}" srcOrd="0" destOrd="0" presId="urn:microsoft.com/office/officeart/2005/8/layout/vList4#3"/>
    <dgm:cxn modelId="{C9874B86-4E1C-49C3-91E7-EA0879435C56}" type="presParOf" srcId="{555D4F9E-7F5E-4365-B709-AF4B73D43F58}" destId="{B20EADD2-7CF8-435E-9725-FECAB3AD0EBF}" srcOrd="0" destOrd="0" presId="urn:microsoft.com/office/officeart/2005/8/layout/vList4#3"/>
    <dgm:cxn modelId="{BEB6A473-2723-464E-894C-5FC17E3AEB4A}" type="presParOf" srcId="{555D4F9E-7F5E-4365-B709-AF4B73D43F58}" destId="{79C37C04-4F74-4CBA-99EF-44D976A0EDE7}" srcOrd="1" destOrd="0" presId="urn:microsoft.com/office/officeart/2005/8/layout/vList4#3"/>
    <dgm:cxn modelId="{939CADC7-A29B-41CF-B8C2-0156B107E970}" type="presParOf" srcId="{555D4F9E-7F5E-4365-B709-AF4B73D43F58}" destId="{65BA1C29-9330-4696-B038-EBCDEA36B97B}" srcOrd="2" destOrd="0" presId="urn:microsoft.com/office/officeart/2005/8/layout/vList4#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custLinFactNeighborX="3227" custLinFactNeighborY="1535"/>
      <dgm:spPr/>
      <dgm:t>
        <a:bodyPr/>
        <a:lstStyle/>
        <a:p>
          <a:endParaRPr lang="it-IT"/>
        </a:p>
      </dgm:t>
    </dgm:pt>
    <dgm:pt modelId="{79C37C04-4F74-4CBA-99EF-44D976A0EDE7}" type="pres">
      <dgm:prSet presAssocID="{C2C2BDE3-4E4F-4C9B-88F8-B1E6AAD204FB}" presName="img" presStyleLbl="fgImgPlace1" presStyleIdx="0" presStyleCnt="1" custLinFactNeighborX="-11463" custLinFactNeighborY="5409"/>
      <dgm:spPr>
        <a:blipFill rotWithShape="0">
          <a:blip xmlns:r="http://schemas.openxmlformats.org/officeDocument/2006/relationships" r:embed="rId1"/>
          <a:stretch>
            <a:fillRect/>
          </a:stretch>
        </a:blipFill>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57E53144-A949-46F5-A530-582E3AA13C73}" type="presOf" srcId="{C2C2BDE3-4E4F-4C9B-88F8-B1E6AAD204FB}" destId="{B20EADD2-7CF8-435E-9725-FECAB3AD0EBF}" srcOrd="0" destOrd="0" presId="urn:microsoft.com/office/officeart/2005/8/layout/vList4#1"/>
    <dgm:cxn modelId="{47DC6031-269C-43D6-A10B-BF593497FBB5}" type="presOf" srcId="{7CB445F9-835A-4577-9B58-B5E2F8083210}" destId="{0589A978-E3B9-4B63-9862-7FF8111EDE2F}" srcOrd="0" destOrd="0" presId="urn:microsoft.com/office/officeart/2005/8/layout/vList4#1"/>
    <dgm:cxn modelId="{2AFBA82B-B117-4B84-B837-22E602DF6218}" type="presOf" srcId="{C2C2BDE3-4E4F-4C9B-88F8-B1E6AAD204FB}" destId="{65BA1C29-9330-4696-B038-EBCDEA36B97B}" srcOrd="1" destOrd="0" presId="urn:microsoft.com/office/officeart/2005/8/layout/vList4#1"/>
    <dgm:cxn modelId="{B541AA1D-3DD4-4ED1-8D00-522F182051B5}" type="presParOf" srcId="{0589A978-E3B9-4B63-9862-7FF8111EDE2F}" destId="{555D4F9E-7F5E-4365-B709-AF4B73D43F58}" srcOrd="0" destOrd="0" presId="urn:microsoft.com/office/officeart/2005/8/layout/vList4#1"/>
    <dgm:cxn modelId="{27A3F68F-A65C-429D-9278-05099455B90C}" type="presParOf" srcId="{555D4F9E-7F5E-4365-B709-AF4B73D43F58}" destId="{B20EADD2-7CF8-435E-9725-FECAB3AD0EBF}" srcOrd="0" destOrd="0" presId="urn:microsoft.com/office/officeart/2005/8/layout/vList4#1"/>
    <dgm:cxn modelId="{BE0BBBE1-4AB4-4104-9F48-CF14D06A147E}" type="presParOf" srcId="{555D4F9E-7F5E-4365-B709-AF4B73D43F58}" destId="{79C37C04-4F74-4CBA-99EF-44D976A0EDE7}" srcOrd="1" destOrd="0" presId="urn:microsoft.com/office/officeart/2005/8/layout/vList4#1"/>
    <dgm:cxn modelId="{607BBB7F-FFD7-4C7E-AC30-EB6846CD3489}"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CB445F9-835A-4577-9B58-B5E2F8083210}" type="doc">
      <dgm:prSet loTypeId="urn:microsoft.com/office/officeart/2005/8/layout/vList4#1" loCatId="list" qsTypeId="urn:microsoft.com/office/officeart/2005/8/quickstyle/simple1" qsCatId="simple" csTypeId="urn:microsoft.com/office/officeart/2005/8/colors/accent1_2" csCatId="accent1" phldr="1"/>
      <dgm:spPr/>
    </dgm:pt>
    <dgm:pt modelId="{C2C2BDE3-4E4F-4C9B-88F8-B1E6AAD204FB}">
      <dgm:prSet phldrT="[Testo]"/>
      <dgm:spPr>
        <a:solidFill>
          <a:schemeClr val="bg2">
            <a:lumMod val="90000"/>
          </a:schemeClr>
        </a:solidFill>
        <a:ln>
          <a:noFill/>
        </a:ln>
      </dgm:spPr>
      <dgm:t>
        <a:bodyPr/>
        <a:lstStyle/>
        <a:p>
          <a:endParaRPr lang="it-IT" dirty="0"/>
        </a:p>
      </dgm:t>
    </dgm:pt>
    <dgm:pt modelId="{45000771-25FF-46DF-B2F4-4994CD241816}" type="parTrans" cxnId="{EA39BC22-70C7-4052-BAAE-92E92A699440}">
      <dgm:prSet/>
      <dgm:spPr/>
      <dgm:t>
        <a:bodyPr/>
        <a:lstStyle/>
        <a:p>
          <a:endParaRPr lang="it-IT"/>
        </a:p>
      </dgm:t>
    </dgm:pt>
    <dgm:pt modelId="{A79FB517-E4D3-42B9-BDD0-9EEFFB0AE736}" type="sibTrans" cxnId="{EA39BC22-70C7-4052-BAAE-92E92A699440}">
      <dgm:prSet/>
      <dgm:spPr/>
      <dgm:t>
        <a:bodyPr/>
        <a:lstStyle/>
        <a:p>
          <a:endParaRPr lang="it-IT"/>
        </a:p>
      </dgm:t>
    </dgm:pt>
    <dgm:pt modelId="{0589A978-E3B9-4B63-9862-7FF8111EDE2F}" type="pres">
      <dgm:prSet presAssocID="{7CB445F9-835A-4577-9B58-B5E2F8083210}" presName="linear" presStyleCnt="0">
        <dgm:presLayoutVars>
          <dgm:dir/>
          <dgm:resizeHandles val="exact"/>
        </dgm:presLayoutVars>
      </dgm:prSet>
      <dgm:spPr/>
    </dgm:pt>
    <dgm:pt modelId="{555D4F9E-7F5E-4365-B709-AF4B73D43F58}" type="pres">
      <dgm:prSet presAssocID="{C2C2BDE3-4E4F-4C9B-88F8-B1E6AAD204FB}" presName="comp" presStyleCnt="0"/>
      <dgm:spPr/>
    </dgm:pt>
    <dgm:pt modelId="{B20EADD2-7CF8-435E-9725-FECAB3AD0EBF}" type="pres">
      <dgm:prSet presAssocID="{C2C2BDE3-4E4F-4C9B-88F8-B1E6AAD204FB}" presName="box" presStyleLbl="node1" presStyleIdx="0" presStyleCnt="1"/>
      <dgm:spPr/>
      <dgm:t>
        <a:bodyPr/>
        <a:lstStyle/>
        <a:p>
          <a:endParaRPr lang="it-IT"/>
        </a:p>
      </dgm:t>
    </dgm:pt>
    <dgm:pt modelId="{79C37C04-4F74-4CBA-99EF-44D976A0EDE7}" type="pres">
      <dgm:prSet presAssocID="{C2C2BDE3-4E4F-4C9B-88F8-B1E6AAD204FB}" presName="img" presStyleLbl="fgImgPlace1" presStyleIdx="0" presStyleCnt="1" custFlipVert="1" custFlipHor="0" custScaleX="172329" custScaleY="4741" custLinFactNeighborX="26194" custLinFactNeighborY="9310"/>
      <dgm:spPr/>
      <dgm:t>
        <a:bodyPr/>
        <a:lstStyle/>
        <a:p>
          <a:endParaRPr lang="it-IT"/>
        </a:p>
      </dgm:t>
    </dgm:pt>
    <dgm:pt modelId="{65BA1C29-9330-4696-B038-EBCDEA36B97B}" type="pres">
      <dgm:prSet presAssocID="{C2C2BDE3-4E4F-4C9B-88F8-B1E6AAD204FB}" presName="text" presStyleLbl="node1" presStyleIdx="0" presStyleCnt="1">
        <dgm:presLayoutVars>
          <dgm:bulletEnabled val="1"/>
        </dgm:presLayoutVars>
      </dgm:prSet>
      <dgm:spPr/>
      <dgm:t>
        <a:bodyPr/>
        <a:lstStyle/>
        <a:p>
          <a:endParaRPr lang="it-IT"/>
        </a:p>
      </dgm:t>
    </dgm:pt>
  </dgm:ptLst>
  <dgm:cxnLst>
    <dgm:cxn modelId="{EA39BC22-70C7-4052-BAAE-92E92A699440}" srcId="{7CB445F9-835A-4577-9B58-B5E2F8083210}" destId="{C2C2BDE3-4E4F-4C9B-88F8-B1E6AAD204FB}" srcOrd="0" destOrd="0" parTransId="{45000771-25FF-46DF-B2F4-4994CD241816}" sibTransId="{A79FB517-E4D3-42B9-BDD0-9EEFFB0AE736}"/>
    <dgm:cxn modelId="{26EDB3C0-47B8-464C-94E0-11AC5D09B174}" type="presOf" srcId="{7CB445F9-835A-4577-9B58-B5E2F8083210}" destId="{0589A978-E3B9-4B63-9862-7FF8111EDE2F}" srcOrd="0" destOrd="0" presId="urn:microsoft.com/office/officeart/2005/8/layout/vList4#1"/>
    <dgm:cxn modelId="{EEE59120-EFB8-4165-9735-16420822C25F}" type="presOf" srcId="{C2C2BDE3-4E4F-4C9B-88F8-B1E6AAD204FB}" destId="{B20EADD2-7CF8-435E-9725-FECAB3AD0EBF}" srcOrd="0" destOrd="0" presId="urn:microsoft.com/office/officeart/2005/8/layout/vList4#1"/>
    <dgm:cxn modelId="{A276FEEE-C9FB-4D78-93C9-092B3014A916}" type="presOf" srcId="{C2C2BDE3-4E4F-4C9B-88F8-B1E6AAD204FB}" destId="{65BA1C29-9330-4696-B038-EBCDEA36B97B}" srcOrd="1" destOrd="0" presId="urn:microsoft.com/office/officeart/2005/8/layout/vList4#1"/>
    <dgm:cxn modelId="{7EB72F57-8333-4D27-A27C-F9424E6FA1A6}" type="presParOf" srcId="{0589A978-E3B9-4B63-9862-7FF8111EDE2F}" destId="{555D4F9E-7F5E-4365-B709-AF4B73D43F58}" srcOrd="0" destOrd="0" presId="urn:microsoft.com/office/officeart/2005/8/layout/vList4#1"/>
    <dgm:cxn modelId="{FB740EED-FDF2-4445-B839-A32678C8B1DA}" type="presParOf" srcId="{555D4F9E-7F5E-4365-B709-AF4B73D43F58}" destId="{B20EADD2-7CF8-435E-9725-FECAB3AD0EBF}" srcOrd="0" destOrd="0" presId="urn:microsoft.com/office/officeart/2005/8/layout/vList4#1"/>
    <dgm:cxn modelId="{E4BD7207-C15F-4121-9F16-BAA99E19A575}" type="presParOf" srcId="{555D4F9E-7F5E-4365-B709-AF4B73D43F58}" destId="{79C37C04-4F74-4CBA-99EF-44D976A0EDE7}" srcOrd="1" destOrd="0" presId="urn:microsoft.com/office/officeart/2005/8/layout/vList4#1"/>
    <dgm:cxn modelId="{778C8ABE-C81A-4C61-B9AF-D9464426EEA9}" type="presParOf" srcId="{555D4F9E-7F5E-4365-B709-AF4B73D43F58}" destId="{65BA1C29-9330-4696-B038-EBCDEA36B97B}"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448DF7B-F93C-42BB-87D1-F0A2A029BDC4}">
      <dsp:nvSpPr>
        <dsp:cNvPr id="0" name=""/>
        <dsp:cNvSpPr/>
      </dsp:nvSpPr>
      <dsp:spPr>
        <a:xfrm rot="10800000">
          <a:off x="1663692" y="1717"/>
          <a:ext cx="5828204" cy="782745"/>
        </a:xfrm>
        <a:prstGeom prst="flowChartAlternateProcess">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169" tIns="106680" rIns="199136" bIns="106680" numCol="1" spcCol="1270" anchor="ctr" anchorCtr="0">
          <a:noAutofit/>
        </a:bodyPr>
        <a:lstStyle/>
        <a:p>
          <a:pPr lvl="0" algn="l" defTabSz="1244600" rtl="0">
            <a:lnSpc>
              <a:spcPct val="90000"/>
            </a:lnSpc>
            <a:spcBef>
              <a:spcPct val="0"/>
            </a:spcBef>
            <a:spcAft>
              <a:spcPct val="35000"/>
            </a:spcAft>
          </a:pPr>
          <a:r>
            <a:rPr lang="it-IT" sz="2800" kern="1200" dirty="0" smtClean="0"/>
            <a:t>patrimonio italiano unico al mondo</a:t>
          </a:r>
          <a:endParaRPr lang="it-IT" sz="2800" kern="1200" dirty="0"/>
        </a:p>
      </dsp:txBody>
      <dsp:txXfrm rot="10800000">
        <a:off x="1663692" y="1717"/>
        <a:ext cx="5828204" cy="782745"/>
      </dsp:txXfrm>
    </dsp:sp>
    <dsp:sp modelId="{D6325C5F-30DE-41C6-814E-94FFD6B3B893}">
      <dsp:nvSpPr>
        <dsp:cNvPr id="0" name=""/>
        <dsp:cNvSpPr/>
      </dsp:nvSpPr>
      <dsp:spPr>
        <a:xfrm>
          <a:off x="841598" y="9528"/>
          <a:ext cx="782745" cy="782745"/>
        </a:xfrm>
        <a:prstGeom prst="diamond">
          <a:avLst/>
        </a:prstGeom>
        <a:gradFill rotWithShape="0">
          <a:gsLst>
            <a:gs pos="0">
              <a:schemeClr val="dk1">
                <a:tint val="40000"/>
                <a:hueOff val="0"/>
                <a:satOff val="0"/>
                <a:lumOff val="0"/>
                <a:alphaOff val="0"/>
                <a:satMod val="103000"/>
                <a:lumMod val="102000"/>
                <a:tint val="94000"/>
              </a:schemeClr>
            </a:gs>
            <a:gs pos="50000">
              <a:schemeClr val="dk1">
                <a:tint val="40000"/>
                <a:hueOff val="0"/>
                <a:satOff val="0"/>
                <a:lumOff val="0"/>
                <a:alphaOff val="0"/>
                <a:satMod val="110000"/>
                <a:lumMod val="100000"/>
                <a:shade val="100000"/>
              </a:schemeClr>
            </a:gs>
            <a:gs pos="100000">
              <a:schemeClr val="dk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159FB05-BA41-44C3-876E-4B89BCE6B6B7}">
      <dsp:nvSpPr>
        <dsp:cNvPr id="0" name=""/>
        <dsp:cNvSpPr/>
      </dsp:nvSpPr>
      <dsp:spPr>
        <a:xfrm rot="10800000">
          <a:off x="1663692" y="1018118"/>
          <a:ext cx="5828204" cy="78274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169" tIns="106680" rIns="199136" bIns="106680" numCol="1" spcCol="1270" anchor="ctr" anchorCtr="0">
          <a:noAutofit/>
        </a:bodyPr>
        <a:lstStyle/>
        <a:p>
          <a:pPr lvl="0" algn="l" defTabSz="1244600" rtl="0">
            <a:lnSpc>
              <a:spcPct val="90000"/>
            </a:lnSpc>
            <a:spcBef>
              <a:spcPct val="0"/>
            </a:spcBef>
            <a:spcAft>
              <a:spcPct val="35000"/>
            </a:spcAft>
          </a:pPr>
          <a:r>
            <a:rPr lang="it-IT" sz="2800" kern="1200" dirty="0" smtClean="0"/>
            <a:t>non consumare altro territorio</a:t>
          </a:r>
          <a:endParaRPr lang="it-IT" sz="2800" kern="1200" dirty="0"/>
        </a:p>
      </dsp:txBody>
      <dsp:txXfrm rot="10800000">
        <a:off x="1663692" y="1018118"/>
        <a:ext cx="5828204" cy="782745"/>
      </dsp:txXfrm>
    </dsp:sp>
    <dsp:sp modelId="{41C5761C-3F66-4E99-9B3B-05193BB0667C}">
      <dsp:nvSpPr>
        <dsp:cNvPr id="0" name=""/>
        <dsp:cNvSpPr/>
      </dsp:nvSpPr>
      <dsp:spPr>
        <a:xfrm>
          <a:off x="862740" y="1037162"/>
          <a:ext cx="782745" cy="782745"/>
        </a:xfrm>
        <a:prstGeom prst="diamond">
          <a:avLst/>
        </a:prstGeom>
        <a:gradFill rotWithShape="0">
          <a:gsLst>
            <a:gs pos="0">
              <a:schemeClr val="dk1">
                <a:tint val="40000"/>
                <a:hueOff val="0"/>
                <a:satOff val="0"/>
                <a:lumOff val="0"/>
                <a:alphaOff val="0"/>
                <a:satMod val="103000"/>
                <a:lumMod val="102000"/>
                <a:tint val="94000"/>
              </a:schemeClr>
            </a:gs>
            <a:gs pos="50000">
              <a:schemeClr val="dk1">
                <a:tint val="40000"/>
                <a:hueOff val="0"/>
                <a:satOff val="0"/>
                <a:lumOff val="0"/>
                <a:alphaOff val="0"/>
                <a:satMod val="110000"/>
                <a:lumMod val="100000"/>
                <a:shade val="100000"/>
              </a:schemeClr>
            </a:gs>
            <a:gs pos="100000">
              <a:schemeClr val="dk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47793E43-D994-4D37-BDBF-BEE78000F952}">
      <dsp:nvSpPr>
        <dsp:cNvPr id="0" name=""/>
        <dsp:cNvSpPr/>
      </dsp:nvSpPr>
      <dsp:spPr>
        <a:xfrm rot="10800000">
          <a:off x="1663692" y="2034519"/>
          <a:ext cx="5828204" cy="78274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169" tIns="106680" rIns="199136" bIns="106680" numCol="1" spcCol="1270" anchor="ctr" anchorCtr="0">
          <a:noAutofit/>
        </a:bodyPr>
        <a:lstStyle/>
        <a:p>
          <a:pPr lvl="0" algn="l" defTabSz="1244600" rtl="0">
            <a:lnSpc>
              <a:spcPct val="90000"/>
            </a:lnSpc>
            <a:spcBef>
              <a:spcPct val="0"/>
            </a:spcBef>
            <a:spcAft>
              <a:spcPct val="35000"/>
            </a:spcAft>
          </a:pPr>
          <a:r>
            <a:rPr lang="it-IT" sz="2800" kern="1200" dirty="0" smtClean="0"/>
            <a:t>riuso</a:t>
          </a:r>
          <a:endParaRPr lang="it-IT" sz="2800" kern="1200" dirty="0"/>
        </a:p>
      </dsp:txBody>
      <dsp:txXfrm rot="10800000">
        <a:off x="1663692" y="2034519"/>
        <a:ext cx="5828204" cy="782745"/>
      </dsp:txXfrm>
    </dsp:sp>
    <dsp:sp modelId="{74C5755B-E372-453F-A375-989BCF060019}">
      <dsp:nvSpPr>
        <dsp:cNvPr id="0" name=""/>
        <dsp:cNvSpPr/>
      </dsp:nvSpPr>
      <dsp:spPr>
        <a:xfrm>
          <a:off x="858521" y="2053571"/>
          <a:ext cx="782745" cy="782745"/>
        </a:xfrm>
        <a:prstGeom prst="diamond">
          <a:avLst/>
        </a:prstGeom>
        <a:gradFill rotWithShape="0">
          <a:gsLst>
            <a:gs pos="0">
              <a:schemeClr val="dk1">
                <a:tint val="40000"/>
                <a:hueOff val="0"/>
                <a:satOff val="0"/>
                <a:lumOff val="0"/>
                <a:alphaOff val="0"/>
                <a:satMod val="103000"/>
                <a:lumMod val="102000"/>
                <a:tint val="94000"/>
              </a:schemeClr>
            </a:gs>
            <a:gs pos="50000">
              <a:schemeClr val="dk1">
                <a:tint val="40000"/>
                <a:hueOff val="0"/>
                <a:satOff val="0"/>
                <a:lumOff val="0"/>
                <a:alphaOff val="0"/>
                <a:satMod val="110000"/>
                <a:lumMod val="100000"/>
                <a:shade val="100000"/>
              </a:schemeClr>
            </a:gs>
            <a:gs pos="100000">
              <a:schemeClr val="dk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32D55896-F22B-4A5B-A013-BF83FE859FEF}">
      <dsp:nvSpPr>
        <dsp:cNvPr id="0" name=""/>
        <dsp:cNvSpPr/>
      </dsp:nvSpPr>
      <dsp:spPr>
        <a:xfrm rot="10800000">
          <a:off x="1663692" y="3050920"/>
          <a:ext cx="5828204" cy="78274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169" tIns="106680" rIns="199136" bIns="106680" numCol="1" spcCol="1270" anchor="ctr" anchorCtr="0">
          <a:noAutofit/>
        </a:bodyPr>
        <a:lstStyle/>
        <a:p>
          <a:pPr lvl="0" algn="l" defTabSz="1244600" rtl="0">
            <a:lnSpc>
              <a:spcPct val="90000"/>
            </a:lnSpc>
            <a:spcBef>
              <a:spcPct val="0"/>
            </a:spcBef>
            <a:spcAft>
              <a:spcPct val="35000"/>
            </a:spcAft>
          </a:pPr>
          <a:r>
            <a:rPr lang="it-IT" sz="2800" kern="1200" dirty="0" smtClean="0"/>
            <a:t>utilizzo appropriato</a:t>
          </a:r>
          <a:endParaRPr lang="it-IT" sz="2800" kern="1200" dirty="0"/>
        </a:p>
      </dsp:txBody>
      <dsp:txXfrm rot="10800000">
        <a:off x="1663692" y="3050920"/>
        <a:ext cx="5828204" cy="782745"/>
      </dsp:txXfrm>
    </dsp:sp>
    <dsp:sp modelId="{1AAE3197-0E5C-4CF2-BAFB-DDFB62EB219B}">
      <dsp:nvSpPr>
        <dsp:cNvPr id="0" name=""/>
        <dsp:cNvSpPr/>
      </dsp:nvSpPr>
      <dsp:spPr>
        <a:xfrm>
          <a:off x="840056" y="3069972"/>
          <a:ext cx="782745" cy="782745"/>
        </a:xfrm>
        <a:prstGeom prst="diamond">
          <a:avLst/>
        </a:prstGeom>
        <a:gradFill rotWithShape="0">
          <a:gsLst>
            <a:gs pos="0">
              <a:schemeClr val="dk1">
                <a:tint val="40000"/>
                <a:hueOff val="0"/>
                <a:satOff val="0"/>
                <a:lumOff val="0"/>
                <a:alphaOff val="0"/>
                <a:satMod val="103000"/>
                <a:lumMod val="102000"/>
                <a:tint val="94000"/>
              </a:schemeClr>
            </a:gs>
            <a:gs pos="50000">
              <a:schemeClr val="dk1">
                <a:tint val="40000"/>
                <a:hueOff val="0"/>
                <a:satOff val="0"/>
                <a:lumOff val="0"/>
                <a:alphaOff val="0"/>
                <a:satMod val="110000"/>
                <a:lumMod val="100000"/>
                <a:shade val="100000"/>
              </a:schemeClr>
            </a:gs>
            <a:gs pos="100000">
              <a:schemeClr val="dk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FABC5D47-C985-4FFD-A757-90650D70EDF5}">
      <dsp:nvSpPr>
        <dsp:cNvPr id="0" name=""/>
        <dsp:cNvSpPr/>
      </dsp:nvSpPr>
      <dsp:spPr>
        <a:xfrm rot="10800000">
          <a:off x="1663692" y="4067321"/>
          <a:ext cx="5828204" cy="78274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5169" tIns="106680" rIns="199136" bIns="106680" numCol="1" spcCol="1270" anchor="ctr" anchorCtr="0">
          <a:noAutofit/>
        </a:bodyPr>
        <a:lstStyle/>
        <a:p>
          <a:pPr lvl="0" algn="l" defTabSz="1244600" rtl="0">
            <a:lnSpc>
              <a:spcPct val="90000"/>
            </a:lnSpc>
            <a:spcBef>
              <a:spcPct val="0"/>
            </a:spcBef>
            <a:spcAft>
              <a:spcPct val="35000"/>
            </a:spcAft>
          </a:pPr>
          <a:r>
            <a:rPr lang="it-IT" sz="2800" kern="1200" dirty="0" smtClean="0"/>
            <a:t>necessità di manutenzione costante</a:t>
          </a:r>
          <a:endParaRPr lang="it-IT" sz="2800" kern="1200" dirty="0"/>
        </a:p>
      </dsp:txBody>
      <dsp:txXfrm rot="10800000">
        <a:off x="1663692" y="4067321"/>
        <a:ext cx="5828204" cy="782745"/>
      </dsp:txXfrm>
    </dsp:sp>
    <dsp:sp modelId="{F65C439C-C285-4E48-9A54-92D2B4D21CD1}">
      <dsp:nvSpPr>
        <dsp:cNvPr id="0" name=""/>
        <dsp:cNvSpPr/>
      </dsp:nvSpPr>
      <dsp:spPr>
        <a:xfrm>
          <a:off x="868634" y="4069038"/>
          <a:ext cx="782745" cy="782745"/>
        </a:xfrm>
        <a:prstGeom prst="diamond">
          <a:avLst/>
        </a:prstGeom>
        <a:gradFill rotWithShape="0">
          <a:gsLst>
            <a:gs pos="0">
              <a:schemeClr val="dk1">
                <a:tint val="40000"/>
                <a:hueOff val="0"/>
                <a:satOff val="0"/>
                <a:lumOff val="0"/>
                <a:alphaOff val="0"/>
                <a:satMod val="103000"/>
                <a:lumMod val="102000"/>
                <a:tint val="94000"/>
              </a:schemeClr>
            </a:gs>
            <a:gs pos="50000">
              <a:schemeClr val="dk1">
                <a:tint val="40000"/>
                <a:hueOff val="0"/>
                <a:satOff val="0"/>
                <a:lumOff val="0"/>
                <a:alphaOff val="0"/>
                <a:satMod val="110000"/>
                <a:lumMod val="100000"/>
                <a:shade val="100000"/>
              </a:schemeClr>
            </a:gs>
            <a:gs pos="100000">
              <a:schemeClr val="dk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44000" cy="6703704"/>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499170" y="0"/>
        <a:ext cx="6644829" cy="6703704"/>
      </dsp:txXfrm>
    </dsp:sp>
    <dsp:sp modelId="{79C37C04-4F74-4CBA-99EF-44D976A0EDE7}">
      <dsp:nvSpPr>
        <dsp:cNvPr id="0" name=""/>
        <dsp:cNvSpPr/>
      </dsp:nvSpPr>
      <dsp:spPr>
        <a:xfrm>
          <a:off x="590140" y="784494"/>
          <a:ext cx="1880006" cy="580422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207000" r="-20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44000" cy="6773488"/>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6148" y="0"/>
        <a:ext cx="6637851" cy="6773488"/>
      </dsp:txXfrm>
    </dsp:sp>
    <dsp:sp modelId="{79C37C04-4F74-4CBA-99EF-44D976A0EDE7}">
      <dsp:nvSpPr>
        <dsp:cNvPr id="0" name=""/>
        <dsp:cNvSpPr/>
      </dsp:nvSpPr>
      <dsp:spPr>
        <a:xfrm flipH="1" flipV="1">
          <a:off x="585652" y="1204732"/>
          <a:ext cx="2117311" cy="2502018"/>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6703703"/>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0603" y="0"/>
        <a:ext cx="6650564" cy="6703703"/>
      </dsp:txXfrm>
    </dsp:sp>
    <dsp:sp modelId="{79C37C04-4F74-4CBA-99EF-44D976A0EDE7}">
      <dsp:nvSpPr>
        <dsp:cNvPr id="0" name=""/>
        <dsp:cNvSpPr/>
      </dsp:nvSpPr>
      <dsp:spPr>
        <a:xfrm>
          <a:off x="590077" y="784494"/>
          <a:ext cx="1881480" cy="580422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184000" r="-18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44000" cy="6773488"/>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6148" y="0"/>
        <a:ext cx="6637851" cy="6773488"/>
      </dsp:txXfrm>
    </dsp:sp>
    <dsp:sp modelId="{79C37C04-4F74-4CBA-99EF-44D976A0EDE7}">
      <dsp:nvSpPr>
        <dsp:cNvPr id="0" name=""/>
        <dsp:cNvSpPr/>
      </dsp:nvSpPr>
      <dsp:spPr>
        <a:xfrm>
          <a:off x="504746" y="1031114"/>
          <a:ext cx="1880006" cy="1927734"/>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6773488"/>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7582" y="0"/>
        <a:ext cx="6643585" cy="6773488"/>
      </dsp:txXfrm>
    </dsp:sp>
    <dsp:sp modelId="{79C37C04-4F74-4CBA-99EF-44D976A0EDE7}">
      <dsp:nvSpPr>
        <dsp:cNvPr id="0" name=""/>
        <dsp:cNvSpPr/>
      </dsp:nvSpPr>
      <dsp:spPr>
        <a:xfrm>
          <a:off x="536979" y="1246538"/>
          <a:ext cx="2110973" cy="4866615"/>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44000" cy="6733711"/>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2171" y="0"/>
        <a:ext cx="6641828" cy="6733711"/>
      </dsp:txXfrm>
    </dsp:sp>
    <dsp:sp modelId="{79C37C04-4F74-4CBA-99EF-44D976A0EDE7}">
      <dsp:nvSpPr>
        <dsp:cNvPr id="0" name=""/>
        <dsp:cNvSpPr/>
      </dsp:nvSpPr>
      <dsp:spPr>
        <a:xfrm>
          <a:off x="536165" y="828946"/>
          <a:ext cx="1847435" cy="203627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10296996" cy="7019119"/>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761311" y="0"/>
        <a:ext cx="7535684" cy="7019119"/>
      </dsp:txXfrm>
    </dsp:sp>
    <dsp:sp modelId="{79C37C04-4F74-4CBA-99EF-44D976A0EDE7}">
      <dsp:nvSpPr>
        <dsp:cNvPr id="0" name=""/>
        <dsp:cNvSpPr/>
      </dsp:nvSpPr>
      <dsp:spPr>
        <a:xfrm>
          <a:off x="683572" y="1042451"/>
          <a:ext cx="1952083" cy="2053906"/>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8045399-94F1-4FD6-AFE0-02218EE8AE2A}">
      <dsp:nvSpPr>
        <dsp:cNvPr id="0" name=""/>
        <dsp:cNvSpPr/>
      </dsp:nvSpPr>
      <dsp:spPr>
        <a:xfrm>
          <a:off x="2921283" y="4031"/>
          <a:ext cx="1601026" cy="1040667"/>
        </a:xfrm>
        <a:prstGeom prst="round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GESTIONE DELLA SICUREZZA</a:t>
          </a:r>
          <a:endParaRPr lang="it-IT" sz="1600" kern="1200" dirty="0"/>
        </a:p>
      </dsp:txBody>
      <dsp:txXfrm>
        <a:off x="2921283" y="4031"/>
        <a:ext cx="1601026" cy="1040667"/>
      </dsp:txXfrm>
    </dsp:sp>
    <dsp:sp modelId="{EE512884-8F56-41C6-BC12-FE613BDD9278}">
      <dsp:nvSpPr>
        <dsp:cNvPr id="0" name=""/>
        <dsp:cNvSpPr/>
      </dsp:nvSpPr>
      <dsp:spPr>
        <a:xfrm>
          <a:off x="1272377" y="524365"/>
          <a:ext cx="4898839" cy="4898839"/>
        </a:xfrm>
        <a:custGeom>
          <a:avLst/>
          <a:gdLst/>
          <a:ahLst/>
          <a:cxnLst/>
          <a:rect l="0" t="0" r="0" b="0"/>
          <a:pathLst>
            <a:path>
              <a:moveTo>
                <a:pt x="3260139" y="138058"/>
              </a:moveTo>
              <a:arcTo wR="2449419" hR="2449419" stAng="17359713" swAng="1499133"/>
            </a:path>
          </a:pathLst>
        </a:custGeom>
        <a:noFill/>
        <a:ln w="571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 modelId="{F3C6AEC5-1191-445E-BDBD-21976FC53650}">
      <dsp:nvSpPr>
        <dsp:cNvPr id="0" name=""/>
        <dsp:cNvSpPr/>
      </dsp:nvSpPr>
      <dsp:spPr>
        <a:xfrm>
          <a:off x="5042543" y="1228741"/>
          <a:ext cx="1601026" cy="1040667"/>
        </a:xfrm>
        <a:prstGeom prst="roundRect">
          <a:avLst/>
        </a:prstGeom>
        <a:solidFill>
          <a:schemeClr val="accent6">
            <a:alpha val="90000"/>
            <a:hueOff val="0"/>
            <a:satOff val="0"/>
            <a:lumOff val="0"/>
            <a:alphaOff val="-8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SQUADRA ANTINCENDI E SQUADRA DI SUPPORTO</a:t>
          </a:r>
          <a:endParaRPr lang="it-IT" sz="1600" kern="1200" dirty="0"/>
        </a:p>
      </dsp:txBody>
      <dsp:txXfrm>
        <a:off x="5042543" y="1228741"/>
        <a:ext cx="1601026" cy="1040667"/>
      </dsp:txXfrm>
    </dsp:sp>
    <dsp:sp modelId="{E2E055BB-2B86-4C93-8617-3B6506791ADF}">
      <dsp:nvSpPr>
        <dsp:cNvPr id="0" name=""/>
        <dsp:cNvSpPr/>
      </dsp:nvSpPr>
      <dsp:spPr>
        <a:xfrm>
          <a:off x="1272377" y="524365"/>
          <a:ext cx="4898839" cy="4898839"/>
        </a:xfrm>
        <a:custGeom>
          <a:avLst/>
          <a:gdLst/>
          <a:ahLst/>
          <a:cxnLst/>
          <a:rect l="0" t="0" r="0" b="0"/>
          <a:pathLst>
            <a:path>
              <a:moveTo>
                <a:pt x="4799388" y="1758547"/>
              </a:moveTo>
              <a:arcTo wR="2449419" hR="2449419" stAng="20617025" swAng="1965950"/>
            </a:path>
          </a:pathLst>
        </a:custGeom>
        <a:noFill/>
        <a:ln w="57150" cap="flat" cmpd="sng" algn="ctr">
          <a:solidFill>
            <a:srgbClr val="000000"/>
          </a:solidFill>
          <a:prstDash val="solid"/>
          <a:miter lim="800000"/>
        </a:ln>
        <a:effectLst/>
      </dsp:spPr>
      <dsp:style>
        <a:lnRef idx="1">
          <a:scrgbClr r="0" g="0" b="0"/>
        </a:lnRef>
        <a:fillRef idx="0">
          <a:scrgbClr r="0" g="0" b="0"/>
        </a:fillRef>
        <a:effectRef idx="0">
          <a:scrgbClr r="0" g="0" b="0"/>
        </a:effectRef>
        <a:fontRef idx="minor"/>
      </dsp:style>
    </dsp:sp>
    <dsp:sp modelId="{9B0F59A6-6AFE-4767-B553-18877ADFC25B}">
      <dsp:nvSpPr>
        <dsp:cNvPr id="0" name=""/>
        <dsp:cNvSpPr/>
      </dsp:nvSpPr>
      <dsp:spPr>
        <a:xfrm>
          <a:off x="5042543" y="3678161"/>
          <a:ext cx="1601026" cy="1040667"/>
        </a:xfrm>
        <a:prstGeom prst="roundRect">
          <a:avLst/>
        </a:prstGeom>
        <a:solidFill>
          <a:schemeClr val="accent6">
            <a:alpha val="90000"/>
            <a:hueOff val="0"/>
            <a:satOff val="0"/>
            <a:lumOff val="0"/>
            <a:alphaOff val="-16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PIANO EVACUAZIONE OCCUPANTI</a:t>
          </a:r>
          <a:endParaRPr lang="it-IT" sz="1600" kern="1200" dirty="0"/>
        </a:p>
      </dsp:txBody>
      <dsp:txXfrm>
        <a:off x="5042543" y="3678161"/>
        <a:ext cx="1601026" cy="1040667"/>
      </dsp:txXfrm>
    </dsp:sp>
    <dsp:sp modelId="{EA2A91FF-D3AE-4D61-AF1A-D492F07E10A0}">
      <dsp:nvSpPr>
        <dsp:cNvPr id="0" name=""/>
        <dsp:cNvSpPr/>
      </dsp:nvSpPr>
      <dsp:spPr>
        <a:xfrm>
          <a:off x="1272377" y="524365"/>
          <a:ext cx="4898839" cy="4898839"/>
        </a:xfrm>
        <a:custGeom>
          <a:avLst/>
          <a:gdLst/>
          <a:ahLst/>
          <a:cxnLst/>
          <a:rect l="0" t="0" r="0" b="0"/>
          <a:pathLst>
            <a:path>
              <a:moveTo>
                <a:pt x="4161707" y="4200913"/>
              </a:moveTo>
              <a:arcTo wR="2449419" hR="2449419" stAng="2738909" swAng="1274295"/>
            </a:path>
          </a:pathLst>
        </a:custGeom>
        <a:noFill/>
        <a:ln w="57150" cap="flat" cmpd="sng" algn="ctr">
          <a:solidFill>
            <a:srgbClr val="000000"/>
          </a:solidFill>
          <a:prstDash val="solid"/>
          <a:miter lim="800000"/>
        </a:ln>
        <a:effectLst/>
      </dsp:spPr>
      <dsp:style>
        <a:lnRef idx="1">
          <a:scrgbClr r="0" g="0" b="0"/>
        </a:lnRef>
        <a:fillRef idx="0">
          <a:scrgbClr r="0" g="0" b="0"/>
        </a:fillRef>
        <a:effectRef idx="0">
          <a:scrgbClr r="0" g="0" b="0"/>
        </a:effectRef>
        <a:fontRef idx="minor"/>
      </dsp:style>
    </dsp:sp>
    <dsp:sp modelId="{2A21B2D5-A7B9-4A49-BD12-A97677105492}">
      <dsp:nvSpPr>
        <dsp:cNvPr id="0" name=""/>
        <dsp:cNvSpPr/>
      </dsp:nvSpPr>
      <dsp:spPr>
        <a:xfrm>
          <a:off x="2768753" y="4902871"/>
          <a:ext cx="1906086" cy="1040667"/>
        </a:xfrm>
        <a:prstGeom prst="roundRect">
          <a:avLst/>
        </a:prstGeom>
        <a:solidFill>
          <a:schemeClr val="accent6">
            <a:alpha val="90000"/>
            <a:hueOff val="0"/>
            <a:satOff val="0"/>
            <a:lumOff val="0"/>
            <a:alphaOff val="-24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PIANO LIMITAZIONE DANNI (SPOSTAMENTO BENI)</a:t>
          </a:r>
          <a:endParaRPr lang="it-IT" sz="1600" kern="1200" dirty="0"/>
        </a:p>
      </dsp:txBody>
      <dsp:txXfrm>
        <a:off x="2768753" y="4902871"/>
        <a:ext cx="1906086" cy="1040667"/>
      </dsp:txXfrm>
    </dsp:sp>
    <dsp:sp modelId="{51180D9A-1826-4941-88F2-968D403C7A79}">
      <dsp:nvSpPr>
        <dsp:cNvPr id="0" name=""/>
        <dsp:cNvSpPr/>
      </dsp:nvSpPr>
      <dsp:spPr>
        <a:xfrm>
          <a:off x="1272377" y="524365"/>
          <a:ext cx="4898839" cy="4898839"/>
        </a:xfrm>
        <a:custGeom>
          <a:avLst/>
          <a:gdLst/>
          <a:ahLst/>
          <a:cxnLst/>
          <a:rect l="0" t="0" r="0" b="0"/>
          <a:pathLst>
            <a:path>
              <a:moveTo>
                <a:pt x="1487900" y="4702226"/>
              </a:moveTo>
              <a:arcTo wR="2449419" hR="2449419" stAng="6786795" swAng="1274295"/>
            </a:path>
          </a:pathLst>
        </a:custGeom>
        <a:noFill/>
        <a:ln w="57150" cap="flat" cmpd="sng" algn="ctr">
          <a:solidFill>
            <a:srgbClr val="000000"/>
          </a:solidFill>
          <a:prstDash val="solid"/>
          <a:miter lim="800000"/>
        </a:ln>
        <a:effectLst/>
      </dsp:spPr>
      <dsp:style>
        <a:lnRef idx="1">
          <a:scrgbClr r="0" g="0" b="0"/>
        </a:lnRef>
        <a:fillRef idx="0">
          <a:scrgbClr r="0" g="0" b="0"/>
        </a:fillRef>
        <a:effectRef idx="0">
          <a:scrgbClr r="0" g="0" b="0"/>
        </a:effectRef>
        <a:fontRef idx="minor"/>
      </dsp:style>
    </dsp:sp>
    <dsp:sp modelId="{BE500AAB-D033-4914-906A-50BCB23E938E}">
      <dsp:nvSpPr>
        <dsp:cNvPr id="0" name=""/>
        <dsp:cNvSpPr/>
      </dsp:nvSpPr>
      <dsp:spPr>
        <a:xfrm>
          <a:off x="800023" y="3678161"/>
          <a:ext cx="1601026" cy="1040667"/>
        </a:xfrm>
        <a:prstGeom prst="roundRect">
          <a:avLst/>
        </a:prstGeom>
        <a:solidFill>
          <a:schemeClr val="accent6">
            <a:alpha val="90000"/>
            <a:hueOff val="0"/>
            <a:satOff val="0"/>
            <a:lumOff val="0"/>
            <a:alphaOff val="-32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MANUTENZIONI PERIODICHE</a:t>
          </a:r>
          <a:endParaRPr lang="it-IT" sz="1600" kern="1200" dirty="0"/>
        </a:p>
      </dsp:txBody>
      <dsp:txXfrm>
        <a:off x="800023" y="3678161"/>
        <a:ext cx="1601026" cy="1040667"/>
      </dsp:txXfrm>
    </dsp:sp>
    <dsp:sp modelId="{E051AD85-38A6-4221-A038-9D603DDCE9B7}">
      <dsp:nvSpPr>
        <dsp:cNvPr id="0" name=""/>
        <dsp:cNvSpPr/>
      </dsp:nvSpPr>
      <dsp:spPr>
        <a:xfrm>
          <a:off x="1272377" y="524365"/>
          <a:ext cx="4898839" cy="4898839"/>
        </a:xfrm>
        <a:custGeom>
          <a:avLst/>
          <a:gdLst/>
          <a:ahLst/>
          <a:cxnLst/>
          <a:rect l="0" t="0" r="0" b="0"/>
          <a:pathLst>
            <a:path>
              <a:moveTo>
                <a:pt x="99451" y="3140291"/>
              </a:moveTo>
              <a:arcTo wR="2449419" hR="2449419" stAng="9817025" swAng="1965950"/>
            </a:path>
          </a:pathLst>
        </a:custGeom>
        <a:noFill/>
        <a:ln w="57150" cap="flat" cmpd="sng" algn="ctr">
          <a:solidFill>
            <a:srgbClr val="000000"/>
          </a:solidFill>
          <a:prstDash val="solid"/>
          <a:miter lim="800000"/>
        </a:ln>
        <a:effectLst/>
      </dsp:spPr>
      <dsp:style>
        <a:lnRef idx="1">
          <a:scrgbClr r="0" g="0" b="0"/>
        </a:lnRef>
        <a:fillRef idx="0">
          <a:scrgbClr r="0" g="0" b="0"/>
        </a:fillRef>
        <a:effectRef idx="0">
          <a:scrgbClr r="0" g="0" b="0"/>
        </a:effectRef>
        <a:fontRef idx="minor"/>
      </dsp:style>
    </dsp:sp>
    <dsp:sp modelId="{C760E64E-49D0-48EB-B652-52D793C0446A}">
      <dsp:nvSpPr>
        <dsp:cNvPr id="0" name=""/>
        <dsp:cNvSpPr/>
      </dsp:nvSpPr>
      <dsp:spPr>
        <a:xfrm>
          <a:off x="800023" y="1228741"/>
          <a:ext cx="1601026" cy="1040667"/>
        </a:xfrm>
        <a:prstGeom prst="roundRect">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t-IT" sz="1600" kern="1200" dirty="0" smtClean="0"/>
            <a:t>CANTIERI</a:t>
          </a:r>
          <a:endParaRPr lang="it-IT" sz="1600" kern="1200" dirty="0"/>
        </a:p>
      </dsp:txBody>
      <dsp:txXfrm>
        <a:off x="800023" y="1228741"/>
        <a:ext cx="1601026" cy="1040667"/>
      </dsp:txXfrm>
    </dsp:sp>
    <dsp:sp modelId="{3C07DF22-61FB-4D1C-AFB0-4AB467142628}">
      <dsp:nvSpPr>
        <dsp:cNvPr id="0" name=""/>
        <dsp:cNvSpPr/>
      </dsp:nvSpPr>
      <dsp:spPr>
        <a:xfrm>
          <a:off x="1272377" y="524365"/>
          <a:ext cx="4898839" cy="4898839"/>
        </a:xfrm>
        <a:custGeom>
          <a:avLst/>
          <a:gdLst/>
          <a:ahLst/>
          <a:cxnLst/>
          <a:rect l="0" t="0" r="0" b="0"/>
          <a:pathLst>
            <a:path>
              <a:moveTo>
                <a:pt x="738276" y="696808"/>
              </a:moveTo>
              <a:arcTo wR="2449419" hR="2449419" stAng="13541154" swAng="1499133"/>
            </a:path>
          </a:pathLst>
        </a:custGeom>
        <a:noFill/>
        <a:ln w="57150" cap="flat" cmpd="sng" algn="ctr">
          <a:solidFill>
            <a:schemeClr val="tx1"/>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6773488"/>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7582" y="0"/>
        <a:ext cx="6643585" cy="6773488"/>
      </dsp:txXfrm>
    </dsp:sp>
    <dsp:sp modelId="{79C37C04-4F74-4CBA-99EF-44D976A0EDE7}">
      <dsp:nvSpPr>
        <dsp:cNvPr id="0" name=""/>
        <dsp:cNvSpPr/>
      </dsp:nvSpPr>
      <dsp:spPr>
        <a:xfrm>
          <a:off x="597056" y="792660"/>
          <a:ext cx="1881480" cy="5864648"/>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54000" r="-5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6773488"/>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7582" y="0"/>
        <a:ext cx="6643585" cy="6773488"/>
      </dsp:txXfrm>
    </dsp:sp>
    <dsp:sp modelId="{79C37C04-4F74-4CBA-99EF-44D976A0EDE7}">
      <dsp:nvSpPr>
        <dsp:cNvPr id="0" name=""/>
        <dsp:cNvSpPr/>
      </dsp:nvSpPr>
      <dsp:spPr>
        <a:xfrm>
          <a:off x="539559" y="1114482"/>
          <a:ext cx="2070634" cy="468855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391651" cy="7019119"/>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80242" y="0"/>
        <a:ext cx="6811408" cy="7019119"/>
      </dsp:txXfrm>
    </dsp:sp>
    <dsp:sp modelId="{79C37C04-4F74-4CBA-99EF-44D976A0EDE7}">
      <dsp:nvSpPr>
        <dsp:cNvPr id="0" name=""/>
        <dsp:cNvSpPr/>
      </dsp:nvSpPr>
      <dsp:spPr>
        <a:xfrm>
          <a:off x="461842" y="1076789"/>
          <a:ext cx="2062293" cy="190987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391651" cy="7019119"/>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80242" y="0"/>
        <a:ext cx="6811408" cy="7019119"/>
      </dsp:txXfrm>
    </dsp:sp>
    <dsp:sp modelId="{79C37C04-4F74-4CBA-99EF-44D976A0EDE7}">
      <dsp:nvSpPr>
        <dsp:cNvPr id="0" name=""/>
        <dsp:cNvSpPr/>
      </dsp:nvSpPr>
      <dsp:spPr>
        <a:xfrm>
          <a:off x="461842" y="1076789"/>
          <a:ext cx="2062293" cy="190987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391651" cy="7019119"/>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80242" y="0"/>
        <a:ext cx="6811408" cy="7019119"/>
      </dsp:txXfrm>
    </dsp:sp>
    <dsp:sp modelId="{79C37C04-4F74-4CBA-99EF-44D976A0EDE7}">
      <dsp:nvSpPr>
        <dsp:cNvPr id="0" name=""/>
        <dsp:cNvSpPr/>
      </dsp:nvSpPr>
      <dsp:spPr>
        <a:xfrm>
          <a:off x="461842" y="1076789"/>
          <a:ext cx="2062293" cy="1909874"/>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3E5091A-0D35-4E3D-9677-6CBC11287998}">
      <dsp:nvSpPr>
        <dsp:cNvPr id="0" name=""/>
        <dsp:cNvSpPr/>
      </dsp:nvSpPr>
      <dsp:spPr>
        <a:xfrm>
          <a:off x="1169946" y="-82048"/>
          <a:ext cx="4060906" cy="4060906"/>
        </a:xfrm>
        <a:prstGeom prst="circularArrow">
          <a:avLst>
            <a:gd name="adj1" fmla="val 4668"/>
            <a:gd name="adj2" fmla="val 272909"/>
            <a:gd name="adj3" fmla="val 12976652"/>
            <a:gd name="adj4" fmla="val 17932586"/>
            <a:gd name="adj5" fmla="val 4847"/>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7E7F225A-89F4-4D4D-84C7-72EF2582283B}">
      <dsp:nvSpPr>
        <dsp:cNvPr id="0" name=""/>
        <dsp:cNvSpPr/>
      </dsp:nvSpPr>
      <dsp:spPr>
        <a:xfrm>
          <a:off x="1898674" y="1008"/>
          <a:ext cx="2603450" cy="130172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it-IT" sz="1800" kern="1200" dirty="0" smtClean="0"/>
            <a:t>RELATIVA SOLO ALLE DEROGHE</a:t>
          </a:r>
          <a:endParaRPr lang="it-IT" sz="1800" kern="1200" dirty="0"/>
        </a:p>
      </dsp:txBody>
      <dsp:txXfrm>
        <a:off x="1898674" y="1008"/>
        <a:ext cx="2603450" cy="1301725"/>
      </dsp:txXfrm>
    </dsp:sp>
    <dsp:sp modelId="{C1B88ECA-2B9F-44D5-908E-F4EA5C7C9421}">
      <dsp:nvSpPr>
        <dsp:cNvPr id="0" name=""/>
        <dsp:cNvSpPr/>
      </dsp:nvSpPr>
      <dsp:spPr>
        <a:xfrm>
          <a:off x="3356810" y="1459143"/>
          <a:ext cx="2603450" cy="130172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it-IT" sz="1800" kern="1200" smtClean="0"/>
            <a:t>VALIDAZIONE DELLA PROGETTAZIONE ALTERNATIVA ALLE NORME VERTICALI</a:t>
          </a:r>
          <a:endParaRPr lang="it-IT" sz="1800" kern="1200"/>
        </a:p>
      </dsp:txBody>
      <dsp:txXfrm>
        <a:off x="3356810" y="1459143"/>
        <a:ext cx="2603450" cy="1301725"/>
      </dsp:txXfrm>
    </dsp:sp>
    <dsp:sp modelId="{723529A0-CC26-49B8-AFAF-DCA2B5E6EB12}">
      <dsp:nvSpPr>
        <dsp:cNvPr id="0" name=""/>
        <dsp:cNvSpPr/>
      </dsp:nvSpPr>
      <dsp:spPr>
        <a:xfrm>
          <a:off x="1898674" y="2917278"/>
          <a:ext cx="2603450" cy="130172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it-IT" sz="1800" kern="1200" smtClean="0"/>
            <a:t>NON OBBLIGATORIA</a:t>
          </a:r>
          <a:endParaRPr lang="it-IT" sz="1800" kern="1200"/>
        </a:p>
      </dsp:txBody>
      <dsp:txXfrm>
        <a:off x="1898674" y="2917278"/>
        <a:ext cx="2603450" cy="1301725"/>
      </dsp:txXfrm>
    </dsp:sp>
    <dsp:sp modelId="{551859D2-9467-4F97-986A-1E3629D0B7BB}">
      <dsp:nvSpPr>
        <dsp:cNvPr id="0" name=""/>
        <dsp:cNvSpPr/>
      </dsp:nvSpPr>
      <dsp:spPr>
        <a:xfrm>
          <a:off x="440539" y="1459143"/>
          <a:ext cx="2603450" cy="1301725"/>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it-IT" sz="1800" kern="1200" dirty="0" smtClean="0"/>
            <a:t>MANTIENE LO STESSO LIVELLO DI SICUREZZA DELLE REGOLE VERTICALI</a:t>
          </a:r>
          <a:endParaRPr lang="it-IT" sz="1800" kern="1200" dirty="0"/>
        </a:p>
      </dsp:txBody>
      <dsp:txXfrm>
        <a:off x="440539" y="1459143"/>
        <a:ext cx="2603450" cy="130172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29663" cy="7019119"/>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27844" y="0"/>
        <a:ext cx="6601818" cy="7019119"/>
      </dsp:txXfrm>
    </dsp:sp>
    <dsp:sp modelId="{79C37C04-4F74-4CBA-99EF-44D976A0EDE7}">
      <dsp:nvSpPr>
        <dsp:cNvPr id="0" name=""/>
        <dsp:cNvSpPr/>
      </dsp:nvSpPr>
      <dsp:spPr>
        <a:xfrm>
          <a:off x="557955" y="979728"/>
          <a:ext cx="1877058" cy="1997641"/>
        </a:xfrm>
        <a:prstGeom prst="roundRect">
          <a:avLst>
            <a:gd name="adj" fmla="val 10000"/>
          </a:avLst>
        </a:prstGeom>
        <a:blipFill>
          <a:blip xmlns:r="http://schemas.openxmlformats.org/officeDocument/2006/relationships" r:embed="rId1" cstate="print">
            <a:extLst>
              <a:ext uri="{BEBA8EAE-BF5A-486C-A8C5-ECC9F3942E4B}">
                <a14:imgProps xmlns:a14="http://schemas.microsoft.com/office/drawing/2010/main" xmlns="">
                  <a14:imgLayer r:embed="rId2">
                    <a14:imgEffect>
                      <a14:saturation sat="33000"/>
                    </a14:imgEffect>
                  </a14:imgLayer>
                </a14:imgProps>
              </a:ext>
              <a:ext uri="{28A0092B-C50C-407E-A947-70E740481C1C}">
                <a14:useLocalDpi xmlns:a14="http://schemas.microsoft.com/office/drawing/2010/main" xmlns="" val="0"/>
              </a:ext>
            </a:extLst>
          </a:blip>
          <a:srcRect/>
          <a:stretch>
            <a:fillRect t="-18000" b="-1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7019119"/>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32145" y="0"/>
        <a:ext cx="6619022" cy="7019119"/>
      </dsp:txXfrm>
    </dsp:sp>
    <dsp:sp modelId="{79C37C04-4F74-4CBA-99EF-44D976A0EDE7}">
      <dsp:nvSpPr>
        <dsp:cNvPr id="0" name=""/>
        <dsp:cNvSpPr/>
      </dsp:nvSpPr>
      <dsp:spPr>
        <a:xfrm>
          <a:off x="621619" y="821405"/>
          <a:ext cx="1881480" cy="607732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192000" r="-192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04076" cy="7019119"/>
        </a:xfrm>
        <a:prstGeom prst="roundRect">
          <a:avLst>
            <a:gd name="adj" fmla="val 10000"/>
          </a:avLst>
        </a:prstGeom>
        <a:solidFill>
          <a:schemeClr val="bg2">
            <a:lumMod val="9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22727" y="0"/>
        <a:ext cx="6581348" cy="7019119"/>
      </dsp:txXfrm>
    </dsp:sp>
    <dsp:sp modelId="{79C37C04-4F74-4CBA-99EF-44D976A0EDE7}">
      <dsp:nvSpPr>
        <dsp:cNvPr id="0" name=""/>
        <dsp:cNvSpPr/>
      </dsp:nvSpPr>
      <dsp:spPr>
        <a:xfrm>
          <a:off x="446023" y="1067607"/>
          <a:ext cx="1447784" cy="1422073"/>
        </a:xfrm>
        <a:prstGeom prst="roundRect">
          <a:avLst>
            <a:gd name="adj" fmla="val 10000"/>
          </a:avLst>
        </a:prstGeom>
        <a:blipFill>
          <a:blip xmlns:r="http://schemas.openxmlformats.org/officeDocument/2006/relationships" r:embed="rId1" cstate="print">
            <a:extLst>
              <a:ext uri="{BEBA8EAE-BF5A-486C-A8C5-ECC9F3942E4B}">
                <a14:imgProps xmlns:a14="http://schemas.microsoft.com/office/drawing/2010/main" xmlns="">
                  <a14:imgLayer r:embed="rId2">
                    <a14:imgEffect>
                      <a14:saturation sat="33000"/>
                    </a14:imgEffect>
                  </a14:imgLayer>
                </a14:imgProps>
              </a:ext>
              <a:ext uri="{28A0092B-C50C-407E-A947-70E740481C1C}">
                <a14:useLocalDpi xmlns:a14="http://schemas.microsoft.com/office/drawing/2010/main" xmlns="" val="0"/>
              </a:ext>
            </a:extLst>
          </a:blip>
          <a:srcRect/>
          <a:stretch>
            <a:fillRect t="-18000" b="-1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9505" cy="6773488"/>
        </a:xfrm>
        <a:prstGeom prst="roundRect">
          <a:avLst>
            <a:gd name="adj" fmla="val 1000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9249" y="0"/>
        <a:ext cx="6650255" cy="6773488"/>
      </dsp:txXfrm>
    </dsp:sp>
    <dsp:sp modelId="{79C37C04-4F74-4CBA-99EF-44D976A0EDE7}">
      <dsp:nvSpPr>
        <dsp:cNvPr id="0" name=""/>
        <dsp:cNvSpPr/>
      </dsp:nvSpPr>
      <dsp:spPr>
        <a:xfrm>
          <a:off x="532921" y="945443"/>
          <a:ext cx="1883194" cy="1927734"/>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xmlns="" val="0"/>
              </a:ext>
            </a:extLst>
          </a:blip>
          <a:srcRect/>
          <a:stretch>
            <a:fillRect l="-13000" r="-1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9151168" cy="6773488"/>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2507582" y="0"/>
        <a:ext cx="6643585" cy="6773488"/>
      </dsp:txXfrm>
    </dsp:sp>
    <dsp:sp modelId="{79C37C04-4F74-4CBA-99EF-44D976A0EDE7}">
      <dsp:nvSpPr>
        <dsp:cNvPr id="0" name=""/>
        <dsp:cNvSpPr/>
      </dsp:nvSpPr>
      <dsp:spPr>
        <a:xfrm>
          <a:off x="467549" y="970451"/>
          <a:ext cx="1830233" cy="5418790"/>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0EADD2-7CF8-435E-9725-FECAB3AD0EBF}">
      <dsp:nvSpPr>
        <dsp:cNvPr id="0" name=""/>
        <dsp:cNvSpPr/>
      </dsp:nvSpPr>
      <dsp:spPr>
        <a:xfrm>
          <a:off x="0" y="0"/>
          <a:ext cx="2525297" cy="6773488"/>
        </a:xfrm>
        <a:prstGeom prst="roundRect">
          <a:avLst>
            <a:gd name="adj" fmla="val 10000"/>
          </a:avLst>
        </a:prstGeom>
        <a:solidFill>
          <a:schemeClr val="bg2">
            <a:lumMod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l" defTabSz="2889250">
            <a:lnSpc>
              <a:spcPct val="90000"/>
            </a:lnSpc>
            <a:spcBef>
              <a:spcPct val="0"/>
            </a:spcBef>
            <a:spcAft>
              <a:spcPct val="35000"/>
            </a:spcAft>
          </a:pPr>
          <a:endParaRPr lang="it-IT" sz="6500" kern="1200" dirty="0"/>
        </a:p>
      </dsp:txBody>
      <dsp:txXfrm>
        <a:off x="1182408" y="0"/>
        <a:ext cx="1342888" cy="6773488"/>
      </dsp:txXfrm>
    </dsp:sp>
    <dsp:sp modelId="{79C37C04-4F74-4CBA-99EF-44D976A0EDE7}">
      <dsp:nvSpPr>
        <dsp:cNvPr id="0" name=""/>
        <dsp:cNvSpPr/>
      </dsp:nvSpPr>
      <dsp:spPr>
        <a:xfrm flipV="1">
          <a:off x="626991" y="3762780"/>
          <a:ext cx="870363" cy="25690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3">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C799EE-BBD8-4B3C-A445-9A8104F8EB14}" type="datetimeFigureOut">
              <a:rPr lang="it-IT" smtClean="0"/>
              <a:pPr/>
              <a:t>20/06/2019</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9A4A0D-7651-4BCF-8118-48287FED1239}" type="slidenum">
              <a:rPr lang="it-IT" smtClean="0"/>
              <a:pPr/>
              <a:t>‹N›</a:t>
            </a:fld>
            <a:endParaRPr lang="it-IT"/>
          </a:p>
        </p:txBody>
      </p:sp>
    </p:spTree>
    <p:extLst>
      <p:ext uri="{BB962C8B-B14F-4D97-AF65-F5344CB8AC3E}">
        <p14:creationId xmlns:p14="http://schemas.microsoft.com/office/powerpoint/2010/main" xmlns="" val="840793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9A4A0D-7651-4BCF-8118-48287FED1239}" type="slidenum">
              <a:rPr lang="it-IT" smtClean="0"/>
              <a:pPr/>
              <a:t>2</a:t>
            </a:fld>
            <a:endParaRPr lang="it-IT"/>
          </a:p>
        </p:txBody>
      </p:sp>
    </p:spTree>
    <p:extLst>
      <p:ext uri="{BB962C8B-B14F-4D97-AF65-F5344CB8AC3E}">
        <p14:creationId xmlns:p14="http://schemas.microsoft.com/office/powerpoint/2010/main" xmlns="" val="2739906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solidFill>
                  <a:prstClr val="black"/>
                </a:solidFill>
              </a:rPr>
              <a:pPr/>
              <a:t>11</a:t>
            </a:fld>
            <a:endParaRPr lang="it-IT">
              <a:solidFill>
                <a:prstClr val="black"/>
              </a:solidFill>
            </a:endParaRPr>
          </a:p>
        </p:txBody>
      </p:sp>
    </p:spTree>
    <p:extLst>
      <p:ext uri="{BB962C8B-B14F-4D97-AF65-F5344CB8AC3E}">
        <p14:creationId xmlns:p14="http://schemas.microsoft.com/office/powerpoint/2010/main" xmlns="" val="221446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solidFill>
                  <a:prstClr val="black"/>
                </a:solidFill>
              </a:rPr>
              <a:pPr/>
              <a:t>12</a:t>
            </a:fld>
            <a:endParaRPr lang="it-IT">
              <a:solidFill>
                <a:prstClr val="black"/>
              </a:solidFill>
            </a:endParaRPr>
          </a:p>
        </p:txBody>
      </p:sp>
    </p:spTree>
    <p:extLst>
      <p:ext uri="{BB962C8B-B14F-4D97-AF65-F5344CB8AC3E}">
        <p14:creationId xmlns:p14="http://schemas.microsoft.com/office/powerpoint/2010/main" xmlns="" val="1300977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072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0724"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2E79A128-F25A-49B2-B5EB-61780690F73C}" type="slidenum">
              <a:rPr lang="it-IT" altLang="it-IT" sz="1200" smtClean="0">
                <a:solidFill>
                  <a:prstClr val="black"/>
                </a:solidFill>
                <a:cs typeface="Arial" pitchFamily="34" charset="0"/>
              </a:rPr>
              <a:pPr algn="r" fontAlgn="base">
                <a:spcBef>
                  <a:spcPct val="0"/>
                </a:spcBef>
                <a:spcAft>
                  <a:spcPct val="0"/>
                </a:spcAft>
              </a:pPr>
              <a:t>13</a:t>
            </a:fld>
            <a:endParaRPr lang="it-IT" altLang="it-IT" sz="1200" smtClean="0">
              <a:solidFill>
                <a:prstClr val="black"/>
              </a:solidFill>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174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1748" name="Segnaposto numero diapositiva 3"/>
          <p:cNvSpPr>
            <a:spLocks noGrp="1"/>
          </p:cNvSpPr>
          <p:nvPr>
            <p:ph type="sldNum" sz="quarter" idx="5"/>
          </p:nvPr>
        </p:nvSpPr>
        <p:spPr bwMode="auto">
          <a:noFill/>
          <a:ln>
            <a:miter lim="800000"/>
            <a:headEnd/>
            <a:tailEnd/>
          </a:ln>
        </p:spPr>
        <p:txBody>
          <a:bodyPr/>
          <a:lstStyle/>
          <a:p>
            <a:fld id="{7C800919-84FD-4D46-A2C0-ED78BC82A25D}" type="slidenum">
              <a:rPr lang="it-IT" altLang="it-IT">
                <a:solidFill>
                  <a:prstClr val="black"/>
                </a:solidFill>
              </a:rPr>
              <a:pPr/>
              <a:t>14</a:t>
            </a:fld>
            <a:endParaRPr lang="it-IT" altLang="it-IT">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2771"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2772"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97A6CDCC-49BF-414C-8EDD-B67F3236237E}" type="slidenum">
              <a:rPr lang="it-IT" altLang="it-IT" sz="1200" smtClean="0">
                <a:solidFill>
                  <a:prstClr val="black"/>
                </a:solidFill>
                <a:cs typeface="Arial" pitchFamily="34" charset="0"/>
              </a:rPr>
              <a:pPr algn="r" fontAlgn="base">
                <a:spcBef>
                  <a:spcPct val="0"/>
                </a:spcBef>
                <a:spcAft>
                  <a:spcPct val="0"/>
                </a:spcAft>
              </a:pPr>
              <a:t>17</a:t>
            </a:fld>
            <a:endParaRPr lang="it-IT" altLang="it-IT" sz="1200" smtClean="0">
              <a:solidFill>
                <a:prstClr val="black"/>
              </a:solidFill>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379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3796"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A3CF9032-7725-4EDB-A764-9AC273F84A73}" type="slidenum">
              <a:rPr lang="it-IT" altLang="it-IT" sz="1200" smtClean="0">
                <a:solidFill>
                  <a:prstClr val="black"/>
                </a:solidFill>
                <a:cs typeface="Arial" pitchFamily="34" charset="0"/>
              </a:rPr>
              <a:pPr algn="r" fontAlgn="base">
                <a:spcBef>
                  <a:spcPct val="0"/>
                </a:spcBef>
                <a:spcAft>
                  <a:spcPct val="0"/>
                </a:spcAft>
              </a:pPr>
              <a:t>18</a:t>
            </a:fld>
            <a:endParaRPr lang="it-IT" altLang="it-IT" sz="1200" smtClean="0">
              <a:solidFill>
                <a:prstClr val="black"/>
              </a:solidFill>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481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4820"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3949422F-1860-4D47-A6E8-D4CD6F7AB78E}" type="slidenum">
              <a:rPr lang="it-IT" altLang="it-IT" sz="1200" smtClean="0">
                <a:solidFill>
                  <a:prstClr val="black"/>
                </a:solidFill>
                <a:cs typeface="Arial" pitchFamily="34" charset="0"/>
              </a:rPr>
              <a:pPr algn="r" fontAlgn="base">
                <a:spcBef>
                  <a:spcPct val="0"/>
                </a:spcBef>
                <a:spcAft>
                  <a:spcPct val="0"/>
                </a:spcAft>
              </a:pPr>
              <a:t>19</a:t>
            </a:fld>
            <a:endParaRPr lang="it-IT" altLang="it-IT" sz="1200" smtClean="0">
              <a:solidFill>
                <a:prstClr val="black"/>
              </a:solidFill>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686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6868"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B105C12B-BF9C-40E9-AC90-88924F9CAEDF}" type="slidenum">
              <a:rPr lang="it-IT" altLang="it-IT" sz="1200" smtClean="0">
                <a:solidFill>
                  <a:prstClr val="black"/>
                </a:solidFill>
                <a:cs typeface="Arial" pitchFamily="34" charset="0"/>
              </a:rPr>
              <a:pPr algn="r" fontAlgn="base">
                <a:spcBef>
                  <a:spcPct val="0"/>
                </a:spcBef>
                <a:spcAft>
                  <a:spcPct val="0"/>
                </a:spcAft>
              </a:pPr>
              <a:t>20</a:t>
            </a:fld>
            <a:endParaRPr lang="it-IT" altLang="it-IT" sz="1200" smtClean="0">
              <a:solidFill>
                <a:prstClr val="black"/>
              </a:solidFill>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891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8916"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0E70EAF1-CB23-4F4B-9C02-E172BFFA1910}" type="slidenum">
              <a:rPr lang="it-IT" altLang="it-IT" sz="1200" smtClean="0">
                <a:solidFill>
                  <a:prstClr val="black"/>
                </a:solidFill>
                <a:cs typeface="Arial" pitchFamily="34" charset="0"/>
              </a:rPr>
              <a:pPr algn="r" fontAlgn="base">
                <a:spcBef>
                  <a:spcPct val="0"/>
                </a:spcBef>
                <a:spcAft>
                  <a:spcPct val="0"/>
                </a:spcAft>
              </a:pPr>
              <a:t>21</a:t>
            </a:fld>
            <a:endParaRPr lang="it-IT" altLang="it-IT" sz="1200" smtClean="0">
              <a:solidFill>
                <a:prstClr val="black"/>
              </a:solidFill>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198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41988"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D8F1AE33-6976-4102-9FA4-9D33D79387EA}" type="slidenum">
              <a:rPr lang="it-IT" altLang="it-IT" sz="1200" smtClean="0">
                <a:solidFill>
                  <a:prstClr val="black"/>
                </a:solidFill>
                <a:cs typeface="Arial" pitchFamily="34" charset="0"/>
              </a:rPr>
              <a:pPr algn="r" fontAlgn="base">
                <a:spcBef>
                  <a:spcPct val="0"/>
                </a:spcBef>
                <a:spcAft>
                  <a:spcPct val="0"/>
                </a:spcAft>
              </a:pPr>
              <a:t>22</a:t>
            </a:fld>
            <a:endParaRPr lang="it-IT" altLang="it-IT" sz="1200" smtClean="0">
              <a:solidFill>
                <a:prstClr val="black"/>
              </a:solidFill>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3</a:t>
            </a:fld>
            <a:endParaRPr lang="it-IT"/>
          </a:p>
        </p:txBody>
      </p:sp>
    </p:spTree>
    <p:extLst>
      <p:ext uri="{BB962C8B-B14F-4D97-AF65-F5344CB8AC3E}">
        <p14:creationId xmlns:p14="http://schemas.microsoft.com/office/powerpoint/2010/main" xmlns="" val="567696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8371"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58372"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5F02B18D-4E92-440A-90F9-8E91A65BC700}" type="slidenum">
              <a:rPr lang="it-IT" sz="1200" smtClean="0">
                <a:solidFill>
                  <a:prstClr val="black"/>
                </a:solidFill>
                <a:cs typeface="Arial" pitchFamily="34" charset="0"/>
              </a:rPr>
              <a:pPr algn="r" fontAlgn="base">
                <a:spcBef>
                  <a:spcPct val="0"/>
                </a:spcBef>
                <a:spcAft>
                  <a:spcPct val="0"/>
                </a:spcAft>
              </a:pPr>
              <a:t>23</a:t>
            </a:fld>
            <a:endParaRPr lang="it-IT" sz="1200" smtClean="0">
              <a:solidFill>
                <a:prstClr val="black"/>
              </a:solidFill>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993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39940"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6378DE90-92EA-4942-ADF8-0640A79AFC0C}" type="slidenum">
              <a:rPr lang="it-IT" altLang="it-IT" sz="1200" smtClean="0">
                <a:solidFill>
                  <a:prstClr val="black"/>
                </a:solidFill>
                <a:cs typeface="Arial" pitchFamily="34" charset="0"/>
              </a:rPr>
              <a:pPr algn="r" fontAlgn="base">
                <a:spcBef>
                  <a:spcPct val="0"/>
                </a:spcBef>
                <a:spcAft>
                  <a:spcPct val="0"/>
                </a:spcAft>
              </a:pPr>
              <a:t>24</a:t>
            </a:fld>
            <a:endParaRPr lang="it-IT" altLang="it-IT" sz="1200" smtClean="0">
              <a:solidFill>
                <a:prstClr val="black"/>
              </a:solidFill>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2969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29700" name="Segnaposto numero diapositiva 3"/>
          <p:cNvSpPr>
            <a:spLocks noGrp="1"/>
          </p:cNvSpPr>
          <p:nvPr>
            <p:ph type="sldNum" sz="quarter" idx="5"/>
          </p:nvPr>
        </p:nvSpPr>
        <p:spPr bwMode="auto">
          <a:noFill/>
          <a:ln>
            <a:miter lim="800000"/>
            <a:headEnd/>
            <a:tailEnd/>
          </a:ln>
        </p:spPr>
        <p:txBody>
          <a:bodyPr/>
          <a:lstStyle/>
          <a:p>
            <a:fld id="{1150FA78-0213-4290-A4DF-A999C4B206B0}" type="slidenum">
              <a:rPr lang="it-IT" altLang="it-IT">
                <a:solidFill>
                  <a:prstClr val="black"/>
                </a:solidFill>
              </a:rPr>
              <a:pPr/>
              <a:t>25</a:t>
            </a:fld>
            <a:endParaRPr lang="it-IT" altLang="it-IT">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4710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47108"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5F00886D-7AEE-4E27-8335-E9A645255031}" type="slidenum">
              <a:rPr lang="it-IT" altLang="it-IT" sz="1200" smtClean="0">
                <a:solidFill>
                  <a:prstClr val="black"/>
                </a:solidFill>
                <a:cs typeface="Arial" pitchFamily="34" charset="0"/>
              </a:rPr>
              <a:pPr algn="r" fontAlgn="base">
                <a:spcBef>
                  <a:spcPct val="0"/>
                </a:spcBef>
                <a:spcAft>
                  <a:spcPct val="0"/>
                </a:spcAft>
              </a:pPr>
              <a:t>26</a:t>
            </a:fld>
            <a:endParaRPr lang="it-IT" altLang="it-IT" sz="1200" smtClean="0">
              <a:solidFill>
                <a:prstClr val="black"/>
              </a:solidFill>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solidFill>
                  <a:prstClr val="black"/>
                </a:solidFill>
              </a:rPr>
              <a:pPr/>
              <a:t>27</a:t>
            </a:fld>
            <a:endParaRPr lang="it-IT">
              <a:solidFill>
                <a:prstClr val="black"/>
              </a:solidFill>
            </a:endParaRPr>
          </a:p>
        </p:txBody>
      </p:sp>
    </p:spTree>
    <p:extLst>
      <p:ext uri="{BB962C8B-B14F-4D97-AF65-F5344CB8AC3E}">
        <p14:creationId xmlns:p14="http://schemas.microsoft.com/office/powerpoint/2010/main" xmlns="" val="2028227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28</a:t>
            </a:fld>
            <a:endParaRPr lang="it-IT"/>
          </a:p>
        </p:txBody>
      </p:sp>
    </p:spTree>
    <p:extLst>
      <p:ext uri="{BB962C8B-B14F-4D97-AF65-F5344CB8AC3E}">
        <p14:creationId xmlns:p14="http://schemas.microsoft.com/office/powerpoint/2010/main" xmlns="" val="3415801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120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51204"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a:fld id="{5BC4DEF6-C245-4D70-8080-45B79695DC80}" type="slidenum">
              <a:rPr lang="it-IT" altLang="it-IT" sz="1200">
                <a:latin typeface="Calibri" pitchFamily="34" charset="0"/>
              </a:rPr>
              <a:pPr algn="r"/>
              <a:t>29</a:t>
            </a:fld>
            <a:endParaRPr lang="it-IT" altLang="it-IT" sz="12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solidFill>
                  <a:prstClr val="black"/>
                </a:solidFill>
              </a:rPr>
              <a:pPr/>
              <a:t>30</a:t>
            </a:fld>
            <a:endParaRPr lang="it-IT">
              <a:solidFill>
                <a:prstClr val="black"/>
              </a:solidFill>
            </a:endParaRPr>
          </a:p>
        </p:txBody>
      </p:sp>
    </p:spTree>
    <p:extLst>
      <p:ext uri="{BB962C8B-B14F-4D97-AF65-F5344CB8AC3E}">
        <p14:creationId xmlns:p14="http://schemas.microsoft.com/office/powerpoint/2010/main" xmlns="" val="2028227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2227"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52228"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fontAlgn="base">
              <a:spcBef>
                <a:spcPct val="0"/>
              </a:spcBef>
              <a:spcAft>
                <a:spcPct val="0"/>
              </a:spcAft>
            </a:pPr>
            <a:fld id="{87646B15-AB56-4640-8E34-FF175E22E316}" type="slidenum">
              <a:rPr lang="it-IT" altLang="it-IT" sz="1200" smtClean="0">
                <a:solidFill>
                  <a:prstClr val="black"/>
                </a:solidFill>
                <a:cs typeface="Arial" pitchFamily="34" charset="0"/>
              </a:rPr>
              <a:pPr algn="r" fontAlgn="base">
                <a:spcBef>
                  <a:spcPct val="0"/>
                </a:spcBef>
                <a:spcAft>
                  <a:spcPct val="0"/>
                </a:spcAft>
              </a:pPr>
              <a:t>31</a:t>
            </a:fld>
            <a:endParaRPr lang="it-IT" altLang="it-IT" sz="1200" smtClean="0">
              <a:solidFill>
                <a:prstClr val="black"/>
              </a:solidFill>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32</a:t>
            </a:fld>
            <a:endParaRPr lang="it-IT"/>
          </a:p>
        </p:txBody>
      </p:sp>
    </p:spTree>
    <p:extLst>
      <p:ext uri="{BB962C8B-B14F-4D97-AF65-F5344CB8AC3E}">
        <p14:creationId xmlns:p14="http://schemas.microsoft.com/office/powerpoint/2010/main" xmlns="" val="567696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4</a:t>
            </a:fld>
            <a:endParaRPr lang="it-IT"/>
          </a:p>
        </p:txBody>
      </p:sp>
    </p:spTree>
    <p:extLst>
      <p:ext uri="{BB962C8B-B14F-4D97-AF65-F5344CB8AC3E}">
        <p14:creationId xmlns:p14="http://schemas.microsoft.com/office/powerpoint/2010/main" xmlns="" val="567696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Notes Placeholder 2"/>
          <p:cNvSpPr>
            <a:spLocks noGrp="1"/>
          </p:cNvSpPr>
          <p:nvPr>
            <p:ph type="body" idx="1"/>
          </p:nvPr>
        </p:nvSpPr>
        <p:spPr/>
        <p:txBody>
          <a:bodyPr/>
          <a:lstStyle/>
          <a:p>
            <a:pPr marL="228578" indent="-228578">
              <a:spcBef>
                <a:spcPct val="0"/>
              </a:spcBef>
            </a:pPr>
            <a:endParaRPr lang="it-IT" dirty="0" smtClean="0"/>
          </a:p>
        </p:txBody>
      </p:sp>
      <p:sp>
        <p:nvSpPr>
          <p:cNvPr id="11266"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155617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Notes Placeholder 2"/>
          <p:cNvSpPr>
            <a:spLocks noGrp="1"/>
          </p:cNvSpPr>
          <p:nvPr>
            <p:ph type="body" idx="1"/>
          </p:nvPr>
        </p:nvSpPr>
        <p:spPr/>
        <p:txBody>
          <a:bodyPr/>
          <a:lstStyle/>
          <a:p>
            <a:pPr marL="228578" indent="-228578">
              <a:spcBef>
                <a:spcPct val="0"/>
              </a:spcBef>
            </a:pPr>
            <a:endParaRPr lang="it-IT" dirty="0" smtClean="0"/>
          </a:p>
        </p:txBody>
      </p:sp>
      <p:sp>
        <p:nvSpPr>
          <p:cNvPr id="13314"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40060243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9050851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7878567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188198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Notes Placeholder 2"/>
          <p:cNvSpPr>
            <a:spLocks noGrp="1"/>
          </p:cNvSpPr>
          <p:nvPr>
            <p:ph type="body" idx="1"/>
          </p:nvPr>
        </p:nvSpPr>
        <p:spPr/>
        <p:txBody>
          <a:bodyPr/>
          <a:lstStyle/>
          <a:p>
            <a:pPr marL="228578" indent="-228578">
              <a:spcBef>
                <a:spcPct val="0"/>
              </a:spcBef>
            </a:pPr>
            <a:endParaRPr lang="it-IT" dirty="0" smtClean="0"/>
          </a:p>
        </p:txBody>
      </p:sp>
      <p:sp>
        <p:nvSpPr>
          <p:cNvPr id="15362"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7705717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Notes Placeholder 2"/>
          <p:cNvSpPr>
            <a:spLocks noGrp="1"/>
          </p:cNvSpPr>
          <p:nvPr>
            <p:ph type="body" idx="1"/>
          </p:nvPr>
        </p:nvSpPr>
        <p:spPr/>
        <p:txBody>
          <a:bodyPr/>
          <a:lstStyle/>
          <a:p>
            <a:pPr marL="228578" indent="-228578">
              <a:spcBef>
                <a:spcPct val="0"/>
              </a:spcBef>
            </a:pPr>
            <a:endParaRPr lang="it-IT" dirty="0" smtClean="0"/>
          </a:p>
        </p:txBody>
      </p:sp>
      <p:sp>
        <p:nvSpPr>
          <p:cNvPr id="18434"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8624638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2749877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7753428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660360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5</a:t>
            </a:fld>
            <a:endParaRPr lang="it-IT"/>
          </a:p>
        </p:txBody>
      </p:sp>
    </p:spTree>
    <p:extLst>
      <p:ext uri="{BB962C8B-B14F-4D97-AF65-F5344CB8AC3E}">
        <p14:creationId xmlns:p14="http://schemas.microsoft.com/office/powerpoint/2010/main" xmlns="" val="8883134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4129137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Notes Placeholder 2"/>
          <p:cNvSpPr>
            <a:spLocks noGrp="1"/>
          </p:cNvSpPr>
          <p:nvPr>
            <p:ph type="body" idx="1"/>
          </p:nvPr>
        </p:nvSpPr>
        <p:spPr/>
        <p:txBody>
          <a:bodyPr/>
          <a:lstStyle/>
          <a:p>
            <a:pPr marL="228578" indent="-228578">
              <a:spcBef>
                <a:spcPct val="0"/>
              </a:spcBef>
            </a:pPr>
            <a:endParaRPr lang="it-IT" dirty="0" smtClean="0"/>
          </a:p>
        </p:txBody>
      </p:sp>
      <p:sp>
        <p:nvSpPr>
          <p:cNvPr id="28674" name="Slide Image Placeholder 5"/>
          <p:cNvSpPr>
            <a:spLocks noGrp="1" noRot="1" noChangeAspect="1" noTextEdi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2145113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5110800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23205670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8784390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355072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20100805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403826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Notes Placeholder 2"/>
          <p:cNvSpPr>
            <a:spLocks noGrp="1"/>
          </p:cNvSpPr>
          <p:nvPr>
            <p:ph type="body" idx="1"/>
          </p:nvPr>
        </p:nvSpPr>
        <p:spPr/>
        <p:txBody>
          <a:bodyPr/>
          <a:lstStyle/>
          <a:p>
            <a:pPr marL="228578" indent="-228578">
              <a:spcBef>
                <a:spcPct val="0"/>
              </a:spcBef>
            </a:pPr>
            <a:endParaRPr lang="it-IT" dirty="0" smtClean="0"/>
          </a:p>
        </p:txBody>
      </p:sp>
      <p:sp>
        <p:nvSpPr>
          <p:cNvPr id="20482"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1092731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solidFill>
                  <a:prstClr val="black"/>
                </a:solidFill>
              </a:rPr>
              <a:pPr/>
              <a:t>57</a:t>
            </a:fld>
            <a:endParaRPr lang="it-IT">
              <a:solidFill>
                <a:prstClr val="black"/>
              </a:solidFill>
            </a:endParaRPr>
          </a:p>
        </p:txBody>
      </p:sp>
    </p:spTree>
    <p:extLst>
      <p:ext uri="{BB962C8B-B14F-4D97-AF65-F5344CB8AC3E}">
        <p14:creationId xmlns:p14="http://schemas.microsoft.com/office/powerpoint/2010/main" xmlns="" val="1299304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6</a:t>
            </a:fld>
            <a:endParaRPr lang="it-IT"/>
          </a:p>
        </p:txBody>
      </p:sp>
    </p:spTree>
    <p:extLst>
      <p:ext uri="{BB962C8B-B14F-4D97-AF65-F5344CB8AC3E}">
        <p14:creationId xmlns:p14="http://schemas.microsoft.com/office/powerpoint/2010/main" xmlns="" val="233854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Notes Placeholder 2"/>
          <p:cNvSpPr>
            <a:spLocks noGrp="1"/>
          </p:cNvSpPr>
          <p:nvPr>
            <p:ph type="body" idx="1"/>
          </p:nvPr>
        </p:nvSpPr>
        <p:spPr/>
        <p:txBody>
          <a:bodyPr/>
          <a:lstStyle/>
          <a:p>
            <a:pPr marL="228578" indent="-228578">
              <a:spcBef>
                <a:spcPct val="0"/>
              </a:spcBef>
            </a:pPr>
            <a:endParaRPr lang="it-IT" dirty="0" smtClean="0"/>
          </a:p>
        </p:txBody>
      </p:sp>
      <p:sp>
        <p:nvSpPr>
          <p:cNvPr id="22530"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7371758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Notes Placeholder 2"/>
          <p:cNvSpPr>
            <a:spLocks noGrp="1"/>
          </p:cNvSpPr>
          <p:nvPr>
            <p:ph type="body" idx="1"/>
          </p:nvPr>
        </p:nvSpPr>
        <p:spPr/>
        <p:txBody>
          <a:bodyPr/>
          <a:lstStyle/>
          <a:p>
            <a:pPr marL="228578" indent="-228578">
              <a:spcBef>
                <a:spcPct val="0"/>
              </a:spcBef>
            </a:pPr>
            <a:endParaRPr lang="it-IT" dirty="0" smtClean="0"/>
          </a:p>
        </p:txBody>
      </p:sp>
      <p:sp>
        <p:nvSpPr>
          <p:cNvPr id="24578"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21739256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6910323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Notes Placeholder 2"/>
          <p:cNvSpPr>
            <a:spLocks noGrp="1"/>
          </p:cNvSpPr>
          <p:nvPr>
            <p:ph type="body" idx="1"/>
          </p:nvPr>
        </p:nvSpPr>
        <p:spPr/>
        <p:txBody>
          <a:bodyPr/>
          <a:lstStyle/>
          <a:p>
            <a:pPr marL="228578" indent="-228578">
              <a:spcBef>
                <a:spcPct val="0"/>
              </a:spcBef>
            </a:pPr>
            <a:endParaRPr lang="it-IT" dirty="0" smtClean="0"/>
          </a:p>
        </p:txBody>
      </p:sp>
      <p:sp>
        <p:nvSpPr>
          <p:cNvPr id="24578"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1896803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Notes Placeholder 2"/>
          <p:cNvSpPr>
            <a:spLocks noGrp="1"/>
          </p:cNvSpPr>
          <p:nvPr>
            <p:ph type="body" idx="1"/>
          </p:nvPr>
        </p:nvSpPr>
        <p:spPr/>
        <p:txBody>
          <a:bodyPr/>
          <a:lstStyle/>
          <a:p>
            <a:pPr marL="228578" indent="-228578">
              <a:spcBef>
                <a:spcPct val="0"/>
              </a:spcBef>
            </a:pPr>
            <a:endParaRPr lang="it-IT" dirty="0" smtClean="0"/>
          </a:p>
        </p:txBody>
      </p:sp>
      <p:sp>
        <p:nvSpPr>
          <p:cNvPr id="22530"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5496839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33550728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19033468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14984734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62">
            <a:noAutofit/>
          </a:bodyPr>
          <a:lstStyle/>
          <a:p>
            <a:pPr marL="228578" indent="-228578"/>
            <a:endParaRPr lang="en-US" dirty="0"/>
          </a:p>
        </p:txBody>
      </p:sp>
      <p:sp>
        <p:nvSpPr>
          <p:cNvPr id="6" name="Slide Image Placeholder 5"/>
          <p:cNvSpPr>
            <a:spLocks noGrp="1" noRot="1" noChangeAspect="1"/>
          </p:cNvSpPr>
          <p:nvPr>
            <p:ph type="sldImg"/>
          </p:nvPr>
        </p:nvSpPr>
        <p:spPr>
          <a:xfrm>
            <a:off x="533400" y="460375"/>
            <a:ext cx="3146425" cy="2359025"/>
          </a:xfrm>
        </p:spPr>
      </p:sp>
    </p:spTree>
    <p:extLst>
      <p:ext uri="{BB962C8B-B14F-4D97-AF65-F5344CB8AC3E}">
        <p14:creationId xmlns:p14="http://schemas.microsoft.com/office/powerpoint/2010/main" xmlns="" val="16108934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Notes Placeholder 2"/>
          <p:cNvSpPr>
            <a:spLocks noGrp="1"/>
          </p:cNvSpPr>
          <p:nvPr>
            <p:ph type="body" idx="1"/>
          </p:nvPr>
        </p:nvSpPr>
        <p:spPr/>
        <p:txBody>
          <a:bodyPr/>
          <a:lstStyle/>
          <a:p>
            <a:pPr marL="228578" indent="-228578">
              <a:spcBef>
                <a:spcPct val="0"/>
              </a:spcBef>
            </a:pPr>
            <a:endParaRPr lang="it-IT" dirty="0" smtClean="0"/>
          </a:p>
        </p:txBody>
      </p:sp>
      <p:sp>
        <p:nvSpPr>
          <p:cNvPr id="24578"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1875683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7</a:t>
            </a:fld>
            <a:endParaRPr lang="it-IT"/>
          </a:p>
        </p:txBody>
      </p:sp>
    </p:spTree>
    <p:extLst>
      <p:ext uri="{BB962C8B-B14F-4D97-AF65-F5344CB8AC3E}">
        <p14:creationId xmlns:p14="http://schemas.microsoft.com/office/powerpoint/2010/main" xmlns="" val="3614254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Notes Placeholder 2"/>
          <p:cNvSpPr>
            <a:spLocks noGrp="1"/>
          </p:cNvSpPr>
          <p:nvPr>
            <p:ph type="body" idx="1"/>
          </p:nvPr>
        </p:nvSpPr>
        <p:spPr/>
        <p:txBody>
          <a:bodyPr/>
          <a:lstStyle/>
          <a:p>
            <a:pPr marL="228578" indent="-228578">
              <a:spcBef>
                <a:spcPct val="0"/>
              </a:spcBef>
            </a:pPr>
            <a:endParaRPr lang="it-IT" dirty="0" smtClean="0"/>
          </a:p>
        </p:txBody>
      </p:sp>
      <p:sp>
        <p:nvSpPr>
          <p:cNvPr id="24578" name="Slide Image Placeholder 5"/>
          <p:cNvSpPr>
            <a:spLocks noGrp="1" noRot="1" noChangeAspect="1"/>
          </p:cNvSpPr>
          <p:nvPr>
            <p:ph type="sldImg"/>
          </p:nvPr>
        </p:nvSpPr>
        <p:spPr bwMode="auto">
          <a:xfrm>
            <a:off x="352715" y="438266"/>
            <a:ext cx="3226572" cy="2239549"/>
          </a:xfrm>
          <a:noFill/>
          <a:ln>
            <a:solidFill>
              <a:srgbClr val="000000"/>
            </a:solidFill>
            <a:miter lim="800000"/>
            <a:headEnd/>
            <a:tailEnd/>
          </a:ln>
        </p:spPr>
      </p:sp>
    </p:spTree>
    <p:extLst>
      <p:ext uri="{BB962C8B-B14F-4D97-AF65-F5344CB8AC3E}">
        <p14:creationId xmlns:p14="http://schemas.microsoft.com/office/powerpoint/2010/main" xmlns="" val="35492337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5427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
        <p:nvSpPr>
          <p:cNvPr id="54276" name="Segnaposto numero diapositiva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a:fld id="{45C65445-A8BA-4E9C-90DC-D83221837566}" type="slidenum">
              <a:rPr lang="it-IT" altLang="it-IT" sz="1200">
                <a:latin typeface="Calibri" pitchFamily="34" charset="0"/>
              </a:rPr>
              <a:pPr algn="r"/>
              <a:t>72</a:t>
            </a:fld>
            <a:endParaRPr lang="it-IT" altLang="it-IT"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8</a:t>
            </a:fld>
            <a:endParaRPr lang="it-IT"/>
          </a:p>
        </p:txBody>
      </p:sp>
    </p:spTree>
    <p:extLst>
      <p:ext uri="{BB962C8B-B14F-4D97-AF65-F5344CB8AC3E}">
        <p14:creationId xmlns:p14="http://schemas.microsoft.com/office/powerpoint/2010/main" xmlns="" val="438326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9</a:t>
            </a:fld>
            <a:endParaRPr lang="it-IT"/>
          </a:p>
        </p:txBody>
      </p:sp>
    </p:spTree>
    <p:extLst>
      <p:ext uri="{BB962C8B-B14F-4D97-AF65-F5344CB8AC3E}">
        <p14:creationId xmlns:p14="http://schemas.microsoft.com/office/powerpoint/2010/main" xmlns="" val="83196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9A4A0D-7651-4BCF-8118-48287FED1239}" type="slidenum">
              <a:rPr lang="it-IT" smtClean="0"/>
              <a:pPr/>
              <a:t>10</a:t>
            </a:fld>
            <a:endParaRPr lang="it-IT"/>
          </a:p>
        </p:txBody>
      </p:sp>
    </p:spTree>
    <p:extLst>
      <p:ext uri="{BB962C8B-B14F-4D97-AF65-F5344CB8AC3E}">
        <p14:creationId xmlns:p14="http://schemas.microsoft.com/office/powerpoint/2010/main" xmlns="" val="2708393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5DC4D81-F598-417A-9CBE-CD73E4194AFB}" type="datetime1">
              <a:rPr lang="it-IT" smtClean="0"/>
              <a:pPr/>
              <a:t>20/06/2019</a:t>
            </a:fld>
            <a:endParaRPr lang="it-IT"/>
          </a:p>
        </p:txBody>
      </p:sp>
      <p:sp>
        <p:nvSpPr>
          <p:cNvPr id="5" name="Footer Placeholder 4"/>
          <p:cNvSpPr>
            <a:spLocks noGrp="1"/>
          </p:cNvSpPr>
          <p:nvPr>
            <p:ph type="ftr" sz="quarter" idx="11"/>
          </p:nvPr>
        </p:nvSpPr>
        <p:spPr/>
        <p:txBody>
          <a:bodyPr/>
          <a:lstStyle/>
          <a:p>
            <a:r>
              <a:rPr lang="it-IT" smtClean="0"/>
              <a:t>-  Massimiliano GADDINI - Paolo IANNELLI  - Maria Francesca CONTI</a:t>
            </a:r>
            <a:endParaRPr lang="it-IT"/>
          </a:p>
        </p:txBody>
      </p:sp>
      <p:sp>
        <p:nvSpPr>
          <p:cNvPr id="6" name="Slide Number Placeholder 5"/>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1412393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5A530703-F451-4B7E-BD7D-AE2A8B0F8BEF}" type="datetime1">
              <a:rPr lang="it-IT" smtClean="0"/>
              <a:pPr/>
              <a:t>20/06/2019</a:t>
            </a:fld>
            <a:endParaRPr lang="it-IT"/>
          </a:p>
        </p:txBody>
      </p:sp>
      <p:sp>
        <p:nvSpPr>
          <p:cNvPr id="5" name="Footer Placeholder 4"/>
          <p:cNvSpPr>
            <a:spLocks noGrp="1"/>
          </p:cNvSpPr>
          <p:nvPr>
            <p:ph type="ftr" sz="quarter" idx="11"/>
          </p:nvPr>
        </p:nvSpPr>
        <p:spPr/>
        <p:txBody>
          <a:bodyPr/>
          <a:lstStyle/>
          <a:p>
            <a:r>
              <a:rPr lang="it-IT" smtClean="0"/>
              <a:t>-  Massimiliano GADDINI - Paolo IANNELLI  - Maria Francesca CONTI</a:t>
            </a:r>
            <a:endParaRPr lang="it-IT"/>
          </a:p>
        </p:txBody>
      </p:sp>
      <p:sp>
        <p:nvSpPr>
          <p:cNvPr id="6" name="Slide Number Placeholder 5"/>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3744037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A5301A54-938C-40C2-92CA-A31D680090AB}" type="datetime1">
              <a:rPr lang="it-IT" smtClean="0"/>
              <a:pPr/>
              <a:t>20/06/2019</a:t>
            </a:fld>
            <a:endParaRPr lang="it-IT"/>
          </a:p>
        </p:txBody>
      </p:sp>
      <p:sp>
        <p:nvSpPr>
          <p:cNvPr id="5" name="Footer Placeholder 4"/>
          <p:cNvSpPr>
            <a:spLocks noGrp="1"/>
          </p:cNvSpPr>
          <p:nvPr>
            <p:ph type="ftr" sz="quarter" idx="11"/>
          </p:nvPr>
        </p:nvSpPr>
        <p:spPr/>
        <p:txBody>
          <a:bodyPr/>
          <a:lstStyle/>
          <a:p>
            <a:r>
              <a:rPr lang="it-IT" smtClean="0"/>
              <a:t>-  Massimiliano GADDINI - Paolo IANNELLI  - Maria Francesca CONTI</a:t>
            </a:r>
            <a:endParaRPr lang="it-IT"/>
          </a:p>
        </p:txBody>
      </p:sp>
      <p:sp>
        <p:nvSpPr>
          <p:cNvPr id="6" name="Slide Number Placeholder 5"/>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1516797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5DC4D81-F598-417A-9CBE-CD73E4194AFB}"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1412393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0380DF4A-D791-4931-869C-173310712AEC}"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3432807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6CDC9BFC-5743-4B66-8831-816C43E896EA}"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936547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B70F4C0F-7BF4-4D0F-971F-D4CEC6F4662D}" type="datetime1">
              <a:rPr lang="it-IT" smtClean="0">
                <a:solidFill>
                  <a:prstClr val="black">
                    <a:tint val="75000"/>
                  </a:prstClr>
                </a:solidFill>
              </a:rPr>
              <a:pPr/>
              <a:t>20/06/2019</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1510596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CCB065D0-A74B-457D-A403-A0594F91AA66}" type="datetime1">
              <a:rPr lang="it-IT" smtClean="0">
                <a:solidFill>
                  <a:prstClr val="black">
                    <a:tint val="75000"/>
                  </a:prstClr>
                </a:solidFill>
              </a:rPr>
              <a:pPr/>
              <a:t>20/06/2019</a:t>
            </a:fld>
            <a:endParaRPr lang="it-IT">
              <a:solidFill>
                <a:prstClr val="black">
                  <a:tint val="75000"/>
                </a:prstClr>
              </a:solidFill>
            </a:endParaRPr>
          </a:p>
        </p:txBody>
      </p:sp>
      <p:sp>
        <p:nvSpPr>
          <p:cNvPr id="8" name="Footer Placeholder 7"/>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9" name="Slide Number Placeholder 8"/>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41238983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AC9EE786-BA4A-49FE-A845-CE309CB0F66E}" type="datetime1">
              <a:rPr lang="it-IT" smtClean="0">
                <a:solidFill>
                  <a:prstClr val="black">
                    <a:tint val="75000"/>
                  </a:prstClr>
                </a:solidFill>
              </a:rPr>
              <a:pPr/>
              <a:t>20/06/2019</a:t>
            </a:fld>
            <a:endParaRPr lang="it-IT">
              <a:solidFill>
                <a:prstClr val="black">
                  <a:tint val="75000"/>
                </a:prstClr>
              </a:solidFill>
            </a:endParaRPr>
          </a:p>
        </p:txBody>
      </p:sp>
      <p:sp>
        <p:nvSpPr>
          <p:cNvPr id="4" name="Footer Placeholder 3"/>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5" name="Slide Number Placeholder 4"/>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21408037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3165A-50B2-4247-981F-87C1226048E3}" type="datetime1">
              <a:rPr lang="it-IT" smtClean="0">
                <a:solidFill>
                  <a:prstClr val="black">
                    <a:tint val="75000"/>
                  </a:prstClr>
                </a:solidFill>
              </a:rPr>
              <a:pPr/>
              <a:t>20/06/2019</a:t>
            </a:fld>
            <a:endParaRPr lang="it-IT">
              <a:solidFill>
                <a:prstClr val="black">
                  <a:tint val="75000"/>
                </a:prstClr>
              </a:solidFill>
            </a:endParaRPr>
          </a:p>
        </p:txBody>
      </p:sp>
      <p:sp>
        <p:nvSpPr>
          <p:cNvPr id="3" name="Footer Placeholder 2"/>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4" name="Slide Number Placeholder 3"/>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2297072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D17C54D-D20D-4D2D-8945-35334F84BE88}" type="datetime1">
              <a:rPr lang="it-IT" smtClean="0">
                <a:solidFill>
                  <a:prstClr val="black">
                    <a:tint val="75000"/>
                  </a:prstClr>
                </a:solidFill>
              </a:rPr>
              <a:pPr/>
              <a:t>20/06/2019</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1810606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0380DF4A-D791-4931-869C-173310712AEC}" type="datetime1">
              <a:rPr lang="it-IT" smtClean="0"/>
              <a:pPr/>
              <a:t>20/06/2019</a:t>
            </a:fld>
            <a:endParaRPr lang="it-IT"/>
          </a:p>
        </p:txBody>
      </p:sp>
      <p:sp>
        <p:nvSpPr>
          <p:cNvPr id="5" name="Footer Placeholder 4"/>
          <p:cNvSpPr>
            <a:spLocks noGrp="1"/>
          </p:cNvSpPr>
          <p:nvPr>
            <p:ph type="ftr" sz="quarter" idx="11"/>
          </p:nvPr>
        </p:nvSpPr>
        <p:spPr/>
        <p:txBody>
          <a:bodyPr/>
          <a:lstStyle/>
          <a:p>
            <a:r>
              <a:rPr lang="it-IT" smtClean="0"/>
              <a:t>-  Massimiliano GADDINI - Paolo IANNELLI  - Maria Francesca CONTI</a:t>
            </a:r>
            <a:endParaRPr lang="it-IT"/>
          </a:p>
        </p:txBody>
      </p:sp>
      <p:sp>
        <p:nvSpPr>
          <p:cNvPr id="6" name="Slide Number Placeholder 5"/>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34328070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18A912D3-0433-4FDC-ABB8-A8C67508CA60}" type="datetime1">
              <a:rPr lang="it-IT" smtClean="0">
                <a:solidFill>
                  <a:prstClr val="black">
                    <a:tint val="75000"/>
                  </a:prstClr>
                </a:solidFill>
              </a:rPr>
              <a:pPr/>
              <a:t>20/06/2019</a:t>
            </a:fld>
            <a:endParaRPr lang="it-IT">
              <a:solidFill>
                <a:prstClr val="black">
                  <a:tint val="75000"/>
                </a:prstClr>
              </a:solidFill>
            </a:endParaRPr>
          </a:p>
        </p:txBody>
      </p:sp>
      <p:sp>
        <p:nvSpPr>
          <p:cNvPr id="6" name="Footer Placeholder 5"/>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7" name="Slide Number Placeholder 6"/>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21248998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5A530703-F451-4B7E-BD7D-AE2A8B0F8BEF}"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3744037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A5301A54-938C-40C2-92CA-A31D680090AB}"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12"/>
          </p:nvPr>
        </p:nvSpPr>
        <p:spPr/>
        <p:txBody>
          <a:body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151679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8DD36F85-C535-4A86-83E4-35ECE140B7BD}"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23DA1F60-7C81-43DC-B08B-A1EF2E4541D6}" type="slidenum">
              <a:rPr lang="it-IT" altLang="it-IT"/>
              <a:pPr>
                <a:defRPr/>
              </a:pPr>
              <a:t>‹N›</a:t>
            </a:fld>
            <a:endParaRPr lang="it-IT" altLang="it-I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9A691EA6-2B87-4082-AC85-C2750D87B4E7}"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046F252A-EC9E-46C9-9C0E-BCEA231F60CB}" type="slidenum">
              <a:rPr lang="it-IT" altLang="it-IT"/>
              <a:pPr>
                <a:defRPr/>
              </a:pPr>
              <a:t>‹N›</a:t>
            </a:fld>
            <a:endParaRPr lang="it-IT" altLang="it-IT"/>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95E52A63-1F83-4555-8110-30FFF4EFF5FB}"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F0663441-31CC-49BD-A9D6-59699409894A}" type="slidenum">
              <a:rPr lang="it-IT" altLang="it-IT"/>
              <a:pPr>
                <a:defRPr/>
              </a:pPr>
              <a:t>‹N›</a:t>
            </a:fld>
            <a:endParaRPr lang="it-IT" altLang="it-IT"/>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A8DB5237-BA42-4200-B4EA-66B3F8843294}"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7DBD9C8B-B775-47B4-9B16-9D18588BA8A5}" type="slidenum">
              <a:rPr lang="it-IT" altLang="it-IT"/>
              <a:pPr>
                <a:defRPr/>
              </a:pPr>
              <a:t>‹N›</a:t>
            </a:fld>
            <a:endParaRPr lang="it-IT" altLang="it-IT"/>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CB647B96-BB38-420B-8E8A-1201CC9788ED}"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pPr>
              <a:defRPr/>
            </a:pPr>
            <a:fld id="{0766F604-C797-4ED7-9830-6FF7C1BF5EEF}" type="slidenum">
              <a:rPr lang="it-IT" altLang="it-IT"/>
              <a:pPr>
                <a:defRPr/>
              </a:pPr>
              <a:t>‹N›</a:t>
            </a:fld>
            <a:endParaRPr lang="it-IT" altLang="it-IT"/>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EFAAE775-FF96-4D95-BE27-97C6665363A3}"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pPr>
              <a:defRPr/>
            </a:pPr>
            <a:fld id="{7C960B07-ACEF-48DD-A473-8600A8F728E0}" type="slidenum">
              <a:rPr lang="it-IT" altLang="it-IT"/>
              <a:pPr>
                <a:defRPr/>
              </a:pPr>
              <a:t>‹N›</a:t>
            </a:fld>
            <a:endParaRPr lang="it-IT" altLang="it-IT"/>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71599D-EAF1-4C15-B9C0-33F10AB010B3}"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pPr>
              <a:defRPr/>
            </a:pPr>
            <a:fld id="{799CF3CC-5633-4BBF-9876-E53B0486E376}" type="slidenum">
              <a:rPr lang="it-IT" altLang="it-IT"/>
              <a:pPr>
                <a:defRPr/>
              </a:pPr>
              <a:t>‹N›</a:t>
            </a:fld>
            <a:endParaRPr lang="it-IT" alt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6CDC9BFC-5743-4B66-8831-816C43E896EA}" type="datetime1">
              <a:rPr lang="it-IT" smtClean="0"/>
              <a:pPr/>
              <a:t>20/06/2019</a:t>
            </a:fld>
            <a:endParaRPr lang="it-IT"/>
          </a:p>
        </p:txBody>
      </p:sp>
      <p:sp>
        <p:nvSpPr>
          <p:cNvPr id="5" name="Footer Placeholder 4"/>
          <p:cNvSpPr>
            <a:spLocks noGrp="1"/>
          </p:cNvSpPr>
          <p:nvPr>
            <p:ph type="ftr" sz="quarter" idx="11"/>
          </p:nvPr>
        </p:nvSpPr>
        <p:spPr/>
        <p:txBody>
          <a:bodyPr/>
          <a:lstStyle/>
          <a:p>
            <a:r>
              <a:rPr lang="it-IT" smtClean="0"/>
              <a:t>-  Massimiliano GADDINI - Paolo IANNELLI  - Maria Francesca CONTI</a:t>
            </a:r>
            <a:endParaRPr lang="it-IT"/>
          </a:p>
        </p:txBody>
      </p:sp>
      <p:sp>
        <p:nvSpPr>
          <p:cNvPr id="6" name="Slide Number Placeholder 5"/>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9365476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AA36954E-F25F-40BB-8291-719D4EA42A29}"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FE52178A-AE55-4844-856F-7BA9099AD399}" type="slidenum">
              <a:rPr lang="it-IT" altLang="it-IT"/>
              <a:pPr>
                <a:defRPr/>
              </a:pPr>
              <a:t>‹N›</a:t>
            </a:fld>
            <a:endParaRPr lang="it-IT" altLang="it-IT"/>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C3A9DCBC-1501-432B-800E-C6DEC103C14C}"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42C4A70E-4C5D-4CDF-9E1C-95964ABE2B09}" type="slidenum">
              <a:rPr lang="it-IT" altLang="it-IT"/>
              <a:pPr>
                <a:defRPr/>
              </a:pPr>
              <a:t>‹N›</a:t>
            </a:fld>
            <a:endParaRPr lang="it-IT" altLang="it-IT"/>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DF3A11F4-AB44-4528-B5F3-72C9B585078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9A797CDB-E928-4B1D-81D3-3929B78674E7}" type="slidenum">
              <a:rPr lang="it-IT" altLang="it-IT"/>
              <a:pPr>
                <a:defRPr/>
              </a:pPr>
              <a:t>‹N›</a:t>
            </a:fld>
            <a:endParaRPr lang="it-IT" altLang="it-IT"/>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BC89E655-C34C-46BF-9855-A9941B7FDE7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D467B62B-A049-4374-89E0-683AB7DF1E2E}" type="slidenum">
              <a:rPr lang="it-IT" altLang="it-IT"/>
              <a:pPr>
                <a:defRPr/>
              </a:pPr>
              <a:t>‹N›</a:t>
            </a:fld>
            <a:endParaRPr lang="it-IT" altLang="it-IT"/>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8DD36F85-C535-4A86-83E4-35ECE140B7BD}"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23DA1F60-7C81-43DC-B08B-A1EF2E4541D6}" type="slidenum">
              <a:rPr lang="it-IT" altLang="it-IT"/>
              <a:pPr>
                <a:defRPr/>
              </a:pPr>
              <a:t>‹N›</a:t>
            </a:fld>
            <a:endParaRPr lang="it-IT" altLang="it-IT"/>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9A691EA6-2B87-4082-AC85-C2750D87B4E7}"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046F252A-EC9E-46C9-9C0E-BCEA231F60CB}" type="slidenum">
              <a:rPr lang="it-IT" altLang="it-IT"/>
              <a:pPr>
                <a:defRPr/>
              </a:pPr>
              <a:t>‹N›</a:t>
            </a:fld>
            <a:endParaRPr lang="it-IT" altLang="it-IT"/>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95E52A63-1F83-4555-8110-30FFF4EFF5FB}"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F0663441-31CC-49BD-A9D6-59699409894A}" type="slidenum">
              <a:rPr lang="it-IT" altLang="it-IT"/>
              <a:pPr>
                <a:defRPr/>
              </a:pPr>
              <a:t>‹N›</a:t>
            </a:fld>
            <a:endParaRPr lang="it-IT" altLang="it-IT"/>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A8DB5237-BA42-4200-B4EA-66B3F8843294}"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7DBD9C8B-B775-47B4-9B16-9D18588BA8A5}" type="slidenum">
              <a:rPr lang="it-IT" altLang="it-IT"/>
              <a:pPr>
                <a:defRPr/>
              </a:pPr>
              <a:t>‹N›</a:t>
            </a:fld>
            <a:endParaRPr lang="it-IT" altLang="it-IT"/>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CB647B96-BB38-420B-8E8A-1201CC9788ED}"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pPr>
              <a:defRPr/>
            </a:pPr>
            <a:fld id="{0766F604-C797-4ED7-9830-6FF7C1BF5EEF}" type="slidenum">
              <a:rPr lang="it-IT" altLang="it-IT"/>
              <a:pPr>
                <a:defRPr/>
              </a:pPr>
              <a:t>‹N›</a:t>
            </a:fld>
            <a:endParaRPr lang="it-IT" altLang="it-IT"/>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EFAAE775-FF96-4D95-BE27-97C6665363A3}"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pPr>
              <a:defRPr/>
            </a:pPr>
            <a:fld id="{7C960B07-ACEF-48DD-A473-8600A8F728E0}" type="slidenum">
              <a:rPr lang="it-IT" altLang="it-IT"/>
              <a:pPr>
                <a:defRPr/>
              </a:pPr>
              <a:t>‹N›</a:t>
            </a:fld>
            <a:endParaRPr lang="it-IT" alt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B70F4C0F-7BF4-4D0F-971F-D4CEC6F4662D}" type="datetime1">
              <a:rPr lang="it-IT" smtClean="0"/>
              <a:pPr/>
              <a:t>20/06/2019</a:t>
            </a:fld>
            <a:endParaRPr lang="it-IT"/>
          </a:p>
        </p:txBody>
      </p:sp>
      <p:sp>
        <p:nvSpPr>
          <p:cNvPr id="6" name="Footer Placeholder 5"/>
          <p:cNvSpPr>
            <a:spLocks noGrp="1"/>
          </p:cNvSpPr>
          <p:nvPr>
            <p:ph type="ftr" sz="quarter" idx="11"/>
          </p:nvPr>
        </p:nvSpPr>
        <p:spPr/>
        <p:txBody>
          <a:bodyPr/>
          <a:lstStyle/>
          <a:p>
            <a:r>
              <a:rPr lang="it-IT" smtClean="0"/>
              <a:t>-  Massimiliano GADDINI - Paolo IANNELLI  - Maria Francesca CONTI</a:t>
            </a:r>
            <a:endParaRPr lang="it-IT"/>
          </a:p>
        </p:txBody>
      </p:sp>
      <p:sp>
        <p:nvSpPr>
          <p:cNvPr id="7" name="Slide Number Placeholder 6"/>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1510596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71599D-EAF1-4C15-B9C0-33F10AB010B3}"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pPr>
              <a:defRPr/>
            </a:pPr>
            <a:fld id="{799CF3CC-5633-4BBF-9876-E53B0486E376}" type="slidenum">
              <a:rPr lang="it-IT" altLang="it-IT"/>
              <a:pPr>
                <a:defRPr/>
              </a:pPr>
              <a:t>‹N›</a:t>
            </a:fld>
            <a:endParaRPr lang="it-IT" altLang="it-IT"/>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AA36954E-F25F-40BB-8291-719D4EA42A29}"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FE52178A-AE55-4844-856F-7BA9099AD399}" type="slidenum">
              <a:rPr lang="it-IT" altLang="it-IT"/>
              <a:pPr>
                <a:defRPr/>
              </a:pPr>
              <a:t>‹N›</a:t>
            </a:fld>
            <a:endParaRPr lang="it-IT" altLang="it-IT"/>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C3A9DCBC-1501-432B-800E-C6DEC103C14C}"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42C4A70E-4C5D-4CDF-9E1C-95964ABE2B09}" type="slidenum">
              <a:rPr lang="it-IT" altLang="it-IT"/>
              <a:pPr>
                <a:defRPr/>
              </a:pPr>
              <a:t>‹N›</a:t>
            </a:fld>
            <a:endParaRPr lang="it-IT" altLang="it-IT"/>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DF3A11F4-AB44-4528-B5F3-72C9B585078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9A797CDB-E928-4B1D-81D3-3929B78674E7}" type="slidenum">
              <a:rPr lang="it-IT" altLang="it-IT"/>
              <a:pPr>
                <a:defRPr/>
              </a:pPr>
              <a:t>‹N›</a:t>
            </a:fld>
            <a:endParaRPr lang="it-IT" altLang="it-IT"/>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BC89E655-C34C-46BF-9855-A9941B7FDE7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D467B62B-A049-4374-89E0-683AB7DF1E2E}" type="slidenum">
              <a:rPr lang="it-IT" altLang="it-IT"/>
              <a:pPr>
                <a:defRPr/>
              </a:pPr>
              <a:t>‹N›</a:t>
            </a:fld>
            <a:endParaRPr lang="it-IT" altLang="it-IT"/>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8DD36F85-C535-4A86-83E4-35ECE140B7BD}"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23DA1F60-7C81-43DC-B08B-A1EF2E4541D6}" type="slidenum">
              <a:rPr lang="it-IT" altLang="it-IT"/>
              <a:pPr>
                <a:defRPr/>
              </a:pPr>
              <a:t>‹N›</a:t>
            </a:fld>
            <a:endParaRPr lang="it-IT" altLang="it-IT"/>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9A691EA6-2B87-4082-AC85-C2750D87B4E7}"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046F252A-EC9E-46C9-9C0E-BCEA231F60CB}" type="slidenum">
              <a:rPr lang="it-IT" altLang="it-IT"/>
              <a:pPr>
                <a:defRPr/>
              </a:pPr>
              <a:t>‹N›</a:t>
            </a:fld>
            <a:endParaRPr lang="it-IT" altLang="it-IT"/>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95E52A63-1F83-4555-8110-30FFF4EFF5FB}"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F0663441-31CC-49BD-A9D6-59699409894A}" type="slidenum">
              <a:rPr lang="it-IT" altLang="it-IT"/>
              <a:pPr>
                <a:defRPr/>
              </a:pPr>
              <a:t>‹N›</a:t>
            </a:fld>
            <a:endParaRPr lang="it-IT" altLang="it-IT"/>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A8DB5237-BA42-4200-B4EA-66B3F8843294}"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7DBD9C8B-B775-47B4-9B16-9D18588BA8A5}" type="slidenum">
              <a:rPr lang="it-IT" altLang="it-IT"/>
              <a:pPr>
                <a:defRPr/>
              </a:pPr>
              <a:t>‹N›</a:t>
            </a:fld>
            <a:endParaRPr lang="it-IT" altLang="it-IT"/>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CB647B96-BB38-420B-8E8A-1201CC9788ED}"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pPr>
              <a:defRPr/>
            </a:pPr>
            <a:fld id="{0766F604-C797-4ED7-9830-6FF7C1BF5EEF}" type="slidenum">
              <a:rPr lang="it-IT" altLang="it-IT"/>
              <a:pPr>
                <a:defRPr/>
              </a:pPr>
              <a:t>‹N›</a:t>
            </a:fld>
            <a:endParaRPr lang="it-IT" alt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CCB065D0-A74B-457D-A403-A0594F91AA66}" type="datetime1">
              <a:rPr lang="it-IT" smtClean="0"/>
              <a:pPr/>
              <a:t>20/06/2019</a:t>
            </a:fld>
            <a:endParaRPr lang="it-IT"/>
          </a:p>
        </p:txBody>
      </p:sp>
      <p:sp>
        <p:nvSpPr>
          <p:cNvPr id="8" name="Footer Placeholder 7"/>
          <p:cNvSpPr>
            <a:spLocks noGrp="1"/>
          </p:cNvSpPr>
          <p:nvPr>
            <p:ph type="ftr" sz="quarter" idx="11"/>
          </p:nvPr>
        </p:nvSpPr>
        <p:spPr/>
        <p:txBody>
          <a:bodyPr/>
          <a:lstStyle/>
          <a:p>
            <a:r>
              <a:rPr lang="it-IT" smtClean="0"/>
              <a:t>-  Massimiliano GADDINI - Paolo IANNELLI  - Maria Francesca CONTI</a:t>
            </a:r>
            <a:endParaRPr lang="it-IT"/>
          </a:p>
        </p:txBody>
      </p:sp>
      <p:sp>
        <p:nvSpPr>
          <p:cNvPr id="9" name="Slide Number Placeholder 8"/>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41238983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EFAAE775-FF96-4D95-BE27-97C6665363A3}"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pPr>
              <a:defRPr/>
            </a:pPr>
            <a:fld id="{7C960B07-ACEF-48DD-A473-8600A8F728E0}" type="slidenum">
              <a:rPr lang="it-IT" altLang="it-IT"/>
              <a:pPr>
                <a:defRPr/>
              </a:pPr>
              <a:t>‹N›</a:t>
            </a:fld>
            <a:endParaRPr lang="it-IT" altLang="it-IT"/>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71599D-EAF1-4C15-B9C0-33F10AB010B3}"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pPr>
              <a:defRPr/>
            </a:pPr>
            <a:fld id="{799CF3CC-5633-4BBF-9876-E53B0486E376}" type="slidenum">
              <a:rPr lang="it-IT" altLang="it-IT"/>
              <a:pPr>
                <a:defRPr/>
              </a:pPr>
              <a:t>‹N›</a:t>
            </a:fld>
            <a:endParaRPr lang="it-IT" altLang="it-IT"/>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AA36954E-F25F-40BB-8291-719D4EA42A29}"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FE52178A-AE55-4844-856F-7BA9099AD399}" type="slidenum">
              <a:rPr lang="it-IT" altLang="it-IT"/>
              <a:pPr>
                <a:defRPr/>
              </a:pPr>
              <a:t>‹N›</a:t>
            </a:fld>
            <a:endParaRPr lang="it-IT" altLang="it-IT"/>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C3A9DCBC-1501-432B-800E-C6DEC103C14C}"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42C4A70E-4C5D-4CDF-9E1C-95964ABE2B09}" type="slidenum">
              <a:rPr lang="it-IT" altLang="it-IT"/>
              <a:pPr>
                <a:defRPr/>
              </a:pPr>
              <a:t>‹N›</a:t>
            </a:fld>
            <a:endParaRPr lang="it-IT" altLang="it-IT"/>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DF3A11F4-AB44-4528-B5F3-72C9B585078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9A797CDB-E928-4B1D-81D3-3929B78674E7}" type="slidenum">
              <a:rPr lang="it-IT" altLang="it-IT"/>
              <a:pPr>
                <a:defRPr/>
              </a:pPr>
              <a:t>‹N›</a:t>
            </a:fld>
            <a:endParaRPr lang="it-IT" altLang="it-IT"/>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BC89E655-C34C-46BF-9855-A9941B7FDE7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D467B62B-A049-4374-89E0-683AB7DF1E2E}" type="slidenum">
              <a:rPr lang="it-IT" altLang="it-IT"/>
              <a:pPr>
                <a:defRPr/>
              </a:pPr>
              <a:t>‹N›</a:t>
            </a:fld>
            <a:endParaRPr lang="it-IT" altLang="it-IT"/>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99A1B4EA-CCE1-44BC-AD42-23CDC3C37AD0}"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fld id="{7C2A16DB-C0CF-4707-8523-0A91D842C354}" type="slidenum">
              <a:rPr lang="it-IT" altLang="it-IT"/>
              <a:pPr/>
              <a:t>‹N›</a:t>
            </a:fld>
            <a:endParaRPr lang="it-IT" altLang="it-IT"/>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19ED2296-30F0-465A-B0D4-E98097688D13}"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fld id="{03841AEC-6B43-4C01-9473-D4D97CA5C090}" type="slidenum">
              <a:rPr lang="it-IT" altLang="it-IT"/>
              <a:pPr/>
              <a:t>‹N›</a:t>
            </a:fld>
            <a:endParaRPr lang="it-IT" altLang="it-IT"/>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88A46C04-7165-4D31-8A7B-0E6D3B625DED}"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fld id="{71D034B8-D92F-4AFF-AB98-72CE054AC6F0}" type="slidenum">
              <a:rPr lang="it-IT" altLang="it-IT"/>
              <a:pPr/>
              <a:t>‹N›</a:t>
            </a:fld>
            <a:endParaRPr lang="it-IT" altLang="it-IT"/>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E748A718-F2CF-47C3-A30B-9C6CFA857AAA}"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fld id="{D6404E22-9351-4EB2-B4CB-CCFBCCDC3363}" type="slidenum">
              <a:rPr lang="it-IT" altLang="it-IT"/>
              <a:pPr/>
              <a:t>‹N›</a:t>
            </a:fld>
            <a:endParaRPr lang="it-IT" alt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AC9EE786-BA4A-49FE-A845-CE309CB0F66E}" type="datetime1">
              <a:rPr lang="it-IT" smtClean="0"/>
              <a:pPr/>
              <a:t>20/06/2019</a:t>
            </a:fld>
            <a:endParaRPr lang="it-IT"/>
          </a:p>
        </p:txBody>
      </p:sp>
      <p:sp>
        <p:nvSpPr>
          <p:cNvPr id="4" name="Footer Placeholder 3"/>
          <p:cNvSpPr>
            <a:spLocks noGrp="1"/>
          </p:cNvSpPr>
          <p:nvPr>
            <p:ph type="ftr" sz="quarter" idx="11"/>
          </p:nvPr>
        </p:nvSpPr>
        <p:spPr/>
        <p:txBody>
          <a:bodyPr/>
          <a:lstStyle/>
          <a:p>
            <a:r>
              <a:rPr lang="it-IT" smtClean="0"/>
              <a:t>-  Massimiliano GADDINI - Paolo IANNELLI  - Maria Francesca CONTI</a:t>
            </a:r>
            <a:endParaRPr lang="it-IT"/>
          </a:p>
        </p:txBody>
      </p:sp>
      <p:sp>
        <p:nvSpPr>
          <p:cNvPr id="5" name="Slide Number Placeholder 4"/>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21408037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A21737C4-051D-4AB1-B4B5-3C47178450EC}"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fld id="{FF3F7E64-9EB5-41CF-A985-F42136952750}" type="slidenum">
              <a:rPr lang="it-IT" altLang="it-IT"/>
              <a:pPr/>
              <a:t>‹N›</a:t>
            </a:fld>
            <a:endParaRPr lang="it-IT" altLang="it-IT"/>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3B234E66-D9DE-43CB-B86C-4CBB55773ADB}"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fld id="{6621FC30-3556-4BB0-A81E-ABD1B87B1D46}" type="slidenum">
              <a:rPr lang="it-IT" altLang="it-IT"/>
              <a:pPr/>
              <a:t>‹N›</a:t>
            </a:fld>
            <a:endParaRPr lang="it-IT" altLang="it-IT"/>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EA3E97F-EA96-4476-BF39-2FB3F4B2495F}"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fld id="{C9D3382D-EDC9-4821-BCC3-952576F8914B}" type="slidenum">
              <a:rPr lang="it-IT" altLang="it-IT"/>
              <a:pPr/>
              <a:t>‹N›</a:t>
            </a:fld>
            <a:endParaRPr lang="it-IT" altLang="it-IT"/>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F43EF020-A8E1-4C7A-9251-7892822EEE7A}"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fld id="{E04C70DC-D12D-4CAE-B209-C320928C9787}" type="slidenum">
              <a:rPr lang="it-IT" altLang="it-IT"/>
              <a:pPr/>
              <a:t>‹N›</a:t>
            </a:fld>
            <a:endParaRPr lang="it-IT" altLang="it-IT"/>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EE763848-BBB2-4386-8847-F9DC7FAEE886}"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fld id="{7BEE6DBA-ACD4-4680-8BC6-3C70930D892E}" type="slidenum">
              <a:rPr lang="it-IT" altLang="it-IT"/>
              <a:pPr/>
              <a:t>‹N›</a:t>
            </a:fld>
            <a:endParaRPr lang="it-IT" altLang="it-IT"/>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486A69AB-18A5-4979-87E5-304BA73E5C16}"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fld id="{9E2530F6-2B2E-4858-81CF-9265846E66CF}" type="slidenum">
              <a:rPr lang="it-IT" altLang="it-IT"/>
              <a:pPr/>
              <a:t>‹N›</a:t>
            </a:fld>
            <a:endParaRPr lang="it-IT" altLang="it-IT"/>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092AEB0D-F32B-47E2-B6DD-5E99288D7C19}"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fld id="{493E3593-187D-49C2-BF09-26B45986C8A1}" type="slidenum">
              <a:rPr lang="it-IT" altLang="it-IT"/>
              <a:pPr/>
              <a:t>‹N›</a:t>
            </a:fld>
            <a:endParaRPr lang="it-IT" altLang="it-IT"/>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8DD36F85-C535-4A86-83E4-35ECE140B7BD}"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23DA1F60-7C81-43DC-B08B-A1EF2E4541D6}" type="slidenum">
              <a:rPr lang="it-IT" altLang="it-IT"/>
              <a:pPr>
                <a:defRPr/>
              </a:pPr>
              <a:t>‹N›</a:t>
            </a:fld>
            <a:endParaRPr lang="it-IT" altLang="it-IT"/>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9A691EA6-2B87-4082-AC85-C2750D87B4E7}"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046F252A-EC9E-46C9-9C0E-BCEA231F60CB}" type="slidenum">
              <a:rPr lang="it-IT" altLang="it-IT"/>
              <a:pPr>
                <a:defRPr/>
              </a:pPr>
              <a:t>‹N›</a:t>
            </a:fld>
            <a:endParaRPr lang="it-IT" altLang="it-IT"/>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95E52A63-1F83-4555-8110-30FFF4EFF5FB}"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F0663441-31CC-49BD-A9D6-59699409894A}" type="slidenum">
              <a:rPr lang="it-IT" altLang="it-IT"/>
              <a:pPr>
                <a:defRPr/>
              </a:pPr>
              <a:t>‹N›</a:t>
            </a:fld>
            <a:endParaRPr lang="it-IT" alt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C3165A-50B2-4247-981F-87C1226048E3}" type="datetime1">
              <a:rPr lang="it-IT" smtClean="0"/>
              <a:pPr/>
              <a:t>20/06/2019</a:t>
            </a:fld>
            <a:endParaRPr lang="it-IT"/>
          </a:p>
        </p:txBody>
      </p:sp>
      <p:sp>
        <p:nvSpPr>
          <p:cNvPr id="3" name="Footer Placeholder 2"/>
          <p:cNvSpPr>
            <a:spLocks noGrp="1"/>
          </p:cNvSpPr>
          <p:nvPr>
            <p:ph type="ftr" sz="quarter" idx="11"/>
          </p:nvPr>
        </p:nvSpPr>
        <p:spPr/>
        <p:txBody>
          <a:bodyPr/>
          <a:lstStyle/>
          <a:p>
            <a:r>
              <a:rPr lang="it-IT" smtClean="0"/>
              <a:t>-  Massimiliano GADDINI - Paolo IANNELLI  - Maria Francesca CONTI</a:t>
            </a:r>
            <a:endParaRPr lang="it-IT"/>
          </a:p>
        </p:txBody>
      </p:sp>
      <p:sp>
        <p:nvSpPr>
          <p:cNvPr id="4" name="Slide Number Placeholder 3"/>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22970727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A8DB5237-BA42-4200-B4EA-66B3F8843294}"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7DBD9C8B-B775-47B4-9B16-9D18588BA8A5}" type="slidenum">
              <a:rPr lang="it-IT" altLang="it-IT"/>
              <a:pPr>
                <a:defRPr/>
              </a:pPr>
              <a:t>‹N›</a:t>
            </a:fld>
            <a:endParaRPr lang="it-IT" altLang="it-IT"/>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CB647B96-BB38-420B-8E8A-1201CC9788ED}"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pPr>
              <a:defRPr/>
            </a:pPr>
            <a:fld id="{0766F604-C797-4ED7-9830-6FF7C1BF5EEF}" type="slidenum">
              <a:rPr lang="it-IT" altLang="it-IT"/>
              <a:pPr>
                <a:defRPr/>
              </a:pPr>
              <a:t>‹N›</a:t>
            </a:fld>
            <a:endParaRPr lang="it-IT" altLang="it-IT"/>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EFAAE775-FF96-4D95-BE27-97C6665363A3}"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pPr>
              <a:defRPr/>
            </a:pPr>
            <a:fld id="{7C960B07-ACEF-48DD-A473-8600A8F728E0}" type="slidenum">
              <a:rPr lang="it-IT" altLang="it-IT"/>
              <a:pPr>
                <a:defRPr/>
              </a:pPr>
              <a:t>‹N›</a:t>
            </a:fld>
            <a:endParaRPr lang="it-IT" altLang="it-IT"/>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71599D-EAF1-4C15-B9C0-33F10AB010B3}"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pPr>
              <a:defRPr/>
            </a:pPr>
            <a:fld id="{799CF3CC-5633-4BBF-9876-E53B0486E376}" type="slidenum">
              <a:rPr lang="it-IT" altLang="it-IT"/>
              <a:pPr>
                <a:defRPr/>
              </a:pPr>
              <a:t>‹N›</a:t>
            </a:fld>
            <a:endParaRPr lang="it-IT" altLang="it-IT"/>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AA36954E-F25F-40BB-8291-719D4EA42A29}"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FE52178A-AE55-4844-856F-7BA9099AD399}" type="slidenum">
              <a:rPr lang="it-IT" altLang="it-IT"/>
              <a:pPr>
                <a:defRPr/>
              </a:pPr>
              <a:t>‹N›</a:t>
            </a:fld>
            <a:endParaRPr lang="it-IT" altLang="it-IT"/>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C3A9DCBC-1501-432B-800E-C6DEC103C14C}"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42C4A70E-4C5D-4CDF-9E1C-95964ABE2B09}" type="slidenum">
              <a:rPr lang="it-IT" altLang="it-IT"/>
              <a:pPr>
                <a:defRPr/>
              </a:pPr>
              <a:t>‹N›</a:t>
            </a:fld>
            <a:endParaRPr lang="it-IT" altLang="it-IT"/>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DF3A11F4-AB44-4528-B5F3-72C9B585078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9A797CDB-E928-4B1D-81D3-3929B78674E7}" type="slidenum">
              <a:rPr lang="it-IT" altLang="it-IT"/>
              <a:pPr>
                <a:defRPr/>
              </a:pPr>
              <a:t>‹N›</a:t>
            </a:fld>
            <a:endParaRPr lang="it-IT" altLang="it-IT"/>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BC89E655-C34C-46BF-9855-A9941B7FDE7C}"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D467B62B-A049-4374-89E0-683AB7DF1E2E}" type="slidenum">
              <a:rPr lang="it-IT" altLang="it-IT"/>
              <a:pPr>
                <a:defRPr/>
              </a:pPr>
              <a:t>‹N›</a:t>
            </a:fld>
            <a:endParaRPr lang="it-IT" altLang="it-IT"/>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F5AB4054-C75A-4D00-9A7C-CB5918051BE6}"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FBE38092-1546-420C-9ADE-B0ACFEB8096F}"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21F76803-20AC-49FB-B767-E931FC8FCC05}"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194751CC-A4E3-4339-BAF9-FD5A8D414881}"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7D17C54D-D20D-4D2D-8945-35334F84BE88}" type="datetime1">
              <a:rPr lang="it-IT" smtClean="0"/>
              <a:pPr/>
              <a:t>20/06/2019</a:t>
            </a:fld>
            <a:endParaRPr lang="it-IT"/>
          </a:p>
        </p:txBody>
      </p:sp>
      <p:sp>
        <p:nvSpPr>
          <p:cNvPr id="6" name="Footer Placeholder 5"/>
          <p:cNvSpPr>
            <a:spLocks noGrp="1"/>
          </p:cNvSpPr>
          <p:nvPr>
            <p:ph type="ftr" sz="quarter" idx="11"/>
          </p:nvPr>
        </p:nvSpPr>
        <p:spPr/>
        <p:txBody>
          <a:bodyPr/>
          <a:lstStyle/>
          <a:p>
            <a:r>
              <a:rPr lang="it-IT" smtClean="0"/>
              <a:t>-  Massimiliano GADDINI - Paolo IANNELLI  - Maria Francesca CONTI</a:t>
            </a:r>
            <a:endParaRPr lang="it-IT"/>
          </a:p>
        </p:txBody>
      </p:sp>
      <p:sp>
        <p:nvSpPr>
          <p:cNvPr id="7" name="Slide Number Placeholder 6"/>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181060660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lvl1pPr>
              <a:defRPr/>
            </a:lvl1pPr>
          </a:lstStyle>
          <a:p>
            <a:pPr>
              <a:defRPr/>
            </a:pPr>
            <a:fld id="{E4DF9576-CEEC-46E8-8422-F731C1DCC9C7}"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A8D0C6D3-2CD7-41A2-8C83-2916A82E02A0}"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1CB5E34A-CE16-466B-ADE8-79460177018D}"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9DAF7DBA-FC9D-4FA3-AB27-E2777E8901FC}"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032638BD-6AC5-4CB5-A28E-8DE02E12023E}" type="datetime1">
              <a:rPr lang="it-IT">
                <a:solidFill>
                  <a:prstClr val="black">
                    <a:tint val="75000"/>
                  </a:prstClr>
                </a:solidFill>
              </a:rPr>
              <a:pPr>
                <a:defRPr/>
              </a:pPr>
              <a:t>20/06/2019</a:t>
            </a:fld>
            <a:endParaRPr lang="it-IT">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9" name="Slide Number Placeholder 5"/>
          <p:cNvSpPr>
            <a:spLocks noGrp="1"/>
          </p:cNvSpPr>
          <p:nvPr>
            <p:ph type="sldNum" sz="quarter" idx="12"/>
          </p:nvPr>
        </p:nvSpPr>
        <p:spPr/>
        <p:txBody>
          <a:bodyPr/>
          <a:lstStyle>
            <a:lvl1pPr>
              <a:defRPr/>
            </a:lvl1pPr>
          </a:lstStyle>
          <a:p>
            <a:pPr>
              <a:defRPr/>
            </a:pPr>
            <a:fld id="{057BE330-3B04-49A4-A689-0C2C3E250994}"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3"/>
          <p:cNvSpPr>
            <a:spLocks noGrp="1"/>
          </p:cNvSpPr>
          <p:nvPr>
            <p:ph type="dt" sz="half" idx="10"/>
          </p:nvPr>
        </p:nvSpPr>
        <p:spPr/>
        <p:txBody>
          <a:bodyPr/>
          <a:lstStyle>
            <a:lvl1pPr>
              <a:defRPr/>
            </a:lvl1pPr>
          </a:lstStyle>
          <a:p>
            <a:pPr>
              <a:defRPr/>
            </a:pPr>
            <a:fld id="{5335B03C-67B9-4BE0-81AC-21C9D0C36D3E}" type="datetime1">
              <a:rPr lang="it-IT">
                <a:solidFill>
                  <a:prstClr val="black">
                    <a:tint val="75000"/>
                  </a:prstClr>
                </a:solidFill>
              </a:rPr>
              <a:pPr>
                <a:defRPr/>
              </a:pPr>
              <a:t>20/06/2019</a:t>
            </a:fld>
            <a:endParaRPr lang="it-IT">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5" name="Slide Number Placeholder 5"/>
          <p:cNvSpPr>
            <a:spLocks noGrp="1"/>
          </p:cNvSpPr>
          <p:nvPr>
            <p:ph type="sldNum" sz="quarter" idx="12"/>
          </p:nvPr>
        </p:nvSpPr>
        <p:spPr/>
        <p:txBody>
          <a:bodyPr/>
          <a:lstStyle>
            <a:lvl1pPr>
              <a:defRPr/>
            </a:lvl1pPr>
          </a:lstStyle>
          <a:p>
            <a:pPr>
              <a:defRPr/>
            </a:pPr>
            <a:fld id="{5220C45C-B258-48A7-967F-A998EF59F699}"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72918F7-D9C6-4924-B009-1B2444685C7D}" type="datetime1">
              <a:rPr lang="it-IT">
                <a:solidFill>
                  <a:prstClr val="black">
                    <a:tint val="75000"/>
                  </a:prstClr>
                </a:solidFill>
              </a:rPr>
              <a:pPr>
                <a:defRPr/>
              </a:pPr>
              <a:t>20/06/2019</a:t>
            </a:fld>
            <a:endParaRPr lang="it-IT">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4" name="Slide Number Placeholder 5"/>
          <p:cNvSpPr>
            <a:spLocks noGrp="1"/>
          </p:cNvSpPr>
          <p:nvPr>
            <p:ph type="sldNum" sz="quarter" idx="12"/>
          </p:nvPr>
        </p:nvSpPr>
        <p:spPr/>
        <p:txBody>
          <a:bodyPr/>
          <a:lstStyle>
            <a:lvl1pPr>
              <a:defRPr/>
            </a:lvl1pPr>
          </a:lstStyle>
          <a:p>
            <a:pPr>
              <a:defRPr/>
            </a:pPr>
            <a:fld id="{DA1F403A-4DA3-4518-B880-450151E68B9A}"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86DE2FF6-AD8B-4213-83E9-14623630E992}"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7DE0B6F2-6DD3-4289-96E3-30C70618D69C}"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3"/>
          <p:cNvSpPr>
            <a:spLocks noGrp="1"/>
          </p:cNvSpPr>
          <p:nvPr>
            <p:ph type="dt" sz="half" idx="10"/>
          </p:nvPr>
        </p:nvSpPr>
        <p:spPr/>
        <p:txBody>
          <a:bodyPr/>
          <a:lstStyle>
            <a:lvl1pPr>
              <a:defRPr/>
            </a:lvl1pPr>
          </a:lstStyle>
          <a:p>
            <a:pPr>
              <a:defRPr/>
            </a:pPr>
            <a:fld id="{081E4BCB-5F86-4BAD-807F-8108EB24105A}" type="datetime1">
              <a:rPr lang="it-IT">
                <a:solidFill>
                  <a:prstClr val="black">
                    <a:tint val="75000"/>
                  </a:prstClr>
                </a:solidFill>
              </a:rPr>
              <a:pPr>
                <a:defRPr/>
              </a:pPr>
              <a:t>20/06/2019</a:t>
            </a:fld>
            <a:endParaRPr lang="it-IT">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7" name="Slide Number Placeholder 5"/>
          <p:cNvSpPr>
            <a:spLocks noGrp="1"/>
          </p:cNvSpPr>
          <p:nvPr>
            <p:ph type="sldNum" sz="quarter" idx="12"/>
          </p:nvPr>
        </p:nvSpPr>
        <p:spPr/>
        <p:txBody>
          <a:bodyPr/>
          <a:lstStyle>
            <a:lvl1pPr>
              <a:defRPr/>
            </a:lvl1pPr>
          </a:lstStyle>
          <a:p>
            <a:pPr>
              <a:defRPr/>
            </a:pPr>
            <a:fld id="{F1FCA33F-6AF1-4EDB-9FD5-7D3E73652CED}"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0AC8D242-AACB-4903-BEA3-01EEAC1332D9}"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1736D66D-8378-420E-BE37-EA3A39E08ED1}"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10AFE0CA-F150-43A2-B551-9E01EC6850C0}"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12"/>
          </p:nvPr>
        </p:nvSpPr>
        <p:spPr/>
        <p:txBody>
          <a:bodyPr/>
          <a:lstStyle>
            <a:lvl1pPr>
              <a:defRPr/>
            </a:lvl1pPr>
          </a:lstStyle>
          <a:p>
            <a:pPr>
              <a:defRPr/>
            </a:pPr>
            <a:fld id="{8C8C790E-26A3-4DBF-9E08-0CB45173475F}" type="slidenum">
              <a:rPr lang="it-IT">
                <a:solidFill>
                  <a:prstClr val="black">
                    <a:tint val="75000"/>
                  </a:prstClr>
                </a:solidFill>
              </a:rPr>
              <a:pPr>
                <a:defRPr/>
              </a:pPr>
              <a:t>‹N›</a:t>
            </a:fld>
            <a:endParaRPr lang="it-IT">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18A912D3-0433-4FDC-ABB8-A8C67508CA60}" type="datetime1">
              <a:rPr lang="it-IT" smtClean="0"/>
              <a:pPr/>
              <a:t>20/06/2019</a:t>
            </a:fld>
            <a:endParaRPr lang="it-IT"/>
          </a:p>
        </p:txBody>
      </p:sp>
      <p:sp>
        <p:nvSpPr>
          <p:cNvPr id="6" name="Footer Placeholder 5"/>
          <p:cNvSpPr>
            <a:spLocks noGrp="1"/>
          </p:cNvSpPr>
          <p:nvPr>
            <p:ph type="ftr" sz="quarter" idx="11"/>
          </p:nvPr>
        </p:nvSpPr>
        <p:spPr/>
        <p:txBody>
          <a:bodyPr/>
          <a:lstStyle/>
          <a:p>
            <a:r>
              <a:rPr lang="it-IT" smtClean="0"/>
              <a:t>-  Massimiliano GADDINI - Paolo IANNELLI  - Maria Francesca CONTI</a:t>
            </a:r>
            <a:endParaRPr lang="it-IT"/>
          </a:p>
        </p:txBody>
      </p:sp>
      <p:sp>
        <p:nvSpPr>
          <p:cNvPr id="7" name="Slide Number Placeholder 6"/>
          <p:cNvSpPr>
            <a:spLocks noGrp="1"/>
          </p:cNvSpPr>
          <p:nvPr>
            <p:ph type="sldNum" sz="quarter" idx="12"/>
          </p:nvPr>
        </p:nvSpPr>
        <p:spPr/>
        <p:txBody>
          <a:body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2124899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52CEB0-FD23-403D-86D4-B5E2FD9329A1}" type="datetime1">
              <a:rPr lang="it-IT" smtClean="0"/>
              <a:pPr/>
              <a:t>20/06/2019</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  Massimiliano GADDINI - Paolo IANNELLI  - Maria Francesca CONTI</a:t>
            </a:r>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355E6-247F-443D-96EC-80D352571396}" type="slidenum">
              <a:rPr lang="it-IT" smtClean="0"/>
              <a:pPr/>
              <a:t>‹N›</a:t>
            </a:fld>
            <a:endParaRPr lang="it-IT"/>
          </a:p>
        </p:txBody>
      </p:sp>
    </p:spTree>
    <p:extLst>
      <p:ext uri="{BB962C8B-B14F-4D97-AF65-F5344CB8AC3E}">
        <p14:creationId xmlns:p14="http://schemas.microsoft.com/office/powerpoint/2010/main" xmlns="" val="37032602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52CEB0-FD23-403D-86D4-B5E2FD9329A1}" type="datetime1">
              <a:rPr lang="it-IT" smtClean="0">
                <a:solidFill>
                  <a:prstClr val="black">
                    <a:tint val="75000"/>
                  </a:prstClr>
                </a:solidFill>
              </a: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solidFill>
                  <a:prstClr val="black">
                    <a:tint val="75000"/>
                  </a:prstClr>
                </a:solidFill>
              </a:rPr>
              <a:t>-  Massimiliano GADDINI - Paolo IANNELLI  - Maria Francesca CONTI</a:t>
            </a:r>
            <a:endParaRPr lang="it-IT">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355E6-247F-443D-96EC-80D352571396}" type="slidenum">
              <a:rPr lang="it-IT" smtClean="0">
                <a:solidFill>
                  <a:prstClr val="black">
                    <a:tint val="75000"/>
                  </a:prstClr>
                </a:solidFill>
              </a:rPr>
              <a:pPr/>
              <a:t>‹N›</a:t>
            </a:fld>
            <a:endParaRPr lang="it-IT">
              <a:solidFill>
                <a:prstClr val="black">
                  <a:tint val="75000"/>
                </a:prstClr>
              </a:solidFill>
            </a:endParaRPr>
          </a:p>
        </p:txBody>
      </p:sp>
    </p:spTree>
    <p:extLst>
      <p:ext uri="{BB962C8B-B14F-4D97-AF65-F5344CB8AC3E}">
        <p14:creationId xmlns:p14="http://schemas.microsoft.com/office/powerpoint/2010/main" xmlns="" val="370326026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2C6F2BA-ADE7-4A64-98E2-F8A49C1AD5C2}"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defRPr/>
            </a:pPr>
            <a:fld id="{C8DF70B3-4417-433C-816D-55E1D77F4EAE}" type="slidenum">
              <a:rPr lang="it-IT" altLang="it-IT">
                <a:cs typeface="Arial" pitchFamily="34" charset="0"/>
              </a:rPr>
              <a:pPr fontAlgn="base">
                <a:spcBef>
                  <a:spcPct val="0"/>
                </a:spcBef>
                <a:spcAft>
                  <a:spcPct val="0"/>
                </a:spcAft>
                <a:defRPr/>
              </a:pPr>
              <a:t>‹N›</a:t>
            </a:fld>
            <a:endParaRPr lang="it-IT" altLang="it-IT">
              <a:cs typeface="Arial"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2C6F2BA-ADE7-4A64-98E2-F8A49C1AD5C2}"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defRPr/>
            </a:pPr>
            <a:fld id="{C8DF70B3-4417-433C-816D-55E1D77F4EAE}" type="slidenum">
              <a:rPr lang="it-IT" altLang="it-IT">
                <a:cs typeface="Arial" pitchFamily="34" charset="0"/>
              </a:rPr>
              <a:pPr fontAlgn="base">
                <a:spcBef>
                  <a:spcPct val="0"/>
                </a:spcBef>
                <a:spcAft>
                  <a:spcPct val="0"/>
                </a:spcAft>
                <a:defRPr/>
              </a:pPr>
              <a:t>‹N›</a:t>
            </a:fld>
            <a:endParaRPr lang="it-IT" altLang="it-IT">
              <a:cs typeface="Arial"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2C6F2BA-ADE7-4A64-98E2-F8A49C1AD5C2}"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defRPr/>
            </a:pPr>
            <a:fld id="{C8DF70B3-4417-433C-816D-55E1D77F4EAE}" type="slidenum">
              <a:rPr lang="it-IT" altLang="it-IT">
                <a:cs typeface="Arial" pitchFamily="34" charset="0"/>
              </a:rPr>
              <a:pPr fontAlgn="base">
                <a:spcBef>
                  <a:spcPct val="0"/>
                </a:spcBef>
                <a:spcAft>
                  <a:spcPct val="0"/>
                </a:spcAft>
                <a:defRPr/>
              </a:pPr>
              <a:t>‹N›</a:t>
            </a:fld>
            <a:endParaRPr lang="it-IT" altLang="it-IT">
              <a:cs typeface="Arial"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0A547A86-090D-4B62-9791-68D4D4CB4098}"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pPr>
            <a:fld id="{2999786E-77D6-4BBC-AB52-395ED8994769}" type="slidenum">
              <a:rPr lang="it-IT" altLang="it-IT" smtClean="0">
                <a:cs typeface="Arial" pitchFamily="34" charset="0"/>
              </a:rPr>
              <a:pPr fontAlgn="base">
                <a:spcBef>
                  <a:spcPct val="0"/>
                </a:spcBef>
                <a:spcAft>
                  <a:spcPct val="0"/>
                </a:spcAft>
              </a:pPr>
              <a:t>‹N›</a:t>
            </a:fld>
            <a:endParaRPr lang="it-IT" altLang="it-IT" smtClean="0">
              <a:cs typeface="Arial"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endParaRPr lang="en-US" altLang="it-IT"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endParaRPr lang="en-US" altLang="it-IT"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2C6F2BA-ADE7-4A64-98E2-F8A49C1AD5C2}"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fontAlgn="base">
              <a:spcBef>
                <a:spcPct val="0"/>
              </a:spcBef>
              <a:spcAft>
                <a:spcPct val="0"/>
              </a:spcAft>
              <a:defRPr/>
            </a:pPr>
            <a:fld id="{C8DF70B3-4417-433C-816D-55E1D77F4EAE}" type="slidenum">
              <a:rPr lang="it-IT" altLang="it-IT">
                <a:cs typeface="Arial" pitchFamily="34" charset="0"/>
              </a:rPr>
              <a:pPr fontAlgn="base">
                <a:spcBef>
                  <a:spcPct val="0"/>
                </a:spcBef>
                <a:spcAft>
                  <a:spcPct val="0"/>
                </a:spcAft>
                <a:defRPr/>
              </a:pPr>
              <a:t>‹N›</a:t>
            </a:fld>
            <a:endParaRPr lang="it-IT" altLang="it-IT">
              <a:cs typeface="Arial" pitchFamily="34"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7CB041E9-591A-451A-B9A6-74B04B4EDD19}" type="datetime1">
              <a:rPr lang="it-IT">
                <a:solidFill>
                  <a:prstClr val="black">
                    <a:tint val="75000"/>
                  </a:prstClr>
                </a:solidFill>
              </a:rPr>
              <a:pPr>
                <a:defRPr/>
              </a:pPr>
              <a:t>20/06/2019</a:t>
            </a:fld>
            <a:endParaRPr lang="it-IT">
              <a:solidFill>
                <a:prstClr val="black">
                  <a:tint val="75000"/>
                </a:prstClr>
              </a:solidFill>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it-IT">
                <a:solidFill>
                  <a:prstClr val="black">
                    <a:tint val="75000"/>
                  </a:prstClr>
                </a:solidFill>
              </a:rPr>
              <a:t>-  Massimiliano GADDINI - Paolo IANNELLI  - Maria Francesca CONTI</a:t>
            </a: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C81C58F-0D6B-4F34-96BC-911B7866AD3C}" type="slidenum">
              <a:rPr lang="it-IT">
                <a:solidFill>
                  <a:prstClr val="black">
                    <a:tint val="75000"/>
                  </a:prstClr>
                </a:solidFill>
              </a:rPr>
              <a:pPr>
                <a:defRPr/>
              </a:pPr>
              <a:t>‹N›</a:t>
            </a:fld>
            <a:endParaRPr lang="it-IT">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5.xml"/><Relationship Id="rId5" Type="http://schemas.openxmlformats.org/officeDocument/2006/relationships/image" Target="../media/image3.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40.xml"/><Relationship Id="rId6" Type="http://schemas.openxmlformats.org/officeDocument/2006/relationships/image" Target="../media/image26.jpeg"/><Relationship Id="rId5" Type="http://schemas.openxmlformats.org/officeDocument/2006/relationships/image" Target="../media/image3.pn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3.pn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4.jpeg"/><Relationship Id="rId7" Type="http://schemas.openxmlformats.org/officeDocument/2006/relationships/diagramData" Target="../diagrams/data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microsoft.com/office/2007/relationships/diagramDrawing" Target="../diagrams/drawing1.xml"/><Relationship Id="rId5" Type="http://schemas.openxmlformats.org/officeDocument/2006/relationships/image" Target="../media/image6.jpeg"/><Relationship Id="rId10" Type="http://schemas.openxmlformats.org/officeDocument/2006/relationships/diagramColors" Target="../diagrams/colors1.xml"/><Relationship Id="rId4" Type="http://schemas.openxmlformats.org/officeDocument/2006/relationships/image" Target="../media/image5.jpeg"/><Relationship Id="rId9"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40.xml"/><Relationship Id="rId6" Type="http://schemas.openxmlformats.org/officeDocument/2006/relationships/image" Target="../media/image28.wmf"/><Relationship Id="rId5" Type="http://schemas.openxmlformats.org/officeDocument/2006/relationships/image" Target="../media/image3.png"/><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29.wmf"/><Relationship Id="rId5" Type="http://schemas.openxmlformats.org/officeDocument/2006/relationships/image" Target="../media/image3.pn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51.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30.wmf"/><Relationship Id="rId2" Type="http://schemas.openxmlformats.org/officeDocument/2006/relationships/notesSlide" Target="../notesSlides/notesSlide20.xml"/><Relationship Id="rId1" Type="http://schemas.openxmlformats.org/officeDocument/2006/relationships/slideLayout" Target="../slideLayouts/slideLayout84.xml"/><Relationship Id="rId6" Type="http://schemas.openxmlformats.org/officeDocument/2006/relationships/image" Target="../media/image29.wmf"/><Relationship Id="rId5" Type="http://schemas.openxmlformats.org/officeDocument/2006/relationships/image" Target="../media/image3.pn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62.xml"/><Relationship Id="rId6" Type="http://schemas.openxmlformats.org/officeDocument/2006/relationships/image" Target="../media/image31.jpeg"/><Relationship Id="rId5" Type="http://schemas.openxmlformats.org/officeDocument/2006/relationships/image" Target="../media/image3.pn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4.xml"/><Relationship Id="rId6" Type="http://schemas.openxmlformats.org/officeDocument/2006/relationships/image" Target="../media/image33.jpeg"/><Relationship Id="rId5" Type="http://schemas.openxmlformats.org/officeDocument/2006/relationships/image" Target="../media/image6.jpe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51.xml"/><Relationship Id="rId5" Type="http://schemas.openxmlformats.org/officeDocument/2006/relationships/image" Target="../media/image3.png"/><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8.png"/><Relationship Id="rId4" Type="http://schemas.microsoft.com/office/2007/relationships/hdphoto" Target="../media/hdphoto1.wdp"/><Relationship Id="rId9"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image" Target="../media/image39.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eg"/><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11.jpeg"/><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3.wmf"/><Relationship Id="rId5" Type="http://schemas.openxmlformats.org/officeDocument/2006/relationships/image" Target="../media/image3.png"/><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diagramQuickStyle" Target="../diagrams/quickStyle3.xml"/><Relationship Id="rId3" Type="http://schemas.openxmlformats.org/officeDocument/2006/relationships/image" Target="../media/image34.png"/><Relationship Id="rId7" Type="http://schemas.openxmlformats.org/officeDocument/2006/relationships/image" Target="../media/image37.png"/><Relationship Id="rId12" Type="http://schemas.openxmlformats.org/officeDocument/2006/relationships/diagramLayout" Target="../diagrams/layout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diagramData" Target="../diagrams/data3.xml"/><Relationship Id="rId5" Type="http://schemas.openxmlformats.org/officeDocument/2006/relationships/image" Target="../media/image35.png"/><Relationship Id="rId15" Type="http://schemas.microsoft.com/office/2007/relationships/diagramDrawing" Target="../diagrams/drawing3.xml"/><Relationship Id="rId10" Type="http://schemas.openxmlformats.org/officeDocument/2006/relationships/image" Target="../media/image38.png"/><Relationship Id="rId4" Type="http://schemas.microsoft.com/office/2007/relationships/hdphoto" Target="../media/hdphoto1.wdp"/><Relationship Id="rId9" Type="http://schemas.openxmlformats.org/officeDocument/2006/relationships/image" Target="../media/image3.png"/><Relationship Id="rId14" Type="http://schemas.openxmlformats.org/officeDocument/2006/relationships/diagramColors" Target="../diagrams/colors3.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73.xml"/><Relationship Id="rId5" Type="http://schemas.openxmlformats.org/officeDocument/2006/relationships/image" Target="../media/image3.png"/><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68.xml"/><Relationship Id="rId5" Type="http://schemas.openxmlformats.org/officeDocument/2006/relationships/image" Target="../media/image3.png"/><Relationship Id="rId4" Type="http://schemas.openxmlformats.org/officeDocument/2006/relationships/image" Target="../media/image10.jpeg"/></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8.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eg"/><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1.png"/><Relationship Id="rId2" Type="http://schemas.openxmlformats.org/officeDocument/2006/relationships/image" Target="../media/image47.jpeg"/><Relationship Id="rId1" Type="http://schemas.openxmlformats.org/officeDocument/2006/relationships/slideLayout" Target="../slideLayouts/slideLayout67.xml"/><Relationship Id="rId6" Type="http://schemas.openxmlformats.org/officeDocument/2006/relationships/image" Target="../media/image50.jpeg"/><Relationship Id="rId5" Type="http://schemas.openxmlformats.org/officeDocument/2006/relationships/hyperlink" Target="http://www.google.it/url?sa=i&amp;rct=j&amp;q=&amp;esrc=s&amp;source=images&amp;cd=&amp;cad=rja&amp;uact=8&amp;ved=0CAcQjRw&amp;url=http://saltechimpianti.it/impianti-2/&amp;ei=FiggVdGbJMviO_-bgbAM&amp;psig=AFQjCNGiwF8A-4WIyUSOZ0RJAaMytmefdA&amp;ust=1428257069144182" TargetMode="External"/><Relationship Id="rId4" Type="http://schemas.openxmlformats.org/officeDocument/2006/relationships/image" Target="../media/image49.jpe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wmf"/><Relationship Id="rId2" Type="http://schemas.openxmlformats.org/officeDocument/2006/relationships/image" Target="../media/image52.jpeg"/><Relationship Id="rId1" Type="http://schemas.openxmlformats.org/officeDocument/2006/relationships/slideLayout" Target="../slideLayouts/slideLayout68.xml"/><Relationship Id="rId6" Type="http://schemas.openxmlformats.org/officeDocument/2006/relationships/image" Target="../media/image56.wmf"/><Relationship Id="rId5" Type="http://schemas.openxmlformats.org/officeDocument/2006/relationships/image" Target="../media/image55.wmf"/><Relationship Id="rId4" Type="http://schemas.openxmlformats.org/officeDocument/2006/relationships/image" Target="../media/image54.wmf"/></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1.png"/><Relationship Id="rId7"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67.xml"/><Relationship Id="rId6" Type="http://schemas.openxmlformats.org/officeDocument/2006/relationships/hyperlink" Target="http://www.google.it/url?sa=i&amp;rct=j&amp;q=&amp;esrc=s&amp;source=images&amp;cd=&amp;cad=rja&amp;uact=8&amp;ved=0CAcQjRw&amp;url=http://www.fase-engineering.eu/obiettivi/&amp;ei=-y4gVYndLIOePLn6gDg&amp;psig=AFQjCNHGLzOGoSkD7jNMssyFbfOzVct4kA&amp;ust=1428258834648923" TargetMode="External"/><Relationship Id="rId5" Type="http://schemas.openxmlformats.org/officeDocument/2006/relationships/image" Target="../media/image59.jpeg"/><Relationship Id="rId10" Type="http://schemas.openxmlformats.org/officeDocument/2006/relationships/image" Target="../media/image62.jpeg"/><Relationship Id="rId4" Type="http://schemas.openxmlformats.org/officeDocument/2006/relationships/hyperlink" Target="http://www.google.it/url?sa=i&amp;rct=j&amp;q=&amp;esrc=s&amp;source=images&amp;cd=&amp;cad=rja&amp;uact=8&amp;ved=0CAcQjRw&amp;url=http://www.pmantincendi.com/p_m_antincendi.html&amp;ei=PS0gVb3PBcHBPJHvgSg&amp;psig=AFQjCNE86YbiEx_VW8WjyzJQJnpBu8Oe0w&amp;ust=1428258473623854" TargetMode="External"/><Relationship Id="rId9" Type="http://schemas.openxmlformats.org/officeDocument/2006/relationships/hyperlink" Target="http://www.google.it/url?sa=i&amp;rct=j&amp;q=&amp;esrc=s&amp;source=images&amp;cd=&amp;cad=rja&amp;uact=8&amp;ved=0CAcQjRw&amp;url=http://www.edilportale.com/prodotti/nanni-giancarlo-c./pavimento-in-pelle/emotion_66131.html&amp;ei=gjcgVe7ZL4XdPbX4gJAM&amp;psig=AFQjCNEzI5FIfQc25ZWzSAWWeYwmqDu0iw&amp;ust=1428261052959978"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2.xml"/><Relationship Id="rId1" Type="http://schemas.openxmlformats.org/officeDocument/2006/relationships/slideLayout" Target="../slideLayouts/slideLayout6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3.xml"/><Relationship Id="rId1" Type="http://schemas.openxmlformats.org/officeDocument/2006/relationships/slideLayout" Target="../slideLayouts/slideLayout6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4.xml"/><Relationship Id="rId1" Type="http://schemas.openxmlformats.org/officeDocument/2006/relationships/slideLayout" Target="../slideLayouts/slideLayout6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5.xml"/><Relationship Id="rId1" Type="http://schemas.openxmlformats.org/officeDocument/2006/relationships/slideLayout" Target="../slideLayouts/slideLayout67.xml"/><Relationship Id="rId4" Type="http://schemas.openxmlformats.org/officeDocument/2006/relationships/image" Target="../media/image68.jpeg"/></Relationships>
</file>

<file path=ppt/slides/_rels/slide4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72.jpeg"/><Relationship Id="rId4" Type="http://schemas.openxmlformats.org/officeDocument/2006/relationships/image" Target="../media/image71.jpeg"/></Relationships>
</file>

<file path=ppt/slides/_rels/slide44.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notesSlide" Target="../notesSlides/notesSlide36.xml"/><Relationship Id="rId1" Type="http://schemas.openxmlformats.org/officeDocument/2006/relationships/slideLayout" Target="../slideLayouts/slideLayout67.xml"/><Relationship Id="rId5" Type="http://schemas.openxmlformats.org/officeDocument/2006/relationships/image" Target="../media/image3.png"/><Relationship Id="rId4" Type="http://schemas.openxmlformats.org/officeDocument/2006/relationships/image" Target="../media/image74.wmf"/></Relationships>
</file>

<file path=ppt/slides/_rels/slide45.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7.xml"/><Relationship Id="rId1" Type="http://schemas.openxmlformats.org/officeDocument/2006/relationships/slideLayout" Target="../slideLayouts/slideLayout6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3.png"/></Relationships>
</file>

<file path=ppt/slides/_rels/slide4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8.xml"/><Relationship Id="rId1" Type="http://schemas.openxmlformats.org/officeDocument/2006/relationships/slideLayout" Target="../slideLayouts/slideLayout6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81.png"/><Relationship Id="rId2" Type="http://schemas.openxmlformats.org/officeDocument/2006/relationships/notesSlide" Target="../notesSlides/notesSlide39.xml"/><Relationship Id="rId1" Type="http://schemas.openxmlformats.org/officeDocument/2006/relationships/slideLayout" Target="../slideLayouts/slideLayout67.xml"/><Relationship Id="rId6" Type="http://schemas.openxmlformats.org/officeDocument/2006/relationships/diagramColors" Target="../diagrams/colors9.xml"/><Relationship Id="rId11" Type="http://schemas.openxmlformats.org/officeDocument/2006/relationships/image" Target="../media/image80.jpeg"/><Relationship Id="rId5" Type="http://schemas.openxmlformats.org/officeDocument/2006/relationships/diagramQuickStyle" Target="../diagrams/quickStyle9.xml"/><Relationship Id="rId10" Type="http://schemas.openxmlformats.org/officeDocument/2006/relationships/image" Target="../media/image79.png"/><Relationship Id="rId4" Type="http://schemas.openxmlformats.org/officeDocument/2006/relationships/diagramLayout" Target="../diagrams/layout9.xml"/><Relationship Id="rId9" Type="http://schemas.openxmlformats.org/officeDocument/2006/relationships/image" Target="../media/image78.jpeg"/></Relationships>
</file>

<file path=ppt/slides/_rels/slide4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0.xml"/><Relationship Id="rId1" Type="http://schemas.openxmlformats.org/officeDocument/2006/relationships/slideLayout" Target="../slideLayouts/slideLayout6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1.xml"/><Relationship Id="rId1" Type="http://schemas.openxmlformats.org/officeDocument/2006/relationships/slideLayout" Target="../slideLayouts/slideLayout67.xml"/><Relationship Id="rId6" Type="http://schemas.openxmlformats.org/officeDocument/2006/relationships/image" Target="../media/image51.png"/><Relationship Id="rId5" Type="http://schemas.openxmlformats.org/officeDocument/2006/relationships/image" Target="../media/image85.wmf"/><Relationship Id="rId4" Type="http://schemas.openxmlformats.org/officeDocument/2006/relationships/image" Target="../media/image84.wmf"/></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2.xml"/><Relationship Id="rId1" Type="http://schemas.openxmlformats.org/officeDocument/2006/relationships/slideLayout" Target="../slideLayouts/slideLayout6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43.xml"/><Relationship Id="rId1" Type="http://schemas.openxmlformats.org/officeDocument/2006/relationships/slideLayout" Target="../slideLayouts/slideLayout6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44.xml"/><Relationship Id="rId1" Type="http://schemas.openxmlformats.org/officeDocument/2006/relationships/slideLayout" Target="../slideLayouts/slideLayout6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5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5.xml"/><Relationship Id="rId1" Type="http://schemas.openxmlformats.org/officeDocument/2006/relationships/slideLayout" Target="../slideLayouts/slideLayout6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46.xml"/><Relationship Id="rId1" Type="http://schemas.openxmlformats.org/officeDocument/2006/relationships/slideLayout" Target="../slideLayouts/slideLayout6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7.xml"/><Relationship Id="rId1" Type="http://schemas.openxmlformats.org/officeDocument/2006/relationships/slideLayout" Target="../slideLayouts/slideLayout6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92.jpeg"/><Relationship Id="rId7"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67.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57.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diagramColors" Target="../diagrams/colors17.xml"/><Relationship Id="rId3" Type="http://schemas.openxmlformats.org/officeDocument/2006/relationships/image" Target="../media/image34.png"/><Relationship Id="rId7" Type="http://schemas.openxmlformats.org/officeDocument/2006/relationships/image" Target="../media/image37.png"/><Relationship Id="rId12" Type="http://schemas.openxmlformats.org/officeDocument/2006/relationships/diagramQuickStyle" Target="../diagrams/quickStyle17.xml"/><Relationship Id="rId2" Type="http://schemas.openxmlformats.org/officeDocument/2006/relationships/notesSlide" Target="../notesSlides/notesSlide49.xml"/><Relationship Id="rId16" Type="http://schemas.openxmlformats.org/officeDocument/2006/relationships/image" Target="../media/image3.png"/><Relationship Id="rId1" Type="http://schemas.openxmlformats.org/officeDocument/2006/relationships/slideLayout" Target="../slideLayouts/slideLayout68.xml"/><Relationship Id="rId6" Type="http://schemas.openxmlformats.org/officeDocument/2006/relationships/image" Target="../media/image36.png"/><Relationship Id="rId11" Type="http://schemas.openxmlformats.org/officeDocument/2006/relationships/diagramLayout" Target="../diagrams/layout17.xml"/><Relationship Id="rId5" Type="http://schemas.openxmlformats.org/officeDocument/2006/relationships/image" Target="../media/image35.png"/><Relationship Id="rId15" Type="http://schemas.openxmlformats.org/officeDocument/2006/relationships/image" Target="../media/image96.png"/><Relationship Id="rId10" Type="http://schemas.openxmlformats.org/officeDocument/2006/relationships/diagramData" Target="../diagrams/data17.xml"/><Relationship Id="rId4" Type="http://schemas.microsoft.com/office/2007/relationships/hdphoto" Target="../media/hdphoto3.wdp"/><Relationship Id="rId9" Type="http://schemas.openxmlformats.org/officeDocument/2006/relationships/image" Target="../media/image38.png"/><Relationship Id="rId14" Type="http://schemas.microsoft.com/office/2007/relationships/diagramDrawing" Target="../diagrams/drawing17.xml"/></Relationships>
</file>

<file path=ppt/slides/_rels/slide58.x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notesSlide" Target="../notesSlides/notesSlide50.xml"/><Relationship Id="rId1" Type="http://schemas.openxmlformats.org/officeDocument/2006/relationships/slideLayout" Target="../slideLayouts/slideLayout67.xml"/><Relationship Id="rId4" Type="http://schemas.openxmlformats.org/officeDocument/2006/relationships/image" Target="../media/image98.jpeg"/></Relationships>
</file>

<file path=ppt/slides/_rels/slide5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1.xml"/><Relationship Id="rId1" Type="http://schemas.openxmlformats.org/officeDocument/2006/relationships/slideLayout" Target="../slideLayouts/slideLayout67.xml"/><Relationship Id="rId5" Type="http://schemas.openxmlformats.org/officeDocument/2006/relationships/image" Target="../media/image101.jpeg"/><Relationship Id="rId4" Type="http://schemas.openxmlformats.org/officeDocument/2006/relationships/image" Target="../media/image100.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52.xml"/><Relationship Id="rId1" Type="http://schemas.openxmlformats.org/officeDocument/2006/relationships/slideLayout" Target="../slideLayouts/slideLayout6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7.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03.jpeg"/><Relationship Id="rId1" Type="http://schemas.openxmlformats.org/officeDocument/2006/relationships/slideLayout" Target="../slideLayouts/slideLayout73.xml"/><Relationship Id="rId4" Type="http://schemas.openxmlformats.org/officeDocument/2006/relationships/image" Target="../media/image104.jpeg"/></Relationships>
</file>

<file path=ppt/slides/_rels/slide6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54.xml"/><Relationship Id="rId1" Type="http://schemas.openxmlformats.org/officeDocument/2006/relationships/slideLayout" Target="../slideLayouts/slideLayout67.xml"/></Relationships>
</file>

<file path=ppt/slides/_rels/slide6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3.xml"/></Relationships>
</file>

<file path=ppt/slides/_rels/slide6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55.xml"/><Relationship Id="rId1" Type="http://schemas.openxmlformats.org/officeDocument/2006/relationships/slideLayout" Target="../slideLayouts/slideLayout6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 Id="rId9" Type="http://schemas.openxmlformats.org/officeDocument/2006/relationships/image" Target="../media/image108.png"/></Relationships>
</file>

<file path=ppt/slides/_rels/slide6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56.xml"/><Relationship Id="rId1" Type="http://schemas.openxmlformats.org/officeDocument/2006/relationships/slideLayout" Target="../slideLayouts/slideLayout67.xml"/><Relationship Id="rId6" Type="http://schemas.openxmlformats.org/officeDocument/2006/relationships/diagramColors" Target="../diagrams/colors20.xml"/><Relationship Id="rId5" Type="http://schemas.openxmlformats.org/officeDocument/2006/relationships/diagramQuickStyle" Target="../diagrams/quickStyle20.xml"/><Relationship Id="rId10" Type="http://schemas.openxmlformats.org/officeDocument/2006/relationships/image" Target="../media/image3.png"/><Relationship Id="rId4" Type="http://schemas.openxmlformats.org/officeDocument/2006/relationships/diagramLayout" Target="../diagrams/layout20.xml"/><Relationship Id="rId9" Type="http://schemas.openxmlformats.org/officeDocument/2006/relationships/image" Target="../media/image108.png"/></Relationships>
</file>

<file path=ppt/slides/_rels/slide67.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57.xml"/><Relationship Id="rId1" Type="http://schemas.openxmlformats.org/officeDocument/2006/relationships/slideLayout" Target="../slideLayouts/slideLayout67.xml"/><Relationship Id="rId6" Type="http://schemas.openxmlformats.org/officeDocument/2006/relationships/diagramColors" Target="../diagrams/colors21.xml"/><Relationship Id="rId5" Type="http://schemas.openxmlformats.org/officeDocument/2006/relationships/diagramQuickStyle" Target="../diagrams/quickStyle21.xml"/><Relationship Id="rId10" Type="http://schemas.openxmlformats.org/officeDocument/2006/relationships/image" Target="../media/image111.jpeg"/><Relationship Id="rId4" Type="http://schemas.openxmlformats.org/officeDocument/2006/relationships/diagramLayout" Target="../diagrams/layout21.xml"/><Relationship Id="rId9" Type="http://schemas.openxmlformats.org/officeDocument/2006/relationships/image" Target="../media/image3.png"/></Relationships>
</file>

<file path=ppt/slides/_rels/slide6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2.xml"/><Relationship Id="rId7" Type="http://schemas.microsoft.com/office/2007/relationships/diagramDrawing" Target="../diagrams/drawing22.xml"/><Relationship Id="rId12" Type="http://schemas.openxmlformats.org/officeDocument/2006/relationships/image" Target="../media/image115.jpeg"/><Relationship Id="rId2" Type="http://schemas.openxmlformats.org/officeDocument/2006/relationships/notesSlide" Target="../notesSlides/notesSlide58.xml"/><Relationship Id="rId1" Type="http://schemas.openxmlformats.org/officeDocument/2006/relationships/slideLayout" Target="../slideLayouts/slideLayout67.xml"/><Relationship Id="rId6" Type="http://schemas.openxmlformats.org/officeDocument/2006/relationships/diagramColors" Target="../diagrams/colors22.xml"/><Relationship Id="rId11" Type="http://schemas.openxmlformats.org/officeDocument/2006/relationships/image" Target="../media/image114.png"/><Relationship Id="rId5" Type="http://schemas.openxmlformats.org/officeDocument/2006/relationships/diagramQuickStyle" Target="../diagrams/quickStyle22.xml"/><Relationship Id="rId10" Type="http://schemas.openxmlformats.org/officeDocument/2006/relationships/image" Target="../media/image113.png"/><Relationship Id="rId4" Type="http://schemas.openxmlformats.org/officeDocument/2006/relationships/diagramLayout" Target="../diagrams/layout22.xml"/><Relationship Id="rId9" Type="http://schemas.openxmlformats.org/officeDocument/2006/relationships/image" Target="../media/image112.png"/></Relationships>
</file>

<file path=ppt/slides/_rels/slide6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9.xml"/><Relationship Id="rId1" Type="http://schemas.openxmlformats.org/officeDocument/2006/relationships/slideLayout" Target="../slideLayouts/slideLayout67.xml"/><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0.xml"/><Relationship Id="rId1" Type="http://schemas.openxmlformats.org/officeDocument/2006/relationships/slideLayout" Target="../slideLayouts/slideLayout67.xml"/><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magine 9"/>
          <p:cNvPicPr>
            <a:picLocks noChangeAspect="1"/>
          </p:cNvPicPr>
          <p:nvPr/>
        </p:nvPicPr>
        <p:blipFill>
          <a:blip r:embed="rId2" cstate="print"/>
          <a:srcRect/>
          <a:stretch>
            <a:fillRect/>
          </a:stretch>
        </p:blipFill>
        <p:spPr bwMode="auto">
          <a:xfrm>
            <a:off x="4529138" y="3414713"/>
            <a:ext cx="4614862" cy="3460750"/>
          </a:xfrm>
          <a:prstGeom prst="rect">
            <a:avLst/>
          </a:prstGeom>
          <a:noFill/>
          <a:ln w="9525">
            <a:noFill/>
            <a:miter lim="800000"/>
            <a:headEnd/>
            <a:tailEnd/>
          </a:ln>
        </p:spPr>
      </p:pic>
      <p:pic>
        <p:nvPicPr>
          <p:cNvPr id="2051" name="Immagine 22"/>
          <p:cNvPicPr>
            <a:picLocks noChangeAspect="1"/>
          </p:cNvPicPr>
          <p:nvPr/>
        </p:nvPicPr>
        <p:blipFill>
          <a:blip r:embed="rId3" cstate="print"/>
          <a:srcRect/>
          <a:stretch>
            <a:fillRect/>
          </a:stretch>
        </p:blipFill>
        <p:spPr bwMode="auto">
          <a:xfrm>
            <a:off x="0" y="3397250"/>
            <a:ext cx="5729288" cy="3460750"/>
          </a:xfrm>
          <a:prstGeom prst="rect">
            <a:avLst/>
          </a:prstGeom>
          <a:noFill/>
          <a:ln w="9525">
            <a:noFill/>
            <a:miter lim="800000"/>
            <a:headEnd/>
            <a:tailEnd/>
          </a:ln>
        </p:spPr>
      </p:pic>
      <p:pic>
        <p:nvPicPr>
          <p:cNvPr id="2052" name="Immagine 20"/>
          <p:cNvPicPr>
            <a:picLocks noChangeAspect="1"/>
          </p:cNvPicPr>
          <p:nvPr/>
        </p:nvPicPr>
        <p:blipFill>
          <a:blip r:embed="rId4" cstate="print"/>
          <a:srcRect l="3824" t="9090" r="76936" b="18340"/>
          <a:stretch>
            <a:fillRect/>
          </a:stretch>
        </p:blipFill>
        <p:spPr bwMode="auto">
          <a:xfrm>
            <a:off x="2474913" y="3937000"/>
            <a:ext cx="2143125" cy="2720975"/>
          </a:xfrm>
          <a:prstGeom prst="rect">
            <a:avLst/>
          </a:prstGeom>
          <a:noFill/>
          <a:ln w="9525">
            <a:noFill/>
            <a:miter lim="800000"/>
            <a:headEnd/>
            <a:tailEnd/>
          </a:ln>
        </p:spPr>
      </p:pic>
      <p:pic>
        <p:nvPicPr>
          <p:cNvPr id="2053" name="Immagine 6"/>
          <p:cNvPicPr>
            <a:picLocks noChangeAspect="1"/>
          </p:cNvPicPr>
          <p:nvPr/>
        </p:nvPicPr>
        <p:blipFill>
          <a:blip r:embed="rId5" cstate="print"/>
          <a:srcRect/>
          <a:stretch>
            <a:fillRect/>
          </a:stretch>
        </p:blipFill>
        <p:spPr bwMode="auto">
          <a:xfrm>
            <a:off x="5900738" y="0"/>
            <a:ext cx="3243262" cy="1173163"/>
          </a:xfrm>
          <a:prstGeom prst="rect">
            <a:avLst/>
          </a:prstGeom>
          <a:noFill/>
          <a:ln w="9525">
            <a:noFill/>
            <a:miter lim="800000"/>
            <a:headEnd/>
            <a:tailEnd/>
          </a:ln>
        </p:spPr>
      </p:pic>
      <p:pic>
        <p:nvPicPr>
          <p:cNvPr id="2054" name="Segnaposto contenuto 5"/>
          <p:cNvPicPr>
            <a:picLocks noChangeAspect="1"/>
          </p:cNvPicPr>
          <p:nvPr/>
        </p:nvPicPr>
        <p:blipFill>
          <a:blip r:embed="rId6" cstate="print"/>
          <a:srcRect/>
          <a:stretch>
            <a:fillRect/>
          </a:stretch>
        </p:blipFill>
        <p:spPr bwMode="auto">
          <a:xfrm>
            <a:off x="2771775" y="-23813"/>
            <a:ext cx="3128963" cy="1173163"/>
          </a:xfrm>
          <a:prstGeom prst="rect">
            <a:avLst/>
          </a:prstGeom>
          <a:noFill/>
          <a:ln w="9525">
            <a:noFill/>
            <a:miter lim="800000"/>
            <a:headEnd/>
            <a:tailEnd/>
          </a:ln>
        </p:spPr>
      </p:pic>
      <p:pic>
        <p:nvPicPr>
          <p:cNvPr id="2055" name="Immagine 18"/>
          <p:cNvPicPr>
            <a:picLocks noChangeAspect="1"/>
          </p:cNvPicPr>
          <p:nvPr/>
        </p:nvPicPr>
        <p:blipFill>
          <a:blip r:embed="rId7" cstate="print"/>
          <a:srcRect/>
          <a:stretch>
            <a:fillRect/>
          </a:stretch>
        </p:blipFill>
        <p:spPr bwMode="auto">
          <a:xfrm>
            <a:off x="0" y="0"/>
            <a:ext cx="2771775" cy="1208088"/>
          </a:xfrm>
          <a:prstGeom prst="rect">
            <a:avLst/>
          </a:prstGeom>
          <a:noFill/>
          <a:ln w="9525">
            <a:noFill/>
            <a:miter lim="800000"/>
            <a:headEnd/>
            <a:tailEnd/>
          </a:ln>
        </p:spPr>
      </p:pic>
      <p:sp>
        <p:nvSpPr>
          <p:cNvPr id="2056" name="Rectangle 7"/>
          <p:cNvSpPr>
            <a:spLocks noChangeArrowheads="1"/>
          </p:cNvSpPr>
          <p:nvPr/>
        </p:nvSpPr>
        <p:spPr bwMode="auto">
          <a:xfrm>
            <a:off x="992188" y="169863"/>
            <a:ext cx="6877050" cy="762000"/>
          </a:xfrm>
          <a:prstGeom prst="rect">
            <a:avLst/>
          </a:prstGeom>
          <a:noFill/>
          <a:ln w="9525">
            <a:noFill/>
            <a:miter lim="800000"/>
            <a:headEnd/>
            <a:tailEnd/>
          </a:ln>
        </p:spPr>
        <p:txBody>
          <a:bodyPr anchor="ctr">
            <a:spAutoFit/>
          </a:bodyPr>
          <a:lstStyle/>
          <a:p>
            <a:pPr indent="90488" algn="ctr"/>
            <a:r>
              <a:rPr lang="it-IT" altLang="it-IT" sz="2400" b="1">
                <a:solidFill>
                  <a:srgbClr val="FFFFFF"/>
                </a:solidFill>
                <a:ea typeface="MS Mincho" pitchFamily="49" charset="-128"/>
                <a:cs typeface="Times New Roman" pitchFamily="18" charset="0"/>
              </a:rPr>
              <a:t>CORPO NAZIONALE DEI VIGILI DEL FUOCO</a:t>
            </a:r>
            <a:endParaRPr lang="it-IT" altLang="it-IT" sz="600" b="1">
              <a:solidFill>
                <a:srgbClr val="FFFFFF"/>
              </a:solidFill>
              <a:ea typeface="MS Mincho" pitchFamily="49" charset="-128"/>
              <a:cs typeface="Times New Roman" pitchFamily="18" charset="0"/>
            </a:endParaRPr>
          </a:p>
          <a:p>
            <a:pPr indent="90488" algn="ctr" eaLnBrk="0" hangingPunct="0"/>
            <a:r>
              <a:rPr lang="it-IT" altLang="it-IT" sz="2000" b="1">
                <a:solidFill>
                  <a:srgbClr val="FFFFFF"/>
                </a:solidFill>
                <a:ea typeface="MS Mincho" pitchFamily="49" charset="-128"/>
                <a:cs typeface="Times New Roman" pitchFamily="18" charset="0"/>
              </a:rPr>
              <a:t>Comando Provinciale di Napoli</a:t>
            </a:r>
            <a:endParaRPr lang="it-IT" altLang="it-IT" b="1">
              <a:solidFill>
                <a:srgbClr val="FFFFFF"/>
              </a:solidFill>
              <a:ea typeface="MS Mincho" pitchFamily="49" charset="-128"/>
              <a:cs typeface="Times New Roman" pitchFamily="18" charset="0"/>
            </a:endParaRPr>
          </a:p>
        </p:txBody>
      </p:sp>
      <p:sp>
        <p:nvSpPr>
          <p:cNvPr id="2057" name="Casella di testo 4"/>
          <p:cNvSpPr>
            <a:spLocks/>
          </p:cNvSpPr>
          <p:nvPr/>
        </p:nvSpPr>
        <p:spPr bwMode="auto">
          <a:xfrm>
            <a:off x="0" y="1387475"/>
            <a:ext cx="7794625" cy="1266825"/>
          </a:xfrm>
          <a:prstGeom prst="rect">
            <a:avLst/>
          </a:prstGeom>
          <a:noFill/>
          <a:ln w="9525" algn="ctr">
            <a:noFill/>
            <a:miter lim="800000"/>
            <a:headEnd/>
            <a:tailEnd/>
          </a:ln>
        </p:spPr>
        <p:txBody>
          <a:bodyPr anchor="ctr"/>
          <a:lstStyle/>
          <a:p>
            <a:pPr marL="177800">
              <a:lnSpc>
                <a:spcPct val="90000"/>
              </a:lnSpc>
            </a:pPr>
            <a:r>
              <a:rPr lang="it-IT" altLang="it-IT" sz="2000" b="1" i="1" dirty="0" smtClean="0">
                <a:ea typeface="MS PGothic" pitchFamily="34" charset="-128"/>
              </a:rPr>
              <a:t> Aspetti procedurali di prevenzione </a:t>
            </a:r>
            <a:r>
              <a:rPr lang="it-IT" altLang="it-IT" sz="2000" b="1" i="1" dirty="0">
                <a:ea typeface="MS PGothic" pitchFamily="34" charset="-128"/>
              </a:rPr>
              <a:t>incendi ai sensi del D.P.R.151/2011 </a:t>
            </a:r>
            <a:r>
              <a:rPr lang="it-IT" altLang="ja-JP" sz="2000" b="1" i="1" dirty="0" smtClean="0"/>
              <a:t>negli </a:t>
            </a:r>
            <a:r>
              <a:rPr lang="it-IT" altLang="ja-JP" sz="2000" b="1" i="1" dirty="0"/>
              <a:t>edifici tutelati aperti al pubblico. </a:t>
            </a:r>
            <a:endParaRPr lang="it-IT" altLang="ja-JP" sz="2000" b="1" i="1" dirty="0" smtClean="0"/>
          </a:p>
          <a:p>
            <a:pPr marL="177800">
              <a:lnSpc>
                <a:spcPct val="90000"/>
              </a:lnSpc>
            </a:pPr>
            <a:r>
              <a:rPr lang="it-IT" altLang="ja-JP" sz="2000" b="1" i="1" dirty="0" smtClean="0"/>
              <a:t>Progettazione antincendio e   </a:t>
            </a:r>
            <a:r>
              <a:rPr lang="it-IT" altLang="ja-JP" sz="2000" b="1" i="1" dirty="0"/>
              <a:t>procedure di deroga.</a:t>
            </a:r>
            <a:endParaRPr lang="it-IT" altLang="it-IT" sz="2000" b="1" i="1" dirty="0">
              <a:ea typeface="MS PGothic" pitchFamily="34" charset="-128"/>
            </a:endParaRPr>
          </a:p>
        </p:txBody>
      </p:sp>
      <p:pic>
        <p:nvPicPr>
          <p:cNvPr id="2058" name="Immagine 1"/>
          <p:cNvPicPr>
            <a:picLocks noChangeAspect="1" noChangeArrowheads="1"/>
          </p:cNvPicPr>
          <p:nvPr/>
        </p:nvPicPr>
        <p:blipFill>
          <a:blip r:embed="rId8" cstate="print"/>
          <a:srcRect/>
          <a:stretch>
            <a:fillRect/>
          </a:stretch>
        </p:blipFill>
        <p:spPr bwMode="auto">
          <a:xfrm>
            <a:off x="7667625" y="1492250"/>
            <a:ext cx="1476375" cy="1476375"/>
          </a:xfrm>
          <a:prstGeom prst="rect">
            <a:avLst/>
          </a:prstGeom>
          <a:noFill/>
          <a:ln w="9525">
            <a:noFill/>
            <a:miter lim="800000"/>
            <a:headEnd/>
            <a:tailEnd/>
          </a:ln>
        </p:spPr>
      </p:pic>
      <p:sp>
        <p:nvSpPr>
          <p:cNvPr id="2059" name="Rectangle 18"/>
          <p:cNvSpPr>
            <a:spLocks noChangeArrowheads="1"/>
          </p:cNvSpPr>
          <p:nvPr/>
        </p:nvSpPr>
        <p:spPr bwMode="auto">
          <a:xfrm>
            <a:off x="119063" y="2692400"/>
            <a:ext cx="7848600" cy="396875"/>
          </a:xfrm>
          <a:prstGeom prst="rect">
            <a:avLst/>
          </a:prstGeom>
          <a:noFill/>
          <a:ln w="9525" algn="ctr">
            <a:noFill/>
            <a:miter lim="800000"/>
            <a:headEnd/>
            <a:tailEnd/>
          </a:ln>
        </p:spPr>
        <p:txBody>
          <a:bodyPr anchor="ctr"/>
          <a:lstStyle/>
          <a:p>
            <a:pPr>
              <a:lnSpc>
                <a:spcPct val="90000"/>
              </a:lnSpc>
            </a:pPr>
            <a:r>
              <a:rPr lang="it-IT" altLang="it-IT" sz="1900" b="1" i="1">
                <a:ea typeface="MS PGothic" pitchFamily="34" charset="-128"/>
              </a:rPr>
              <a:t>D.V.D. Alessandra RILIEVI Comando Provinciale VV.F. di Napoli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27360" y="0"/>
            <a:ext cx="2357866"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sp>
        <p:nvSpPr>
          <p:cNvPr id="20" name="Rettangolo 19"/>
          <p:cNvSpPr/>
          <p:nvPr/>
        </p:nvSpPr>
        <p:spPr>
          <a:xfrm>
            <a:off x="-65988" y="6550223"/>
            <a:ext cx="7174232" cy="276999"/>
          </a:xfrm>
          <a:prstGeom prst="rect">
            <a:avLst/>
          </a:prstGeom>
          <a:noFill/>
        </p:spPr>
        <p:txBody>
          <a:bodyPr wrap="square">
            <a:spAutoFit/>
          </a:bodyPr>
          <a:lstStyle/>
          <a:p>
            <a:endParaRPr lang="it-IT" sz="1200" dirty="0">
              <a:solidFill>
                <a:schemeClr val="bg1"/>
              </a:solidFill>
              <a:cs typeface="Aharoni" panose="02010803020104030203" pitchFamily="2" charset="-79"/>
            </a:endParaRPr>
          </a:p>
        </p:txBody>
      </p:sp>
      <p:sp>
        <p:nvSpPr>
          <p:cNvPr id="16" name="Rettangolo 15"/>
          <p:cNvSpPr/>
          <p:nvPr/>
        </p:nvSpPr>
        <p:spPr>
          <a:xfrm>
            <a:off x="176756" y="891578"/>
            <a:ext cx="8742336" cy="50703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3825" tIns="123825" rIns="123825" bIns="123825" numCol="1" spcCol="1270" anchor="ctr" anchorCtr="0">
            <a:noAutofit/>
          </a:bodyPr>
          <a:lstStyle/>
          <a:p>
            <a:pPr lvl="0" algn="ctr" defTabSz="2889250">
              <a:lnSpc>
                <a:spcPct val="90000"/>
              </a:lnSpc>
              <a:spcBef>
                <a:spcPct val="0"/>
              </a:spcBef>
              <a:spcAft>
                <a:spcPct val="5000"/>
              </a:spcAft>
            </a:pPr>
            <a:endParaRPr lang="it-IT" sz="6500" kern="1200" dirty="0"/>
          </a:p>
        </p:txBody>
      </p:sp>
      <p:sp>
        <p:nvSpPr>
          <p:cNvPr id="24" name="Rectangle 1"/>
          <p:cNvSpPr>
            <a:spLocks noChangeArrowheads="1"/>
          </p:cNvSpPr>
          <p:nvPr/>
        </p:nvSpPr>
        <p:spPr bwMode="auto">
          <a:xfrm>
            <a:off x="1733231" y="-55316"/>
            <a:ext cx="42865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ATTIVITA’ </a:t>
            </a:r>
            <a:endParaRPr lang="it-IT" sz="4800" dirty="0">
              <a:solidFill>
                <a:schemeClr val="accent6">
                  <a:lumMod val="50000"/>
                </a:schemeClr>
              </a:solidFill>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800" i="0" u="none" strike="noStrike" cap="none" normalizeH="0" baseline="0" dirty="0" smtClean="0">
              <a:ln>
                <a:noFill/>
              </a:ln>
              <a:solidFill>
                <a:schemeClr val="accent6">
                  <a:lumMod val="50000"/>
                </a:schemeClr>
              </a:solidFill>
              <a:effectLst/>
              <a:latin typeface="Calibri" panose="020F0502020204030204" pitchFamily="34" charset="0"/>
            </a:endParaRPr>
          </a:p>
        </p:txBody>
      </p:sp>
      <p:pic>
        <p:nvPicPr>
          <p:cNvPr id="10" name="Immagine 9"/>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404905" y="5397287"/>
            <a:ext cx="1354263" cy="1719531"/>
          </a:xfrm>
          <a:prstGeom prst="rect">
            <a:avLst/>
          </a:prstGeom>
        </p:spPr>
      </p:pic>
      <p:sp>
        <p:nvSpPr>
          <p:cNvPr id="34"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dirty="0">
              <a:solidFill>
                <a:sysClr val="windowText" lastClr="000000"/>
              </a:solidFill>
            </a:endParaRPr>
          </a:p>
        </p:txBody>
      </p:sp>
      <p:pic>
        <p:nvPicPr>
          <p:cNvPr id="4" name="Immagin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16651" y="2074457"/>
            <a:ext cx="3169528" cy="2081304"/>
          </a:xfrm>
          <a:prstGeom prst="rect">
            <a:avLst/>
          </a:prstGeom>
        </p:spPr>
      </p:pic>
      <p:sp>
        <p:nvSpPr>
          <p:cNvPr id="11" name="Rettangolo 10"/>
          <p:cNvSpPr/>
          <p:nvPr/>
        </p:nvSpPr>
        <p:spPr>
          <a:xfrm>
            <a:off x="2410231" y="4308469"/>
            <a:ext cx="3545181" cy="1384995"/>
          </a:xfrm>
          <a:prstGeom prst="rect">
            <a:avLst/>
          </a:prstGeom>
        </p:spPr>
        <p:txBody>
          <a:bodyPr wrap="square">
            <a:spAutoFit/>
          </a:bodyPr>
          <a:lstStyle/>
          <a:p>
            <a:r>
              <a:rPr lang="it-IT" sz="2800" b="1" dirty="0" smtClean="0"/>
              <a:t>Stazione </a:t>
            </a:r>
            <a:r>
              <a:rPr lang="it-IT" sz="2800" b="1" dirty="0"/>
              <a:t>ferroviaria, </a:t>
            </a:r>
          </a:p>
          <a:p>
            <a:r>
              <a:rPr lang="it-IT" sz="2800" b="1" dirty="0"/>
              <a:t>aeroporto, stazione metropolitana</a:t>
            </a:r>
          </a:p>
        </p:txBody>
      </p:sp>
      <p:sp>
        <p:nvSpPr>
          <p:cNvPr id="23" name="Rettangolo 22"/>
          <p:cNvSpPr/>
          <p:nvPr/>
        </p:nvSpPr>
        <p:spPr>
          <a:xfrm>
            <a:off x="2788511" y="520981"/>
            <a:ext cx="2175975" cy="156966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9600" b="1" dirty="0" smtClean="0">
                <a:ln/>
                <a:solidFill>
                  <a:schemeClr val="accent3"/>
                </a:solidFill>
              </a:rPr>
              <a:t>78</a:t>
            </a:r>
            <a:endParaRPr lang="it-IT" sz="9600" b="1" cap="none" spc="0" dirty="0">
              <a:ln/>
              <a:solidFill>
                <a:schemeClr val="accent3"/>
              </a:solidFill>
              <a:effectLst/>
            </a:endParaRPr>
          </a:p>
        </p:txBody>
      </p:sp>
    </p:spTree>
    <p:extLst>
      <p:ext uri="{BB962C8B-B14F-4D97-AF65-F5344CB8AC3E}">
        <p14:creationId xmlns:p14="http://schemas.microsoft.com/office/powerpoint/2010/main" xmlns="" val="318643695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0" name="Segnaposto piè di pagina 9"/>
          <p:cNvSpPr txBox="1">
            <a:spLocks/>
          </p:cNvSpPr>
          <p:nvPr/>
        </p:nvSpPr>
        <p:spPr>
          <a:xfrm>
            <a:off x="1240075" y="6492875"/>
            <a:ext cx="7903925"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900" dirty="0">
              <a:solidFill>
                <a:prstClr val="white"/>
              </a:solidFill>
            </a:endParaRPr>
          </a:p>
        </p:txBody>
      </p:sp>
      <p:sp>
        <p:nvSpPr>
          <p:cNvPr id="11" name="Titolo 1"/>
          <p:cNvSpPr txBox="1">
            <a:spLocks/>
          </p:cNvSpPr>
          <p:nvPr/>
        </p:nvSpPr>
        <p:spPr>
          <a:xfrm>
            <a:off x="-9750" y="0"/>
            <a:ext cx="9153750" cy="860583"/>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4000" b="1" dirty="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endParaRPr>
          </a:p>
        </p:txBody>
      </p:sp>
      <p:pic>
        <p:nvPicPr>
          <p:cNvPr id="4" name="Immagin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49" y="860583"/>
            <a:ext cx="1842960" cy="2739867"/>
          </a:xfrm>
          <a:prstGeom prst="rect">
            <a:avLst/>
          </a:prstGeom>
        </p:spPr>
      </p:pic>
      <p:pic>
        <p:nvPicPr>
          <p:cNvPr id="13" name="Immagine 12"/>
          <p:cNvPicPr>
            <a:picLocks noChangeAspect="1"/>
          </p:cNvPicPr>
          <p:nvPr/>
        </p:nvPicPr>
        <p:blipFill rotWithShape="1">
          <a:blip r:embed="rId4" cstate="print">
            <a:extLst>
              <a:ext uri="{28A0092B-C50C-407E-A947-70E740481C1C}">
                <a14:useLocalDpi xmlns:a14="http://schemas.microsoft.com/office/drawing/2010/main" xmlns="" val="0"/>
              </a:ext>
            </a:extLst>
          </a:blip>
          <a:srcRect l="3824" t="9090" r="76937" b="18339"/>
          <a:stretch/>
        </p:blipFill>
        <p:spPr>
          <a:xfrm>
            <a:off x="-114188" y="-166571"/>
            <a:ext cx="1354263" cy="1719531"/>
          </a:xfrm>
          <a:prstGeom prst="rect">
            <a:avLst/>
          </a:prstGeom>
        </p:spPr>
      </p:pic>
      <p:pic>
        <p:nvPicPr>
          <p:cNvPr id="7" name="Immagin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2635814"/>
            <a:ext cx="1842961" cy="2457281"/>
          </a:xfrm>
          <a:prstGeom prst="rect">
            <a:avLst/>
          </a:prstGeom>
        </p:spPr>
      </p:pic>
      <p:pic>
        <p:nvPicPr>
          <p:cNvPr id="6" name="Immagine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400718"/>
            <a:ext cx="1842961" cy="2457282"/>
          </a:xfrm>
          <a:prstGeom prst="rect">
            <a:avLst/>
          </a:prstGeom>
        </p:spPr>
      </p:pic>
      <p:sp>
        <p:nvSpPr>
          <p:cNvPr id="14" name="Text Box 2"/>
          <p:cNvSpPr txBox="1">
            <a:spLocks noChangeArrowheads="1"/>
          </p:cNvSpPr>
          <p:nvPr/>
        </p:nvSpPr>
        <p:spPr bwMode="auto">
          <a:xfrm>
            <a:off x="2647012" y="686317"/>
            <a:ext cx="184731" cy="334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endParaRPr lang="it-IT" altLang="it-IT" sz="1576">
              <a:solidFill>
                <a:prstClr val="white"/>
              </a:solidFill>
              <a:latin typeface="Times New Roman" panose="02020603050405020304" pitchFamily="18" charset="0"/>
            </a:endParaRPr>
          </a:p>
        </p:txBody>
      </p:sp>
      <p:sp>
        <p:nvSpPr>
          <p:cNvPr id="18" name="Text Box 3"/>
          <p:cNvSpPr txBox="1">
            <a:spLocks noChangeArrowheads="1"/>
          </p:cNvSpPr>
          <p:nvPr/>
        </p:nvSpPr>
        <p:spPr bwMode="auto">
          <a:xfrm>
            <a:off x="1833211" y="1628195"/>
            <a:ext cx="7185059" cy="1569660"/>
          </a:xfrm>
          <a:prstGeom prst="rect">
            <a:avLst/>
          </a:prstGeom>
          <a:noFill/>
          <a:ln>
            <a:noFill/>
          </a:ln>
          <a:effectLst/>
          <a:extLst>
            <a:ext uri="{909E8E84-426E-40DD-AFC4-6F175D3DCCD1}">
              <a14:hiddenFill xmlns:a14="http://schemas.microsoft.com/office/drawing/2010/main" xmlns="">
                <a:solidFill>
                  <a:srgbClr val="FFCC00"/>
                </a:solidFill>
              </a14:hiddenFill>
            </a:ext>
            <a:ext uri="{91240B29-F687-4F45-9708-019B960494DF}">
              <a14:hiddenLine xmlns:a14="http://schemas.microsoft.com/office/drawing/2010/main" xmlns="" w="9525">
                <a:solidFill>
                  <a:srgbClr val="FF33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400" b="1" dirty="0">
                <a:solidFill>
                  <a:prstClr val="white"/>
                </a:solidFill>
                <a:latin typeface="Arial Unicode MS" panose="020B0604020202020204" pitchFamily="34" charset="-128"/>
              </a:rPr>
              <a:t>MINISTERO PER I BENI CULTURALI E AMBIENTALI </a:t>
            </a:r>
          </a:p>
          <a:p>
            <a:pPr algn="ctr"/>
            <a:r>
              <a:rPr lang="it-IT" altLang="it-IT" sz="2400" b="1" dirty="0">
                <a:solidFill>
                  <a:prstClr val="white"/>
                </a:solidFill>
                <a:latin typeface="Arial Unicode MS" panose="020B0604020202020204" pitchFamily="34" charset="-128"/>
              </a:rPr>
              <a:t>e</a:t>
            </a:r>
          </a:p>
          <a:p>
            <a:pPr algn="ctr"/>
            <a:r>
              <a:rPr lang="it-IT" altLang="it-IT" sz="2400" b="1" dirty="0">
                <a:solidFill>
                  <a:prstClr val="white"/>
                </a:solidFill>
                <a:latin typeface="Arial Unicode MS" panose="020B0604020202020204" pitchFamily="34" charset="-128"/>
              </a:rPr>
              <a:t>MINISTERO DELL’INTERNO </a:t>
            </a:r>
          </a:p>
        </p:txBody>
      </p:sp>
      <p:sp>
        <p:nvSpPr>
          <p:cNvPr id="19" name="Text Box 4"/>
          <p:cNvSpPr txBox="1">
            <a:spLocks noChangeArrowheads="1"/>
          </p:cNvSpPr>
          <p:nvPr/>
        </p:nvSpPr>
        <p:spPr bwMode="auto">
          <a:xfrm>
            <a:off x="2447852" y="3653911"/>
            <a:ext cx="6170368" cy="1547603"/>
          </a:xfrm>
          <a:prstGeom prst="rect">
            <a:avLst/>
          </a:prstGeom>
          <a:noFill/>
          <a:ln>
            <a:noFill/>
          </a:ln>
          <a:effectLst/>
          <a:extLst>
            <a:ext uri="{909E8E84-426E-40DD-AFC4-6F175D3DCCD1}">
              <a14:hiddenFill xmlns:a14="http://schemas.microsoft.com/office/drawing/2010/main" xmlns="">
                <a:solidFill>
                  <a:srgbClr val="FFFF99"/>
                </a:solidFill>
              </a14:hiddenFill>
            </a:ext>
            <a:ext uri="{91240B29-F687-4F45-9708-019B960494DF}">
              <a14:hiddenLine xmlns:a14="http://schemas.microsoft.com/office/drawing/2010/main" xmlns="" w="9525">
                <a:solidFill>
                  <a:srgbClr val="FF33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364" dirty="0">
                <a:solidFill>
                  <a:prstClr val="white"/>
                </a:solidFill>
                <a:latin typeface="Verdana" panose="020B0604030504040204" pitchFamily="34" charset="0"/>
                <a:cs typeface="Times New Roman" panose="02020603050405020304" pitchFamily="18" charset="0"/>
              </a:rPr>
              <a:t>Regolamento concernente norme di sicurezza antincendio per gli edifici storici ed artistici destinati a musei, gallerie, esposizioni e mostre.</a:t>
            </a:r>
          </a:p>
        </p:txBody>
      </p:sp>
      <p:sp>
        <p:nvSpPr>
          <p:cNvPr id="8" name="Rettangolo 7"/>
          <p:cNvSpPr/>
          <p:nvPr/>
        </p:nvSpPr>
        <p:spPr>
          <a:xfrm>
            <a:off x="1833211" y="55310"/>
            <a:ext cx="7052310" cy="830997"/>
          </a:xfrm>
          <a:prstGeom prst="rect">
            <a:avLst/>
          </a:prstGeom>
        </p:spPr>
        <p:txBody>
          <a:bodyPr wrap="square">
            <a:spAutoFit/>
          </a:bodyPr>
          <a:lstStyle/>
          <a:p>
            <a:pPr algn="ctr">
              <a:spcBef>
                <a:spcPct val="0"/>
              </a:spcBef>
            </a:pPr>
            <a:r>
              <a:rPr lang="it-IT" altLang="it-IT" sz="2400" b="1" dirty="0">
                <a:solidFill>
                  <a:prstClr val="white"/>
                </a:solidFill>
                <a:latin typeface="Verdana" panose="020B0604030504040204" pitchFamily="34" charset="0"/>
                <a:cs typeface="Times New Roman" panose="02020603050405020304" pitchFamily="18" charset="0"/>
              </a:rPr>
              <a:t>Decreto 20 maggio 1992 n.569 </a:t>
            </a:r>
            <a:endParaRPr lang="it-IT" altLang="it-IT" sz="2400" dirty="0">
              <a:solidFill>
                <a:prstClr val="white"/>
              </a:solidFill>
              <a:latin typeface="Times New Roman" panose="02020603050405020304" pitchFamily="18" charset="0"/>
              <a:cs typeface="Times New Roman" panose="02020603050405020304" pitchFamily="18" charset="0"/>
            </a:endParaRPr>
          </a:p>
          <a:p>
            <a:pPr algn="ctr">
              <a:spcBef>
                <a:spcPct val="0"/>
              </a:spcBef>
            </a:pPr>
            <a:r>
              <a:rPr lang="it-IT" altLang="it-IT" sz="2400" dirty="0">
                <a:solidFill>
                  <a:prstClr val="white"/>
                </a:solidFill>
                <a:latin typeface="Times New Roman" panose="02020603050405020304" pitchFamily="18" charset="0"/>
              </a:rPr>
              <a:t>(G.U. n. 52 del 4 marzo1993</a:t>
            </a:r>
            <a:endParaRPr lang="it-IT" sz="2400" dirty="0">
              <a:solidFill>
                <a:prstClr val="black"/>
              </a:solidFill>
            </a:endParaRPr>
          </a:p>
        </p:txBody>
      </p:sp>
    </p:spTree>
    <p:extLst>
      <p:ext uri="{BB962C8B-B14F-4D97-AF65-F5344CB8AC3E}">
        <p14:creationId xmlns:p14="http://schemas.microsoft.com/office/powerpoint/2010/main" xmlns="" val="282847135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526" y="849793"/>
            <a:ext cx="1676400" cy="2676525"/>
          </a:xfrm>
          <a:prstGeom prst="rect">
            <a:avLst/>
          </a:prstGeom>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xmlns="" val="0"/>
              </a:ext>
            </a:extLst>
          </a:blip>
          <a:srcRect r="12315"/>
          <a:stretch/>
        </p:blipFill>
        <p:spPr>
          <a:xfrm>
            <a:off x="-9524" y="3526318"/>
            <a:ext cx="1695450" cy="2362200"/>
          </a:xfrm>
          <a:prstGeom prst="rect">
            <a:avLst/>
          </a:prstGeom>
        </p:spPr>
      </p:pic>
      <p:sp>
        <p:nvSpPr>
          <p:cNvPr id="11" name="Titolo 1"/>
          <p:cNvSpPr txBox="1">
            <a:spLocks/>
          </p:cNvSpPr>
          <p:nvPr/>
        </p:nvSpPr>
        <p:spPr>
          <a:xfrm>
            <a:off x="93120" y="0"/>
            <a:ext cx="9153750" cy="1407849"/>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altLang="it-IT" sz="3200" b="1" dirty="0">
                <a:solidFill>
                  <a:prstClr val="white"/>
                </a:solidFill>
                <a:latin typeface="Verdana" panose="020B0604030504040204" pitchFamily="34" charset="0"/>
                <a:cs typeface="Times New Roman" panose="02020603050405020304" pitchFamily="18" charset="0"/>
              </a:rPr>
              <a:t>D.P.R. 30 giugno 1995 n.418 </a:t>
            </a:r>
            <a:endParaRPr lang="it-IT" altLang="it-IT" sz="3200" dirty="0">
              <a:solidFill>
                <a:prstClr val="white"/>
              </a:solidFill>
              <a:latin typeface="Times New Roman" panose="02020603050405020304" pitchFamily="18" charset="0"/>
              <a:cs typeface="Times New Roman" panose="02020603050405020304" pitchFamily="18" charset="0"/>
            </a:endParaRPr>
          </a:p>
          <a:p>
            <a:pPr algn="ctr"/>
            <a:r>
              <a:rPr lang="it-IT" altLang="it-IT" sz="3200" dirty="0">
                <a:solidFill>
                  <a:prstClr val="white"/>
                </a:solidFill>
                <a:latin typeface="Times New Roman" panose="02020603050405020304" pitchFamily="18" charset="0"/>
              </a:rPr>
              <a:t>(G.U. n. 235 del 7 ottobre 1995)</a:t>
            </a:r>
          </a:p>
        </p:txBody>
      </p:sp>
      <p:pic>
        <p:nvPicPr>
          <p:cNvPr id="13" name="Immagine 12"/>
          <p:cNvPicPr>
            <a:picLocks noChangeAspect="1"/>
          </p:cNvPicPr>
          <p:nvPr/>
        </p:nvPicPr>
        <p:blipFill rotWithShape="1">
          <a:blip r:embed="rId5" cstate="print">
            <a:extLst>
              <a:ext uri="{28A0092B-C50C-407E-A947-70E740481C1C}">
                <a14:useLocalDpi xmlns:a14="http://schemas.microsoft.com/office/drawing/2010/main" xmlns="" val="0"/>
              </a:ext>
            </a:extLst>
          </a:blip>
          <a:srcRect l="3824" t="9090" r="76937" b="18339"/>
          <a:stretch/>
        </p:blipFill>
        <p:spPr>
          <a:xfrm>
            <a:off x="-114188" y="-166571"/>
            <a:ext cx="1354263" cy="1719531"/>
          </a:xfrm>
          <a:prstGeom prst="rect">
            <a:avLst/>
          </a:prstGeom>
        </p:spPr>
      </p:pic>
      <p:pic>
        <p:nvPicPr>
          <p:cNvPr id="9" name="Immagine 8"/>
          <p:cNvPicPr>
            <a:picLocks noChangeAspect="1"/>
          </p:cNvPicPr>
          <p:nvPr/>
        </p:nvPicPr>
        <p:blipFill rotWithShape="1">
          <a:blip r:embed="rId6" cstate="print">
            <a:extLst>
              <a:ext uri="{28A0092B-C50C-407E-A947-70E740481C1C}">
                <a14:useLocalDpi xmlns:a14="http://schemas.microsoft.com/office/drawing/2010/main" xmlns="" val="0"/>
              </a:ext>
            </a:extLst>
          </a:blip>
          <a:srcRect r="30888"/>
          <a:stretch/>
        </p:blipFill>
        <p:spPr>
          <a:xfrm>
            <a:off x="0" y="5010150"/>
            <a:ext cx="1704975" cy="1847850"/>
          </a:xfrm>
          <a:prstGeom prst="rect">
            <a:avLst/>
          </a:prstGeom>
        </p:spPr>
      </p:pic>
      <p:sp>
        <p:nvSpPr>
          <p:cNvPr id="14" name="Text Box 2"/>
          <p:cNvSpPr txBox="1">
            <a:spLocks noChangeArrowheads="1"/>
          </p:cNvSpPr>
          <p:nvPr/>
        </p:nvSpPr>
        <p:spPr bwMode="auto">
          <a:xfrm>
            <a:off x="2160270" y="2106614"/>
            <a:ext cx="5737860" cy="35509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defRPr>
            </a:lvl1pPr>
            <a:lvl2pPr marL="514350" indent="-322263" defTabSz="1028700">
              <a:spcBef>
                <a:spcPct val="20000"/>
              </a:spcBef>
              <a:buChar char="–"/>
              <a:defRPr sz="3200">
                <a:solidFill>
                  <a:schemeClr val="tx1"/>
                </a:solidFill>
                <a:latin typeface="Arial" panose="020B0604020202020204" pitchFamily="34" charset="0"/>
              </a:defRPr>
            </a:lvl2pPr>
            <a:lvl3pPr marL="1028700" indent="-257175" defTabSz="1028700">
              <a:spcBef>
                <a:spcPct val="20000"/>
              </a:spcBef>
              <a:buChar char="•"/>
              <a:defRPr sz="2700">
                <a:solidFill>
                  <a:schemeClr val="tx1"/>
                </a:solidFill>
                <a:latin typeface="Arial" panose="020B0604020202020204" pitchFamily="34" charset="0"/>
              </a:defRPr>
            </a:lvl3pPr>
            <a:lvl4pPr marL="1543050" indent="-257175" defTabSz="1028700">
              <a:spcBef>
                <a:spcPct val="20000"/>
              </a:spcBef>
              <a:buChar char="–"/>
              <a:defRPr sz="2300">
                <a:solidFill>
                  <a:schemeClr val="tx1"/>
                </a:solidFill>
                <a:latin typeface="Arial" panose="020B0604020202020204" pitchFamily="34" charset="0"/>
              </a:defRPr>
            </a:lvl4pPr>
            <a:lvl5pPr marL="2057400" indent="-257175" defTabSz="1028700">
              <a:spcBef>
                <a:spcPct val="20000"/>
              </a:spcBef>
              <a:buChar char="»"/>
              <a:defRPr sz="2300">
                <a:solidFill>
                  <a:schemeClr val="tx1"/>
                </a:solidFill>
                <a:latin typeface="Arial" panose="020B0604020202020204" pitchFamily="34" charset="0"/>
              </a:defRPr>
            </a:lvl5pPr>
            <a:lvl6pPr marL="2514600" indent="-257175" defTabSz="1028700" eaLnBrk="0" fontAlgn="base" hangingPunct="0">
              <a:spcBef>
                <a:spcPct val="20000"/>
              </a:spcBef>
              <a:spcAft>
                <a:spcPct val="0"/>
              </a:spcAft>
              <a:buChar char="»"/>
              <a:defRPr sz="2300">
                <a:solidFill>
                  <a:schemeClr val="tx1"/>
                </a:solidFill>
                <a:latin typeface="Arial" panose="020B0604020202020204" pitchFamily="34" charset="0"/>
              </a:defRPr>
            </a:lvl6pPr>
            <a:lvl7pPr marL="2971800" indent="-257175" defTabSz="1028700" eaLnBrk="0" fontAlgn="base" hangingPunct="0">
              <a:spcBef>
                <a:spcPct val="20000"/>
              </a:spcBef>
              <a:spcAft>
                <a:spcPct val="0"/>
              </a:spcAft>
              <a:buChar char="»"/>
              <a:defRPr sz="2300">
                <a:solidFill>
                  <a:schemeClr val="tx1"/>
                </a:solidFill>
                <a:latin typeface="Arial" panose="020B0604020202020204" pitchFamily="34" charset="0"/>
              </a:defRPr>
            </a:lvl7pPr>
            <a:lvl8pPr marL="3429000" indent="-257175" defTabSz="1028700" eaLnBrk="0" fontAlgn="base" hangingPunct="0">
              <a:spcBef>
                <a:spcPct val="20000"/>
              </a:spcBef>
              <a:spcAft>
                <a:spcPct val="0"/>
              </a:spcAft>
              <a:buChar char="»"/>
              <a:defRPr sz="2300">
                <a:solidFill>
                  <a:schemeClr val="tx1"/>
                </a:solidFill>
                <a:latin typeface="Arial" panose="020B0604020202020204" pitchFamily="34" charset="0"/>
              </a:defRPr>
            </a:lvl8pPr>
            <a:lvl9pPr marL="3886200" indent="-257175" defTabSz="1028700" eaLnBrk="0" fontAlgn="base" hangingPunct="0">
              <a:spcBef>
                <a:spcPct val="20000"/>
              </a:spcBef>
              <a:spcAft>
                <a:spcPct val="0"/>
              </a:spcAft>
              <a:buChar char="»"/>
              <a:defRPr sz="2300">
                <a:solidFill>
                  <a:schemeClr val="tx1"/>
                </a:solidFill>
                <a:latin typeface="Arial" panose="020B0604020202020204" pitchFamily="34" charset="0"/>
              </a:defRPr>
            </a:lvl9pPr>
          </a:lstStyle>
          <a:p>
            <a:pPr>
              <a:spcBef>
                <a:spcPct val="0"/>
              </a:spcBef>
              <a:buFontTx/>
              <a:buNone/>
            </a:pPr>
            <a:r>
              <a:rPr lang="it-IT" altLang="it-IT" sz="3200" dirty="0">
                <a:solidFill>
                  <a:prstClr val="white"/>
                </a:solidFill>
                <a:latin typeface="Verdana" panose="020B0604030504040204" pitchFamily="34" charset="0"/>
                <a:cs typeface="Times New Roman" panose="02020603050405020304" pitchFamily="18" charset="0"/>
              </a:rPr>
              <a:t>   </a:t>
            </a:r>
            <a:endParaRPr lang="it-IT" altLang="it-IT" sz="3200" dirty="0">
              <a:solidFill>
                <a:prstClr val="white"/>
              </a:solidFill>
              <a:latin typeface="Times New Roman" panose="02020603050405020304" pitchFamily="18" charset="0"/>
              <a:cs typeface="Times New Roman" panose="02020603050405020304" pitchFamily="18" charset="0"/>
            </a:endParaRPr>
          </a:p>
          <a:p>
            <a:pPr algn="ctr">
              <a:spcBef>
                <a:spcPct val="0"/>
              </a:spcBef>
              <a:buFontTx/>
              <a:buNone/>
            </a:pPr>
            <a:r>
              <a:rPr lang="it-IT" altLang="it-IT" sz="3200" dirty="0">
                <a:solidFill>
                  <a:prstClr val="white"/>
                </a:solidFill>
                <a:latin typeface="Verdana" panose="020B0604030504040204" pitchFamily="34" charset="0"/>
                <a:cs typeface="Times New Roman" panose="02020603050405020304" pitchFamily="18" charset="0"/>
              </a:rPr>
              <a:t>  Regolamento concernente norme di sicurezza antincendio per gli edifici di interesse storico-artistico destinati a biblioteche ed archivi.   </a:t>
            </a:r>
            <a:endParaRPr lang="it-IT" altLang="it-IT" sz="3200" dirty="0">
              <a:solidFill>
                <a:prstClr val="white"/>
              </a:solidFill>
              <a:latin typeface="Times New Roman" panose="02020603050405020304" pitchFamily="18" charset="0"/>
              <a:cs typeface="Times New Roman" panose="02020603050405020304" pitchFamily="18" charset="0"/>
            </a:endParaRPr>
          </a:p>
        </p:txBody>
      </p:sp>
      <p:sp>
        <p:nvSpPr>
          <p:cNvPr id="12" name="CasellaDiTesto 12"/>
          <p:cNvSpPr txBox="1"/>
          <p:nvPr/>
        </p:nvSpPr>
        <p:spPr>
          <a:xfrm>
            <a:off x="8558583" y="6492875"/>
            <a:ext cx="587020" cy="369332"/>
          </a:xfrm>
          <a:prstGeom prst="rect">
            <a:avLst/>
          </a:prstGeom>
          <a:solidFill>
            <a:schemeClr val="bg2">
              <a:lumMod val="50000"/>
            </a:schemeClr>
          </a:solidFill>
        </p:spPr>
        <p:txBody>
          <a:bodyPr wrap="non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smtClean="0">
                <a:solidFill>
                  <a:schemeClr val="bg1"/>
                </a:solidFill>
              </a:rPr>
              <a:t>I.17 </a:t>
            </a:r>
            <a:endParaRPr lang="it-IT" dirty="0">
              <a:solidFill>
                <a:schemeClr val="bg1"/>
              </a:solidFill>
            </a:endParaRPr>
          </a:p>
        </p:txBody>
      </p:sp>
    </p:spTree>
    <p:extLst>
      <p:ext uri="{BB962C8B-B14F-4D97-AF65-F5344CB8AC3E}">
        <p14:creationId xmlns:p14="http://schemas.microsoft.com/office/powerpoint/2010/main" xmlns="" val="124490143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3A4C20"/>
        </a:solidFill>
        <a:effectLst/>
      </p:bgPr>
    </p:bg>
    <p:spTree>
      <p:nvGrpSpPr>
        <p:cNvPr id="1" name=""/>
        <p:cNvGrpSpPr/>
        <p:nvPr/>
      </p:nvGrpSpPr>
      <p:grpSpPr>
        <a:xfrm>
          <a:off x="0" y="0"/>
          <a:ext cx="0" cy="0"/>
          <a:chOff x="0" y="0"/>
          <a:chExt cx="0" cy="0"/>
        </a:xfrm>
      </p:grpSpPr>
      <p:pic>
        <p:nvPicPr>
          <p:cNvPr id="4098" name="Immagine 15"/>
          <p:cNvPicPr>
            <a:picLocks noChangeAspect="1"/>
          </p:cNvPicPr>
          <p:nvPr/>
        </p:nvPicPr>
        <p:blipFill>
          <a:blip r:embed="rId3" cstate="print"/>
          <a:srcRect r="38786"/>
          <a:stretch>
            <a:fillRect/>
          </a:stretch>
        </p:blipFill>
        <p:spPr bwMode="auto">
          <a:xfrm>
            <a:off x="0" y="3255963"/>
            <a:ext cx="1141413" cy="3106737"/>
          </a:xfrm>
          <a:prstGeom prst="rect">
            <a:avLst/>
          </a:prstGeom>
          <a:noFill/>
          <a:ln w="9525">
            <a:noFill/>
            <a:miter lim="800000"/>
            <a:headEnd/>
            <a:tailEnd/>
          </a:ln>
        </p:spPr>
      </p:pic>
      <p:sp>
        <p:nvSpPr>
          <p:cNvPr id="4099" name="Titolo 1"/>
          <p:cNvSpPr>
            <a:spLocks/>
          </p:cNvSpPr>
          <p:nvPr/>
        </p:nvSpPr>
        <p:spPr bwMode="auto">
          <a:xfrm>
            <a:off x="871538" y="157163"/>
            <a:ext cx="7902575" cy="1149350"/>
          </a:xfrm>
          <a:prstGeom prst="rect">
            <a:avLst/>
          </a:prstGeom>
          <a:noFill/>
          <a:ln w="9525">
            <a:noFill/>
            <a:miter lim="800000"/>
            <a:headEnd/>
            <a:tailEnd/>
          </a:ln>
        </p:spPr>
        <p:txBody>
          <a:bodyPr anchor="ctr"/>
          <a:lstStyle/>
          <a:p>
            <a:pPr fontAlgn="base">
              <a:lnSpc>
                <a:spcPct val="90000"/>
              </a:lnSpc>
              <a:spcBef>
                <a:spcPct val="0"/>
              </a:spcBef>
              <a:spcAft>
                <a:spcPct val="0"/>
              </a:spcAft>
            </a:pPr>
            <a:r>
              <a:rPr lang="it-IT" altLang="it-IT" sz="3000" b="1" smtClean="0">
                <a:solidFill>
                  <a:srgbClr val="FFFFFF"/>
                </a:solidFill>
                <a:latin typeface="Arial" pitchFamily="34" charset="0"/>
                <a:cs typeface="Arial" pitchFamily="34" charset="0"/>
              </a:rPr>
              <a:t>Norme antincendio per gli edifici tutelati</a:t>
            </a:r>
          </a:p>
        </p:txBody>
      </p:sp>
      <p:sp>
        <p:nvSpPr>
          <p:cNvPr id="95237" name="Rectangle 5"/>
          <p:cNvSpPr>
            <a:spLocks noChangeArrowheads="1"/>
          </p:cNvSpPr>
          <p:nvPr/>
        </p:nvSpPr>
        <p:spPr bwMode="auto">
          <a:xfrm>
            <a:off x="314325" y="1217613"/>
            <a:ext cx="8502650" cy="119062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dirty="0" smtClean="0">
                <a:solidFill>
                  <a:srgbClr val="FFFFFF"/>
                </a:solidFill>
                <a:latin typeface="Arial" pitchFamily="34" charset="0"/>
                <a:cs typeface="Arial" pitchFamily="34" charset="0"/>
              </a:rPr>
              <a:t>Regole tecniche verticali </a:t>
            </a:r>
            <a:r>
              <a:rPr lang="it-IT" altLang="it-IT" b="1" i="1" dirty="0" smtClean="0">
                <a:solidFill>
                  <a:srgbClr val="FF3300"/>
                </a:solidFill>
                <a:latin typeface="Arial" pitchFamily="34" charset="0"/>
                <a:cs typeface="Arial" pitchFamily="34" charset="0"/>
              </a:rPr>
              <a:t>(RTV)</a:t>
            </a:r>
            <a:r>
              <a:rPr lang="it-IT" altLang="it-IT" b="1" i="1" dirty="0" smtClean="0">
                <a:solidFill>
                  <a:srgbClr val="FFFFFF"/>
                </a:solidFill>
                <a:latin typeface="Arial" pitchFamily="34" charset="0"/>
                <a:cs typeface="Arial" pitchFamily="34" charset="0"/>
              </a:rPr>
              <a:t> per altre attività soggette inserite o esercite nell’involucro edilizio costituito dall’edificio tutelato: alberghi; scuole; ospedali; uffici; locali di pubblico spettacolo (esempio cinema e/o teatri); </a:t>
            </a:r>
            <a:r>
              <a:rPr lang="it-IT" altLang="it-IT" b="1" i="1" dirty="0" err="1" smtClean="0">
                <a:solidFill>
                  <a:srgbClr val="FFFFFF"/>
                </a:solidFill>
                <a:latin typeface="Arial" pitchFamily="34" charset="0"/>
                <a:cs typeface="Arial" pitchFamily="34" charset="0"/>
              </a:rPr>
              <a:t>etc</a:t>
            </a:r>
            <a:r>
              <a:rPr lang="it-IT" altLang="it-IT" b="1" i="1" dirty="0" smtClean="0">
                <a:solidFill>
                  <a:srgbClr val="FFFFFF"/>
                </a:solidFill>
                <a:latin typeface="Arial" pitchFamily="34" charset="0"/>
                <a:cs typeface="Arial" pitchFamily="34" charset="0"/>
              </a:rPr>
              <a:t>..</a:t>
            </a:r>
          </a:p>
        </p:txBody>
      </p:sp>
      <p:pic>
        <p:nvPicPr>
          <p:cNvPr id="4102" name="Immagine 14"/>
          <p:cNvPicPr>
            <a:picLocks noChangeAspect="1"/>
          </p:cNvPicPr>
          <p:nvPr/>
        </p:nvPicPr>
        <p:blipFill>
          <a:blip r:embed="rId4" cstate="print"/>
          <a:srcRect r="31956"/>
          <a:stretch>
            <a:fillRect/>
          </a:stretch>
        </p:blipFill>
        <p:spPr bwMode="auto">
          <a:xfrm>
            <a:off x="7897813" y="3076575"/>
            <a:ext cx="1116012" cy="3454400"/>
          </a:xfrm>
          <a:prstGeom prst="rect">
            <a:avLst/>
          </a:prstGeom>
          <a:noFill/>
          <a:ln w="9525">
            <a:noFill/>
            <a:miter lim="800000"/>
            <a:headEnd/>
            <a:tailEnd/>
          </a:ln>
        </p:spPr>
      </p:pic>
      <p:sp>
        <p:nvSpPr>
          <p:cNvPr id="95241" name="Rectangle 9"/>
          <p:cNvSpPr>
            <a:spLocks noChangeArrowheads="1"/>
          </p:cNvSpPr>
          <p:nvPr/>
        </p:nvSpPr>
        <p:spPr bwMode="auto">
          <a:xfrm>
            <a:off x="1298575" y="3692525"/>
            <a:ext cx="6529388" cy="16160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2000" b="1" smtClean="0">
                <a:solidFill>
                  <a:srgbClr val="FFFFFF"/>
                </a:solidFill>
                <a:latin typeface="Arial" pitchFamily="34" charset="0"/>
                <a:cs typeface="Arial" pitchFamily="34" charset="0"/>
              </a:rPr>
              <a:t>DM 9/4/1994 "Attività ricettive turistico - alberghiere"</a:t>
            </a:r>
          </a:p>
          <a:p>
            <a:pPr algn="just" fontAlgn="base">
              <a:spcBef>
                <a:spcPct val="0"/>
              </a:spcBef>
              <a:spcAft>
                <a:spcPct val="0"/>
              </a:spcAft>
            </a:pPr>
            <a:r>
              <a:rPr lang="it-IT" altLang="it-IT" sz="2000" b="1" smtClean="0">
                <a:solidFill>
                  <a:srgbClr val="FFFFFF"/>
                </a:solidFill>
                <a:latin typeface="Arial" pitchFamily="34" charset="0"/>
                <a:cs typeface="Arial" pitchFamily="34" charset="0"/>
              </a:rPr>
              <a:t>DM 19/8/1996 "Locali di pubblico spettacolo". </a:t>
            </a:r>
          </a:p>
          <a:p>
            <a:pPr algn="just" fontAlgn="base">
              <a:spcBef>
                <a:spcPct val="0"/>
              </a:spcBef>
              <a:spcAft>
                <a:spcPct val="0"/>
              </a:spcAft>
            </a:pPr>
            <a:r>
              <a:rPr lang="it-IT" altLang="it-IT" sz="2000" b="1" smtClean="0">
                <a:solidFill>
                  <a:srgbClr val="FFFFFF"/>
                </a:solidFill>
                <a:latin typeface="Arial" pitchFamily="34" charset="0"/>
                <a:cs typeface="Arial" pitchFamily="34" charset="0"/>
              </a:rPr>
              <a:t>DM 22/2/2006 "Locali destinati ad uffici". </a:t>
            </a:r>
          </a:p>
          <a:p>
            <a:pPr algn="just" fontAlgn="base">
              <a:spcBef>
                <a:spcPct val="0"/>
              </a:spcBef>
              <a:spcAft>
                <a:spcPct val="0"/>
              </a:spcAft>
            </a:pPr>
            <a:r>
              <a:rPr lang="it-IT" altLang="it-IT" sz="2000" b="1" smtClean="0">
                <a:solidFill>
                  <a:srgbClr val="FFFFFF"/>
                </a:solidFill>
                <a:latin typeface="Arial" pitchFamily="34" charset="0"/>
                <a:cs typeface="Arial" pitchFamily="34" charset="0"/>
              </a:rPr>
              <a:t>DM 26/8/1992 "Edilizia scolastica". </a:t>
            </a:r>
          </a:p>
          <a:p>
            <a:pPr algn="just" fontAlgn="base">
              <a:spcBef>
                <a:spcPct val="0"/>
              </a:spcBef>
              <a:spcAft>
                <a:spcPct val="0"/>
              </a:spcAft>
            </a:pPr>
            <a:r>
              <a:rPr lang="it-IT" altLang="it-IT" sz="2000" b="1" smtClean="0">
                <a:solidFill>
                  <a:srgbClr val="FFFFFF"/>
                </a:solidFill>
                <a:latin typeface="Arial" pitchFamily="34" charset="0"/>
                <a:cs typeface="Arial" pitchFamily="34" charset="0"/>
              </a:rPr>
              <a:t>DM 18/9/2002 " Strutture sanitarie".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7"/>
                                        </p:tgtEl>
                                        <p:attrNameLst>
                                          <p:attrName>style.visibility</p:attrName>
                                        </p:attrNameLst>
                                      </p:cBhvr>
                                      <p:to>
                                        <p:strVal val="visible"/>
                                      </p:to>
                                    </p:set>
                                    <p:anim calcmode="lin" valueType="num">
                                      <p:cBhvr additive="base">
                                        <p:cTn id="7" dur="500" fill="hold"/>
                                        <p:tgtEl>
                                          <p:spTgt spid="95237"/>
                                        </p:tgtEl>
                                        <p:attrNameLst>
                                          <p:attrName>ppt_x</p:attrName>
                                        </p:attrNameLst>
                                      </p:cBhvr>
                                      <p:tavLst>
                                        <p:tav tm="0">
                                          <p:val>
                                            <p:strVal val="#ppt_x"/>
                                          </p:val>
                                        </p:tav>
                                        <p:tav tm="100000">
                                          <p:val>
                                            <p:strVal val="#ppt_x"/>
                                          </p:val>
                                        </p:tav>
                                      </p:tavLst>
                                    </p:anim>
                                    <p:anim calcmode="lin" valueType="num">
                                      <p:cBhvr additive="base">
                                        <p:cTn id="8" dur="500" fill="hold"/>
                                        <p:tgtEl>
                                          <p:spTgt spid="9523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5241"/>
                                        </p:tgtEl>
                                        <p:attrNameLst>
                                          <p:attrName>style.visibility</p:attrName>
                                        </p:attrNameLst>
                                      </p:cBhvr>
                                      <p:to>
                                        <p:strVal val="visible"/>
                                      </p:to>
                                    </p:set>
                                    <p:anim calcmode="lin" valueType="num">
                                      <p:cBhvr additive="base">
                                        <p:cTn id="13" dur="500" fill="hold"/>
                                        <p:tgtEl>
                                          <p:spTgt spid="95241"/>
                                        </p:tgtEl>
                                        <p:attrNameLst>
                                          <p:attrName>ppt_x</p:attrName>
                                        </p:attrNameLst>
                                      </p:cBhvr>
                                      <p:tavLst>
                                        <p:tav tm="0">
                                          <p:val>
                                            <p:strVal val="#ppt_x"/>
                                          </p:val>
                                        </p:tav>
                                        <p:tav tm="100000">
                                          <p:val>
                                            <p:strVal val="#ppt_x"/>
                                          </p:val>
                                        </p:tav>
                                      </p:tavLst>
                                    </p:anim>
                                    <p:anim calcmode="lin" valueType="num">
                                      <p:cBhvr additive="base">
                                        <p:cTn id="14" dur="500" fill="hold"/>
                                        <p:tgtEl>
                                          <p:spTgt spid="952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P spid="9524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3A4C20"/>
        </a:solidFill>
        <a:effectLst/>
      </p:bgPr>
    </p:bg>
    <p:spTree>
      <p:nvGrpSpPr>
        <p:cNvPr id="1" name=""/>
        <p:cNvGrpSpPr/>
        <p:nvPr/>
      </p:nvGrpSpPr>
      <p:grpSpPr>
        <a:xfrm>
          <a:off x="0" y="0"/>
          <a:ext cx="0" cy="0"/>
          <a:chOff x="0" y="0"/>
          <a:chExt cx="0" cy="0"/>
        </a:xfrm>
      </p:grpSpPr>
      <p:pic>
        <p:nvPicPr>
          <p:cNvPr id="5122"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5123"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5124"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5125" name="Rectangle 6"/>
          <p:cNvSpPr>
            <a:spLocks noChangeArrowheads="1"/>
          </p:cNvSpPr>
          <p:nvPr/>
        </p:nvSpPr>
        <p:spPr bwMode="auto">
          <a:xfrm>
            <a:off x="1292225" y="173038"/>
            <a:ext cx="7197725" cy="10064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3000" b="1" smtClean="0">
                <a:solidFill>
                  <a:srgbClr val="F2F2F2"/>
                </a:solidFill>
                <a:cs typeface="Arial" pitchFamily="34" charset="0"/>
              </a:rPr>
              <a:t>Concetto di assoggettabilità per le attività di prevenzione incendi (attività 72)</a:t>
            </a:r>
          </a:p>
        </p:txBody>
      </p:sp>
      <p:sp>
        <p:nvSpPr>
          <p:cNvPr id="27659" name="Rectangle 8"/>
          <p:cNvSpPr>
            <a:spLocks noChangeArrowheads="1"/>
          </p:cNvSpPr>
          <p:nvPr/>
        </p:nvSpPr>
        <p:spPr bwMode="auto">
          <a:xfrm>
            <a:off x="1320800" y="1531938"/>
            <a:ext cx="7391400" cy="17399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Le attività civili ed industriali, in generale, sono soggette ai procedimenti autorizzativi di Prevenzione Incendi se rientrano nell’elenco delle attività descritte nell’allegato I del D.P.R. 151/2011. Le modalità di presentazione delle domande e la documentazione da produrre sono disciplinate dal Decreto 7/8/2012.</a:t>
            </a:r>
          </a:p>
        </p:txBody>
      </p:sp>
      <p:sp>
        <p:nvSpPr>
          <p:cNvPr id="27660" name="Rectangle 9"/>
          <p:cNvSpPr>
            <a:spLocks noChangeArrowheads="1"/>
          </p:cNvSpPr>
          <p:nvPr/>
        </p:nvSpPr>
        <p:spPr bwMode="auto">
          <a:xfrm>
            <a:off x="1458913" y="3517900"/>
            <a:ext cx="7364412" cy="64135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Gli Edifici sottoposti a tutela rientrano al punto 72 dell’allegato I del D.P.R. 151/2011 (tutti in categoria C)</a:t>
            </a:r>
          </a:p>
        </p:txBody>
      </p:sp>
      <p:sp>
        <p:nvSpPr>
          <p:cNvPr id="2" name="Rettangolo 1"/>
          <p:cNvSpPr>
            <a:spLocks noChangeArrowheads="1"/>
          </p:cNvSpPr>
          <p:nvPr/>
        </p:nvSpPr>
        <p:spPr bwMode="auto">
          <a:xfrm>
            <a:off x="1522413" y="4392613"/>
            <a:ext cx="7073900" cy="1739900"/>
          </a:xfrm>
          <a:prstGeom prst="rect">
            <a:avLst/>
          </a:prstGeom>
          <a:solidFill>
            <a:schemeClr val="bg1"/>
          </a:solidFill>
          <a:ln w="9525">
            <a:noFill/>
            <a:miter lim="800000"/>
            <a:headEnd/>
            <a:tailEnd/>
          </a:ln>
        </p:spPr>
        <p:txBody>
          <a:bodyPr>
            <a:spAutoFit/>
          </a:bodyPr>
          <a:lstStyle/>
          <a:p>
            <a:pPr algn="ctr" fontAlgn="base">
              <a:spcBef>
                <a:spcPct val="0"/>
              </a:spcBef>
              <a:spcAft>
                <a:spcPct val="0"/>
              </a:spcAft>
            </a:pPr>
            <a:r>
              <a:rPr lang="it-IT" altLang="it-IT" smtClean="0">
                <a:solidFill>
                  <a:prstClr val="black"/>
                </a:solidFill>
                <a:latin typeface="Arial" pitchFamily="34" charset="0"/>
                <a:cs typeface="Arial" pitchFamily="34" charset="0"/>
              </a:rPr>
              <a:t>EDIFICI SOTTOPOSTI A TUTELA AI SENSI DEL DECRETO LEGISLATIVO 22 GENNAIO 2004, N°42, </a:t>
            </a:r>
            <a:r>
              <a:rPr lang="it-IT" altLang="it-IT" b="1" smtClean="0">
                <a:solidFill>
                  <a:srgbClr val="FF3300"/>
                </a:solidFill>
                <a:latin typeface="Arial" pitchFamily="34" charset="0"/>
                <a:cs typeface="Arial" pitchFamily="34" charset="0"/>
              </a:rPr>
              <a:t>APERTI AL PUBBLICO,</a:t>
            </a:r>
            <a:endParaRPr lang="it-IT" altLang="it-IT" smtClean="0">
              <a:solidFill>
                <a:srgbClr val="FF3300"/>
              </a:solidFill>
              <a:latin typeface="Arial" pitchFamily="34" charset="0"/>
              <a:cs typeface="Arial" pitchFamily="34" charset="0"/>
            </a:endParaRPr>
          </a:p>
          <a:p>
            <a:pPr algn="ctr" fontAlgn="base">
              <a:spcBef>
                <a:spcPct val="0"/>
              </a:spcBef>
              <a:spcAft>
                <a:spcPct val="0"/>
              </a:spcAft>
            </a:pPr>
            <a:r>
              <a:rPr lang="it-IT" altLang="it-IT" smtClean="0">
                <a:solidFill>
                  <a:prstClr val="black"/>
                </a:solidFill>
                <a:latin typeface="Arial" pitchFamily="34" charset="0"/>
                <a:cs typeface="Arial" pitchFamily="34" charset="0"/>
              </a:rPr>
              <a:t>DESTINATI A CONTENERE BIBLIOTECHE ED ARCHIVI, MUSEI, GALLERIE, ESPOSIZIONI E MOSTRE, NONCHE’</a:t>
            </a:r>
            <a:endParaRPr lang="it-IT" altLang="it-IT" b="1" smtClean="0">
              <a:solidFill>
                <a:srgbClr val="00B050"/>
              </a:solidFill>
              <a:latin typeface="Arial" pitchFamily="34" charset="0"/>
              <a:cs typeface="Arial" pitchFamily="34" charset="0"/>
            </a:endParaRPr>
          </a:p>
          <a:p>
            <a:pPr algn="ctr" fontAlgn="base">
              <a:spcBef>
                <a:spcPct val="0"/>
              </a:spcBef>
              <a:spcAft>
                <a:spcPct val="0"/>
              </a:spcAft>
            </a:pPr>
            <a:r>
              <a:rPr lang="it-IT" altLang="it-IT" b="1" smtClean="0">
                <a:solidFill>
                  <a:srgbClr val="FF3300"/>
                </a:solidFill>
                <a:latin typeface="Arial" pitchFamily="34" charset="0"/>
                <a:cs typeface="Arial" pitchFamily="34" charset="0"/>
              </a:rPr>
              <a:t>QUALSIASI ALTRA ATTIVITA’</a:t>
            </a:r>
            <a:r>
              <a:rPr lang="it-IT" altLang="it-IT" smtClean="0">
                <a:solidFill>
                  <a:prstClr val="black"/>
                </a:solidFill>
                <a:latin typeface="Arial" pitchFamily="34" charset="0"/>
                <a:cs typeface="Arial" pitchFamily="34" charset="0"/>
              </a:rPr>
              <a:t> CONTENUTA NELL’ ALLEGATO I AL D.P.R.151/2011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9"/>
                                        </p:tgtEl>
                                        <p:attrNameLst>
                                          <p:attrName>style.visibility</p:attrName>
                                        </p:attrNameLst>
                                      </p:cBhvr>
                                      <p:to>
                                        <p:strVal val="visible"/>
                                      </p:to>
                                    </p:set>
                                    <p:anim calcmode="lin" valueType="num">
                                      <p:cBhvr additive="base">
                                        <p:cTn id="7" dur="500" fill="hold"/>
                                        <p:tgtEl>
                                          <p:spTgt spid="27659"/>
                                        </p:tgtEl>
                                        <p:attrNameLst>
                                          <p:attrName>ppt_x</p:attrName>
                                        </p:attrNameLst>
                                      </p:cBhvr>
                                      <p:tavLst>
                                        <p:tav tm="0">
                                          <p:val>
                                            <p:strVal val="#ppt_x"/>
                                          </p:val>
                                        </p:tav>
                                        <p:tav tm="100000">
                                          <p:val>
                                            <p:strVal val="#ppt_x"/>
                                          </p:val>
                                        </p:tav>
                                      </p:tavLst>
                                    </p:anim>
                                    <p:anim calcmode="lin" valueType="num">
                                      <p:cBhvr additive="base">
                                        <p:cTn id="8" dur="500" fill="hold"/>
                                        <p:tgtEl>
                                          <p:spTgt spid="276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60"/>
                                        </p:tgtEl>
                                        <p:attrNameLst>
                                          <p:attrName>style.visibility</p:attrName>
                                        </p:attrNameLst>
                                      </p:cBhvr>
                                      <p:to>
                                        <p:strVal val="visible"/>
                                      </p:to>
                                    </p:set>
                                    <p:anim calcmode="lin" valueType="num">
                                      <p:cBhvr additive="base">
                                        <p:cTn id="13" dur="500" fill="hold"/>
                                        <p:tgtEl>
                                          <p:spTgt spid="27660"/>
                                        </p:tgtEl>
                                        <p:attrNameLst>
                                          <p:attrName>ppt_x</p:attrName>
                                        </p:attrNameLst>
                                      </p:cBhvr>
                                      <p:tavLst>
                                        <p:tav tm="0">
                                          <p:val>
                                            <p:strVal val="#ppt_x"/>
                                          </p:val>
                                        </p:tav>
                                        <p:tav tm="100000">
                                          <p:val>
                                            <p:strVal val="#ppt_x"/>
                                          </p:val>
                                        </p:tav>
                                      </p:tavLst>
                                    </p:anim>
                                    <p:anim calcmode="lin" valueType="num">
                                      <p:cBhvr additive="base">
                                        <p:cTn id="14" dur="500" fill="hold"/>
                                        <p:tgtEl>
                                          <p:spTgt spid="2766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9" grpId="0"/>
      <p:bldP spid="27660"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157636" y="791197"/>
            <a:ext cx="4828836" cy="380573"/>
          </a:xfrm>
          <a:prstGeom prst="rect">
            <a:avLst/>
          </a:prstGeom>
        </p:spPr>
        <p:txBody>
          <a:bodyPr vert="horz" wrap="square" lIns="0" tIns="11132" rIns="0" bIns="0" rtlCol="0">
            <a:spAutoFit/>
          </a:bodyPr>
          <a:lstStyle/>
          <a:p>
            <a:pPr marL="11132">
              <a:lnSpc>
                <a:spcPct val="100000"/>
              </a:lnSpc>
              <a:spcBef>
                <a:spcPts val="88"/>
              </a:spcBef>
            </a:pPr>
            <a:r>
              <a:rPr sz="2400" b="1" spc="-39" dirty="0"/>
              <a:t>ADEMPIMENTI </a:t>
            </a:r>
            <a:r>
              <a:rPr sz="2400" b="1" spc="-31" dirty="0"/>
              <a:t>DI</a:t>
            </a:r>
            <a:r>
              <a:rPr sz="2400" b="1" spc="-469" dirty="0"/>
              <a:t> </a:t>
            </a:r>
            <a:r>
              <a:rPr sz="2400" b="1" spc="-118" dirty="0"/>
              <a:t>PREVENZIONE </a:t>
            </a:r>
            <a:r>
              <a:rPr sz="2400" b="1" spc="-79" dirty="0"/>
              <a:t>INCENDI</a:t>
            </a:r>
          </a:p>
        </p:txBody>
      </p:sp>
      <p:sp>
        <p:nvSpPr>
          <p:cNvPr id="6" name="object 6"/>
          <p:cNvSpPr txBox="1"/>
          <p:nvPr/>
        </p:nvSpPr>
        <p:spPr>
          <a:xfrm>
            <a:off x="598611" y="1362206"/>
            <a:ext cx="7940185" cy="4284356"/>
          </a:xfrm>
          <a:prstGeom prst="rect">
            <a:avLst/>
          </a:prstGeom>
        </p:spPr>
        <p:txBody>
          <a:bodyPr vert="horz" wrap="square" lIns="0" tIns="5566" rIns="0" bIns="0" rtlCol="0">
            <a:spAutoFit/>
          </a:bodyPr>
          <a:lstStyle/>
          <a:p>
            <a:pPr marL="11132" marR="1659714" algn="just">
              <a:lnSpc>
                <a:spcPct val="101699"/>
              </a:lnSpc>
              <a:spcBef>
                <a:spcPts val="44"/>
              </a:spcBef>
            </a:pPr>
            <a:r>
              <a:rPr sz="2300" spc="-48" dirty="0">
                <a:latin typeface="Arial"/>
                <a:cs typeface="Arial"/>
              </a:rPr>
              <a:t>Tutte</a:t>
            </a:r>
            <a:r>
              <a:rPr sz="2300" spc="-223" dirty="0">
                <a:latin typeface="Arial"/>
                <a:cs typeface="Arial"/>
              </a:rPr>
              <a:t> </a:t>
            </a:r>
            <a:r>
              <a:rPr sz="2300" spc="-61" dirty="0">
                <a:latin typeface="Arial"/>
                <a:cs typeface="Arial"/>
              </a:rPr>
              <a:t>le</a:t>
            </a:r>
            <a:r>
              <a:rPr sz="2300" spc="-219" dirty="0">
                <a:latin typeface="Arial"/>
                <a:cs typeface="Arial"/>
              </a:rPr>
              <a:t> </a:t>
            </a:r>
            <a:r>
              <a:rPr sz="2300" spc="-9" dirty="0">
                <a:latin typeface="Arial"/>
                <a:cs typeface="Arial"/>
              </a:rPr>
              <a:t>attività</a:t>
            </a:r>
            <a:r>
              <a:rPr sz="2300" spc="-219" dirty="0">
                <a:latin typeface="Arial"/>
                <a:cs typeface="Arial"/>
              </a:rPr>
              <a:t> </a:t>
            </a:r>
            <a:r>
              <a:rPr sz="2300" b="1" spc="-179" dirty="0">
                <a:solidFill>
                  <a:srgbClr val="C00000"/>
                </a:solidFill>
                <a:latin typeface="Trebuchet MS"/>
                <a:cs typeface="Trebuchet MS"/>
              </a:rPr>
              <a:t>n.</a:t>
            </a:r>
            <a:r>
              <a:rPr sz="2300" b="1" spc="-276" dirty="0">
                <a:solidFill>
                  <a:srgbClr val="C00000"/>
                </a:solidFill>
                <a:latin typeface="Trebuchet MS"/>
                <a:cs typeface="Trebuchet MS"/>
              </a:rPr>
              <a:t> </a:t>
            </a:r>
            <a:r>
              <a:rPr sz="2300" b="1" spc="-179" dirty="0">
                <a:solidFill>
                  <a:srgbClr val="C00000"/>
                </a:solidFill>
                <a:latin typeface="Trebuchet MS"/>
                <a:cs typeface="Trebuchet MS"/>
              </a:rPr>
              <a:t>72</a:t>
            </a:r>
            <a:r>
              <a:rPr sz="2300" b="1" spc="-280" dirty="0">
                <a:solidFill>
                  <a:srgbClr val="C00000"/>
                </a:solidFill>
                <a:latin typeface="Trebuchet MS"/>
                <a:cs typeface="Trebuchet MS"/>
              </a:rPr>
              <a:t> </a:t>
            </a:r>
            <a:r>
              <a:rPr sz="2300" spc="-75" dirty="0">
                <a:latin typeface="Arial"/>
                <a:cs typeface="Arial"/>
              </a:rPr>
              <a:t>ricadono</a:t>
            </a:r>
            <a:r>
              <a:rPr sz="2300" spc="-223" dirty="0">
                <a:latin typeface="Arial"/>
                <a:cs typeface="Arial"/>
              </a:rPr>
              <a:t> </a:t>
            </a:r>
            <a:r>
              <a:rPr sz="2300" spc="-75" dirty="0">
                <a:latin typeface="Arial"/>
                <a:cs typeface="Arial"/>
              </a:rPr>
              <a:t>nella</a:t>
            </a:r>
            <a:r>
              <a:rPr sz="2300" spc="-219" dirty="0">
                <a:latin typeface="Arial"/>
                <a:cs typeface="Arial"/>
              </a:rPr>
              <a:t> </a:t>
            </a:r>
            <a:r>
              <a:rPr sz="2300" b="1" spc="-123" dirty="0">
                <a:solidFill>
                  <a:srgbClr val="C00000"/>
                </a:solidFill>
                <a:latin typeface="Trebuchet MS"/>
                <a:cs typeface="Trebuchet MS"/>
              </a:rPr>
              <a:t>categoria</a:t>
            </a:r>
            <a:r>
              <a:rPr sz="2300" b="1" spc="-289" dirty="0">
                <a:solidFill>
                  <a:srgbClr val="C00000"/>
                </a:solidFill>
                <a:latin typeface="Trebuchet MS"/>
                <a:cs typeface="Trebuchet MS"/>
              </a:rPr>
              <a:t> </a:t>
            </a:r>
            <a:r>
              <a:rPr sz="2300" b="1" spc="-127" dirty="0">
                <a:solidFill>
                  <a:srgbClr val="C00000"/>
                </a:solidFill>
                <a:latin typeface="Trebuchet MS"/>
                <a:cs typeface="Trebuchet MS"/>
              </a:rPr>
              <a:t>C</a:t>
            </a:r>
            <a:r>
              <a:rPr sz="2300" spc="-127" dirty="0">
                <a:latin typeface="Arial"/>
                <a:cs typeface="Arial"/>
              </a:rPr>
              <a:t>,</a:t>
            </a:r>
            <a:r>
              <a:rPr sz="2300" spc="-219" dirty="0">
                <a:latin typeface="Arial"/>
                <a:cs typeface="Arial"/>
              </a:rPr>
              <a:t> </a:t>
            </a:r>
            <a:r>
              <a:rPr sz="2300" spc="-61" dirty="0">
                <a:latin typeface="Arial"/>
                <a:cs typeface="Arial"/>
              </a:rPr>
              <a:t>le</a:t>
            </a:r>
            <a:r>
              <a:rPr sz="2300" spc="-219" dirty="0">
                <a:latin typeface="Arial"/>
                <a:cs typeface="Arial"/>
              </a:rPr>
              <a:t> </a:t>
            </a:r>
            <a:r>
              <a:rPr sz="2300" spc="-61" dirty="0">
                <a:latin typeface="Arial"/>
                <a:cs typeface="Arial"/>
              </a:rPr>
              <a:t>quali  </a:t>
            </a:r>
            <a:r>
              <a:rPr sz="2300" spc="-114" dirty="0">
                <a:latin typeface="Arial"/>
                <a:cs typeface="Arial"/>
              </a:rPr>
              <a:t>sono</a:t>
            </a:r>
            <a:r>
              <a:rPr sz="2300" spc="-197" dirty="0">
                <a:latin typeface="Arial"/>
                <a:cs typeface="Arial"/>
              </a:rPr>
              <a:t> </a:t>
            </a:r>
            <a:r>
              <a:rPr sz="2300" spc="-75" dirty="0">
                <a:latin typeface="Arial"/>
                <a:cs typeface="Arial"/>
              </a:rPr>
              <a:t>caratterizzate</a:t>
            </a:r>
            <a:r>
              <a:rPr sz="2300" spc="-188" dirty="0">
                <a:latin typeface="Arial"/>
                <a:cs typeface="Arial"/>
              </a:rPr>
              <a:t> </a:t>
            </a:r>
            <a:r>
              <a:rPr sz="2300" spc="-127" dirty="0">
                <a:latin typeface="Arial"/>
                <a:cs typeface="Arial"/>
              </a:rPr>
              <a:t>da</a:t>
            </a:r>
            <a:r>
              <a:rPr sz="2300" spc="-193" dirty="0">
                <a:latin typeface="Arial"/>
                <a:cs typeface="Arial"/>
              </a:rPr>
              <a:t> </a:t>
            </a:r>
            <a:r>
              <a:rPr sz="2300" spc="-75" dirty="0">
                <a:latin typeface="Arial"/>
                <a:cs typeface="Arial"/>
              </a:rPr>
              <a:t>un</a:t>
            </a:r>
            <a:r>
              <a:rPr sz="2300" spc="-188" dirty="0">
                <a:latin typeface="Arial"/>
                <a:cs typeface="Arial"/>
              </a:rPr>
              <a:t> </a:t>
            </a:r>
            <a:r>
              <a:rPr sz="2300" b="1" spc="-100" dirty="0">
                <a:solidFill>
                  <a:srgbClr val="C00000"/>
                </a:solidFill>
                <a:latin typeface="Trebuchet MS"/>
                <a:cs typeface="Trebuchet MS"/>
              </a:rPr>
              <a:t>alto</a:t>
            </a:r>
            <a:r>
              <a:rPr sz="2300" b="1" spc="-241" dirty="0">
                <a:solidFill>
                  <a:srgbClr val="C00000"/>
                </a:solidFill>
                <a:latin typeface="Trebuchet MS"/>
                <a:cs typeface="Trebuchet MS"/>
              </a:rPr>
              <a:t> </a:t>
            </a:r>
            <a:r>
              <a:rPr sz="2300" b="1" spc="-118" dirty="0">
                <a:solidFill>
                  <a:srgbClr val="C00000"/>
                </a:solidFill>
                <a:latin typeface="Trebuchet MS"/>
                <a:cs typeface="Trebuchet MS"/>
              </a:rPr>
              <a:t>livello</a:t>
            </a:r>
            <a:r>
              <a:rPr sz="2300" b="1" spc="-241" dirty="0">
                <a:solidFill>
                  <a:srgbClr val="C00000"/>
                </a:solidFill>
                <a:latin typeface="Trebuchet MS"/>
                <a:cs typeface="Trebuchet MS"/>
              </a:rPr>
              <a:t> </a:t>
            </a:r>
            <a:r>
              <a:rPr sz="2300" b="1" spc="-114" dirty="0">
                <a:solidFill>
                  <a:srgbClr val="C00000"/>
                </a:solidFill>
                <a:latin typeface="Trebuchet MS"/>
                <a:cs typeface="Trebuchet MS"/>
              </a:rPr>
              <a:t>di</a:t>
            </a:r>
            <a:r>
              <a:rPr sz="2300" b="1" spc="-245" dirty="0">
                <a:solidFill>
                  <a:srgbClr val="C00000"/>
                </a:solidFill>
                <a:latin typeface="Trebuchet MS"/>
                <a:cs typeface="Trebuchet MS"/>
              </a:rPr>
              <a:t> </a:t>
            </a:r>
            <a:r>
              <a:rPr sz="2300" b="1" spc="-110" dirty="0">
                <a:solidFill>
                  <a:srgbClr val="C00000"/>
                </a:solidFill>
                <a:latin typeface="Trebuchet MS"/>
                <a:cs typeface="Trebuchet MS"/>
              </a:rPr>
              <a:t>complessità</a:t>
            </a:r>
            <a:r>
              <a:rPr sz="2300" spc="-110" dirty="0">
                <a:latin typeface="Arial"/>
                <a:cs typeface="Arial"/>
              </a:rPr>
              <a:t>,</a:t>
            </a:r>
            <a:r>
              <a:rPr sz="2300" spc="-193" dirty="0">
                <a:latin typeface="Arial"/>
                <a:cs typeface="Arial"/>
              </a:rPr>
              <a:t> </a:t>
            </a:r>
            <a:r>
              <a:rPr sz="2300" spc="-39" dirty="0" err="1" smtClean="0">
                <a:latin typeface="Arial"/>
                <a:cs typeface="Arial"/>
              </a:rPr>
              <a:t>in</a:t>
            </a:r>
            <a:r>
              <a:rPr sz="2300" spc="-61" dirty="0" err="1" smtClean="0">
                <a:latin typeface="Arial"/>
                <a:cs typeface="Arial"/>
              </a:rPr>
              <a:t>dipendentemente</a:t>
            </a:r>
            <a:r>
              <a:rPr sz="2300" spc="-61" dirty="0" smtClean="0">
                <a:latin typeface="Arial"/>
                <a:cs typeface="Arial"/>
              </a:rPr>
              <a:t> </a:t>
            </a:r>
            <a:r>
              <a:rPr sz="2300" spc="-83" dirty="0">
                <a:latin typeface="Arial"/>
                <a:cs typeface="Arial"/>
              </a:rPr>
              <a:t>dalla </a:t>
            </a:r>
            <a:r>
              <a:rPr sz="2300" spc="-131" dirty="0">
                <a:latin typeface="Arial"/>
                <a:cs typeface="Arial"/>
              </a:rPr>
              <a:t>presenza </a:t>
            </a:r>
            <a:r>
              <a:rPr sz="2300" spc="-31" dirty="0">
                <a:latin typeface="Arial"/>
                <a:cs typeface="Arial"/>
              </a:rPr>
              <a:t>di </a:t>
            </a:r>
            <a:r>
              <a:rPr sz="2300" spc="-66" dirty="0">
                <a:latin typeface="Arial"/>
                <a:cs typeface="Arial"/>
              </a:rPr>
              <a:t>'regola</a:t>
            </a:r>
            <a:r>
              <a:rPr sz="2300" spc="-337" dirty="0">
                <a:latin typeface="Arial"/>
                <a:cs typeface="Arial"/>
              </a:rPr>
              <a:t> </a:t>
            </a:r>
            <a:r>
              <a:rPr sz="2300" spc="-66" dirty="0">
                <a:latin typeface="Arial"/>
                <a:cs typeface="Arial"/>
              </a:rPr>
              <a:t>tecnica'.</a:t>
            </a:r>
            <a:endParaRPr sz="2300" dirty="0">
              <a:latin typeface="Arial"/>
              <a:cs typeface="Arial"/>
            </a:endParaRPr>
          </a:p>
          <a:p>
            <a:pPr marL="11132" marR="5009" algn="just">
              <a:lnSpc>
                <a:spcPct val="101600"/>
              </a:lnSpc>
              <a:spcBef>
                <a:spcPts val="1061"/>
              </a:spcBef>
            </a:pPr>
            <a:r>
              <a:rPr sz="2300" spc="-171" dirty="0">
                <a:latin typeface="Arial"/>
                <a:cs typeface="Arial"/>
              </a:rPr>
              <a:t>Sono</a:t>
            </a:r>
            <a:r>
              <a:rPr sz="2300" spc="-210" dirty="0">
                <a:latin typeface="Arial"/>
                <a:cs typeface="Arial"/>
              </a:rPr>
              <a:t> </a:t>
            </a:r>
            <a:r>
              <a:rPr sz="2300" spc="-92" dirty="0">
                <a:latin typeface="Arial"/>
                <a:cs typeface="Arial"/>
              </a:rPr>
              <a:t>soggette</a:t>
            </a:r>
            <a:r>
              <a:rPr sz="2300" spc="-201" dirty="0">
                <a:latin typeface="Arial"/>
                <a:cs typeface="Arial"/>
              </a:rPr>
              <a:t> </a:t>
            </a:r>
            <a:r>
              <a:rPr sz="2300" spc="-175" dirty="0">
                <a:latin typeface="Arial"/>
                <a:cs typeface="Arial"/>
              </a:rPr>
              <a:t>a</a:t>
            </a:r>
            <a:r>
              <a:rPr sz="2300" spc="-215" dirty="0">
                <a:latin typeface="Arial"/>
                <a:cs typeface="Arial"/>
              </a:rPr>
              <a:t> </a:t>
            </a:r>
            <a:r>
              <a:rPr sz="2300" spc="-92" dirty="0">
                <a:latin typeface="Arial"/>
                <a:cs typeface="Arial"/>
              </a:rPr>
              <a:t>presentazione</a:t>
            </a:r>
            <a:r>
              <a:rPr sz="2300" spc="-201" dirty="0">
                <a:latin typeface="Arial"/>
                <a:cs typeface="Arial"/>
              </a:rPr>
              <a:t> </a:t>
            </a:r>
            <a:r>
              <a:rPr sz="2300" spc="-75" dirty="0">
                <a:latin typeface="Arial"/>
                <a:cs typeface="Arial"/>
              </a:rPr>
              <a:t>della</a:t>
            </a:r>
            <a:r>
              <a:rPr sz="2300" spc="-206" dirty="0">
                <a:latin typeface="Arial"/>
                <a:cs typeface="Arial"/>
              </a:rPr>
              <a:t> </a:t>
            </a:r>
            <a:r>
              <a:rPr sz="2300" b="1" spc="-100" dirty="0">
                <a:solidFill>
                  <a:srgbClr val="C00000"/>
                </a:solidFill>
                <a:latin typeface="Trebuchet MS"/>
                <a:cs typeface="Trebuchet MS"/>
              </a:rPr>
              <a:t>domanda</a:t>
            </a:r>
            <a:r>
              <a:rPr sz="2300" b="1" spc="-259" dirty="0">
                <a:solidFill>
                  <a:srgbClr val="C00000"/>
                </a:solidFill>
                <a:latin typeface="Trebuchet MS"/>
                <a:cs typeface="Trebuchet MS"/>
              </a:rPr>
              <a:t> </a:t>
            </a:r>
            <a:r>
              <a:rPr sz="2300" b="1" spc="-114" dirty="0">
                <a:solidFill>
                  <a:srgbClr val="C00000"/>
                </a:solidFill>
                <a:latin typeface="Trebuchet MS"/>
                <a:cs typeface="Trebuchet MS"/>
              </a:rPr>
              <a:t>di</a:t>
            </a:r>
            <a:r>
              <a:rPr sz="2300" b="1" spc="-259" dirty="0">
                <a:solidFill>
                  <a:srgbClr val="C00000"/>
                </a:solidFill>
                <a:latin typeface="Trebuchet MS"/>
                <a:cs typeface="Trebuchet MS"/>
              </a:rPr>
              <a:t> </a:t>
            </a:r>
            <a:r>
              <a:rPr sz="2300" b="1" spc="-131" dirty="0">
                <a:solidFill>
                  <a:srgbClr val="C00000"/>
                </a:solidFill>
                <a:latin typeface="Trebuchet MS"/>
                <a:cs typeface="Trebuchet MS"/>
              </a:rPr>
              <a:t>valutazione</a:t>
            </a:r>
            <a:r>
              <a:rPr sz="2300" b="1" spc="-263" dirty="0">
                <a:solidFill>
                  <a:srgbClr val="C00000"/>
                </a:solidFill>
                <a:latin typeface="Trebuchet MS"/>
                <a:cs typeface="Trebuchet MS"/>
              </a:rPr>
              <a:t> </a:t>
            </a:r>
            <a:r>
              <a:rPr sz="2300" b="1" spc="-131" dirty="0">
                <a:solidFill>
                  <a:srgbClr val="C00000"/>
                </a:solidFill>
                <a:latin typeface="Trebuchet MS"/>
                <a:cs typeface="Trebuchet MS"/>
              </a:rPr>
              <a:t>del</a:t>
            </a:r>
            <a:r>
              <a:rPr sz="2300" b="1" spc="-263" dirty="0">
                <a:solidFill>
                  <a:srgbClr val="C00000"/>
                </a:solidFill>
                <a:latin typeface="Trebuchet MS"/>
                <a:cs typeface="Trebuchet MS"/>
              </a:rPr>
              <a:t> </a:t>
            </a:r>
            <a:r>
              <a:rPr sz="2300" b="1" spc="-123" dirty="0" err="1" smtClean="0">
                <a:solidFill>
                  <a:srgbClr val="C00000"/>
                </a:solidFill>
                <a:latin typeface="Trebuchet MS"/>
                <a:cs typeface="Trebuchet MS"/>
              </a:rPr>
              <a:t>pro</a:t>
            </a:r>
            <a:r>
              <a:rPr sz="2300" b="1" spc="-105" dirty="0" err="1" smtClean="0">
                <a:solidFill>
                  <a:srgbClr val="C00000"/>
                </a:solidFill>
                <a:latin typeface="Trebuchet MS"/>
                <a:cs typeface="Trebuchet MS"/>
              </a:rPr>
              <a:t>getto</a:t>
            </a:r>
            <a:r>
              <a:rPr sz="2300" b="1" spc="-105" dirty="0" smtClean="0">
                <a:solidFill>
                  <a:srgbClr val="C00000"/>
                </a:solidFill>
                <a:latin typeface="Trebuchet MS"/>
                <a:cs typeface="Trebuchet MS"/>
              </a:rPr>
              <a:t> </a:t>
            </a:r>
            <a:r>
              <a:rPr sz="2300" spc="-136" dirty="0">
                <a:latin typeface="Arial"/>
                <a:cs typeface="Arial"/>
              </a:rPr>
              <a:t>e </a:t>
            </a:r>
            <a:r>
              <a:rPr sz="2300" spc="-75" dirty="0">
                <a:latin typeface="Arial"/>
                <a:cs typeface="Arial"/>
              </a:rPr>
              <a:t>della </a:t>
            </a:r>
            <a:r>
              <a:rPr sz="2300" b="1" spc="-92" dirty="0">
                <a:solidFill>
                  <a:srgbClr val="C00000"/>
                </a:solidFill>
                <a:latin typeface="Trebuchet MS"/>
                <a:cs typeface="Trebuchet MS"/>
              </a:rPr>
              <a:t>SCIA </a:t>
            </a:r>
            <a:r>
              <a:rPr sz="2300" spc="-175" dirty="0">
                <a:latin typeface="Arial"/>
                <a:cs typeface="Arial"/>
              </a:rPr>
              <a:t>a </a:t>
            </a:r>
            <a:r>
              <a:rPr sz="2300" spc="-53" dirty="0">
                <a:latin typeface="Arial"/>
                <a:cs typeface="Arial"/>
              </a:rPr>
              <a:t>lavori</a:t>
            </a:r>
            <a:r>
              <a:rPr sz="2300" spc="-237" dirty="0">
                <a:latin typeface="Arial"/>
                <a:cs typeface="Arial"/>
              </a:rPr>
              <a:t> </a:t>
            </a:r>
            <a:r>
              <a:rPr sz="2300" spc="-13" dirty="0">
                <a:latin typeface="Arial"/>
                <a:cs typeface="Arial"/>
              </a:rPr>
              <a:t>ultimati.</a:t>
            </a:r>
            <a:endParaRPr sz="2300" dirty="0">
              <a:latin typeface="Arial"/>
              <a:cs typeface="Arial"/>
            </a:endParaRPr>
          </a:p>
          <a:p>
            <a:pPr marL="11132" marR="4453" algn="just">
              <a:lnSpc>
                <a:spcPct val="101699"/>
              </a:lnSpc>
              <a:spcBef>
                <a:spcPts val="1056"/>
              </a:spcBef>
            </a:pPr>
            <a:r>
              <a:rPr sz="2300" spc="-22" dirty="0">
                <a:latin typeface="Arial"/>
                <a:cs typeface="Arial"/>
              </a:rPr>
              <a:t>Il </a:t>
            </a:r>
            <a:r>
              <a:rPr sz="2300" spc="-131" dirty="0">
                <a:latin typeface="Arial"/>
                <a:cs typeface="Arial"/>
              </a:rPr>
              <a:t>Comando, </a:t>
            </a:r>
            <a:r>
              <a:rPr sz="2300" spc="-22" dirty="0">
                <a:latin typeface="Arial"/>
                <a:cs typeface="Arial"/>
              </a:rPr>
              <a:t>entro </a:t>
            </a:r>
            <a:r>
              <a:rPr sz="2300" b="1" spc="-179" dirty="0">
                <a:solidFill>
                  <a:srgbClr val="C00000"/>
                </a:solidFill>
                <a:latin typeface="Trebuchet MS"/>
                <a:cs typeface="Trebuchet MS"/>
              </a:rPr>
              <a:t>60 </a:t>
            </a:r>
            <a:r>
              <a:rPr sz="2300" b="1" spc="-114" dirty="0">
                <a:solidFill>
                  <a:srgbClr val="C00000"/>
                </a:solidFill>
                <a:latin typeface="Trebuchet MS"/>
                <a:cs typeface="Trebuchet MS"/>
              </a:rPr>
              <a:t>giorni </a:t>
            </a:r>
            <a:r>
              <a:rPr sz="2300" spc="-79" dirty="0">
                <a:latin typeface="Arial"/>
                <a:cs typeface="Arial"/>
              </a:rPr>
              <a:t>dalla </a:t>
            </a:r>
            <a:r>
              <a:rPr sz="2300" spc="-92" dirty="0">
                <a:latin typeface="Arial"/>
                <a:cs typeface="Arial"/>
              </a:rPr>
              <a:t>presentazione </a:t>
            </a:r>
            <a:r>
              <a:rPr sz="2300" spc="-70" dirty="0">
                <a:latin typeface="Arial"/>
                <a:cs typeface="Arial"/>
              </a:rPr>
              <a:t>della </a:t>
            </a:r>
            <a:r>
              <a:rPr sz="2300" spc="-294" dirty="0">
                <a:latin typeface="Arial"/>
                <a:cs typeface="Arial"/>
              </a:rPr>
              <a:t>SCIA </a:t>
            </a:r>
            <a:r>
              <a:rPr sz="2300" spc="-22" dirty="0">
                <a:latin typeface="Arial"/>
                <a:cs typeface="Arial"/>
              </a:rPr>
              <a:t>effettua  controlli </a:t>
            </a:r>
            <a:r>
              <a:rPr sz="2300" spc="-61" dirty="0">
                <a:latin typeface="Arial"/>
                <a:cs typeface="Arial"/>
              </a:rPr>
              <a:t>attraverso visite </a:t>
            </a:r>
            <a:r>
              <a:rPr sz="2300" spc="-79" dirty="0">
                <a:latin typeface="Arial"/>
                <a:cs typeface="Arial"/>
              </a:rPr>
              <a:t>tecniche, </a:t>
            </a:r>
            <a:r>
              <a:rPr sz="2300" spc="-4" dirty="0">
                <a:latin typeface="Arial"/>
                <a:cs typeface="Arial"/>
              </a:rPr>
              <a:t>volti </a:t>
            </a:r>
            <a:r>
              <a:rPr sz="2300" spc="-123" dirty="0">
                <a:latin typeface="Arial"/>
                <a:cs typeface="Arial"/>
              </a:rPr>
              <a:t>ad </a:t>
            </a:r>
            <a:r>
              <a:rPr sz="2300" spc="-88" dirty="0">
                <a:latin typeface="Arial"/>
                <a:cs typeface="Arial"/>
              </a:rPr>
              <a:t>accertare </a:t>
            </a:r>
            <a:r>
              <a:rPr sz="2300" spc="13" dirty="0">
                <a:latin typeface="Arial"/>
                <a:cs typeface="Arial"/>
              </a:rPr>
              <a:t>il </a:t>
            </a:r>
            <a:r>
              <a:rPr sz="2300" spc="-31" dirty="0">
                <a:latin typeface="Arial"/>
                <a:cs typeface="Arial"/>
              </a:rPr>
              <a:t>rispetto </a:t>
            </a:r>
            <a:r>
              <a:rPr sz="2300" spc="-66" dirty="0">
                <a:latin typeface="Arial"/>
                <a:cs typeface="Arial"/>
              </a:rPr>
              <a:t>delle  </a:t>
            </a:r>
            <a:r>
              <a:rPr sz="2300" spc="-79" dirty="0">
                <a:latin typeface="Arial"/>
                <a:cs typeface="Arial"/>
              </a:rPr>
              <a:t>prescrizioni </a:t>
            </a:r>
            <a:r>
              <a:rPr sz="2300" spc="-66" dirty="0">
                <a:latin typeface="Arial"/>
                <a:cs typeface="Arial"/>
              </a:rPr>
              <a:t>previste, </a:t>
            </a:r>
            <a:r>
              <a:rPr sz="2300" spc="-105" dirty="0">
                <a:latin typeface="Arial"/>
                <a:cs typeface="Arial"/>
              </a:rPr>
              <a:t>nonché </a:t>
            </a:r>
            <a:r>
              <a:rPr sz="2300" spc="-79" dirty="0">
                <a:latin typeface="Arial"/>
                <a:cs typeface="Arial"/>
              </a:rPr>
              <a:t>la </a:t>
            </a:r>
            <a:r>
              <a:rPr sz="2300" spc="-145" dirty="0">
                <a:latin typeface="Arial"/>
                <a:cs typeface="Arial"/>
              </a:rPr>
              <a:t>sussistenza </a:t>
            </a:r>
            <a:r>
              <a:rPr sz="2300" spc="-66" dirty="0">
                <a:latin typeface="Arial"/>
                <a:cs typeface="Arial"/>
              </a:rPr>
              <a:t>dei </a:t>
            </a:r>
            <a:r>
              <a:rPr sz="2300" spc="-39" dirty="0">
                <a:latin typeface="Arial"/>
                <a:cs typeface="Arial"/>
              </a:rPr>
              <a:t>requisiti </a:t>
            </a:r>
            <a:r>
              <a:rPr sz="2300" spc="-26" dirty="0">
                <a:latin typeface="Arial"/>
                <a:cs typeface="Arial"/>
              </a:rPr>
              <a:t>di </a:t>
            </a:r>
            <a:r>
              <a:rPr sz="2300" spc="-140" dirty="0">
                <a:latin typeface="Arial"/>
                <a:cs typeface="Arial"/>
              </a:rPr>
              <a:t>sicurezza  </a:t>
            </a:r>
            <a:r>
              <a:rPr sz="2300" spc="-61" dirty="0">
                <a:latin typeface="Arial"/>
                <a:cs typeface="Arial"/>
              </a:rPr>
              <a:t>antincendio</a:t>
            </a:r>
            <a:r>
              <a:rPr sz="2300" spc="-219" dirty="0">
                <a:latin typeface="Arial"/>
                <a:cs typeface="Arial"/>
              </a:rPr>
              <a:t> </a:t>
            </a:r>
            <a:r>
              <a:rPr sz="2300" spc="-136" dirty="0">
                <a:latin typeface="Arial"/>
                <a:cs typeface="Arial"/>
              </a:rPr>
              <a:t>e</a:t>
            </a:r>
            <a:r>
              <a:rPr sz="2300" spc="-215" dirty="0">
                <a:latin typeface="Arial"/>
                <a:cs typeface="Arial"/>
              </a:rPr>
              <a:t> </a:t>
            </a:r>
            <a:r>
              <a:rPr sz="2300" spc="-26" dirty="0">
                <a:latin typeface="Arial"/>
                <a:cs typeface="Arial"/>
              </a:rPr>
              <a:t>in</a:t>
            </a:r>
            <a:r>
              <a:rPr sz="2300" spc="-215" dirty="0">
                <a:latin typeface="Arial"/>
                <a:cs typeface="Arial"/>
              </a:rPr>
              <a:t> </a:t>
            </a:r>
            <a:r>
              <a:rPr sz="2300" spc="-167" dirty="0">
                <a:latin typeface="Arial"/>
                <a:cs typeface="Arial"/>
              </a:rPr>
              <a:t>caso</a:t>
            </a:r>
            <a:r>
              <a:rPr sz="2300" spc="-215" dirty="0">
                <a:latin typeface="Arial"/>
                <a:cs typeface="Arial"/>
              </a:rPr>
              <a:t> </a:t>
            </a:r>
            <a:r>
              <a:rPr sz="2300" spc="-31" dirty="0">
                <a:latin typeface="Arial"/>
                <a:cs typeface="Arial"/>
              </a:rPr>
              <a:t>di</a:t>
            </a:r>
            <a:r>
              <a:rPr sz="2300" spc="-215" dirty="0">
                <a:latin typeface="Arial"/>
                <a:cs typeface="Arial"/>
              </a:rPr>
              <a:t> </a:t>
            </a:r>
            <a:r>
              <a:rPr sz="2300" spc="-61" dirty="0">
                <a:latin typeface="Arial"/>
                <a:cs typeface="Arial"/>
              </a:rPr>
              <a:t>esito</a:t>
            </a:r>
            <a:r>
              <a:rPr sz="2300" spc="-219" dirty="0">
                <a:latin typeface="Arial"/>
                <a:cs typeface="Arial"/>
              </a:rPr>
              <a:t> </a:t>
            </a:r>
            <a:r>
              <a:rPr sz="2300" spc="-53" dirty="0">
                <a:latin typeface="Arial"/>
                <a:cs typeface="Arial"/>
              </a:rPr>
              <a:t>positivo</a:t>
            </a:r>
            <a:r>
              <a:rPr sz="2300" spc="-215" dirty="0">
                <a:latin typeface="Arial"/>
                <a:cs typeface="Arial"/>
              </a:rPr>
              <a:t> </a:t>
            </a:r>
            <a:r>
              <a:rPr sz="2300" spc="-92" dirty="0">
                <a:latin typeface="Arial"/>
                <a:cs typeface="Arial"/>
              </a:rPr>
              <a:t>rilascia</a:t>
            </a:r>
            <a:r>
              <a:rPr sz="2300" spc="-210" dirty="0">
                <a:latin typeface="Arial"/>
                <a:cs typeface="Arial"/>
              </a:rPr>
              <a:t> </a:t>
            </a:r>
            <a:r>
              <a:rPr sz="2300" spc="18" dirty="0">
                <a:latin typeface="Arial"/>
                <a:cs typeface="Arial"/>
              </a:rPr>
              <a:t>il</a:t>
            </a:r>
            <a:r>
              <a:rPr sz="2300" spc="-215" dirty="0">
                <a:latin typeface="Arial"/>
                <a:cs typeface="Arial"/>
              </a:rPr>
              <a:t> </a:t>
            </a:r>
            <a:r>
              <a:rPr sz="2300" spc="-92" dirty="0">
                <a:latin typeface="Arial"/>
                <a:cs typeface="Arial"/>
              </a:rPr>
              <a:t>c.d.</a:t>
            </a:r>
            <a:r>
              <a:rPr sz="2300" spc="-215" dirty="0">
                <a:latin typeface="Arial"/>
                <a:cs typeface="Arial"/>
              </a:rPr>
              <a:t> </a:t>
            </a:r>
            <a:r>
              <a:rPr sz="2300" spc="-110" dirty="0">
                <a:latin typeface="Arial"/>
                <a:cs typeface="Arial"/>
              </a:rPr>
              <a:t>“</a:t>
            </a:r>
            <a:r>
              <a:rPr sz="2300" b="1" spc="-110" dirty="0">
                <a:solidFill>
                  <a:srgbClr val="C00000"/>
                </a:solidFill>
                <a:latin typeface="Trebuchet MS"/>
                <a:cs typeface="Trebuchet MS"/>
              </a:rPr>
              <a:t>Certificato</a:t>
            </a:r>
            <a:r>
              <a:rPr sz="2300" b="1" spc="-263" dirty="0">
                <a:solidFill>
                  <a:srgbClr val="C00000"/>
                </a:solidFill>
                <a:latin typeface="Trebuchet MS"/>
                <a:cs typeface="Trebuchet MS"/>
              </a:rPr>
              <a:t> </a:t>
            </a:r>
            <a:r>
              <a:rPr sz="2300" b="1" spc="-114" dirty="0" err="1">
                <a:solidFill>
                  <a:srgbClr val="C00000"/>
                </a:solidFill>
                <a:latin typeface="Trebuchet MS"/>
                <a:cs typeface="Trebuchet MS"/>
              </a:rPr>
              <a:t>di</a:t>
            </a:r>
            <a:r>
              <a:rPr sz="2300" b="1" spc="-272" dirty="0">
                <a:solidFill>
                  <a:srgbClr val="C00000"/>
                </a:solidFill>
                <a:latin typeface="Trebuchet MS"/>
                <a:cs typeface="Trebuchet MS"/>
              </a:rPr>
              <a:t> </a:t>
            </a:r>
            <a:r>
              <a:rPr sz="2300" b="1" spc="-149" dirty="0" err="1" smtClean="0">
                <a:solidFill>
                  <a:srgbClr val="C00000"/>
                </a:solidFill>
                <a:latin typeface="Trebuchet MS"/>
                <a:cs typeface="Trebuchet MS"/>
              </a:rPr>
              <a:t>pre</a:t>
            </a:r>
            <a:r>
              <a:rPr sz="2300" b="1" spc="-153" dirty="0" err="1" smtClean="0">
                <a:solidFill>
                  <a:srgbClr val="C00000"/>
                </a:solidFill>
                <a:latin typeface="Trebuchet MS"/>
                <a:cs typeface="Trebuchet MS"/>
              </a:rPr>
              <a:t>venzione</a:t>
            </a:r>
            <a:r>
              <a:rPr sz="2300" b="1" spc="-179" dirty="0" smtClean="0">
                <a:solidFill>
                  <a:srgbClr val="C00000"/>
                </a:solidFill>
                <a:latin typeface="Trebuchet MS"/>
                <a:cs typeface="Trebuchet MS"/>
              </a:rPr>
              <a:t> </a:t>
            </a:r>
            <a:r>
              <a:rPr sz="2300" b="1" spc="-96" dirty="0">
                <a:solidFill>
                  <a:srgbClr val="C00000"/>
                </a:solidFill>
                <a:latin typeface="Trebuchet MS"/>
                <a:cs typeface="Trebuchet MS"/>
              </a:rPr>
              <a:t>incendi</a:t>
            </a:r>
            <a:r>
              <a:rPr sz="2300" spc="-96" dirty="0">
                <a:latin typeface="Arial"/>
                <a:cs typeface="Arial"/>
              </a:rPr>
              <a:t>”.</a:t>
            </a:r>
            <a:endParaRPr sz="2300" dirty="0">
              <a:latin typeface="Arial"/>
              <a:cs typeface="Arial"/>
            </a:endParaRPr>
          </a:p>
        </p:txBody>
      </p:sp>
      <p:sp>
        <p:nvSpPr>
          <p:cNvPr id="7" name="object 7"/>
          <p:cNvSpPr/>
          <p:nvPr/>
        </p:nvSpPr>
        <p:spPr>
          <a:xfrm>
            <a:off x="7011775" y="1400621"/>
            <a:ext cx="1518208" cy="111248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501706" y="190225"/>
            <a:ext cx="7283863" cy="1488568"/>
          </a:xfrm>
          <a:prstGeom prst="rect">
            <a:avLst/>
          </a:prstGeom>
        </p:spPr>
        <p:txBody>
          <a:bodyPr vert="horz" wrap="square" lIns="0" tIns="11132" rIns="0" bIns="0" rtlCol="0">
            <a:spAutoFit/>
          </a:bodyPr>
          <a:lstStyle/>
          <a:p>
            <a:pPr marL="11132">
              <a:lnSpc>
                <a:spcPct val="100000"/>
              </a:lnSpc>
              <a:spcBef>
                <a:spcPts val="88"/>
              </a:spcBef>
            </a:pPr>
            <a:r>
              <a:rPr sz="2400" b="1" spc="-223" dirty="0" smtClean="0">
                <a:solidFill>
                  <a:srgbClr val="000000"/>
                </a:solidFill>
                <a:latin typeface="Arial"/>
                <a:cs typeface="Arial"/>
              </a:rPr>
              <a:t>Le</a:t>
            </a:r>
            <a:r>
              <a:rPr lang="it-IT" sz="2400" b="1" spc="-223" dirty="0" smtClean="0">
                <a:solidFill>
                  <a:srgbClr val="000000"/>
                </a:solidFill>
                <a:latin typeface="Arial"/>
                <a:cs typeface="Arial"/>
              </a:rPr>
              <a:t>      </a:t>
            </a:r>
            <a:r>
              <a:rPr sz="2400" b="1" spc="-223" dirty="0" smtClean="0">
                <a:solidFill>
                  <a:srgbClr val="000000"/>
                </a:solidFill>
                <a:latin typeface="Arial"/>
                <a:cs typeface="Arial"/>
              </a:rPr>
              <a:t> </a:t>
            </a:r>
            <a:r>
              <a:rPr sz="2400" b="1" spc="-92" dirty="0">
                <a:solidFill>
                  <a:srgbClr val="000000"/>
                </a:solidFill>
                <a:latin typeface="Arial"/>
                <a:cs typeface="Arial"/>
              </a:rPr>
              <a:t>seguenti </a:t>
            </a:r>
            <a:r>
              <a:rPr sz="2400" b="1" spc="-9" dirty="0">
                <a:solidFill>
                  <a:srgbClr val="000000"/>
                </a:solidFill>
                <a:latin typeface="Arial"/>
                <a:cs typeface="Arial"/>
              </a:rPr>
              <a:t>attività </a:t>
            </a:r>
            <a:r>
              <a:rPr sz="2400" b="1" spc="-61" dirty="0">
                <a:solidFill>
                  <a:srgbClr val="000000"/>
                </a:solidFill>
                <a:latin typeface="Arial"/>
                <a:cs typeface="Arial"/>
              </a:rPr>
              <a:t>aperte </a:t>
            </a:r>
            <a:r>
              <a:rPr sz="2400" b="1" spc="-88" dirty="0">
                <a:solidFill>
                  <a:srgbClr val="000000"/>
                </a:solidFill>
                <a:latin typeface="Arial"/>
                <a:cs typeface="Arial"/>
              </a:rPr>
              <a:t>al </a:t>
            </a:r>
            <a:r>
              <a:rPr sz="2400" b="1" spc="-66" dirty="0">
                <a:solidFill>
                  <a:srgbClr val="000000"/>
                </a:solidFill>
                <a:latin typeface="Arial"/>
                <a:cs typeface="Arial"/>
              </a:rPr>
              <a:t>pubblico, </a:t>
            </a:r>
            <a:r>
              <a:rPr sz="2400" b="1" spc="-26" dirty="0">
                <a:solidFill>
                  <a:srgbClr val="000000"/>
                </a:solidFill>
                <a:latin typeface="Arial"/>
                <a:cs typeface="Arial"/>
              </a:rPr>
              <a:t>in </a:t>
            </a:r>
            <a:r>
              <a:rPr sz="2400" b="1" spc="-162" dirty="0">
                <a:solidFill>
                  <a:srgbClr val="C00000"/>
                </a:solidFill>
              </a:rPr>
              <a:t>cat. </a:t>
            </a:r>
            <a:r>
              <a:rPr sz="2400" b="1" spc="-61" dirty="0">
                <a:solidFill>
                  <a:srgbClr val="C00000"/>
                </a:solidFill>
              </a:rPr>
              <a:t>A </a:t>
            </a:r>
            <a:r>
              <a:rPr lang="it-IT" sz="2400" b="1" spc="-61" dirty="0" smtClean="0">
                <a:solidFill>
                  <a:srgbClr val="C00000"/>
                </a:solidFill>
              </a:rPr>
              <a:t>  </a:t>
            </a:r>
            <a:r>
              <a:rPr sz="2400" b="1" spc="-61" dirty="0" err="1" smtClean="0">
                <a:solidFill>
                  <a:srgbClr val="000000"/>
                </a:solidFill>
                <a:latin typeface="Arial"/>
                <a:cs typeface="Arial"/>
              </a:rPr>
              <a:t>dell’Allegato</a:t>
            </a:r>
            <a:r>
              <a:rPr sz="2400" b="1" spc="-61" dirty="0" smtClean="0">
                <a:solidFill>
                  <a:srgbClr val="000000"/>
                </a:solidFill>
                <a:latin typeface="Arial"/>
                <a:cs typeface="Arial"/>
              </a:rPr>
              <a:t> </a:t>
            </a:r>
            <a:r>
              <a:rPr sz="2400" b="1" spc="-114" dirty="0">
                <a:solidFill>
                  <a:srgbClr val="000000"/>
                </a:solidFill>
                <a:latin typeface="Arial"/>
                <a:cs typeface="Arial"/>
              </a:rPr>
              <a:t>1 </a:t>
            </a:r>
            <a:r>
              <a:rPr sz="2400" b="1" spc="-79" dirty="0">
                <a:solidFill>
                  <a:srgbClr val="000000"/>
                </a:solidFill>
                <a:latin typeface="Arial"/>
                <a:cs typeface="Arial"/>
              </a:rPr>
              <a:t>al</a:t>
            </a:r>
            <a:r>
              <a:rPr sz="2400" b="1" spc="-424" dirty="0">
                <a:solidFill>
                  <a:srgbClr val="000000"/>
                </a:solidFill>
                <a:latin typeface="Arial"/>
                <a:cs typeface="Arial"/>
              </a:rPr>
              <a:t> </a:t>
            </a:r>
            <a:r>
              <a:rPr lang="it-IT" sz="2400" b="1" spc="-424" dirty="0" smtClean="0">
                <a:solidFill>
                  <a:srgbClr val="000000"/>
                </a:solidFill>
                <a:latin typeface="Arial"/>
                <a:cs typeface="Arial"/>
              </a:rPr>
              <a:t>      </a:t>
            </a:r>
            <a:r>
              <a:rPr sz="2400" b="1" spc="-337" dirty="0" smtClean="0">
                <a:solidFill>
                  <a:srgbClr val="000000"/>
                </a:solidFill>
                <a:latin typeface="Arial"/>
                <a:cs typeface="Arial"/>
              </a:rPr>
              <a:t>DPR</a:t>
            </a:r>
            <a:r>
              <a:rPr lang="it-IT" sz="2400" b="1" spc="-337" dirty="0" smtClean="0">
                <a:solidFill>
                  <a:srgbClr val="000000"/>
                </a:solidFill>
                <a:latin typeface="Arial"/>
                <a:cs typeface="Arial"/>
              </a:rPr>
              <a:t>   </a:t>
            </a:r>
            <a:r>
              <a:rPr lang="it-IT" sz="2400" b="1" spc="-66" dirty="0" smtClean="0">
                <a:latin typeface="Arial"/>
                <a:cs typeface="Arial"/>
              </a:rPr>
              <a:t>n. </a:t>
            </a:r>
            <a:r>
              <a:rPr lang="it-IT" sz="2400" b="1" spc="-70" dirty="0" smtClean="0">
                <a:latin typeface="Arial"/>
                <a:cs typeface="Arial"/>
              </a:rPr>
              <a:t>151/2011, </a:t>
            </a:r>
            <a:r>
              <a:rPr lang="it-IT" sz="2400" b="1" spc="-114" dirty="0" smtClean="0">
                <a:latin typeface="Arial"/>
                <a:cs typeface="Arial"/>
              </a:rPr>
              <a:t>sono </a:t>
            </a:r>
            <a:r>
              <a:rPr lang="it-IT" sz="2400" b="1" spc="-92" dirty="0" smtClean="0">
                <a:latin typeface="Arial"/>
                <a:cs typeface="Arial"/>
              </a:rPr>
              <a:t>soggette solo </a:t>
            </a:r>
            <a:r>
              <a:rPr lang="it-IT" sz="2400" b="1" spc="-175" dirty="0" smtClean="0">
                <a:latin typeface="Arial"/>
                <a:cs typeface="Arial"/>
              </a:rPr>
              <a:t>a </a:t>
            </a:r>
            <a:r>
              <a:rPr lang="it-IT" sz="2400" b="1" spc="-92" dirty="0" smtClean="0">
                <a:latin typeface="Arial"/>
                <a:cs typeface="Arial"/>
              </a:rPr>
              <a:t>presentazione </a:t>
            </a:r>
            <a:r>
              <a:rPr lang="it-IT" sz="2400" b="1" spc="-70" dirty="0" smtClean="0">
                <a:latin typeface="Arial"/>
                <a:cs typeface="Arial"/>
              </a:rPr>
              <a:t>della</a:t>
            </a:r>
            <a:r>
              <a:rPr lang="it-IT" sz="2400" b="1" spc="-324" dirty="0" smtClean="0">
                <a:latin typeface="Arial"/>
                <a:cs typeface="Arial"/>
              </a:rPr>
              <a:t> </a:t>
            </a:r>
            <a:r>
              <a:rPr lang="it-IT" sz="2400" b="1" spc="-241" dirty="0" smtClean="0">
                <a:latin typeface="Arial"/>
                <a:cs typeface="Arial"/>
              </a:rPr>
              <a:t>SCIA:</a:t>
            </a:r>
            <a:r>
              <a:rPr lang="it-IT" sz="2400" dirty="0" smtClean="0">
                <a:latin typeface="Arial"/>
                <a:cs typeface="Arial"/>
              </a:rPr>
              <a:t/>
            </a:r>
            <a:br>
              <a:rPr lang="it-IT" sz="2400" dirty="0" smtClean="0">
                <a:latin typeface="Arial"/>
                <a:cs typeface="Arial"/>
              </a:rPr>
            </a:br>
            <a:endParaRPr sz="2400" spc="-337" dirty="0">
              <a:solidFill>
                <a:srgbClr val="000000"/>
              </a:solidFill>
              <a:latin typeface="Arial"/>
              <a:cs typeface="Arial"/>
            </a:endParaRPr>
          </a:p>
        </p:txBody>
      </p:sp>
      <p:sp>
        <p:nvSpPr>
          <p:cNvPr id="6" name="object 6"/>
          <p:cNvSpPr txBox="1"/>
          <p:nvPr/>
        </p:nvSpPr>
        <p:spPr>
          <a:xfrm>
            <a:off x="477366" y="1020972"/>
            <a:ext cx="6868317" cy="5264755"/>
          </a:xfrm>
          <a:prstGeom prst="rect">
            <a:avLst/>
          </a:prstGeom>
        </p:spPr>
        <p:txBody>
          <a:bodyPr vert="horz" wrap="square" lIns="0" tIns="100184" rIns="0" bIns="0" rtlCol="0">
            <a:spAutoFit/>
          </a:bodyPr>
          <a:lstStyle/>
          <a:p>
            <a:pPr marL="11132" algn="just">
              <a:spcBef>
                <a:spcPts val="789"/>
              </a:spcBef>
            </a:pPr>
            <a:endParaRPr sz="2300" dirty="0">
              <a:latin typeface="Arial"/>
              <a:cs typeface="Arial"/>
            </a:endParaRPr>
          </a:p>
          <a:p>
            <a:pPr marL="253799" indent="-237659" algn="just">
              <a:spcBef>
                <a:spcPts val="706"/>
              </a:spcBef>
              <a:buClr>
                <a:srgbClr val="000000"/>
              </a:buClr>
              <a:buFont typeface="Verdana"/>
              <a:buChar char="-"/>
              <a:tabLst>
                <a:tab pos="254356" algn="l"/>
              </a:tabLst>
            </a:pPr>
            <a:r>
              <a:rPr sz="2300" b="1" spc="-131" dirty="0">
                <a:solidFill>
                  <a:srgbClr val="C00000"/>
                </a:solidFill>
                <a:latin typeface="Trebuchet MS"/>
                <a:cs typeface="Trebuchet MS"/>
              </a:rPr>
              <a:t>P.to </a:t>
            </a:r>
            <a:r>
              <a:rPr sz="2300" b="1" spc="-188" dirty="0">
                <a:solidFill>
                  <a:srgbClr val="C00000"/>
                </a:solidFill>
                <a:latin typeface="Trebuchet MS"/>
                <a:cs typeface="Trebuchet MS"/>
              </a:rPr>
              <a:t>66 </a:t>
            </a:r>
            <a:r>
              <a:rPr sz="2300" spc="-61" dirty="0">
                <a:latin typeface="Arial"/>
                <a:cs typeface="Arial"/>
              </a:rPr>
              <a:t>- </a:t>
            </a:r>
            <a:r>
              <a:rPr sz="2300" b="1" spc="-118" dirty="0">
                <a:solidFill>
                  <a:srgbClr val="C00000"/>
                </a:solidFill>
                <a:latin typeface="Trebuchet MS"/>
                <a:cs typeface="Trebuchet MS"/>
              </a:rPr>
              <a:t>Alberghi </a:t>
            </a:r>
            <a:r>
              <a:rPr sz="2300" spc="-127" dirty="0">
                <a:latin typeface="Arial"/>
                <a:cs typeface="Arial"/>
              </a:rPr>
              <a:t>da </a:t>
            </a:r>
            <a:r>
              <a:rPr sz="2300" spc="-114" dirty="0">
                <a:latin typeface="Arial"/>
                <a:cs typeface="Arial"/>
              </a:rPr>
              <a:t>26 </a:t>
            </a:r>
            <a:r>
              <a:rPr sz="2300" spc="-175" dirty="0">
                <a:latin typeface="Arial"/>
                <a:cs typeface="Arial"/>
              </a:rPr>
              <a:t>a </a:t>
            </a:r>
            <a:r>
              <a:rPr sz="2300" spc="-114" dirty="0">
                <a:latin typeface="Arial"/>
                <a:cs typeface="Arial"/>
              </a:rPr>
              <a:t>50</a:t>
            </a:r>
            <a:r>
              <a:rPr sz="2300" spc="-210" dirty="0">
                <a:latin typeface="Arial"/>
                <a:cs typeface="Arial"/>
              </a:rPr>
              <a:t> </a:t>
            </a:r>
            <a:r>
              <a:rPr sz="2300" spc="-53" dirty="0">
                <a:latin typeface="Arial"/>
                <a:cs typeface="Arial"/>
              </a:rPr>
              <a:t>p.l.,</a:t>
            </a:r>
            <a:endParaRPr sz="2300" dirty="0">
              <a:latin typeface="Arial"/>
              <a:cs typeface="Arial"/>
            </a:endParaRPr>
          </a:p>
          <a:p>
            <a:pPr marL="254912" indent="-238215" algn="just">
              <a:spcBef>
                <a:spcPts val="692"/>
              </a:spcBef>
              <a:buClr>
                <a:srgbClr val="000000"/>
              </a:buClr>
              <a:buFont typeface="Verdana"/>
              <a:buChar char="-"/>
              <a:tabLst>
                <a:tab pos="254912" algn="l"/>
              </a:tabLst>
            </a:pPr>
            <a:r>
              <a:rPr sz="2300" b="1" spc="-131" dirty="0">
                <a:solidFill>
                  <a:srgbClr val="C00000"/>
                </a:solidFill>
                <a:latin typeface="Trebuchet MS"/>
                <a:cs typeface="Trebuchet MS"/>
              </a:rPr>
              <a:t>P.to </a:t>
            </a:r>
            <a:r>
              <a:rPr sz="2300" b="1" spc="-188" dirty="0">
                <a:solidFill>
                  <a:srgbClr val="C00000"/>
                </a:solidFill>
                <a:latin typeface="Trebuchet MS"/>
                <a:cs typeface="Trebuchet MS"/>
              </a:rPr>
              <a:t>67 </a:t>
            </a:r>
            <a:r>
              <a:rPr sz="2300" spc="-61" dirty="0">
                <a:latin typeface="Arial"/>
                <a:cs typeface="Arial"/>
              </a:rPr>
              <a:t>- </a:t>
            </a:r>
            <a:r>
              <a:rPr sz="2300" b="1" spc="-131" dirty="0">
                <a:solidFill>
                  <a:srgbClr val="C00000"/>
                </a:solidFill>
                <a:latin typeface="Trebuchet MS"/>
                <a:cs typeface="Trebuchet MS"/>
              </a:rPr>
              <a:t>Scuole </a:t>
            </a:r>
            <a:r>
              <a:rPr sz="2300" spc="-127" dirty="0">
                <a:latin typeface="Arial"/>
                <a:cs typeface="Arial"/>
              </a:rPr>
              <a:t>da </a:t>
            </a:r>
            <a:r>
              <a:rPr sz="2300" spc="-114" dirty="0">
                <a:latin typeface="Arial"/>
                <a:cs typeface="Arial"/>
              </a:rPr>
              <a:t>101 </a:t>
            </a:r>
            <a:r>
              <a:rPr sz="2300" spc="-175" dirty="0">
                <a:latin typeface="Arial"/>
                <a:cs typeface="Arial"/>
              </a:rPr>
              <a:t>a </a:t>
            </a:r>
            <a:r>
              <a:rPr sz="2300" spc="-114" dirty="0">
                <a:latin typeface="Arial"/>
                <a:cs typeface="Arial"/>
              </a:rPr>
              <a:t>150</a:t>
            </a:r>
            <a:r>
              <a:rPr sz="2300" spc="-197" dirty="0">
                <a:latin typeface="Arial"/>
                <a:cs typeface="Arial"/>
              </a:rPr>
              <a:t> </a:t>
            </a:r>
            <a:r>
              <a:rPr sz="2300" spc="-100" dirty="0">
                <a:latin typeface="Arial"/>
                <a:cs typeface="Arial"/>
              </a:rPr>
              <a:t>persone,</a:t>
            </a:r>
            <a:endParaRPr sz="2300" dirty="0">
              <a:latin typeface="Arial"/>
              <a:cs typeface="Arial"/>
            </a:endParaRPr>
          </a:p>
          <a:p>
            <a:pPr marL="254912" indent="-238215" algn="just">
              <a:spcBef>
                <a:spcPts val="697"/>
              </a:spcBef>
              <a:buClr>
                <a:srgbClr val="000000"/>
              </a:buClr>
              <a:buFont typeface="Verdana"/>
              <a:buChar char="-"/>
              <a:tabLst>
                <a:tab pos="254912" algn="l"/>
              </a:tabLst>
            </a:pPr>
            <a:r>
              <a:rPr sz="2300" b="1" spc="-131" dirty="0">
                <a:solidFill>
                  <a:srgbClr val="C00000"/>
                </a:solidFill>
                <a:latin typeface="Trebuchet MS"/>
                <a:cs typeface="Trebuchet MS"/>
              </a:rPr>
              <a:t>P.to </a:t>
            </a:r>
            <a:r>
              <a:rPr sz="2300" b="1" spc="-188" dirty="0">
                <a:solidFill>
                  <a:srgbClr val="C00000"/>
                </a:solidFill>
                <a:latin typeface="Trebuchet MS"/>
                <a:cs typeface="Trebuchet MS"/>
              </a:rPr>
              <a:t>68 </a:t>
            </a:r>
            <a:r>
              <a:rPr sz="2300" spc="-61" dirty="0">
                <a:latin typeface="Arial"/>
                <a:cs typeface="Arial"/>
              </a:rPr>
              <a:t>- </a:t>
            </a:r>
            <a:r>
              <a:rPr sz="2300" b="1" spc="-110" dirty="0">
                <a:solidFill>
                  <a:srgbClr val="C00000"/>
                </a:solidFill>
                <a:latin typeface="Trebuchet MS"/>
                <a:cs typeface="Trebuchet MS"/>
              </a:rPr>
              <a:t>Ospedali </a:t>
            </a:r>
            <a:r>
              <a:rPr sz="2300" spc="-127" dirty="0">
                <a:latin typeface="Arial"/>
                <a:cs typeface="Arial"/>
              </a:rPr>
              <a:t>da </a:t>
            </a:r>
            <a:r>
              <a:rPr sz="2300" spc="-114" dirty="0">
                <a:latin typeface="Arial"/>
                <a:cs typeface="Arial"/>
              </a:rPr>
              <a:t>26 </a:t>
            </a:r>
            <a:r>
              <a:rPr sz="2300" spc="-175" dirty="0">
                <a:latin typeface="Arial"/>
                <a:cs typeface="Arial"/>
              </a:rPr>
              <a:t>a </a:t>
            </a:r>
            <a:r>
              <a:rPr sz="2300" spc="-114" dirty="0">
                <a:latin typeface="Arial"/>
                <a:cs typeface="Arial"/>
              </a:rPr>
              <a:t>50</a:t>
            </a:r>
            <a:r>
              <a:rPr sz="2300" spc="-210" dirty="0">
                <a:latin typeface="Arial"/>
                <a:cs typeface="Arial"/>
              </a:rPr>
              <a:t> </a:t>
            </a:r>
            <a:r>
              <a:rPr sz="2300" spc="-53" dirty="0">
                <a:latin typeface="Arial"/>
                <a:cs typeface="Arial"/>
              </a:rPr>
              <a:t>p.l.,</a:t>
            </a:r>
            <a:endParaRPr sz="2300" dirty="0">
              <a:latin typeface="Arial"/>
              <a:cs typeface="Arial"/>
            </a:endParaRPr>
          </a:p>
          <a:p>
            <a:pPr marL="255469" indent="-238215" algn="just">
              <a:spcBef>
                <a:spcPts val="692"/>
              </a:spcBef>
              <a:buClr>
                <a:srgbClr val="000000"/>
              </a:buClr>
              <a:buFont typeface="Verdana"/>
              <a:buChar char="-"/>
              <a:tabLst>
                <a:tab pos="256026" algn="l"/>
              </a:tabLst>
            </a:pPr>
            <a:r>
              <a:rPr sz="2300" b="1" spc="-131" dirty="0">
                <a:solidFill>
                  <a:srgbClr val="C00000"/>
                </a:solidFill>
                <a:latin typeface="Trebuchet MS"/>
                <a:cs typeface="Trebuchet MS"/>
              </a:rPr>
              <a:t>P.to </a:t>
            </a:r>
            <a:r>
              <a:rPr sz="2300" b="1" spc="-188" dirty="0">
                <a:solidFill>
                  <a:srgbClr val="C00000"/>
                </a:solidFill>
                <a:latin typeface="Trebuchet MS"/>
                <a:cs typeface="Trebuchet MS"/>
              </a:rPr>
              <a:t>71 </a:t>
            </a:r>
            <a:r>
              <a:rPr sz="2300" spc="-61" dirty="0">
                <a:latin typeface="Arial"/>
                <a:cs typeface="Arial"/>
              </a:rPr>
              <a:t>- </a:t>
            </a:r>
            <a:r>
              <a:rPr sz="2300" b="1" spc="-127" dirty="0">
                <a:solidFill>
                  <a:srgbClr val="C00000"/>
                </a:solidFill>
                <a:latin typeface="Trebuchet MS"/>
                <a:cs typeface="Trebuchet MS"/>
              </a:rPr>
              <a:t>Uffici </a:t>
            </a:r>
            <a:r>
              <a:rPr sz="2300" spc="-127" dirty="0">
                <a:latin typeface="Arial"/>
                <a:cs typeface="Arial"/>
              </a:rPr>
              <a:t>da </a:t>
            </a:r>
            <a:r>
              <a:rPr sz="2300" spc="-114" dirty="0">
                <a:latin typeface="Arial"/>
                <a:cs typeface="Arial"/>
              </a:rPr>
              <a:t>301 </a:t>
            </a:r>
            <a:r>
              <a:rPr sz="2300" spc="-175" dirty="0">
                <a:latin typeface="Arial"/>
                <a:cs typeface="Arial"/>
              </a:rPr>
              <a:t>a </a:t>
            </a:r>
            <a:r>
              <a:rPr sz="2300" spc="-114" dirty="0">
                <a:latin typeface="Arial"/>
                <a:cs typeface="Arial"/>
              </a:rPr>
              <a:t>500</a:t>
            </a:r>
            <a:r>
              <a:rPr sz="2300" spc="-210" dirty="0">
                <a:latin typeface="Arial"/>
                <a:cs typeface="Arial"/>
              </a:rPr>
              <a:t> </a:t>
            </a:r>
            <a:r>
              <a:rPr sz="2300" spc="-100" dirty="0">
                <a:latin typeface="Arial"/>
                <a:cs typeface="Arial"/>
              </a:rPr>
              <a:t>persone,</a:t>
            </a:r>
            <a:endParaRPr sz="2300" dirty="0">
              <a:latin typeface="Arial"/>
              <a:cs typeface="Arial"/>
            </a:endParaRPr>
          </a:p>
          <a:p>
            <a:pPr marL="255469" indent="-238215" algn="just">
              <a:spcBef>
                <a:spcPts val="692"/>
              </a:spcBef>
              <a:buFont typeface="Verdana"/>
              <a:buChar char="-"/>
              <a:tabLst>
                <a:tab pos="256026" algn="l"/>
              </a:tabLst>
            </a:pPr>
            <a:r>
              <a:rPr sz="2300" spc="-136" dirty="0">
                <a:latin typeface="Arial"/>
                <a:cs typeface="Arial"/>
              </a:rPr>
              <a:t>ecc.</a:t>
            </a:r>
            <a:endParaRPr sz="2300" dirty="0">
              <a:latin typeface="Arial"/>
              <a:cs typeface="Arial"/>
            </a:endParaRPr>
          </a:p>
          <a:p>
            <a:pPr marL="17254" marR="561030" algn="just">
              <a:lnSpc>
                <a:spcPct val="101699"/>
              </a:lnSpc>
              <a:spcBef>
                <a:spcPts val="522"/>
              </a:spcBef>
            </a:pPr>
            <a:r>
              <a:rPr sz="2300" spc="-223" dirty="0">
                <a:latin typeface="Arial"/>
                <a:cs typeface="Arial"/>
              </a:rPr>
              <a:t>Le</a:t>
            </a:r>
            <a:r>
              <a:rPr sz="2300" spc="-162" dirty="0">
                <a:latin typeface="Arial"/>
                <a:cs typeface="Arial"/>
              </a:rPr>
              <a:t> </a:t>
            </a:r>
            <a:r>
              <a:rPr sz="2300" spc="-149" dirty="0">
                <a:latin typeface="Arial"/>
                <a:cs typeface="Arial"/>
              </a:rPr>
              <a:t>stesse</a:t>
            </a:r>
            <a:r>
              <a:rPr sz="2300" spc="-162" dirty="0">
                <a:latin typeface="Arial"/>
                <a:cs typeface="Arial"/>
              </a:rPr>
              <a:t> </a:t>
            </a:r>
            <a:r>
              <a:rPr sz="2300" spc="-13" dirty="0">
                <a:latin typeface="Arial"/>
                <a:cs typeface="Arial"/>
              </a:rPr>
              <a:t>attività,</a:t>
            </a:r>
            <a:r>
              <a:rPr sz="2300" spc="-167" dirty="0">
                <a:latin typeface="Arial"/>
                <a:cs typeface="Arial"/>
              </a:rPr>
              <a:t> </a:t>
            </a:r>
            <a:r>
              <a:rPr sz="2300" spc="-193" dirty="0">
                <a:latin typeface="Arial"/>
                <a:cs typeface="Arial"/>
              </a:rPr>
              <a:t>se</a:t>
            </a:r>
            <a:r>
              <a:rPr sz="2300" spc="-162" dirty="0">
                <a:latin typeface="Arial"/>
                <a:cs typeface="Arial"/>
              </a:rPr>
              <a:t> </a:t>
            </a:r>
            <a:r>
              <a:rPr sz="2300" spc="-75" dirty="0">
                <a:latin typeface="Arial"/>
                <a:cs typeface="Arial"/>
              </a:rPr>
              <a:t>esercitate</a:t>
            </a:r>
            <a:r>
              <a:rPr sz="2300" spc="-158" dirty="0">
                <a:latin typeface="Arial"/>
                <a:cs typeface="Arial"/>
              </a:rPr>
              <a:t> </a:t>
            </a:r>
            <a:r>
              <a:rPr sz="2300" spc="-26" dirty="0">
                <a:latin typeface="Arial"/>
                <a:cs typeface="Arial"/>
              </a:rPr>
              <a:t>in</a:t>
            </a:r>
            <a:r>
              <a:rPr sz="2300" spc="-171" dirty="0">
                <a:latin typeface="Arial"/>
                <a:cs typeface="Arial"/>
              </a:rPr>
              <a:t> </a:t>
            </a:r>
            <a:r>
              <a:rPr sz="2300" spc="-39" dirty="0">
                <a:latin typeface="Arial"/>
                <a:cs typeface="Arial"/>
              </a:rPr>
              <a:t>edifici</a:t>
            </a:r>
            <a:r>
              <a:rPr sz="2300" spc="-171" dirty="0">
                <a:latin typeface="Arial"/>
                <a:cs typeface="Arial"/>
              </a:rPr>
              <a:t> </a:t>
            </a:r>
            <a:r>
              <a:rPr sz="2300" spc="-39" dirty="0">
                <a:latin typeface="Arial"/>
                <a:cs typeface="Arial"/>
              </a:rPr>
              <a:t>sottoposti</a:t>
            </a:r>
            <a:r>
              <a:rPr sz="2300" spc="-162" dirty="0">
                <a:latin typeface="Arial"/>
                <a:cs typeface="Arial"/>
              </a:rPr>
              <a:t> </a:t>
            </a:r>
            <a:r>
              <a:rPr sz="2300" spc="-175" dirty="0">
                <a:latin typeface="Arial"/>
                <a:cs typeface="Arial"/>
              </a:rPr>
              <a:t>a</a:t>
            </a:r>
            <a:r>
              <a:rPr sz="2300" spc="-158" dirty="0">
                <a:latin typeface="Arial"/>
                <a:cs typeface="Arial"/>
              </a:rPr>
              <a:t> </a:t>
            </a:r>
            <a:r>
              <a:rPr sz="2300" spc="-4" dirty="0">
                <a:latin typeface="Arial"/>
                <a:cs typeface="Arial"/>
              </a:rPr>
              <a:t>tu-  </a:t>
            </a:r>
            <a:r>
              <a:rPr sz="2300" spc="-39" dirty="0">
                <a:latin typeface="Arial"/>
                <a:cs typeface="Arial"/>
              </a:rPr>
              <a:t>tela</a:t>
            </a:r>
            <a:r>
              <a:rPr sz="2300" spc="-223" dirty="0">
                <a:latin typeface="Arial"/>
                <a:cs typeface="Arial"/>
              </a:rPr>
              <a:t> </a:t>
            </a:r>
            <a:r>
              <a:rPr sz="2300" spc="-79" dirty="0">
                <a:latin typeface="Arial"/>
                <a:cs typeface="Arial"/>
              </a:rPr>
              <a:t>ai</a:t>
            </a:r>
            <a:r>
              <a:rPr sz="2300" spc="-219" dirty="0">
                <a:latin typeface="Arial"/>
                <a:cs typeface="Arial"/>
              </a:rPr>
              <a:t> </a:t>
            </a:r>
            <a:r>
              <a:rPr sz="2300" spc="-140" dirty="0">
                <a:latin typeface="Arial"/>
                <a:cs typeface="Arial"/>
              </a:rPr>
              <a:t>sensi</a:t>
            </a:r>
            <a:r>
              <a:rPr sz="2300" spc="-232" dirty="0">
                <a:latin typeface="Arial"/>
                <a:cs typeface="Arial"/>
              </a:rPr>
              <a:t> </a:t>
            </a:r>
            <a:r>
              <a:rPr sz="2300" spc="-66" dirty="0">
                <a:latin typeface="Arial"/>
                <a:cs typeface="Arial"/>
              </a:rPr>
              <a:t>del</a:t>
            </a:r>
            <a:r>
              <a:rPr sz="2300" spc="-223" dirty="0">
                <a:latin typeface="Arial"/>
                <a:cs typeface="Arial"/>
              </a:rPr>
              <a:t> </a:t>
            </a:r>
            <a:r>
              <a:rPr sz="2300" spc="-131" dirty="0">
                <a:latin typeface="Arial"/>
                <a:cs typeface="Arial"/>
              </a:rPr>
              <a:t>D.lgs.</a:t>
            </a:r>
            <a:r>
              <a:rPr sz="2300" spc="-223" dirty="0">
                <a:latin typeface="Arial"/>
                <a:cs typeface="Arial"/>
              </a:rPr>
              <a:t> </a:t>
            </a:r>
            <a:r>
              <a:rPr sz="2300" spc="-39" dirty="0">
                <a:latin typeface="Arial"/>
                <a:cs typeface="Arial"/>
              </a:rPr>
              <a:t>22/1/2004,</a:t>
            </a:r>
            <a:r>
              <a:rPr sz="2300" spc="-228" dirty="0">
                <a:latin typeface="Arial"/>
                <a:cs typeface="Arial"/>
              </a:rPr>
              <a:t> </a:t>
            </a:r>
            <a:r>
              <a:rPr sz="2300" spc="-66" dirty="0">
                <a:latin typeface="Arial"/>
                <a:cs typeface="Arial"/>
              </a:rPr>
              <a:t>n.</a:t>
            </a:r>
            <a:r>
              <a:rPr sz="2300" spc="-219" dirty="0">
                <a:latin typeface="Arial"/>
                <a:cs typeface="Arial"/>
              </a:rPr>
              <a:t> </a:t>
            </a:r>
            <a:r>
              <a:rPr sz="2300" spc="-114" dirty="0">
                <a:latin typeface="Arial"/>
                <a:cs typeface="Arial"/>
              </a:rPr>
              <a:t>42</a:t>
            </a:r>
            <a:r>
              <a:rPr sz="2300" spc="-237" dirty="0">
                <a:latin typeface="Arial"/>
                <a:cs typeface="Arial"/>
              </a:rPr>
              <a:t> </a:t>
            </a:r>
            <a:r>
              <a:rPr sz="2300" spc="-114" dirty="0">
                <a:latin typeface="Arial"/>
                <a:cs typeface="Arial"/>
              </a:rPr>
              <a:t>sono</a:t>
            </a:r>
            <a:r>
              <a:rPr sz="2300" spc="-232" dirty="0">
                <a:latin typeface="Arial"/>
                <a:cs typeface="Arial"/>
              </a:rPr>
              <a:t> </a:t>
            </a:r>
            <a:r>
              <a:rPr sz="2300" spc="-88" dirty="0">
                <a:latin typeface="Arial"/>
                <a:cs typeface="Arial"/>
              </a:rPr>
              <a:t>ricomprese  </a:t>
            </a:r>
            <a:r>
              <a:rPr sz="2300" spc="-79" dirty="0">
                <a:latin typeface="Arial"/>
                <a:cs typeface="Arial"/>
              </a:rPr>
              <a:t>al </a:t>
            </a:r>
            <a:r>
              <a:rPr sz="2300" b="1" spc="-131" dirty="0">
                <a:solidFill>
                  <a:srgbClr val="C00000"/>
                </a:solidFill>
                <a:latin typeface="Trebuchet MS"/>
                <a:cs typeface="Trebuchet MS"/>
              </a:rPr>
              <a:t>p.to </a:t>
            </a:r>
            <a:r>
              <a:rPr sz="2300" b="1" spc="-179" dirty="0">
                <a:solidFill>
                  <a:srgbClr val="C00000"/>
                </a:solidFill>
                <a:latin typeface="Trebuchet MS"/>
                <a:cs typeface="Trebuchet MS"/>
              </a:rPr>
              <a:t>72 </a:t>
            </a:r>
            <a:r>
              <a:rPr sz="2300" spc="-31" dirty="0">
                <a:latin typeface="Arial"/>
                <a:cs typeface="Arial"/>
              </a:rPr>
              <a:t>in </a:t>
            </a:r>
            <a:r>
              <a:rPr sz="2300" b="1" spc="-162" dirty="0">
                <a:solidFill>
                  <a:srgbClr val="C00000"/>
                </a:solidFill>
                <a:latin typeface="Trebuchet MS"/>
                <a:cs typeface="Trebuchet MS"/>
              </a:rPr>
              <a:t>cat. </a:t>
            </a:r>
            <a:r>
              <a:rPr sz="2300" b="1" spc="-188" dirty="0">
                <a:solidFill>
                  <a:srgbClr val="C00000"/>
                </a:solidFill>
                <a:latin typeface="Trebuchet MS"/>
                <a:cs typeface="Trebuchet MS"/>
              </a:rPr>
              <a:t>C </a:t>
            </a:r>
            <a:r>
              <a:rPr sz="2300" spc="-136" dirty="0">
                <a:latin typeface="Arial"/>
                <a:cs typeface="Arial"/>
              </a:rPr>
              <a:t>e </a:t>
            </a:r>
            <a:r>
              <a:rPr sz="2300" spc="-31" dirty="0">
                <a:latin typeface="Arial"/>
                <a:cs typeface="Arial"/>
              </a:rPr>
              <a:t>pertanto </a:t>
            </a:r>
            <a:r>
              <a:rPr sz="2300" spc="-118" dirty="0">
                <a:latin typeface="Arial"/>
                <a:cs typeface="Arial"/>
              </a:rPr>
              <a:t>sono </a:t>
            </a:r>
            <a:r>
              <a:rPr sz="2300" spc="-92" dirty="0">
                <a:latin typeface="Arial"/>
                <a:cs typeface="Arial"/>
              </a:rPr>
              <a:t>soggette </a:t>
            </a:r>
            <a:r>
              <a:rPr sz="2300" spc="-175" dirty="0">
                <a:latin typeface="Arial"/>
                <a:cs typeface="Arial"/>
              </a:rPr>
              <a:t>a </a:t>
            </a:r>
            <a:r>
              <a:rPr sz="2300" spc="-100" dirty="0">
                <a:latin typeface="Arial"/>
                <a:cs typeface="Arial"/>
              </a:rPr>
              <a:t>presen-  </a:t>
            </a:r>
            <a:r>
              <a:rPr sz="2300" spc="-79" dirty="0">
                <a:latin typeface="Arial"/>
                <a:cs typeface="Arial"/>
              </a:rPr>
              <a:t>tazione </a:t>
            </a:r>
            <a:r>
              <a:rPr sz="2300" spc="-140" dirty="0">
                <a:latin typeface="Arial"/>
                <a:cs typeface="Arial"/>
              </a:rPr>
              <a:t>sia </a:t>
            </a:r>
            <a:r>
              <a:rPr sz="2300" spc="-66" dirty="0">
                <a:latin typeface="Arial"/>
                <a:cs typeface="Arial"/>
              </a:rPr>
              <a:t>del </a:t>
            </a:r>
            <a:r>
              <a:rPr sz="2300" b="1" spc="-110" dirty="0">
                <a:solidFill>
                  <a:srgbClr val="C00000"/>
                </a:solidFill>
                <a:latin typeface="Trebuchet MS"/>
                <a:cs typeface="Trebuchet MS"/>
              </a:rPr>
              <a:t>progetto </a:t>
            </a:r>
            <a:r>
              <a:rPr sz="2300" spc="-140" dirty="0">
                <a:latin typeface="Arial"/>
                <a:cs typeface="Arial"/>
              </a:rPr>
              <a:t>sia </a:t>
            </a:r>
            <a:r>
              <a:rPr sz="2300" spc="-75" dirty="0">
                <a:latin typeface="Arial"/>
                <a:cs typeface="Arial"/>
              </a:rPr>
              <a:t>della </a:t>
            </a:r>
            <a:r>
              <a:rPr sz="2300" b="1" spc="-92" dirty="0">
                <a:solidFill>
                  <a:srgbClr val="C00000"/>
                </a:solidFill>
                <a:latin typeface="Trebuchet MS"/>
                <a:cs typeface="Trebuchet MS"/>
              </a:rPr>
              <a:t>SCIA </a:t>
            </a:r>
            <a:r>
              <a:rPr sz="2300" spc="-175" dirty="0">
                <a:latin typeface="Arial"/>
                <a:cs typeface="Arial"/>
              </a:rPr>
              <a:t>a </a:t>
            </a:r>
            <a:r>
              <a:rPr sz="2300" spc="-53" dirty="0">
                <a:latin typeface="Arial"/>
                <a:cs typeface="Arial"/>
              </a:rPr>
              <a:t>lavori </a:t>
            </a:r>
            <a:r>
              <a:rPr sz="2300" spc="-13" dirty="0">
                <a:latin typeface="Arial"/>
                <a:cs typeface="Arial"/>
              </a:rPr>
              <a:t>ultimati,  </a:t>
            </a:r>
            <a:r>
              <a:rPr sz="2300" spc="-105" dirty="0">
                <a:latin typeface="Arial"/>
                <a:cs typeface="Arial"/>
              </a:rPr>
              <a:t>con </a:t>
            </a:r>
            <a:r>
              <a:rPr sz="2300" b="1" spc="-96" dirty="0">
                <a:solidFill>
                  <a:srgbClr val="C00000"/>
                </a:solidFill>
                <a:latin typeface="Trebuchet MS"/>
                <a:cs typeface="Trebuchet MS"/>
              </a:rPr>
              <a:t>obbligo </a:t>
            </a:r>
            <a:r>
              <a:rPr sz="2300" b="1" spc="-114" dirty="0">
                <a:solidFill>
                  <a:srgbClr val="C00000"/>
                </a:solidFill>
                <a:latin typeface="Trebuchet MS"/>
                <a:cs typeface="Trebuchet MS"/>
              </a:rPr>
              <a:t>di </a:t>
            </a:r>
            <a:r>
              <a:rPr sz="2300" b="1" spc="-96" dirty="0">
                <a:solidFill>
                  <a:srgbClr val="C00000"/>
                </a:solidFill>
                <a:latin typeface="Trebuchet MS"/>
                <a:cs typeface="Trebuchet MS"/>
              </a:rPr>
              <a:t>sopralluogo </a:t>
            </a:r>
            <a:r>
              <a:rPr sz="2300" spc="-31" dirty="0">
                <a:latin typeface="Arial"/>
                <a:cs typeface="Arial"/>
              </a:rPr>
              <a:t>di </a:t>
            </a:r>
            <a:r>
              <a:rPr sz="2300" spc="-61" dirty="0">
                <a:latin typeface="Arial"/>
                <a:cs typeface="Arial"/>
              </a:rPr>
              <a:t>verifica </a:t>
            </a:r>
            <a:r>
              <a:rPr sz="2300" spc="-127" dirty="0">
                <a:latin typeface="Arial"/>
                <a:cs typeface="Arial"/>
              </a:rPr>
              <a:t>da </a:t>
            </a:r>
            <a:r>
              <a:rPr sz="2300" spc="-48" dirty="0">
                <a:latin typeface="Arial"/>
                <a:cs typeface="Arial"/>
              </a:rPr>
              <a:t>parte </a:t>
            </a:r>
            <a:r>
              <a:rPr sz="2300" spc="-66" dirty="0">
                <a:latin typeface="Arial"/>
                <a:cs typeface="Arial"/>
              </a:rPr>
              <a:t>del </a:t>
            </a:r>
            <a:r>
              <a:rPr sz="2300" spc="-188" dirty="0" err="1" smtClean="0">
                <a:latin typeface="Arial"/>
                <a:cs typeface="Arial"/>
              </a:rPr>
              <a:t>Co</a:t>
            </a:r>
            <a:r>
              <a:rPr sz="2300" spc="-96" dirty="0" err="1" smtClean="0">
                <a:latin typeface="Arial"/>
                <a:cs typeface="Arial"/>
              </a:rPr>
              <a:t>mando</a:t>
            </a:r>
            <a:r>
              <a:rPr sz="2300" spc="-96" dirty="0" smtClean="0">
                <a:latin typeface="Arial"/>
                <a:cs typeface="Arial"/>
              </a:rPr>
              <a:t> </a:t>
            </a:r>
            <a:r>
              <a:rPr sz="2300" spc="-66" dirty="0">
                <a:latin typeface="Arial"/>
                <a:cs typeface="Arial"/>
              </a:rPr>
              <a:t>dei </a:t>
            </a:r>
            <a:r>
              <a:rPr sz="2300" spc="-61" dirty="0">
                <a:latin typeface="Arial"/>
                <a:cs typeface="Arial"/>
              </a:rPr>
              <a:t>Vigili </a:t>
            </a:r>
            <a:r>
              <a:rPr sz="2300" spc="-66" dirty="0">
                <a:latin typeface="Arial"/>
                <a:cs typeface="Arial"/>
              </a:rPr>
              <a:t>del </a:t>
            </a:r>
            <a:r>
              <a:rPr sz="2300" spc="-149" dirty="0">
                <a:latin typeface="Arial"/>
                <a:cs typeface="Arial"/>
              </a:rPr>
              <a:t>Fuoco </a:t>
            </a:r>
            <a:r>
              <a:rPr sz="2300" spc="-136" dirty="0">
                <a:latin typeface="Arial"/>
                <a:cs typeface="Arial"/>
              </a:rPr>
              <a:t>e </a:t>
            </a:r>
            <a:r>
              <a:rPr sz="2300" spc="-75" dirty="0">
                <a:latin typeface="Arial"/>
                <a:cs typeface="Arial"/>
              </a:rPr>
              <a:t>rilascio </a:t>
            </a:r>
            <a:r>
              <a:rPr sz="2300" spc="-61" dirty="0">
                <a:latin typeface="Arial"/>
                <a:cs typeface="Arial"/>
              </a:rPr>
              <a:t>del </a:t>
            </a:r>
            <a:r>
              <a:rPr sz="2300" spc="-96" dirty="0">
                <a:latin typeface="Arial"/>
                <a:cs typeface="Arial"/>
              </a:rPr>
              <a:t>c.d.</a:t>
            </a:r>
            <a:r>
              <a:rPr sz="2300" spc="-380" dirty="0">
                <a:latin typeface="Arial"/>
                <a:cs typeface="Arial"/>
              </a:rPr>
              <a:t> </a:t>
            </a:r>
            <a:r>
              <a:rPr sz="2300" spc="-88" dirty="0">
                <a:latin typeface="Arial"/>
                <a:cs typeface="Arial"/>
              </a:rPr>
              <a:t>“CPI”.</a:t>
            </a:r>
            <a:endParaRPr sz="2300" dirty="0">
              <a:latin typeface="Arial"/>
              <a:cs typeface="Arial"/>
            </a:endParaRPr>
          </a:p>
        </p:txBody>
      </p:sp>
      <p:sp>
        <p:nvSpPr>
          <p:cNvPr id="7" name="object 7"/>
          <p:cNvSpPr/>
          <p:nvPr/>
        </p:nvSpPr>
        <p:spPr>
          <a:xfrm>
            <a:off x="6887030" y="1863090"/>
            <a:ext cx="1537756" cy="1105572"/>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6906578" y="4184791"/>
            <a:ext cx="1518208" cy="111248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6146"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6147"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6148"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6150" name="Rectangle 6"/>
          <p:cNvSpPr>
            <a:spLocks noChangeArrowheads="1"/>
          </p:cNvSpPr>
          <p:nvPr/>
        </p:nvSpPr>
        <p:spPr bwMode="auto">
          <a:xfrm>
            <a:off x="1292225" y="173038"/>
            <a:ext cx="7197725" cy="10064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3000" b="1" smtClean="0">
                <a:solidFill>
                  <a:srgbClr val="F2F2F2"/>
                </a:solidFill>
                <a:cs typeface="Arial" pitchFamily="34" charset="0"/>
              </a:rPr>
              <a:t>Assoggettabilità variazione rispetto al D.M. 16/02/82 (attività 90)</a:t>
            </a:r>
          </a:p>
        </p:txBody>
      </p:sp>
      <p:sp>
        <p:nvSpPr>
          <p:cNvPr id="99339" name="Rectangle 8"/>
          <p:cNvSpPr>
            <a:spLocks noChangeArrowheads="1"/>
          </p:cNvSpPr>
          <p:nvPr/>
        </p:nvSpPr>
        <p:spPr bwMode="auto">
          <a:xfrm>
            <a:off x="1320800" y="1531938"/>
            <a:ext cx="7391400" cy="1465262"/>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Edifici pregevoli per arte e storia  </a:t>
            </a:r>
            <a:r>
              <a:rPr lang="it-IT" altLang="it-IT" b="1" i="1" smtClean="0">
                <a:solidFill>
                  <a:srgbClr val="FF3300"/>
                </a:solidFill>
                <a:latin typeface="Arial" pitchFamily="34" charset="0"/>
                <a:cs typeface="Arial" pitchFamily="34" charset="0"/>
              </a:rPr>
              <a:t>e quelli (tutti gli altri...)</a:t>
            </a:r>
            <a:r>
              <a:rPr lang="it-IT" altLang="it-IT" b="1" i="1" smtClean="0">
                <a:solidFill>
                  <a:srgbClr val="FFFFFF"/>
                </a:solidFill>
                <a:latin typeface="Arial" pitchFamily="34" charset="0"/>
                <a:cs typeface="Arial" pitchFamily="34" charset="0"/>
              </a:rPr>
              <a:t> destinati a contenere musei, archivi, biblioteche, gallerie, collezioni o comunque oggetti di interesse culturale sottoposti alla vigilanza dello Stato di cui al </a:t>
            </a:r>
            <a:r>
              <a:rPr lang="it-IT" altLang="it-IT" b="1" smtClean="0">
                <a:solidFill>
                  <a:srgbClr val="FFFFFF"/>
                </a:solidFill>
                <a:latin typeface="Arial" pitchFamily="34" charset="0"/>
                <a:cs typeface="Arial" pitchFamily="34" charset="0"/>
              </a:rPr>
              <a:t>D.Lgs 22/01/2004 n° 42 (codice dei beni culturali e del paesaggio)</a:t>
            </a:r>
            <a:r>
              <a:rPr lang="it-IT" altLang="it-IT" b="1" i="1" smtClean="0">
                <a:solidFill>
                  <a:srgbClr val="FFFFFF"/>
                </a:solidFill>
                <a:latin typeface="Arial" pitchFamily="34" charset="0"/>
                <a:cs typeface="Arial" pitchFamily="34" charset="0"/>
              </a:rPr>
              <a:t>.</a:t>
            </a:r>
          </a:p>
        </p:txBody>
      </p:sp>
      <p:sp>
        <p:nvSpPr>
          <p:cNvPr id="99340" name="Rectangle 12"/>
          <p:cNvSpPr>
            <a:spLocks noChangeArrowheads="1"/>
          </p:cNvSpPr>
          <p:nvPr/>
        </p:nvSpPr>
        <p:spPr bwMode="auto">
          <a:xfrm>
            <a:off x="1447800" y="3554413"/>
            <a:ext cx="6946900" cy="17399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In precedenza rientravano tra le “attività soggette” ai controlli di prevenzione (punto 90 del D.M. 16/2/1982) </a:t>
            </a:r>
            <a:r>
              <a:rPr lang="it-IT" altLang="it-IT" b="1" i="1" smtClean="0">
                <a:solidFill>
                  <a:srgbClr val="FF3300"/>
                </a:solidFill>
                <a:latin typeface="Arial" pitchFamily="34" charset="0"/>
                <a:cs typeface="Arial" pitchFamily="34" charset="0"/>
              </a:rPr>
              <a:t>anche gli edifici che pur non essendo pregevoli per arte o storia</a:t>
            </a:r>
            <a:r>
              <a:rPr lang="it-IT" altLang="it-IT" b="1" i="1" smtClean="0">
                <a:solidFill>
                  <a:srgbClr val="FFFFFF"/>
                </a:solidFill>
                <a:latin typeface="Arial" pitchFamily="34" charset="0"/>
                <a:cs typeface="Arial" pitchFamily="34" charset="0"/>
              </a:rPr>
              <a:t>, erano destinati a contenere oggetti di interesse culturale in esposizione ai sensi del D.Lgs 22 gennaio 2004, n. 42. </a:t>
            </a:r>
            <a:r>
              <a:rPr lang="it-IT" altLang="it-IT" b="1" smtClean="0">
                <a:solidFill>
                  <a:srgbClr val="FFFFFF"/>
                </a:solidFill>
                <a:latin typeface="Arial" pitchFamily="34" charset="0"/>
                <a:cs typeface="Arial" pitchFamily="34" charset="0"/>
              </a:rPr>
              <a:t>(codice dei beni culturali e del paesaggio)</a:t>
            </a:r>
            <a:r>
              <a:rPr lang="it-IT" altLang="it-IT" b="1" i="1" smtClean="0">
                <a:solidFill>
                  <a:srgbClr val="FFFFFF"/>
                </a:solidFill>
                <a:latin typeface="Arial" pitchFamily="34" charset="0"/>
                <a:cs typeface="Arial"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9"/>
                                        </p:tgtEl>
                                        <p:attrNameLst>
                                          <p:attrName>style.visibility</p:attrName>
                                        </p:attrNameLst>
                                      </p:cBhvr>
                                      <p:to>
                                        <p:strVal val="visible"/>
                                      </p:to>
                                    </p:set>
                                    <p:anim calcmode="lin" valueType="num">
                                      <p:cBhvr additive="base">
                                        <p:cTn id="7" dur="500" fill="hold"/>
                                        <p:tgtEl>
                                          <p:spTgt spid="99339"/>
                                        </p:tgtEl>
                                        <p:attrNameLst>
                                          <p:attrName>ppt_x</p:attrName>
                                        </p:attrNameLst>
                                      </p:cBhvr>
                                      <p:tavLst>
                                        <p:tav tm="0">
                                          <p:val>
                                            <p:strVal val="#ppt_x"/>
                                          </p:val>
                                        </p:tav>
                                        <p:tav tm="100000">
                                          <p:val>
                                            <p:strVal val="#ppt_x"/>
                                          </p:val>
                                        </p:tav>
                                      </p:tavLst>
                                    </p:anim>
                                    <p:anim calcmode="lin" valueType="num">
                                      <p:cBhvr additive="base">
                                        <p:cTn id="8" dur="500" fill="hold"/>
                                        <p:tgtEl>
                                          <p:spTgt spid="993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9340"/>
                                        </p:tgtEl>
                                        <p:attrNameLst>
                                          <p:attrName>style.visibility</p:attrName>
                                        </p:attrNameLst>
                                      </p:cBhvr>
                                      <p:to>
                                        <p:strVal val="visible"/>
                                      </p:to>
                                    </p:set>
                                    <p:anim calcmode="lin" valueType="num">
                                      <p:cBhvr additive="base">
                                        <p:cTn id="13" dur="500" fill="hold"/>
                                        <p:tgtEl>
                                          <p:spTgt spid="99340"/>
                                        </p:tgtEl>
                                        <p:attrNameLst>
                                          <p:attrName>ppt_x</p:attrName>
                                        </p:attrNameLst>
                                      </p:cBhvr>
                                      <p:tavLst>
                                        <p:tav tm="0">
                                          <p:val>
                                            <p:strVal val="#ppt_x"/>
                                          </p:val>
                                        </p:tav>
                                        <p:tav tm="100000">
                                          <p:val>
                                            <p:strVal val="#ppt_x"/>
                                          </p:val>
                                        </p:tav>
                                      </p:tavLst>
                                    </p:anim>
                                    <p:anim calcmode="lin" valueType="num">
                                      <p:cBhvr additive="base">
                                        <p:cTn id="14" dur="500" fill="hold"/>
                                        <p:tgtEl>
                                          <p:spTgt spid="99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9" grpId="0"/>
      <p:bldP spid="9934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7170"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7171"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7172"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7174" name="Rectangle 6"/>
          <p:cNvSpPr>
            <a:spLocks noChangeArrowheads="1"/>
          </p:cNvSpPr>
          <p:nvPr/>
        </p:nvSpPr>
        <p:spPr bwMode="auto">
          <a:xfrm>
            <a:off x="1465263" y="301625"/>
            <a:ext cx="7243762" cy="762000"/>
          </a:xfrm>
          <a:prstGeom prst="rect">
            <a:avLst/>
          </a:prstGeom>
          <a:noFill/>
          <a:ln w="9525" algn="ctr">
            <a:noFill/>
            <a:miter lim="800000"/>
            <a:headEnd/>
            <a:tailEnd/>
          </a:ln>
        </p:spPr>
        <p:txBody>
          <a:bodyPr>
            <a:spAutoFit/>
          </a:bodyPr>
          <a:lstStyle/>
          <a:p>
            <a:pPr algn="ctr" fontAlgn="base">
              <a:spcBef>
                <a:spcPct val="0"/>
              </a:spcBef>
              <a:spcAft>
                <a:spcPct val="0"/>
              </a:spcAft>
            </a:pPr>
            <a:r>
              <a:rPr lang="it-IT" altLang="it-IT" sz="2200" b="1" smtClean="0">
                <a:solidFill>
                  <a:srgbClr val="F2F2F2"/>
                </a:solidFill>
                <a:latin typeface="Arial" pitchFamily="34" charset="0"/>
                <a:cs typeface="Arial" pitchFamily="34" charset="0"/>
              </a:rPr>
              <a:t>Esempio di variazione del campo di assoggettabilità</a:t>
            </a:r>
          </a:p>
          <a:p>
            <a:pPr algn="ctr" fontAlgn="base">
              <a:spcBef>
                <a:spcPct val="0"/>
              </a:spcBef>
              <a:spcAft>
                <a:spcPct val="0"/>
              </a:spcAft>
            </a:pPr>
            <a:r>
              <a:rPr lang="it-IT" altLang="it-IT" sz="2200" b="1" smtClean="0">
                <a:solidFill>
                  <a:srgbClr val="F2F2F2"/>
                </a:solidFill>
                <a:latin typeface="Arial" pitchFamily="34" charset="0"/>
                <a:cs typeface="Arial" pitchFamily="34" charset="0"/>
              </a:rPr>
              <a:t>Attività espositive non inserite in edifici tutelati</a:t>
            </a:r>
          </a:p>
        </p:txBody>
      </p:sp>
      <p:sp>
        <p:nvSpPr>
          <p:cNvPr id="101383" name="Rectangle 8"/>
          <p:cNvSpPr>
            <a:spLocks noChangeArrowheads="1"/>
          </p:cNvSpPr>
          <p:nvPr/>
        </p:nvSpPr>
        <p:spPr bwMode="auto">
          <a:xfrm>
            <a:off x="1339850" y="1258888"/>
            <a:ext cx="7391400" cy="17399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Oggi un’attività di esposizione di oggetti d’arte in edifici aperti al pubblico </a:t>
            </a:r>
            <a:r>
              <a:rPr lang="it-IT" altLang="it-IT" b="1" i="1" smtClean="0">
                <a:solidFill>
                  <a:srgbClr val="FF3300"/>
                </a:solidFill>
                <a:latin typeface="Arial" pitchFamily="34" charset="0"/>
                <a:cs typeface="Arial" pitchFamily="34" charset="0"/>
              </a:rPr>
              <a:t>non sottoposti a tutela</a:t>
            </a:r>
            <a:r>
              <a:rPr lang="it-IT" altLang="it-IT" b="1" i="1" smtClean="0">
                <a:solidFill>
                  <a:srgbClr val="FFFFFF"/>
                </a:solidFill>
                <a:latin typeface="Arial" pitchFamily="34" charset="0"/>
                <a:cs typeface="Arial" pitchFamily="34" charset="0"/>
              </a:rPr>
              <a:t> è soggetta a controllo VVF come p.to 69 dell’All. 1 al DPR n. 151/2011 (locali di esposizione con superficie lorda &gt; 400 m2 …) in cat. A, B o C (secondo la superficie: 400÷600 m2, 600÷1500 m2, &gt;1500 m2), e non come p.to 72 categoria C.</a:t>
            </a:r>
          </a:p>
        </p:txBody>
      </p:sp>
      <p:sp>
        <p:nvSpPr>
          <p:cNvPr id="101385" name="Rectangle 9"/>
          <p:cNvSpPr>
            <a:spLocks noChangeArrowheads="1"/>
          </p:cNvSpPr>
          <p:nvPr/>
        </p:nvSpPr>
        <p:spPr bwMode="auto">
          <a:xfrm>
            <a:off x="1416050" y="3284538"/>
            <a:ext cx="7508875" cy="92333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dirty="0" smtClean="0">
                <a:solidFill>
                  <a:srgbClr val="FFFFFF"/>
                </a:solidFill>
                <a:latin typeface="Arial" pitchFamily="34" charset="0"/>
                <a:cs typeface="Arial" pitchFamily="34" charset="0"/>
              </a:rPr>
              <a:t>In tale caso, pur trattandosi di attività espositiva non inserita in un edificio sottoposto a tutela, il D.M. n. 569/1992 può costituire un utile riferimento normativo</a:t>
            </a:r>
          </a:p>
        </p:txBody>
      </p:sp>
      <p:pic>
        <p:nvPicPr>
          <p:cNvPr id="7177" name="Picture 5" descr="C:\Users\Administrator\Desktop\Bolzano 5dic2014\immagini\museo archeolog CT.jpg"/>
          <p:cNvPicPr>
            <a:picLocks noChangeAspect="1" noChangeArrowheads="1"/>
          </p:cNvPicPr>
          <p:nvPr/>
        </p:nvPicPr>
        <p:blipFill>
          <a:blip r:embed="rId6" cstate="print"/>
          <a:srcRect/>
          <a:stretch>
            <a:fillRect/>
          </a:stretch>
        </p:blipFill>
        <p:spPr bwMode="auto">
          <a:xfrm>
            <a:off x="6286500" y="4703763"/>
            <a:ext cx="2695575" cy="1695450"/>
          </a:xfrm>
          <a:prstGeom prst="rect">
            <a:avLst/>
          </a:prstGeom>
          <a:noFill/>
          <a:ln w="9525">
            <a:noFill/>
            <a:miter lim="800000"/>
            <a:headEnd/>
            <a:tailEnd/>
          </a:ln>
        </p:spPr>
      </p:pic>
      <p:pic>
        <p:nvPicPr>
          <p:cNvPr id="7178" name="Picture 3" descr="C:\Users\Administrator\Desktop\Bolzano 5dic2014\immagini\im 18.jpg"/>
          <p:cNvPicPr>
            <a:picLocks noChangeAspect="1" noChangeArrowheads="1"/>
          </p:cNvPicPr>
          <p:nvPr/>
        </p:nvPicPr>
        <p:blipFill>
          <a:blip r:embed="rId7" cstate="print"/>
          <a:srcRect/>
          <a:stretch>
            <a:fillRect/>
          </a:stretch>
        </p:blipFill>
        <p:spPr bwMode="auto">
          <a:xfrm>
            <a:off x="1782763" y="4800600"/>
            <a:ext cx="3152775" cy="1447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83"/>
                                        </p:tgtEl>
                                        <p:attrNameLst>
                                          <p:attrName>style.visibility</p:attrName>
                                        </p:attrNameLst>
                                      </p:cBhvr>
                                      <p:to>
                                        <p:strVal val="visible"/>
                                      </p:to>
                                    </p:set>
                                    <p:anim calcmode="lin" valueType="num">
                                      <p:cBhvr additive="base">
                                        <p:cTn id="7" dur="500" fill="hold"/>
                                        <p:tgtEl>
                                          <p:spTgt spid="101383"/>
                                        </p:tgtEl>
                                        <p:attrNameLst>
                                          <p:attrName>ppt_x</p:attrName>
                                        </p:attrNameLst>
                                      </p:cBhvr>
                                      <p:tavLst>
                                        <p:tav tm="0">
                                          <p:val>
                                            <p:strVal val="#ppt_x"/>
                                          </p:val>
                                        </p:tav>
                                        <p:tav tm="100000">
                                          <p:val>
                                            <p:strVal val="#ppt_x"/>
                                          </p:val>
                                        </p:tav>
                                      </p:tavLst>
                                    </p:anim>
                                    <p:anim calcmode="lin" valueType="num">
                                      <p:cBhvr additive="base">
                                        <p:cTn id="8" dur="500" fill="hold"/>
                                        <p:tgtEl>
                                          <p:spTgt spid="1013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385"/>
                                        </p:tgtEl>
                                        <p:attrNameLst>
                                          <p:attrName>style.visibility</p:attrName>
                                        </p:attrNameLst>
                                      </p:cBhvr>
                                      <p:to>
                                        <p:strVal val="visible"/>
                                      </p:to>
                                    </p:set>
                                    <p:anim calcmode="lin" valueType="num">
                                      <p:cBhvr additive="base">
                                        <p:cTn id="13" dur="500" fill="hold"/>
                                        <p:tgtEl>
                                          <p:spTgt spid="101385"/>
                                        </p:tgtEl>
                                        <p:attrNameLst>
                                          <p:attrName>ppt_x</p:attrName>
                                        </p:attrNameLst>
                                      </p:cBhvr>
                                      <p:tavLst>
                                        <p:tav tm="0">
                                          <p:val>
                                            <p:strVal val="#ppt_x"/>
                                          </p:val>
                                        </p:tav>
                                        <p:tav tm="100000">
                                          <p:val>
                                            <p:strVal val="#ppt_x"/>
                                          </p:val>
                                        </p:tav>
                                      </p:tavLst>
                                    </p:anim>
                                    <p:anim calcmode="lin" valueType="num">
                                      <p:cBhvr additive="base">
                                        <p:cTn id="14" dur="500" fill="hold"/>
                                        <p:tgtEl>
                                          <p:spTgt spid="1013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3" grpId="0"/>
      <p:bldP spid="10138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8194"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8195"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8196" name="Immagine 12"/>
          <p:cNvPicPr>
            <a:picLocks noChangeAspect="1"/>
          </p:cNvPicPr>
          <p:nvPr/>
        </p:nvPicPr>
        <p:blipFill>
          <a:blip r:embed="rId5" cstate="print"/>
          <a:srcRect l="3824" t="9090" r="76936" b="18340"/>
          <a:stretch>
            <a:fillRect/>
          </a:stretch>
        </p:blipFill>
        <p:spPr bwMode="auto">
          <a:xfrm>
            <a:off x="0" y="-160338"/>
            <a:ext cx="1354138" cy="1719263"/>
          </a:xfrm>
          <a:prstGeom prst="rect">
            <a:avLst/>
          </a:prstGeom>
          <a:noFill/>
          <a:ln w="9525">
            <a:noFill/>
            <a:miter lim="800000"/>
            <a:headEnd/>
            <a:tailEnd/>
          </a:ln>
        </p:spPr>
      </p:pic>
      <p:sp>
        <p:nvSpPr>
          <p:cNvPr id="8198" name="Rectangle 6"/>
          <p:cNvSpPr>
            <a:spLocks noChangeArrowheads="1"/>
          </p:cNvSpPr>
          <p:nvPr/>
        </p:nvSpPr>
        <p:spPr bwMode="auto">
          <a:xfrm>
            <a:off x="1465263" y="301625"/>
            <a:ext cx="7243762" cy="7620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2200" b="1" smtClean="0">
                <a:solidFill>
                  <a:srgbClr val="F2F2F2"/>
                </a:solidFill>
                <a:latin typeface="Arial" pitchFamily="34" charset="0"/>
                <a:cs typeface="Arial" pitchFamily="34" charset="0"/>
              </a:rPr>
              <a:t>Condizioni di assoggettabilità – Chiarimenti forniti dalla Circolare prot. 4756 del 9/4/2013</a:t>
            </a:r>
          </a:p>
        </p:txBody>
      </p:sp>
      <p:sp>
        <p:nvSpPr>
          <p:cNvPr id="110603" name="Rectangle 11"/>
          <p:cNvSpPr>
            <a:spLocks noChangeArrowheads="1"/>
          </p:cNvSpPr>
          <p:nvPr/>
        </p:nvSpPr>
        <p:spPr bwMode="auto">
          <a:xfrm>
            <a:off x="1462088" y="1736725"/>
            <a:ext cx="7470775" cy="3017838"/>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700" b="1" i="1" smtClean="0">
                <a:solidFill>
                  <a:srgbClr val="FFFFFF"/>
                </a:solidFill>
                <a:latin typeface="Arial" pitchFamily="34" charset="0"/>
                <a:cs typeface="Arial" pitchFamily="34" charset="0"/>
              </a:rPr>
              <a:t>L’attività n. 72 prevede un vasto campo di destinazione d’uso degli edifici tutelati, aperti al pubblico e soggetti a controllo VVF. </a:t>
            </a:r>
          </a:p>
          <a:p>
            <a:pPr algn="just" fontAlgn="base">
              <a:spcBef>
                <a:spcPct val="0"/>
              </a:spcBef>
              <a:spcAft>
                <a:spcPct val="0"/>
              </a:spcAft>
            </a:pPr>
            <a:r>
              <a:rPr lang="it-IT" altLang="it-IT" sz="1700" b="1" i="1" smtClean="0">
                <a:solidFill>
                  <a:srgbClr val="FFFFFF"/>
                </a:solidFill>
                <a:latin typeface="Arial" pitchFamily="34" charset="0"/>
                <a:cs typeface="Arial" pitchFamily="34" charset="0"/>
              </a:rPr>
              <a:t>Un edificio tutelato, oltre che contenere biblioteche, archivi, musei, gallerie, esposizioni e mostre, può essere destinato a teatri e studi per riprese cinematografiche e televisive (</a:t>
            </a:r>
            <a:r>
              <a:rPr lang="it-IT" altLang="it-IT" sz="1700" b="1" i="1" smtClean="0">
                <a:solidFill>
                  <a:srgbClr val="FF3300"/>
                </a:solidFill>
                <a:latin typeface="Arial" pitchFamily="34" charset="0"/>
                <a:cs typeface="Arial" pitchFamily="34" charset="0"/>
              </a:rPr>
              <a:t>n°41 A-B-C</a:t>
            </a:r>
            <a:r>
              <a:rPr lang="it-IT" altLang="it-IT" sz="1700" b="1" i="1" smtClean="0">
                <a:solidFill>
                  <a:srgbClr val="FFFFFF"/>
                </a:solidFill>
                <a:latin typeface="Arial" pitchFamily="34" charset="0"/>
                <a:cs typeface="Arial" pitchFamily="34" charset="0"/>
              </a:rPr>
              <a:t>), locali di pubblico spettacolo e trattenimento (</a:t>
            </a:r>
            <a:r>
              <a:rPr lang="it-IT" altLang="it-IT" sz="1700" b="1" i="1" smtClean="0">
                <a:solidFill>
                  <a:srgbClr val="FF3300"/>
                </a:solidFill>
                <a:latin typeface="Arial" pitchFamily="34" charset="0"/>
                <a:cs typeface="Arial" pitchFamily="34" charset="0"/>
              </a:rPr>
              <a:t>n°65 B-C</a:t>
            </a:r>
            <a:r>
              <a:rPr lang="it-IT" altLang="it-IT" sz="1700" b="1" i="1" smtClean="0">
                <a:solidFill>
                  <a:srgbClr val="FFFFFF"/>
                </a:solidFill>
                <a:latin typeface="Arial" pitchFamily="34" charset="0"/>
                <a:cs typeface="Arial" pitchFamily="34" charset="0"/>
              </a:rPr>
              <a:t>), alberghi (</a:t>
            </a:r>
            <a:r>
              <a:rPr lang="it-IT" altLang="it-IT" sz="1700" b="1" i="1" smtClean="0">
                <a:solidFill>
                  <a:srgbClr val="FF3300"/>
                </a:solidFill>
                <a:latin typeface="Arial" pitchFamily="34" charset="0"/>
                <a:cs typeface="Arial" pitchFamily="34" charset="0"/>
              </a:rPr>
              <a:t>n°66 A-B-C</a:t>
            </a:r>
            <a:r>
              <a:rPr lang="it-IT" altLang="it-IT" sz="1700" b="1" i="1" smtClean="0">
                <a:solidFill>
                  <a:srgbClr val="FFFFFF"/>
                </a:solidFill>
                <a:latin typeface="Arial" pitchFamily="34" charset="0"/>
                <a:cs typeface="Arial" pitchFamily="34" charset="0"/>
              </a:rPr>
              <a:t>), scuole (</a:t>
            </a:r>
            <a:r>
              <a:rPr lang="it-IT" altLang="it-IT" sz="1700" b="1" i="1" smtClean="0">
                <a:solidFill>
                  <a:srgbClr val="FF3300"/>
                </a:solidFill>
                <a:latin typeface="Arial" pitchFamily="34" charset="0"/>
                <a:cs typeface="Arial" pitchFamily="34" charset="0"/>
              </a:rPr>
              <a:t>n°67 A-B-C</a:t>
            </a:r>
            <a:r>
              <a:rPr lang="it-IT" altLang="it-IT" sz="1700" b="1" i="1" smtClean="0">
                <a:solidFill>
                  <a:srgbClr val="FFFFFF"/>
                </a:solidFill>
                <a:latin typeface="Arial" pitchFamily="34" charset="0"/>
                <a:cs typeface="Arial" pitchFamily="34" charset="0"/>
              </a:rPr>
              <a:t>), asili nido (</a:t>
            </a:r>
            <a:r>
              <a:rPr lang="it-IT" altLang="it-IT" sz="1700" b="1" i="1" smtClean="0">
                <a:solidFill>
                  <a:srgbClr val="FF3300"/>
                </a:solidFill>
                <a:latin typeface="Arial" pitchFamily="34" charset="0"/>
                <a:cs typeface="Arial" pitchFamily="34" charset="0"/>
              </a:rPr>
              <a:t>n°67 B-C</a:t>
            </a:r>
            <a:r>
              <a:rPr lang="it-IT" altLang="it-IT" sz="1700" b="1" i="1" smtClean="0">
                <a:solidFill>
                  <a:srgbClr val="FFFFFF"/>
                </a:solidFill>
                <a:latin typeface="Arial" pitchFamily="34" charset="0"/>
                <a:cs typeface="Arial" pitchFamily="34" charset="0"/>
              </a:rPr>
              <a:t>), ospedali </a:t>
            </a:r>
            <a:r>
              <a:rPr lang="it-IT" altLang="it-IT" b="1" i="1" smtClean="0">
                <a:solidFill>
                  <a:srgbClr val="FFFFFF"/>
                </a:solidFill>
                <a:latin typeface="Arial" pitchFamily="34" charset="0"/>
                <a:cs typeface="Arial" pitchFamily="34" charset="0"/>
              </a:rPr>
              <a:t>(</a:t>
            </a:r>
            <a:r>
              <a:rPr lang="it-IT" altLang="it-IT" b="1" i="1" smtClean="0">
                <a:solidFill>
                  <a:srgbClr val="FF3300"/>
                </a:solidFill>
                <a:latin typeface="Arial" pitchFamily="34" charset="0"/>
                <a:cs typeface="Arial" pitchFamily="34" charset="0"/>
              </a:rPr>
              <a:t>n°68 A-B-C</a:t>
            </a:r>
            <a:r>
              <a:rPr lang="it-IT" altLang="it-IT" b="1" i="1" smtClean="0">
                <a:solidFill>
                  <a:srgbClr val="FFFFFF"/>
                </a:solidFill>
                <a:latin typeface="Arial" pitchFamily="34" charset="0"/>
                <a:cs typeface="Arial" pitchFamily="34" charset="0"/>
              </a:rPr>
              <a:t>)</a:t>
            </a:r>
            <a:r>
              <a:rPr lang="it-IT" altLang="it-IT" sz="1700" b="1" i="1" smtClean="0">
                <a:solidFill>
                  <a:srgbClr val="FFFFFF"/>
                </a:solidFill>
                <a:latin typeface="Arial" pitchFamily="34" charset="0"/>
                <a:cs typeface="Arial" pitchFamily="34" charset="0"/>
              </a:rPr>
              <a:t>, locali di esposizione/vendita (</a:t>
            </a:r>
            <a:r>
              <a:rPr lang="it-IT" altLang="it-IT" sz="1700" b="1" i="1" smtClean="0">
                <a:solidFill>
                  <a:srgbClr val="FF3300"/>
                </a:solidFill>
                <a:latin typeface="Arial" pitchFamily="34" charset="0"/>
                <a:cs typeface="Arial" pitchFamily="34" charset="0"/>
              </a:rPr>
              <a:t>n°69 A-B-C</a:t>
            </a:r>
            <a:r>
              <a:rPr lang="it-IT" altLang="it-IT" sz="1700" b="1" i="1" smtClean="0">
                <a:solidFill>
                  <a:srgbClr val="FFFFFF"/>
                </a:solidFill>
                <a:latin typeface="Arial" pitchFamily="34" charset="0"/>
                <a:cs typeface="Arial" pitchFamily="34" charset="0"/>
              </a:rPr>
              <a:t>), uffici </a:t>
            </a:r>
            <a:r>
              <a:rPr lang="it-IT" altLang="it-IT" b="1" i="1" smtClean="0">
                <a:solidFill>
                  <a:srgbClr val="FFFFFF"/>
                </a:solidFill>
                <a:latin typeface="Arial" pitchFamily="34" charset="0"/>
                <a:cs typeface="Arial" pitchFamily="34" charset="0"/>
              </a:rPr>
              <a:t>(</a:t>
            </a:r>
            <a:r>
              <a:rPr lang="it-IT" altLang="it-IT" b="1" i="1" smtClean="0">
                <a:solidFill>
                  <a:srgbClr val="FF3300"/>
                </a:solidFill>
                <a:latin typeface="Arial" pitchFamily="34" charset="0"/>
                <a:cs typeface="Arial" pitchFamily="34" charset="0"/>
              </a:rPr>
              <a:t>n°71 A-B-C</a:t>
            </a:r>
            <a:r>
              <a:rPr lang="it-IT" altLang="it-IT" b="1" i="1" smtClean="0">
                <a:solidFill>
                  <a:srgbClr val="FFFFFF"/>
                </a:solidFill>
                <a:latin typeface="Arial" pitchFamily="34" charset="0"/>
                <a:cs typeface="Arial" pitchFamily="34" charset="0"/>
              </a:rPr>
              <a:t>)</a:t>
            </a:r>
            <a:r>
              <a:rPr lang="it-IT" altLang="it-IT" sz="1700" b="1" i="1" smtClean="0">
                <a:solidFill>
                  <a:srgbClr val="FFFFFF"/>
                </a:solidFill>
                <a:latin typeface="Arial" pitchFamily="34" charset="0"/>
                <a:cs typeface="Arial" pitchFamily="34" charset="0"/>
              </a:rPr>
              <a:t>, edifici/complessi edilizi a uso terziario/industriale </a:t>
            </a:r>
            <a:r>
              <a:rPr lang="it-IT" altLang="it-IT" b="1" i="1" smtClean="0">
                <a:solidFill>
                  <a:srgbClr val="FFFFFF"/>
                </a:solidFill>
                <a:latin typeface="Arial" pitchFamily="34" charset="0"/>
                <a:cs typeface="Arial" pitchFamily="34" charset="0"/>
              </a:rPr>
              <a:t>(</a:t>
            </a:r>
            <a:r>
              <a:rPr lang="it-IT" altLang="it-IT" b="1" i="1" smtClean="0">
                <a:solidFill>
                  <a:srgbClr val="FF3300"/>
                </a:solidFill>
                <a:latin typeface="Arial" pitchFamily="34" charset="0"/>
                <a:cs typeface="Arial" pitchFamily="34" charset="0"/>
              </a:rPr>
              <a:t>n°73 B-C</a:t>
            </a:r>
            <a:r>
              <a:rPr lang="it-IT" altLang="it-IT" b="1" i="1" smtClean="0">
                <a:solidFill>
                  <a:srgbClr val="FFFFFF"/>
                </a:solidFill>
                <a:latin typeface="Arial" pitchFamily="34" charset="0"/>
                <a:cs typeface="Arial" pitchFamily="34" charset="0"/>
              </a:rPr>
              <a:t>)</a:t>
            </a:r>
            <a:r>
              <a:rPr lang="it-IT" altLang="it-IT" sz="1700" b="1" i="1" smtClean="0">
                <a:solidFill>
                  <a:srgbClr val="FFFFFF"/>
                </a:solidFill>
                <a:latin typeface="Arial" pitchFamily="34" charset="0"/>
                <a:cs typeface="Arial" pitchFamily="34" charset="0"/>
              </a:rPr>
              <a:t>, autorimesse </a:t>
            </a:r>
            <a:r>
              <a:rPr lang="it-IT" altLang="it-IT" b="1" i="1" smtClean="0">
                <a:solidFill>
                  <a:srgbClr val="FFFFFF"/>
                </a:solidFill>
                <a:latin typeface="Arial" pitchFamily="34" charset="0"/>
                <a:cs typeface="Arial" pitchFamily="34" charset="0"/>
              </a:rPr>
              <a:t>(</a:t>
            </a:r>
            <a:r>
              <a:rPr lang="it-IT" altLang="it-IT" b="1" i="1" smtClean="0">
                <a:solidFill>
                  <a:srgbClr val="FF3300"/>
                </a:solidFill>
                <a:latin typeface="Arial" pitchFamily="34" charset="0"/>
                <a:cs typeface="Arial" pitchFamily="34" charset="0"/>
              </a:rPr>
              <a:t>n°75 A-B-C</a:t>
            </a:r>
            <a:r>
              <a:rPr lang="it-IT" altLang="it-IT" b="1" i="1" smtClean="0">
                <a:solidFill>
                  <a:srgbClr val="FFFFFF"/>
                </a:solidFill>
                <a:latin typeface="Arial" pitchFamily="34" charset="0"/>
                <a:cs typeface="Arial" pitchFamily="34" charset="0"/>
              </a:rPr>
              <a:t>)</a:t>
            </a:r>
            <a:r>
              <a:rPr lang="it-IT" altLang="it-IT" sz="1700" b="1" i="1" smtClean="0">
                <a:solidFill>
                  <a:srgbClr val="FFFFFF"/>
                </a:solidFill>
                <a:latin typeface="Arial" pitchFamily="34" charset="0"/>
                <a:cs typeface="Arial" pitchFamily="34" charset="0"/>
              </a:rPr>
              <a:t>, stazioni ferroviarie con superfici coperta accessibile al pubblico &gt; 5000 m2  </a:t>
            </a:r>
            <a:r>
              <a:rPr lang="it-IT" altLang="it-IT" b="1" i="1" smtClean="0">
                <a:solidFill>
                  <a:srgbClr val="FFFFFF"/>
                </a:solidFill>
                <a:latin typeface="Arial" pitchFamily="34" charset="0"/>
                <a:cs typeface="Arial" pitchFamily="34" charset="0"/>
              </a:rPr>
              <a:t>(</a:t>
            </a:r>
            <a:r>
              <a:rPr lang="it-IT" altLang="it-IT" b="1" i="1" smtClean="0">
                <a:solidFill>
                  <a:srgbClr val="FF3300"/>
                </a:solidFill>
                <a:latin typeface="Arial" pitchFamily="34" charset="0"/>
                <a:cs typeface="Arial" pitchFamily="34" charset="0"/>
              </a:rPr>
              <a:t>n°78 C</a:t>
            </a:r>
            <a:r>
              <a:rPr lang="it-IT" altLang="it-IT" b="1" i="1" smtClean="0">
                <a:solidFill>
                  <a:srgbClr val="FFFFFF"/>
                </a:solidFill>
                <a:latin typeface="Arial" pitchFamily="34" charset="0"/>
                <a:cs typeface="Arial" pitchFamily="34" charset="0"/>
              </a:rPr>
              <a:t>)</a:t>
            </a:r>
          </a:p>
        </p:txBody>
      </p:sp>
      <p:sp>
        <p:nvSpPr>
          <p:cNvPr id="110604" name="Rectangle 12"/>
          <p:cNvSpPr>
            <a:spLocks noChangeArrowheads="1"/>
          </p:cNvSpPr>
          <p:nvPr/>
        </p:nvSpPr>
        <p:spPr bwMode="auto">
          <a:xfrm>
            <a:off x="1519238" y="5103813"/>
            <a:ext cx="7332662" cy="1385887"/>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700" b="1" i="1" smtClean="0">
                <a:solidFill>
                  <a:srgbClr val="FFFFFF"/>
                </a:solidFill>
                <a:latin typeface="Arial" pitchFamily="34" charset="0"/>
                <a:cs typeface="Arial" pitchFamily="34" charset="0"/>
              </a:rPr>
              <a:t>Le destinazioni d’uso suddette potranno essere consentite solo se è possibile salvaguardare </a:t>
            </a:r>
            <a:r>
              <a:rPr lang="it-IT" altLang="it-IT" sz="1700" b="1" i="1" smtClean="0">
                <a:solidFill>
                  <a:srgbClr val="FF3300"/>
                </a:solidFill>
                <a:latin typeface="Arial" pitchFamily="34" charset="0"/>
                <a:cs typeface="Arial" pitchFamily="34" charset="0"/>
              </a:rPr>
              <a:t>contemporaneamente</a:t>
            </a:r>
            <a:r>
              <a:rPr lang="it-IT" altLang="it-IT" sz="1700" b="1" i="1" smtClean="0">
                <a:solidFill>
                  <a:srgbClr val="FFFFFF"/>
                </a:solidFill>
                <a:latin typeface="Arial" pitchFamily="34" charset="0"/>
                <a:cs typeface="Arial" pitchFamily="34" charset="0"/>
              </a:rPr>
              <a:t> le caratteristiche di conservazione e salvaguardia del bene vincolato, insieme al  raggiungimento dell’obiettivo primario della sicurezza antincendio (</a:t>
            </a:r>
            <a:r>
              <a:rPr lang="it-IT" altLang="it-IT" sz="1700" b="1" i="1" smtClean="0">
                <a:solidFill>
                  <a:srgbClr val="FF3300"/>
                </a:solidFill>
                <a:latin typeface="Arial" pitchFamily="34" charset="0"/>
                <a:cs typeface="Arial" pitchFamily="34" charset="0"/>
              </a:rPr>
              <a:t>la vita umana</a:t>
            </a:r>
            <a:r>
              <a:rPr lang="it-IT" altLang="it-IT" sz="1700" b="1" i="1" smtClean="0">
                <a:solidFill>
                  <a:srgbClr val="FFFFFF"/>
                </a:solidFill>
                <a:latin typeface="Arial" pitchFamily="34" charset="0"/>
                <a:cs typeface="Arial" pitchFamily="34"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603"/>
                                        </p:tgtEl>
                                        <p:attrNameLst>
                                          <p:attrName>style.visibility</p:attrName>
                                        </p:attrNameLst>
                                      </p:cBhvr>
                                      <p:to>
                                        <p:strVal val="visible"/>
                                      </p:to>
                                    </p:set>
                                    <p:anim calcmode="lin" valueType="num">
                                      <p:cBhvr additive="base">
                                        <p:cTn id="7" dur="500" fill="hold"/>
                                        <p:tgtEl>
                                          <p:spTgt spid="110603"/>
                                        </p:tgtEl>
                                        <p:attrNameLst>
                                          <p:attrName>ppt_x</p:attrName>
                                        </p:attrNameLst>
                                      </p:cBhvr>
                                      <p:tavLst>
                                        <p:tav tm="0">
                                          <p:val>
                                            <p:strVal val="#ppt_x"/>
                                          </p:val>
                                        </p:tav>
                                        <p:tav tm="100000">
                                          <p:val>
                                            <p:strVal val="#ppt_x"/>
                                          </p:val>
                                        </p:tav>
                                      </p:tavLst>
                                    </p:anim>
                                    <p:anim calcmode="lin" valueType="num">
                                      <p:cBhvr additive="base">
                                        <p:cTn id="8" dur="500" fill="hold"/>
                                        <p:tgtEl>
                                          <p:spTgt spid="1106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10604"/>
                                        </p:tgtEl>
                                        <p:attrNameLst>
                                          <p:attrName>style.visibility</p:attrName>
                                        </p:attrNameLst>
                                      </p:cBhvr>
                                      <p:to>
                                        <p:strVal val="visible"/>
                                      </p:to>
                                    </p:set>
                                    <p:anim calcmode="lin" valueType="num">
                                      <p:cBhvr>
                                        <p:cTn id="13" dur="1000" fill="hold"/>
                                        <p:tgtEl>
                                          <p:spTgt spid="110604"/>
                                        </p:tgtEl>
                                        <p:attrNameLst>
                                          <p:attrName>ppt_w</p:attrName>
                                        </p:attrNameLst>
                                      </p:cBhvr>
                                      <p:tavLst>
                                        <p:tav tm="0">
                                          <p:val>
                                            <p:strVal val="#ppt_w*0.70"/>
                                          </p:val>
                                        </p:tav>
                                        <p:tav tm="100000">
                                          <p:val>
                                            <p:strVal val="#ppt_w"/>
                                          </p:val>
                                        </p:tav>
                                      </p:tavLst>
                                    </p:anim>
                                    <p:anim calcmode="lin" valueType="num">
                                      <p:cBhvr>
                                        <p:cTn id="14" dur="1000" fill="hold"/>
                                        <p:tgtEl>
                                          <p:spTgt spid="110604"/>
                                        </p:tgtEl>
                                        <p:attrNameLst>
                                          <p:attrName>ppt_h</p:attrName>
                                        </p:attrNameLst>
                                      </p:cBhvr>
                                      <p:tavLst>
                                        <p:tav tm="0">
                                          <p:val>
                                            <p:strVal val="#ppt_h"/>
                                          </p:val>
                                        </p:tav>
                                        <p:tav tm="100000">
                                          <p:val>
                                            <p:strVal val="#ppt_h"/>
                                          </p:val>
                                        </p:tav>
                                      </p:tavLst>
                                    </p:anim>
                                    <p:animEffect transition="in" filter="fade">
                                      <p:cBhvr>
                                        <p:cTn id="15" dur="1000"/>
                                        <p:tgtEl>
                                          <p:spTgt spid="110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3" grpId="0"/>
      <p:bldP spid="11060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7" name="Immagin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901179" y="-23675"/>
            <a:ext cx="3242821" cy="1173311"/>
          </a:xfrm>
          <a:prstGeom prst="rect">
            <a:avLst/>
          </a:prstGeom>
        </p:spPr>
      </p:pic>
      <p:pic>
        <p:nvPicPr>
          <p:cNvPr id="6" name="Segnaposto contenuto 5"/>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2772349" y="-23675"/>
            <a:ext cx="3128830" cy="1173311"/>
          </a:xfrm>
        </p:spPr>
      </p:pic>
      <p:pic>
        <p:nvPicPr>
          <p:cNvPr id="19" name="Immagine 1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0391"/>
            <a:ext cx="2772349" cy="1208460"/>
          </a:xfrm>
          <a:prstGeom prst="rect">
            <a:avLst/>
          </a:prstGeom>
        </p:spPr>
      </p:pic>
      <p:pic>
        <p:nvPicPr>
          <p:cNvPr id="10" name="Immagine 9"/>
          <p:cNvPicPr>
            <a:picLocks noChangeAspect="1"/>
          </p:cNvPicPr>
          <p:nvPr/>
        </p:nvPicPr>
        <p:blipFill rotWithShape="1">
          <a:blip r:embed="rId6" cstate="print">
            <a:extLst>
              <a:ext uri="{28A0092B-C50C-407E-A947-70E740481C1C}">
                <a14:useLocalDpi xmlns:a14="http://schemas.microsoft.com/office/drawing/2010/main" xmlns="" val="0"/>
              </a:ext>
            </a:extLst>
          </a:blip>
          <a:srcRect l="3824" t="9090" r="76937" b="18339"/>
          <a:stretch/>
        </p:blipFill>
        <p:spPr>
          <a:xfrm>
            <a:off x="-32994" y="308303"/>
            <a:ext cx="1354263" cy="1719531"/>
          </a:xfrm>
          <a:prstGeom prst="rect">
            <a:avLst/>
          </a:prstGeom>
        </p:spPr>
      </p:pic>
      <p:sp>
        <p:nvSpPr>
          <p:cNvPr id="2" name="Titolo 1"/>
          <p:cNvSpPr>
            <a:spLocks noGrp="1"/>
          </p:cNvSpPr>
          <p:nvPr>
            <p:ph type="title"/>
          </p:nvPr>
        </p:nvSpPr>
        <p:spPr>
          <a:xfrm>
            <a:off x="1218615" y="157628"/>
            <a:ext cx="7189136" cy="1149545"/>
          </a:xfrm>
        </p:spPr>
        <p:txBody>
          <a:bodyPr>
            <a:normAutofit fontScale="90000"/>
          </a:bodyPr>
          <a:lstStyle/>
          <a:p>
            <a:r>
              <a:rPr lang="it-IT" altLang="it-IT" sz="5000" b="1" dirty="0" smtClean="0">
                <a:solidFill>
                  <a:schemeClr val="bg1"/>
                </a:solidFill>
                <a:effectLst>
                  <a:outerShdw blurRad="38100" dist="38100" dir="2700000" algn="tl">
                    <a:srgbClr val="000000">
                      <a:alpha val="43137"/>
                    </a:srgbClr>
                  </a:outerShdw>
                </a:effectLst>
              </a:rPr>
              <a:t>BENI </a:t>
            </a:r>
            <a:r>
              <a:rPr lang="it-IT" altLang="it-IT" sz="5000" b="1" dirty="0">
                <a:solidFill>
                  <a:schemeClr val="bg1"/>
                </a:solidFill>
                <a:effectLst>
                  <a:outerShdw blurRad="38100" dist="38100" dir="2700000" algn="tl">
                    <a:srgbClr val="000000">
                      <a:alpha val="43137"/>
                    </a:srgbClr>
                  </a:outerShdw>
                </a:effectLst>
              </a:rPr>
              <a:t>E STRUTTURE STORICI</a:t>
            </a:r>
            <a:endParaRPr lang="it-IT" sz="5000" dirty="0">
              <a:solidFill>
                <a:schemeClr val="bg1"/>
              </a:solidFill>
              <a:effectLst>
                <a:outerShdw blurRad="38100" dist="38100" dir="2700000" algn="tl">
                  <a:srgbClr val="000000">
                    <a:alpha val="43137"/>
                  </a:srgbClr>
                </a:outerShdw>
              </a:effectLst>
            </a:endParaRPr>
          </a:p>
        </p:txBody>
      </p:sp>
      <p:graphicFrame>
        <p:nvGraphicFramePr>
          <p:cNvPr id="18" name="Diagramma 17"/>
          <p:cNvGraphicFramePr/>
          <p:nvPr>
            <p:extLst>
              <p:ext uri="{D42A27DB-BD31-4B8C-83A1-F6EECF244321}">
                <p14:modId xmlns:p14="http://schemas.microsoft.com/office/powerpoint/2010/main" xmlns="" val="1017725660"/>
              </p:ext>
            </p:extLst>
          </p:nvPr>
        </p:nvGraphicFramePr>
        <p:xfrm>
          <a:off x="-168185" y="1474132"/>
          <a:ext cx="8764218" cy="48517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xmlns="" val="40593108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10242"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10243"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10244"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10246" name="Rectangle 6"/>
          <p:cNvSpPr>
            <a:spLocks noChangeArrowheads="1"/>
          </p:cNvSpPr>
          <p:nvPr/>
        </p:nvSpPr>
        <p:spPr bwMode="auto">
          <a:xfrm>
            <a:off x="1465263" y="301625"/>
            <a:ext cx="7243762" cy="7016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2000" b="1" smtClean="0">
                <a:solidFill>
                  <a:srgbClr val="F2F2F2"/>
                </a:solidFill>
                <a:latin typeface="Arial" pitchFamily="34" charset="0"/>
                <a:cs typeface="Arial" pitchFamily="34" charset="0"/>
              </a:rPr>
              <a:t>Condizioni di assoggettabilità – Chiarimenti forniti dalla Circolare prot. 4756 del 9/4/2013</a:t>
            </a:r>
          </a:p>
        </p:txBody>
      </p:sp>
      <p:sp>
        <p:nvSpPr>
          <p:cNvPr id="10247" name="Rectangle 6"/>
          <p:cNvSpPr>
            <a:spLocks noChangeArrowheads="1"/>
          </p:cNvSpPr>
          <p:nvPr/>
        </p:nvSpPr>
        <p:spPr bwMode="auto">
          <a:xfrm>
            <a:off x="1462088" y="1243013"/>
            <a:ext cx="7435850" cy="6096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700" b="1" smtClean="0">
                <a:solidFill>
                  <a:srgbClr val="F2F2F2"/>
                </a:solidFill>
                <a:latin typeface="Arial" pitchFamily="34" charset="0"/>
                <a:cs typeface="Arial" pitchFamily="34" charset="0"/>
              </a:rPr>
              <a:t>Caso a) di un edificio tutelato, </a:t>
            </a:r>
            <a:r>
              <a:rPr lang="it-IT" altLang="it-IT" sz="1700" b="1" smtClean="0">
                <a:solidFill>
                  <a:srgbClr val="FF3300"/>
                </a:solidFill>
                <a:latin typeface="Arial" pitchFamily="34" charset="0"/>
                <a:cs typeface="Arial" pitchFamily="34" charset="0"/>
              </a:rPr>
              <a:t>aperto al pubblico</a:t>
            </a:r>
            <a:r>
              <a:rPr lang="it-IT" altLang="it-IT" sz="1700" b="1" smtClean="0">
                <a:solidFill>
                  <a:srgbClr val="F2F2F2"/>
                </a:solidFill>
                <a:latin typeface="Arial" pitchFamily="34" charset="0"/>
                <a:cs typeface="Arial" pitchFamily="34" charset="0"/>
              </a:rPr>
              <a:t>, totalmente occupato da biblioteche e archivi, musei, gallerie, esposizione e mostre. </a:t>
            </a:r>
          </a:p>
        </p:txBody>
      </p:sp>
      <p:grpSp>
        <p:nvGrpSpPr>
          <p:cNvPr id="2" name="Group 13"/>
          <p:cNvGrpSpPr>
            <a:grpSpLocks/>
          </p:cNvGrpSpPr>
          <p:nvPr/>
        </p:nvGrpSpPr>
        <p:grpSpPr bwMode="auto">
          <a:xfrm>
            <a:off x="1549400" y="2030413"/>
            <a:ext cx="7259638" cy="2865437"/>
            <a:chOff x="976" y="1561"/>
            <a:chExt cx="4573" cy="1805"/>
          </a:xfrm>
        </p:grpSpPr>
        <p:pic>
          <p:nvPicPr>
            <p:cNvPr id="10251" name="Picture 12"/>
            <p:cNvPicPr>
              <a:picLocks noChangeAspect="1" noChangeArrowheads="1"/>
            </p:cNvPicPr>
            <p:nvPr/>
          </p:nvPicPr>
          <p:blipFill>
            <a:blip r:embed="rId6" cstate="print"/>
            <a:srcRect/>
            <a:stretch>
              <a:fillRect/>
            </a:stretch>
          </p:blipFill>
          <p:spPr bwMode="auto">
            <a:xfrm>
              <a:off x="976" y="1561"/>
              <a:ext cx="4573" cy="1805"/>
            </a:xfrm>
            <a:prstGeom prst="rect">
              <a:avLst/>
            </a:prstGeom>
            <a:noFill/>
            <a:ln w="9525">
              <a:noFill/>
              <a:miter lim="800000"/>
              <a:headEnd/>
              <a:tailEnd/>
            </a:ln>
          </p:spPr>
        </p:pic>
        <p:sp>
          <p:nvSpPr>
            <p:cNvPr id="10252" name="Oval 9"/>
            <p:cNvSpPr>
              <a:spLocks noChangeArrowheads="1"/>
            </p:cNvSpPr>
            <p:nvPr/>
          </p:nvSpPr>
          <p:spPr bwMode="auto">
            <a:xfrm>
              <a:off x="3112" y="2073"/>
              <a:ext cx="2247" cy="232"/>
            </a:xfrm>
            <a:prstGeom prst="ellipse">
              <a:avLst/>
            </a:prstGeom>
            <a:noFill/>
            <a:ln w="25400">
              <a:solidFill>
                <a:srgbClr val="FF0000"/>
              </a:solidFill>
              <a:round/>
              <a:headEnd/>
              <a:tailEnd/>
            </a:ln>
          </p:spPr>
          <p:txBody>
            <a:bodyPr wrap="none" anchor="ct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10253" name="Oval 10"/>
            <p:cNvSpPr>
              <a:spLocks noChangeArrowheads="1"/>
            </p:cNvSpPr>
            <p:nvPr/>
          </p:nvSpPr>
          <p:spPr bwMode="auto">
            <a:xfrm>
              <a:off x="2719" y="2419"/>
              <a:ext cx="2518" cy="266"/>
            </a:xfrm>
            <a:prstGeom prst="ellipse">
              <a:avLst/>
            </a:prstGeom>
            <a:noFill/>
            <a:ln w="25400">
              <a:solidFill>
                <a:srgbClr val="FF0000"/>
              </a:solidFill>
              <a:round/>
              <a:headEnd/>
              <a:tailEnd/>
            </a:ln>
          </p:spPr>
          <p:txBody>
            <a:bodyPr wrap="none" anchor="ct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grpSp>
      <p:sp>
        <p:nvSpPr>
          <p:cNvPr id="112654" name="Rectangle 6"/>
          <p:cNvSpPr>
            <a:spLocks noChangeArrowheads="1"/>
          </p:cNvSpPr>
          <p:nvPr/>
        </p:nvSpPr>
        <p:spPr bwMode="auto">
          <a:xfrm>
            <a:off x="1836738" y="5105400"/>
            <a:ext cx="6684962" cy="366713"/>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smtClean="0">
                <a:solidFill>
                  <a:srgbClr val="F2F2F2"/>
                </a:solidFill>
                <a:latin typeface="Arial" pitchFamily="34" charset="0"/>
                <a:cs typeface="Arial" pitchFamily="34" charset="0"/>
              </a:rPr>
              <a:t>In questo caso l’attività soggetta è la </a:t>
            </a:r>
            <a:r>
              <a:rPr lang="it-IT" altLang="it-IT" b="1" smtClean="0">
                <a:solidFill>
                  <a:srgbClr val="FF3300"/>
                </a:solidFill>
                <a:latin typeface="Arial" pitchFamily="34" charset="0"/>
                <a:cs typeface="Arial" pitchFamily="34" charset="0"/>
              </a:rPr>
              <a:t>72 categoria C</a:t>
            </a:r>
          </a:p>
        </p:txBody>
      </p:sp>
      <p:sp>
        <p:nvSpPr>
          <p:cNvPr id="112655" name="Rectangle 6"/>
          <p:cNvSpPr>
            <a:spLocks noChangeArrowheads="1"/>
          </p:cNvSpPr>
          <p:nvPr/>
        </p:nvSpPr>
        <p:spPr bwMode="auto">
          <a:xfrm>
            <a:off x="1685925" y="5548313"/>
            <a:ext cx="7061200" cy="915987"/>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smtClean="0">
                <a:solidFill>
                  <a:srgbClr val="F2F2F2"/>
                </a:solidFill>
                <a:latin typeface="Arial" pitchFamily="34" charset="0"/>
                <a:cs typeface="Arial" pitchFamily="34" charset="0"/>
              </a:rPr>
              <a:t>In questo caso si osservano le RTV dell’attività esercita nell’involucro edilizio tutelato (D.M. 569 del 20/5/1992 e D.P.R. 418 del 30/06/1995).</a:t>
            </a:r>
            <a:endParaRPr lang="it-IT" altLang="it-IT" b="1" smtClean="0">
              <a:solidFill>
                <a:prstClr val="white"/>
              </a:solidFill>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54"/>
                                        </p:tgtEl>
                                        <p:attrNameLst>
                                          <p:attrName>style.visibility</p:attrName>
                                        </p:attrNameLst>
                                      </p:cBhvr>
                                      <p:to>
                                        <p:strVal val="visible"/>
                                      </p:to>
                                    </p:set>
                                    <p:anim calcmode="lin" valueType="num">
                                      <p:cBhvr additive="base">
                                        <p:cTn id="13" dur="500" fill="hold"/>
                                        <p:tgtEl>
                                          <p:spTgt spid="112654"/>
                                        </p:tgtEl>
                                        <p:attrNameLst>
                                          <p:attrName>ppt_x</p:attrName>
                                        </p:attrNameLst>
                                      </p:cBhvr>
                                      <p:tavLst>
                                        <p:tav tm="0">
                                          <p:val>
                                            <p:strVal val="#ppt_x"/>
                                          </p:val>
                                        </p:tav>
                                        <p:tav tm="100000">
                                          <p:val>
                                            <p:strVal val="#ppt_x"/>
                                          </p:val>
                                        </p:tav>
                                      </p:tavLst>
                                    </p:anim>
                                    <p:anim calcmode="lin" valueType="num">
                                      <p:cBhvr additive="base">
                                        <p:cTn id="14" dur="500" fill="hold"/>
                                        <p:tgtEl>
                                          <p:spTgt spid="11265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55"/>
                                        </p:tgtEl>
                                        <p:attrNameLst>
                                          <p:attrName>style.visibility</p:attrName>
                                        </p:attrNameLst>
                                      </p:cBhvr>
                                      <p:to>
                                        <p:strVal val="visible"/>
                                      </p:to>
                                    </p:set>
                                    <p:anim calcmode="lin" valueType="num">
                                      <p:cBhvr additive="base">
                                        <p:cTn id="19" dur="500" fill="hold"/>
                                        <p:tgtEl>
                                          <p:spTgt spid="112655"/>
                                        </p:tgtEl>
                                        <p:attrNameLst>
                                          <p:attrName>ppt_x</p:attrName>
                                        </p:attrNameLst>
                                      </p:cBhvr>
                                      <p:tavLst>
                                        <p:tav tm="0">
                                          <p:val>
                                            <p:strVal val="#ppt_x"/>
                                          </p:val>
                                        </p:tav>
                                        <p:tav tm="100000">
                                          <p:val>
                                            <p:strVal val="#ppt_x"/>
                                          </p:val>
                                        </p:tav>
                                      </p:tavLst>
                                    </p:anim>
                                    <p:anim calcmode="lin" valueType="num">
                                      <p:cBhvr additive="base">
                                        <p:cTn id="20" dur="500" fill="hold"/>
                                        <p:tgtEl>
                                          <p:spTgt spid="1126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4" grpId="0"/>
      <p:bldP spid="11265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12290"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12291"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12292"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12294" name="Rectangle 6"/>
          <p:cNvSpPr>
            <a:spLocks noChangeArrowheads="1"/>
          </p:cNvSpPr>
          <p:nvPr/>
        </p:nvSpPr>
        <p:spPr bwMode="auto">
          <a:xfrm>
            <a:off x="1465263" y="301625"/>
            <a:ext cx="7243762" cy="7016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2000" b="1" smtClean="0">
                <a:solidFill>
                  <a:srgbClr val="F2F2F2"/>
                </a:solidFill>
                <a:latin typeface="Arial" pitchFamily="34" charset="0"/>
                <a:cs typeface="Arial" pitchFamily="34" charset="0"/>
              </a:rPr>
              <a:t>Condizioni di assoggettabilità – Chiarimenti forniti dalla Circolare prot. 4756 del 9/4/2013</a:t>
            </a:r>
          </a:p>
        </p:txBody>
      </p:sp>
      <p:pic>
        <p:nvPicPr>
          <p:cNvPr id="114696" name="Picture 8"/>
          <p:cNvPicPr>
            <a:picLocks noChangeAspect="1" noChangeArrowheads="1"/>
          </p:cNvPicPr>
          <p:nvPr/>
        </p:nvPicPr>
        <p:blipFill>
          <a:blip r:embed="rId6" cstate="print"/>
          <a:srcRect/>
          <a:stretch>
            <a:fillRect/>
          </a:stretch>
        </p:blipFill>
        <p:spPr bwMode="auto">
          <a:xfrm>
            <a:off x="1431925" y="1219200"/>
            <a:ext cx="7712075" cy="1039813"/>
          </a:xfrm>
          <a:prstGeom prst="rect">
            <a:avLst/>
          </a:prstGeom>
          <a:noFill/>
          <a:ln w="9525">
            <a:noFill/>
            <a:miter lim="800000"/>
            <a:headEnd/>
            <a:tailEnd/>
          </a:ln>
        </p:spPr>
      </p:pic>
      <p:sp>
        <p:nvSpPr>
          <p:cNvPr id="114697" name="Rectangle 6"/>
          <p:cNvSpPr>
            <a:spLocks noChangeArrowheads="1"/>
          </p:cNvSpPr>
          <p:nvPr/>
        </p:nvSpPr>
        <p:spPr bwMode="auto">
          <a:xfrm>
            <a:off x="1470025" y="2611438"/>
            <a:ext cx="7353300" cy="119062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smtClean="0">
                <a:solidFill>
                  <a:srgbClr val="F2F2F2"/>
                </a:solidFill>
                <a:latin typeface="Arial" pitchFamily="34" charset="0"/>
                <a:cs typeface="Arial" pitchFamily="34" charset="0"/>
              </a:rPr>
              <a:t>Esempio di un edificio tutelato in cui è esercita l’attività di teatri e studi per riprese cinematografiche e televisive (41) in categoria A-B o C. Anche In questo caso l’attività soggetta è quella prevalente la </a:t>
            </a:r>
            <a:r>
              <a:rPr lang="it-IT" altLang="it-IT" b="1" smtClean="0">
                <a:solidFill>
                  <a:srgbClr val="FF3300"/>
                </a:solidFill>
                <a:latin typeface="Arial" pitchFamily="34" charset="0"/>
                <a:cs typeface="Arial" pitchFamily="34" charset="0"/>
              </a:rPr>
              <a:t>72 categoria C. </a:t>
            </a:r>
            <a:endParaRPr lang="it-IT" altLang="it-IT" b="1" smtClean="0">
              <a:solidFill>
                <a:prstClr val="white"/>
              </a:solidFill>
              <a:latin typeface="Arial" pitchFamily="34" charset="0"/>
              <a:cs typeface="Arial" pitchFamily="34" charset="0"/>
            </a:endParaRPr>
          </a:p>
        </p:txBody>
      </p:sp>
      <p:sp>
        <p:nvSpPr>
          <p:cNvPr id="114698" name="Rectangle 6"/>
          <p:cNvSpPr>
            <a:spLocks noChangeArrowheads="1"/>
          </p:cNvSpPr>
          <p:nvPr/>
        </p:nvSpPr>
        <p:spPr bwMode="auto">
          <a:xfrm>
            <a:off x="1468438" y="4173538"/>
            <a:ext cx="7353300" cy="915987"/>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smtClean="0">
                <a:solidFill>
                  <a:srgbClr val="F2F2F2"/>
                </a:solidFill>
                <a:latin typeface="Arial" pitchFamily="34" charset="0"/>
                <a:cs typeface="Arial" pitchFamily="34" charset="0"/>
              </a:rPr>
              <a:t>In questo caso non esiste la RTV dell’attività esercita nell’involucro edilizio tutelato  si applicano i criteri generali di prevenzione incendi e della sicurezza sui luoghi di lavoro.</a:t>
            </a:r>
            <a:endParaRPr lang="it-IT" altLang="it-IT" b="1" smtClean="0">
              <a:solidFill>
                <a:prstClr val="white"/>
              </a:solidFill>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114696"/>
                                        </p:tgtEl>
                                        <p:attrNameLst>
                                          <p:attrName>style.visibility</p:attrName>
                                        </p:attrNameLst>
                                      </p:cBhvr>
                                      <p:to>
                                        <p:strVal val="visible"/>
                                      </p:to>
                                    </p:set>
                                    <p:anim calcmode="lin" valueType="num">
                                      <p:cBhvr>
                                        <p:cTn id="7" dur="1000" fill="hold"/>
                                        <p:tgtEl>
                                          <p:spTgt spid="114696"/>
                                        </p:tgtEl>
                                        <p:attrNameLst>
                                          <p:attrName>ppt_w</p:attrName>
                                        </p:attrNameLst>
                                      </p:cBhvr>
                                      <p:tavLst>
                                        <p:tav tm="0">
                                          <p:val>
                                            <p:strVal val="#ppt_w*0.70"/>
                                          </p:val>
                                        </p:tav>
                                        <p:tav tm="100000">
                                          <p:val>
                                            <p:strVal val="#ppt_w"/>
                                          </p:val>
                                        </p:tav>
                                      </p:tavLst>
                                    </p:anim>
                                    <p:anim calcmode="lin" valueType="num">
                                      <p:cBhvr>
                                        <p:cTn id="8" dur="1000" fill="hold"/>
                                        <p:tgtEl>
                                          <p:spTgt spid="114696"/>
                                        </p:tgtEl>
                                        <p:attrNameLst>
                                          <p:attrName>ppt_h</p:attrName>
                                        </p:attrNameLst>
                                      </p:cBhvr>
                                      <p:tavLst>
                                        <p:tav tm="0">
                                          <p:val>
                                            <p:strVal val="#ppt_h"/>
                                          </p:val>
                                        </p:tav>
                                        <p:tav tm="100000">
                                          <p:val>
                                            <p:strVal val="#ppt_h"/>
                                          </p:val>
                                        </p:tav>
                                      </p:tavLst>
                                    </p:anim>
                                    <p:animEffect transition="in" filter="fade">
                                      <p:cBhvr>
                                        <p:cTn id="9" dur="1000"/>
                                        <p:tgtEl>
                                          <p:spTgt spid="11469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4697"/>
                                        </p:tgtEl>
                                        <p:attrNameLst>
                                          <p:attrName>style.visibility</p:attrName>
                                        </p:attrNameLst>
                                      </p:cBhvr>
                                      <p:to>
                                        <p:strVal val="visible"/>
                                      </p:to>
                                    </p:set>
                                    <p:anim calcmode="lin" valueType="num">
                                      <p:cBhvr>
                                        <p:cTn id="14" dur="1000" fill="hold"/>
                                        <p:tgtEl>
                                          <p:spTgt spid="114697"/>
                                        </p:tgtEl>
                                        <p:attrNameLst>
                                          <p:attrName>ppt_w</p:attrName>
                                        </p:attrNameLst>
                                      </p:cBhvr>
                                      <p:tavLst>
                                        <p:tav tm="0">
                                          <p:val>
                                            <p:strVal val="#ppt_w*0.70"/>
                                          </p:val>
                                        </p:tav>
                                        <p:tav tm="100000">
                                          <p:val>
                                            <p:strVal val="#ppt_w"/>
                                          </p:val>
                                        </p:tav>
                                      </p:tavLst>
                                    </p:anim>
                                    <p:anim calcmode="lin" valueType="num">
                                      <p:cBhvr>
                                        <p:cTn id="15" dur="1000" fill="hold"/>
                                        <p:tgtEl>
                                          <p:spTgt spid="114697"/>
                                        </p:tgtEl>
                                        <p:attrNameLst>
                                          <p:attrName>ppt_h</p:attrName>
                                        </p:attrNameLst>
                                      </p:cBhvr>
                                      <p:tavLst>
                                        <p:tav tm="0">
                                          <p:val>
                                            <p:strVal val="#ppt_h"/>
                                          </p:val>
                                        </p:tav>
                                        <p:tav tm="100000">
                                          <p:val>
                                            <p:strVal val="#ppt_h"/>
                                          </p:val>
                                        </p:tav>
                                      </p:tavLst>
                                    </p:anim>
                                    <p:animEffect transition="in" filter="fade">
                                      <p:cBhvr>
                                        <p:cTn id="16" dur="1000"/>
                                        <p:tgtEl>
                                          <p:spTgt spid="1146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4698"/>
                                        </p:tgtEl>
                                        <p:attrNameLst>
                                          <p:attrName>style.visibility</p:attrName>
                                        </p:attrNameLst>
                                      </p:cBhvr>
                                      <p:to>
                                        <p:strVal val="visible"/>
                                      </p:to>
                                    </p:set>
                                    <p:animEffect transition="in" filter="fade">
                                      <p:cBhvr>
                                        <p:cTn id="21" dur="2000"/>
                                        <p:tgtEl>
                                          <p:spTgt spid="114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7" grpId="0"/>
      <p:bldP spid="11469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15362" name="Immagine 15"/>
          <p:cNvPicPr>
            <a:picLocks noChangeAspect="1"/>
          </p:cNvPicPr>
          <p:nvPr/>
        </p:nvPicPr>
        <p:blipFill>
          <a:blip r:embed="rId3" cstate="print"/>
          <a:srcRect r="38786"/>
          <a:stretch>
            <a:fillRect/>
          </a:stretch>
        </p:blipFill>
        <p:spPr bwMode="auto">
          <a:xfrm>
            <a:off x="0" y="3255963"/>
            <a:ext cx="1141413" cy="3106737"/>
          </a:xfrm>
          <a:prstGeom prst="rect">
            <a:avLst/>
          </a:prstGeom>
          <a:noFill/>
          <a:ln w="9525">
            <a:noFill/>
            <a:miter lim="800000"/>
            <a:headEnd/>
            <a:tailEnd/>
          </a:ln>
        </p:spPr>
      </p:pic>
      <p:sp>
        <p:nvSpPr>
          <p:cNvPr id="15363" name="Titolo 1"/>
          <p:cNvSpPr>
            <a:spLocks/>
          </p:cNvSpPr>
          <p:nvPr/>
        </p:nvSpPr>
        <p:spPr bwMode="auto">
          <a:xfrm>
            <a:off x="469900" y="157163"/>
            <a:ext cx="8304213" cy="803275"/>
          </a:xfrm>
          <a:prstGeom prst="rect">
            <a:avLst/>
          </a:prstGeom>
          <a:noFill/>
          <a:ln w="9525">
            <a:noFill/>
            <a:miter lim="800000"/>
            <a:headEnd/>
            <a:tailEnd/>
          </a:ln>
        </p:spPr>
        <p:txBody>
          <a:bodyPr anchor="ctr"/>
          <a:lstStyle/>
          <a:p>
            <a:pPr fontAlgn="base">
              <a:lnSpc>
                <a:spcPct val="90000"/>
              </a:lnSpc>
              <a:spcBef>
                <a:spcPct val="0"/>
              </a:spcBef>
              <a:spcAft>
                <a:spcPct val="0"/>
              </a:spcAft>
            </a:pPr>
            <a:r>
              <a:rPr lang="it-IT" altLang="it-IT" sz="2200" b="1" smtClean="0">
                <a:solidFill>
                  <a:srgbClr val="FFFFFF"/>
                </a:solidFill>
                <a:latin typeface="Arial" pitchFamily="34" charset="0"/>
                <a:cs typeface="Arial" pitchFamily="34" charset="0"/>
              </a:rPr>
              <a:t>Caso di edificio tutelato non rientrante nell’attività 72 cat. C</a:t>
            </a:r>
          </a:p>
        </p:txBody>
      </p:sp>
      <p:sp>
        <p:nvSpPr>
          <p:cNvPr id="129029" name="Rectangle 5"/>
          <p:cNvSpPr>
            <a:spLocks noChangeArrowheads="1"/>
          </p:cNvSpPr>
          <p:nvPr/>
        </p:nvSpPr>
        <p:spPr bwMode="auto">
          <a:xfrm>
            <a:off x="447675" y="1208088"/>
            <a:ext cx="8502650" cy="915987"/>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i="1" smtClean="0">
                <a:solidFill>
                  <a:srgbClr val="FFFFFF"/>
                </a:solidFill>
                <a:latin typeface="Arial" pitchFamily="34" charset="0"/>
                <a:cs typeface="Arial" pitchFamily="34" charset="0"/>
              </a:rPr>
              <a:t>Potremmo avere il caso di edifici storici sottoposti a tutela in cui vengono esercite attività che, </a:t>
            </a:r>
            <a:r>
              <a:rPr lang="it-IT" altLang="it-IT" b="1" i="1" smtClean="0">
                <a:solidFill>
                  <a:srgbClr val="FF3300"/>
                </a:solidFill>
                <a:latin typeface="Arial" pitchFamily="34" charset="0"/>
                <a:cs typeface="Arial" pitchFamily="34" charset="0"/>
              </a:rPr>
              <a:t>non aperte al pubblico</a:t>
            </a:r>
            <a:r>
              <a:rPr lang="it-IT" altLang="it-IT" b="1" i="1" smtClean="0">
                <a:solidFill>
                  <a:srgbClr val="FFFFFF"/>
                </a:solidFill>
                <a:latin typeface="Arial" pitchFamily="34" charset="0"/>
                <a:cs typeface="Arial" pitchFamily="34" charset="0"/>
              </a:rPr>
              <a:t>, sono soggette agli adempimenti di prevenzione incendi previsti dal D.P.R. 151/2011</a:t>
            </a:r>
          </a:p>
        </p:txBody>
      </p:sp>
      <p:sp>
        <p:nvSpPr>
          <p:cNvPr id="129030" name="Rectangle 6"/>
          <p:cNvSpPr>
            <a:spLocks noChangeArrowheads="1"/>
          </p:cNvSpPr>
          <p:nvPr/>
        </p:nvSpPr>
        <p:spPr bwMode="auto">
          <a:xfrm>
            <a:off x="1344613" y="2328863"/>
            <a:ext cx="6300787" cy="1754326"/>
          </a:xfrm>
          <a:prstGeom prst="rect">
            <a:avLst/>
          </a:prstGeom>
          <a:noFill/>
          <a:ln w="9525" algn="ctr">
            <a:noFill/>
            <a:miter lim="800000"/>
            <a:headEnd/>
            <a:tailEnd/>
          </a:ln>
        </p:spPr>
        <p:txBody>
          <a:bodyPr>
            <a:spAutoFit/>
          </a:bodyPr>
          <a:lstStyle/>
          <a:p>
            <a:pPr algn="just" fontAlgn="base">
              <a:spcBef>
                <a:spcPct val="0"/>
              </a:spcBef>
              <a:spcAft>
                <a:spcPct val="0"/>
              </a:spcAft>
            </a:pPr>
            <a:endParaRPr lang="it-IT" altLang="it-IT" b="1" dirty="0" smtClean="0">
              <a:solidFill>
                <a:srgbClr val="FFFFFF"/>
              </a:solidFill>
              <a:latin typeface="Arial" pitchFamily="34" charset="0"/>
              <a:cs typeface="Arial" pitchFamily="34" charset="0"/>
            </a:endParaRPr>
          </a:p>
          <a:p>
            <a:pPr algn="just" fontAlgn="base">
              <a:spcBef>
                <a:spcPct val="0"/>
              </a:spcBef>
              <a:spcAft>
                <a:spcPct val="0"/>
              </a:spcAft>
            </a:pPr>
            <a:r>
              <a:rPr lang="it-IT" altLang="it-IT" b="1" dirty="0" smtClean="0">
                <a:solidFill>
                  <a:srgbClr val="FFFFFF"/>
                </a:solidFill>
                <a:latin typeface="Arial" pitchFamily="34" charset="0"/>
                <a:cs typeface="Arial" pitchFamily="34" charset="0"/>
              </a:rPr>
              <a:t>Edificio tutelato utilizzato come edificio civile con altezza antincendio pari a 36 m. In questo caso l’attività esercita rientra nell’attività </a:t>
            </a:r>
            <a:r>
              <a:rPr lang="it-IT" altLang="it-IT" b="1" dirty="0" err="1" smtClean="0">
                <a:solidFill>
                  <a:srgbClr val="FFFFFF"/>
                </a:solidFill>
                <a:latin typeface="Arial" pitchFamily="34" charset="0"/>
                <a:cs typeface="Arial" pitchFamily="34" charset="0"/>
              </a:rPr>
              <a:t>n°</a:t>
            </a:r>
            <a:r>
              <a:rPr lang="it-IT" altLang="it-IT" b="1" dirty="0" smtClean="0">
                <a:solidFill>
                  <a:srgbClr val="FFFFFF"/>
                </a:solidFill>
                <a:latin typeface="Arial" pitchFamily="34" charset="0"/>
                <a:cs typeface="Arial" pitchFamily="34" charset="0"/>
              </a:rPr>
              <a:t> 77 cat. B dell’allegato I del D.P.R. 151/2011 perché  32 m. &lt;</a:t>
            </a:r>
            <a:r>
              <a:rPr lang="it-IT" altLang="it-IT" b="1" dirty="0" err="1" smtClean="0">
                <a:solidFill>
                  <a:srgbClr val="FFFFFF"/>
                </a:solidFill>
                <a:latin typeface="Arial" pitchFamily="34" charset="0"/>
                <a:cs typeface="Arial" pitchFamily="34" charset="0"/>
              </a:rPr>
              <a:t>Hant</a:t>
            </a:r>
            <a:r>
              <a:rPr lang="it-IT" altLang="it-IT" b="1" dirty="0" smtClean="0">
                <a:solidFill>
                  <a:srgbClr val="FFFFFF"/>
                </a:solidFill>
                <a:latin typeface="Arial" pitchFamily="34" charset="0"/>
                <a:cs typeface="Arial" pitchFamily="34" charset="0"/>
              </a:rPr>
              <a:t>.&lt;54 m.</a:t>
            </a:r>
          </a:p>
          <a:p>
            <a:pPr algn="just" fontAlgn="base">
              <a:spcBef>
                <a:spcPct val="0"/>
              </a:spcBef>
              <a:spcAft>
                <a:spcPct val="0"/>
              </a:spcAft>
            </a:pPr>
            <a:endParaRPr lang="it-IT" altLang="it-IT" b="1" dirty="0" smtClean="0">
              <a:solidFill>
                <a:srgbClr val="FFFFFF"/>
              </a:solidFill>
              <a:latin typeface="Arial" pitchFamily="34" charset="0"/>
              <a:cs typeface="Arial" pitchFamily="34" charset="0"/>
            </a:endParaRPr>
          </a:p>
        </p:txBody>
      </p:sp>
      <p:pic>
        <p:nvPicPr>
          <p:cNvPr id="15367" name="Immagine 14"/>
          <p:cNvPicPr>
            <a:picLocks noChangeAspect="1"/>
          </p:cNvPicPr>
          <p:nvPr/>
        </p:nvPicPr>
        <p:blipFill>
          <a:blip r:embed="rId4" cstate="print"/>
          <a:srcRect r="31956"/>
          <a:stretch>
            <a:fillRect/>
          </a:stretch>
        </p:blipFill>
        <p:spPr bwMode="auto">
          <a:xfrm>
            <a:off x="7897813" y="3076575"/>
            <a:ext cx="1116012" cy="3454400"/>
          </a:xfrm>
          <a:prstGeom prst="rect">
            <a:avLst/>
          </a:prstGeom>
          <a:noFill/>
          <a:ln w="9525">
            <a:noFill/>
            <a:miter lim="800000"/>
            <a:headEnd/>
            <a:tailEnd/>
          </a:ln>
        </p:spPr>
      </p:pic>
      <p:sp>
        <p:nvSpPr>
          <p:cNvPr id="129032" name="Rectangle 8"/>
          <p:cNvSpPr>
            <a:spLocks noChangeArrowheads="1"/>
          </p:cNvSpPr>
          <p:nvPr/>
        </p:nvSpPr>
        <p:spPr bwMode="auto">
          <a:xfrm>
            <a:off x="1414463" y="3708400"/>
            <a:ext cx="6218237" cy="1754326"/>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b="1" dirty="0" smtClean="0">
                <a:solidFill>
                  <a:srgbClr val="FFFFFF"/>
                </a:solidFill>
                <a:latin typeface="Arial" pitchFamily="34" charset="0"/>
                <a:cs typeface="Arial" pitchFamily="34" charset="0"/>
              </a:rPr>
              <a:t>L’attività soggetta è la </a:t>
            </a:r>
            <a:r>
              <a:rPr lang="it-IT" altLang="it-IT" b="1" dirty="0" smtClean="0">
                <a:solidFill>
                  <a:srgbClr val="FF3300"/>
                </a:solidFill>
                <a:latin typeface="Arial" pitchFamily="34" charset="0"/>
                <a:cs typeface="Arial" pitchFamily="34" charset="0"/>
              </a:rPr>
              <a:t>77 cat. B</a:t>
            </a:r>
            <a:r>
              <a:rPr lang="it-IT" altLang="it-IT" b="1" dirty="0" smtClean="0">
                <a:solidFill>
                  <a:srgbClr val="FFFFFF"/>
                </a:solidFill>
                <a:latin typeface="Arial" pitchFamily="34" charset="0"/>
                <a:cs typeface="Arial" pitchFamily="34" charset="0"/>
              </a:rPr>
              <a:t> e non la 72 cat. C</a:t>
            </a:r>
          </a:p>
          <a:p>
            <a:pPr algn="just" fontAlgn="base">
              <a:spcBef>
                <a:spcPct val="0"/>
              </a:spcBef>
              <a:spcAft>
                <a:spcPct val="0"/>
              </a:spcAft>
            </a:pPr>
            <a:endParaRPr lang="it-IT" altLang="it-IT" b="1" dirty="0" smtClean="0">
              <a:solidFill>
                <a:srgbClr val="FFFFFF"/>
              </a:solidFill>
              <a:latin typeface="Arial" pitchFamily="34" charset="0"/>
              <a:cs typeface="Arial" pitchFamily="34" charset="0"/>
            </a:endParaRPr>
          </a:p>
          <a:p>
            <a:pPr algn="just" fontAlgn="base">
              <a:spcBef>
                <a:spcPct val="0"/>
              </a:spcBef>
              <a:spcAft>
                <a:spcPct val="0"/>
              </a:spcAft>
            </a:pPr>
            <a:endParaRPr lang="it-IT" altLang="it-IT" b="1" dirty="0" smtClean="0">
              <a:solidFill>
                <a:srgbClr val="FFFFFF"/>
              </a:solidFill>
              <a:latin typeface="Arial" pitchFamily="34" charset="0"/>
              <a:cs typeface="Arial" pitchFamily="34" charset="0"/>
            </a:endParaRPr>
          </a:p>
          <a:p>
            <a:pPr algn="just" fontAlgn="base">
              <a:spcBef>
                <a:spcPct val="0"/>
              </a:spcBef>
              <a:spcAft>
                <a:spcPct val="0"/>
              </a:spcAft>
            </a:pPr>
            <a:r>
              <a:rPr lang="it-IT" altLang="it-IT" b="1" dirty="0" smtClean="0">
                <a:solidFill>
                  <a:srgbClr val="FFFFFF"/>
                </a:solidFill>
                <a:latin typeface="Arial" pitchFamily="34" charset="0"/>
                <a:cs typeface="Arial" pitchFamily="34" charset="0"/>
              </a:rPr>
              <a:t>Si applica la </a:t>
            </a:r>
            <a:r>
              <a:rPr lang="it-IT" altLang="it-IT" b="1" dirty="0" smtClean="0">
                <a:solidFill>
                  <a:srgbClr val="FF3300"/>
                </a:solidFill>
                <a:latin typeface="Arial" pitchFamily="34" charset="0"/>
                <a:cs typeface="Arial" pitchFamily="34" charset="0"/>
              </a:rPr>
              <a:t>RTV D.M. 16/05/1987</a:t>
            </a:r>
            <a:r>
              <a:rPr lang="it-IT" altLang="it-IT" b="1" dirty="0" smtClean="0">
                <a:solidFill>
                  <a:srgbClr val="FFFFFF"/>
                </a:solidFill>
                <a:latin typeface="Arial" pitchFamily="34" charset="0"/>
                <a:cs typeface="Arial" pitchFamily="34" charset="0"/>
              </a:rPr>
              <a:t>. Gli adempimenti da condividere con i vigili del fuoco sono la valutazione del progetto e poi la SCIA.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9029"/>
                                        </p:tgtEl>
                                        <p:attrNameLst>
                                          <p:attrName>style.visibility</p:attrName>
                                        </p:attrNameLst>
                                      </p:cBhvr>
                                      <p:to>
                                        <p:strVal val="visible"/>
                                      </p:to>
                                    </p:set>
                                    <p:anim calcmode="lin" valueType="num">
                                      <p:cBhvr additive="base">
                                        <p:cTn id="7" dur="500" fill="hold"/>
                                        <p:tgtEl>
                                          <p:spTgt spid="129029"/>
                                        </p:tgtEl>
                                        <p:attrNameLst>
                                          <p:attrName>ppt_x</p:attrName>
                                        </p:attrNameLst>
                                      </p:cBhvr>
                                      <p:tavLst>
                                        <p:tav tm="0">
                                          <p:val>
                                            <p:strVal val="#ppt_x"/>
                                          </p:val>
                                        </p:tav>
                                        <p:tav tm="100000">
                                          <p:val>
                                            <p:strVal val="#ppt_x"/>
                                          </p:val>
                                        </p:tav>
                                      </p:tavLst>
                                    </p:anim>
                                    <p:anim calcmode="lin" valueType="num">
                                      <p:cBhvr additive="base">
                                        <p:cTn id="8" dur="500" fill="hold"/>
                                        <p:tgtEl>
                                          <p:spTgt spid="1290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9030"/>
                                        </p:tgtEl>
                                        <p:attrNameLst>
                                          <p:attrName>style.visibility</p:attrName>
                                        </p:attrNameLst>
                                      </p:cBhvr>
                                      <p:to>
                                        <p:strVal val="visible"/>
                                      </p:to>
                                    </p:set>
                                    <p:anim calcmode="lin" valueType="num">
                                      <p:cBhvr additive="base">
                                        <p:cTn id="13" dur="500" fill="hold"/>
                                        <p:tgtEl>
                                          <p:spTgt spid="129030"/>
                                        </p:tgtEl>
                                        <p:attrNameLst>
                                          <p:attrName>ppt_x</p:attrName>
                                        </p:attrNameLst>
                                      </p:cBhvr>
                                      <p:tavLst>
                                        <p:tav tm="0">
                                          <p:val>
                                            <p:strVal val="#ppt_x"/>
                                          </p:val>
                                        </p:tav>
                                        <p:tav tm="100000">
                                          <p:val>
                                            <p:strVal val="#ppt_x"/>
                                          </p:val>
                                        </p:tav>
                                      </p:tavLst>
                                    </p:anim>
                                    <p:anim calcmode="lin" valueType="num">
                                      <p:cBhvr additive="base">
                                        <p:cTn id="14" dur="500" fill="hold"/>
                                        <p:tgtEl>
                                          <p:spTgt spid="12903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9032"/>
                                        </p:tgtEl>
                                        <p:attrNameLst>
                                          <p:attrName>style.visibility</p:attrName>
                                        </p:attrNameLst>
                                      </p:cBhvr>
                                      <p:to>
                                        <p:strVal val="visible"/>
                                      </p:to>
                                    </p:set>
                                    <p:anim calcmode="lin" valueType="num">
                                      <p:cBhvr additive="base">
                                        <p:cTn id="19" dur="500" fill="hold"/>
                                        <p:tgtEl>
                                          <p:spTgt spid="129032"/>
                                        </p:tgtEl>
                                        <p:attrNameLst>
                                          <p:attrName>ppt_x</p:attrName>
                                        </p:attrNameLst>
                                      </p:cBhvr>
                                      <p:tavLst>
                                        <p:tav tm="0">
                                          <p:val>
                                            <p:strVal val="#ppt_x"/>
                                          </p:val>
                                        </p:tav>
                                        <p:tav tm="100000">
                                          <p:val>
                                            <p:strVal val="#ppt_x"/>
                                          </p:val>
                                        </p:tav>
                                      </p:tavLst>
                                    </p:anim>
                                    <p:anim calcmode="lin" valueType="num">
                                      <p:cBhvr additive="base">
                                        <p:cTn id="20" dur="500" fill="hold"/>
                                        <p:tgtEl>
                                          <p:spTgt spid="1290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9" grpId="0"/>
      <p:bldP spid="129030" grpId="0"/>
      <p:bldP spid="12903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13314"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13315"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13316"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13318" name="Rectangle 6"/>
          <p:cNvSpPr>
            <a:spLocks noChangeArrowheads="1"/>
          </p:cNvSpPr>
          <p:nvPr/>
        </p:nvSpPr>
        <p:spPr bwMode="auto">
          <a:xfrm>
            <a:off x="1465263" y="301625"/>
            <a:ext cx="7243762" cy="701675"/>
          </a:xfrm>
          <a:prstGeom prst="rect">
            <a:avLst/>
          </a:prstGeom>
          <a:noFill/>
          <a:ln w="9525" algn="ctr">
            <a:noFill/>
            <a:miter lim="800000"/>
            <a:headEnd/>
            <a:tailEnd/>
          </a:ln>
        </p:spPr>
        <p:txBody>
          <a:bodyPr>
            <a:spAutoFit/>
          </a:bodyPr>
          <a:lstStyle/>
          <a:p>
            <a:pPr algn="just" fontAlgn="base">
              <a:spcBef>
                <a:spcPct val="0"/>
              </a:spcBef>
              <a:spcAft>
                <a:spcPct val="0"/>
              </a:spcAft>
            </a:pPr>
            <a:r>
              <a:rPr lang="it-IT" sz="2000" b="1" smtClean="0">
                <a:solidFill>
                  <a:srgbClr val="F2F2F2"/>
                </a:solidFill>
                <a:latin typeface="Arial" pitchFamily="34" charset="0"/>
                <a:cs typeface="Arial" pitchFamily="34" charset="0"/>
              </a:rPr>
              <a:t>Condizioni di assoggettabilità – Chiarimenti forniti dalla Circolare prot. 4756 del 9/4/2013</a:t>
            </a:r>
          </a:p>
        </p:txBody>
      </p:sp>
      <p:sp>
        <p:nvSpPr>
          <p:cNvPr id="13319" name="Rectangle 6"/>
          <p:cNvSpPr>
            <a:spLocks noChangeArrowheads="1"/>
          </p:cNvSpPr>
          <p:nvPr/>
        </p:nvSpPr>
        <p:spPr bwMode="auto">
          <a:xfrm>
            <a:off x="1481138" y="1157288"/>
            <a:ext cx="7435850" cy="868362"/>
          </a:xfrm>
          <a:prstGeom prst="rect">
            <a:avLst/>
          </a:prstGeom>
          <a:noFill/>
          <a:ln w="9525" algn="ctr">
            <a:noFill/>
            <a:miter lim="800000"/>
            <a:headEnd/>
            <a:tailEnd/>
          </a:ln>
        </p:spPr>
        <p:txBody>
          <a:bodyPr>
            <a:spAutoFit/>
          </a:bodyPr>
          <a:lstStyle/>
          <a:p>
            <a:pPr algn="just" fontAlgn="base">
              <a:spcBef>
                <a:spcPct val="0"/>
              </a:spcBef>
              <a:spcAft>
                <a:spcPct val="0"/>
              </a:spcAft>
            </a:pPr>
            <a:r>
              <a:rPr lang="it-IT" sz="1700" b="1" smtClean="0">
                <a:solidFill>
                  <a:srgbClr val="F2F2F2"/>
                </a:solidFill>
                <a:latin typeface="Arial" pitchFamily="34" charset="0"/>
                <a:cs typeface="Arial" pitchFamily="34" charset="0"/>
              </a:rPr>
              <a:t>Caso b) di un edificio tutelato, </a:t>
            </a:r>
            <a:r>
              <a:rPr lang="it-IT" sz="1700" b="1" smtClean="0">
                <a:solidFill>
                  <a:srgbClr val="FF3300"/>
                </a:solidFill>
                <a:latin typeface="Arial" pitchFamily="34" charset="0"/>
                <a:cs typeface="Arial" pitchFamily="34" charset="0"/>
              </a:rPr>
              <a:t>aperto al pubblico</a:t>
            </a:r>
            <a:r>
              <a:rPr lang="it-IT" sz="1700" b="1" smtClean="0">
                <a:solidFill>
                  <a:srgbClr val="F2F2F2"/>
                </a:solidFill>
                <a:latin typeface="Arial" pitchFamily="34" charset="0"/>
                <a:cs typeface="Arial" pitchFamily="34" charset="0"/>
              </a:rPr>
              <a:t>, totalmente occupato da una o più attività soggette al controllo dei vigili del fuoco (allegato I del D.P.R. 151/2011)</a:t>
            </a:r>
          </a:p>
        </p:txBody>
      </p:sp>
      <p:sp>
        <p:nvSpPr>
          <p:cNvPr id="103444" name="Rectangle 6"/>
          <p:cNvSpPr>
            <a:spLocks noChangeArrowheads="1"/>
          </p:cNvSpPr>
          <p:nvPr/>
        </p:nvSpPr>
        <p:spPr bwMode="auto">
          <a:xfrm>
            <a:off x="1498600" y="3810000"/>
            <a:ext cx="7353300" cy="1190625"/>
          </a:xfrm>
          <a:prstGeom prst="rect">
            <a:avLst/>
          </a:prstGeom>
          <a:noFill/>
          <a:ln w="9525" algn="ctr">
            <a:noFill/>
            <a:miter lim="800000"/>
            <a:headEnd/>
            <a:tailEnd/>
          </a:ln>
        </p:spPr>
        <p:txBody>
          <a:bodyPr>
            <a:spAutoFit/>
          </a:bodyPr>
          <a:lstStyle/>
          <a:p>
            <a:pPr algn="just" fontAlgn="base">
              <a:spcBef>
                <a:spcPct val="0"/>
              </a:spcBef>
              <a:spcAft>
                <a:spcPct val="0"/>
              </a:spcAft>
            </a:pPr>
            <a:r>
              <a:rPr lang="it-IT" b="1" smtClean="0">
                <a:solidFill>
                  <a:srgbClr val="F2F2F2"/>
                </a:solidFill>
                <a:latin typeface="Arial" pitchFamily="34" charset="0"/>
                <a:cs typeface="Arial" pitchFamily="34" charset="0"/>
              </a:rPr>
              <a:t>Esempio di un edificio tutelato in cui è esercita l’attività scolastica soggetta (67) in categoria A-B o C.</a:t>
            </a:r>
          </a:p>
          <a:p>
            <a:pPr algn="just" fontAlgn="base">
              <a:spcBef>
                <a:spcPct val="0"/>
              </a:spcBef>
              <a:spcAft>
                <a:spcPct val="0"/>
              </a:spcAft>
            </a:pPr>
            <a:r>
              <a:rPr lang="it-IT" b="1" smtClean="0">
                <a:solidFill>
                  <a:srgbClr val="F2F2F2"/>
                </a:solidFill>
                <a:latin typeface="Arial" pitchFamily="34" charset="0"/>
                <a:cs typeface="Arial" pitchFamily="34" charset="0"/>
              </a:rPr>
              <a:t>In questo caso l’attività soggetta è quella prevalente la </a:t>
            </a:r>
            <a:r>
              <a:rPr lang="it-IT" b="1" smtClean="0">
                <a:solidFill>
                  <a:srgbClr val="FF3300"/>
                </a:solidFill>
                <a:latin typeface="Arial" pitchFamily="34" charset="0"/>
                <a:cs typeface="Arial" pitchFamily="34" charset="0"/>
              </a:rPr>
              <a:t>72 categoria C. </a:t>
            </a:r>
            <a:r>
              <a:rPr lang="it-IT" b="1" smtClean="0">
                <a:solidFill>
                  <a:prstClr val="white"/>
                </a:solidFill>
                <a:latin typeface="Arial" pitchFamily="34" charset="0"/>
                <a:cs typeface="Arial" pitchFamily="34" charset="0"/>
              </a:rPr>
              <a:t>L’obiettivo è anche la salvaguardia del bene tutelato.</a:t>
            </a:r>
          </a:p>
        </p:txBody>
      </p:sp>
      <p:sp>
        <p:nvSpPr>
          <p:cNvPr id="103445" name="Rectangle 6"/>
          <p:cNvSpPr>
            <a:spLocks noChangeArrowheads="1"/>
          </p:cNvSpPr>
          <p:nvPr/>
        </p:nvSpPr>
        <p:spPr bwMode="auto">
          <a:xfrm>
            <a:off x="1595438" y="5241925"/>
            <a:ext cx="7353300" cy="641350"/>
          </a:xfrm>
          <a:prstGeom prst="rect">
            <a:avLst/>
          </a:prstGeom>
          <a:noFill/>
          <a:ln w="9525" algn="ctr">
            <a:noFill/>
            <a:miter lim="800000"/>
            <a:headEnd/>
            <a:tailEnd/>
          </a:ln>
        </p:spPr>
        <p:txBody>
          <a:bodyPr>
            <a:spAutoFit/>
          </a:bodyPr>
          <a:lstStyle/>
          <a:p>
            <a:pPr algn="just" fontAlgn="base">
              <a:spcBef>
                <a:spcPct val="0"/>
              </a:spcBef>
              <a:spcAft>
                <a:spcPct val="0"/>
              </a:spcAft>
            </a:pPr>
            <a:r>
              <a:rPr lang="it-IT" b="1" smtClean="0">
                <a:solidFill>
                  <a:srgbClr val="F2F2F2"/>
                </a:solidFill>
                <a:latin typeface="Arial" pitchFamily="34" charset="0"/>
                <a:cs typeface="Arial" pitchFamily="34" charset="0"/>
              </a:rPr>
              <a:t>In questo caso si osserva la RTV dell’attività esercita nell’involucro edilizio tutelato (D.M. 26/8/1992).</a:t>
            </a:r>
            <a:endParaRPr lang="it-IT" b="1" smtClean="0">
              <a:solidFill>
                <a:prstClr val="white"/>
              </a:solidFill>
              <a:latin typeface="Arial" pitchFamily="34" charset="0"/>
              <a:cs typeface="Arial" pitchFamily="34" charset="0"/>
            </a:endParaRPr>
          </a:p>
        </p:txBody>
      </p:sp>
      <p:grpSp>
        <p:nvGrpSpPr>
          <p:cNvPr id="2" name="Group 23"/>
          <p:cNvGrpSpPr>
            <a:grpSpLocks/>
          </p:cNvGrpSpPr>
          <p:nvPr/>
        </p:nvGrpSpPr>
        <p:grpSpPr bwMode="auto">
          <a:xfrm>
            <a:off x="1431925" y="2254250"/>
            <a:ext cx="7712075" cy="1323975"/>
            <a:chOff x="902" y="1420"/>
            <a:chExt cx="4858" cy="834"/>
          </a:xfrm>
        </p:grpSpPr>
        <p:pic>
          <p:nvPicPr>
            <p:cNvPr id="13323" name="Picture 19"/>
            <p:cNvPicPr>
              <a:picLocks noChangeAspect="1" noChangeArrowheads="1"/>
            </p:cNvPicPr>
            <p:nvPr/>
          </p:nvPicPr>
          <p:blipFill>
            <a:blip r:embed="rId6" cstate="print"/>
            <a:srcRect/>
            <a:stretch>
              <a:fillRect/>
            </a:stretch>
          </p:blipFill>
          <p:spPr bwMode="auto">
            <a:xfrm>
              <a:off x="902" y="1599"/>
              <a:ext cx="4858" cy="655"/>
            </a:xfrm>
            <a:prstGeom prst="rect">
              <a:avLst/>
            </a:prstGeom>
            <a:noFill/>
            <a:ln w="9525">
              <a:noFill/>
              <a:miter lim="800000"/>
              <a:headEnd/>
              <a:tailEnd/>
            </a:ln>
          </p:spPr>
        </p:pic>
        <p:pic>
          <p:nvPicPr>
            <p:cNvPr id="13324" name="Picture 22"/>
            <p:cNvPicPr>
              <a:picLocks noChangeAspect="1" noChangeArrowheads="1"/>
            </p:cNvPicPr>
            <p:nvPr/>
          </p:nvPicPr>
          <p:blipFill>
            <a:blip r:embed="rId7" cstate="print"/>
            <a:srcRect/>
            <a:stretch>
              <a:fillRect/>
            </a:stretch>
          </p:blipFill>
          <p:spPr bwMode="auto">
            <a:xfrm>
              <a:off x="1097" y="1420"/>
              <a:ext cx="2802" cy="188"/>
            </a:xfrm>
            <a:prstGeom prst="rect">
              <a:avLst/>
            </a:prstGeom>
            <a:noFill/>
            <a:ln w="9525">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3444"/>
                                        </p:tgtEl>
                                        <p:attrNameLst>
                                          <p:attrName>style.visibility</p:attrName>
                                        </p:attrNameLst>
                                      </p:cBhvr>
                                      <p:to>
                                        <p:strVal val="visible"/>
                                      </p:to>
                                    </p:set>
                                    <p:animEffect transition="in" filter="fade">
                                      <p:cBhvr>
                                        <p:cTn id="14" dur="2000"/>
                                        <p:tgtEl>
                                          <p:spTgt spid="10344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3445"/>
                                        </p:tgtEl>
                                        <p:attrNameLst>
                                          <p:attrName>style.visibility</p:attrName>
                                        </p:attrNameLst>
                                      </p:cBhvr>
                                      <p:to>
                                        <p:strVal val="visible"/>
                                      </p:to>
                                    </p:set>
                                    <p:animEffect transition="in" filter="fade">
                                      <p:cBhvr>
                                        <p:cTn id="19" dur="2000"/>
                                        <p:tgtEl>
                                          <p:spTgt spid="103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4" grpId="0"/>
      <p:bldP spid="10344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38914"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38915"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38916"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38918" name="Rectangle 6"/>
          <p:cNvSpPr>
            <a:spLocks noChangeArrowheads="1"/>
          </p:cNvSpPr>
          <p:nvPr/>
        </p:nvSpPr>
        <p:spPr bwMode="auto">
          <a:xfrm>
            <a:off x="1895475" y="311150"/>
            <a:ext cx="6630988" cy="427038"/>
          </a:xfrm>
          <a:prstGeom prst="rect">
            <a:avLst/>
          </a:prstGeom>
          <a:noFill/>
          <a:ln w="9525" algn="ctr">
            <a:noFill/>
            <a:miter lim="800000"/>
            <a:headEnd/>
            <a:tailEnd/>
          </a:ln>
        </p:spPr>
        <p:txBody>
          <a:bodyPr>
            <a:spAutoFit/>
          </a:bodyPr>
          <a:lstStyle/>
          <a:p>
            <a:pPr algn="ctr" fontAlgn="base">
              <a:spcBef>
                <a:spcPct val="0"/>
              </a:spcBef>
              <a:spcAft>
                <a:spcPct val="0"/>
              </a:spcAft>
            </a:pPr>
            <a:r>
              <a:rPr lang="it-IT" altLang="it-IT" sz="2200" b="1" smtClean="0">
                <a:solidFill>
                  <a:srgbClr val="F2F2F2"/>
                </a:solidFill>
                <a:latin typeface="Arial" pitchFamily="34" charset="0"/>
                <a:cs typeface="Arial" pitchFamily="34" charset="0"/>
              </a:rPr>
              <a:t>Utilizzo occasionale degli edifici pregevoli</a:t>
            </a:r>
          </a:p>
        </p:txBody>
      </p:sp>
      <p:pic>
        <p:nvPicPr>
          <p:cNvPr id="38919" name="Picture 4" descr="Trani castello"/>
          <p:cNvPicPr>
            <a:picLocks noChangeAspect="1" noChangeArrowheads="1"/>
          </p:cNvPicPr>
          <p:nvPr/>
        </p:nvPicPr>
        <p:blipFill>
          <a:blip r:embed="rId6" cstate="print"/>
          <a:srcRect/>
          <a:stretch>
            <a:fillRect/>
          </a:stretch>
        </p:blipFill>
        <p:spPr bwMode="auto">
          <a:xfrm>
            <a:off x="1743075" y="3673475"/>
            <a:ext cx="2786063" cy="2260600"/>
          </a:xfrm>
          <a:prstGeom prst="rect">
            <a:avLst/>
          </a:prstGeom>
          <a:noFill/>
          <a:ln w="9525">
            <a:noFill/>
            <a:miter lim="800000"/>
            <a:headEnd/>
            <a:tailEnd/>
          </a:ln>
        </p:spPr>
      </p:pic>
      <p:pic>
        <p:nvPicPr>
          <p:cNvPr id="38920" name="Picture 5" descr="sala conferenza castello trani"/>
          <p:cNvPicPr>
            <a:picLocks noChangeAspect="1" noChangeArrowheads="1"/>
          </p:cNvPicPr>
          <p:nvPr/>
        </p:nvPicPr>
        <p:blipFill>
          <a:blip r:embed="rId7" cstate="print"/>
          <a:srcRect/>
          <a:stretch>
            <a:fillRect/>
          </a:stretch>
        </p:blipFill>
        <p:spPr bwMode="auto">
          <a:xfrm>
            <a:off x="5099050" y="3670300"/>
            <a:ext cx="3690938" cy="2259013"/>
          </a:xfrm>
          <a:prstGeom prst="rect">
            <a:avLst/>
          </a:prstGeom>
          <a:noFill/>
          <a:ln w="9525">
            <a:noFill/>
            <a:miter lim="800000"/>
            <a:headEnd/>
            <a:tailEnd/>
          </a:ln>
        </p:spPr>
      </p:pic>
      <p:sp>
        <p:nvSpPr>
          <p:cNvPr id="124941" name="CasellaDiTesto 4"/>
          <p:cNvSpPr txBox="1">
            <a:spLocks noChangeArrowheads="1"/>
          </p:cNvSpPr>
          <p:nvPr/>
        </p:nvSpPr>
        <p:spPr bwMode="auto">
          <a:xfrm>
            <a:off x="1636713" y="1116013"/>
            <a:ext cx="7000875" cy="2246769"/>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2000" b="1" dirty="0" smtClean="0">
                <a:solidFill>
                  <a:srgbClr val="F2F2F2"/>
                </a:solidFill>
                <a:latin typeface="Arial" pitchFamily="34" charset="0"/>
                <a:cs typeface="Arial" pitchFamily="34" charset="0"/>
              </a:rPr>
              <a:t>Gli edifici pregevoli, </a:t>
            </a:r>
            <a:r>
              <a:rPr lang="it-IT" altLang="it-IT" sz="2000" b="1" dirty="0" smtClean="0">
                <a:solidFill>
                  <a:srgbClr val="FF3300"/>
                </a:solidFill>
                <a:latin typeface="Arial" pitchFamily="34" charset="0"/>
                <a:cs typeface="Arial" pitchFamily="34" charset="0"/>
              </a:rPr>
              <a:t>sede di manifestazioni occasionali</a:t>
            </a:r>
            <a:r>
              <a:rPr lang="it-IT" altLang="it-IT" sz="2000" b="1" dirty="0" smtClean="0">
                <a:solidFill>
                  <a:srgbClr val="F2F2F2"/>
                </a:solidFill>
                <a:latin typeface="Arial" pitchFamily="34" charset="0"/>
                <a:cs typeface="Arial" pitchFamily="34" charset="0"/>
              </a:rPr>
              <a:t>, non diventano “attività” soggette al controllo dei VVF ma sono comunque soggetti ai pareri autorizzativi della </a:t>
            </a:r>
            <a:r>
              <a:rPr lang="it-IT" altLang="it-IT" sz="2000" b="1" dirty="0" smtClean="0">
                <a:solidFill>
                  <a:srgbClr val="FF3300"/>
                </a:solidFill>
                <a:latin typeface="Arial" pitchFamily="34" charset="0"/>
                <a:cs typeface="Arial" pitchFamily="34" charset="0"/>
              </a:rPr>
              <a:t>CCVLLPS</a:t>
            </a:r>
            <a:r>
              <a:rPr lang="it-IT" altLang="it-IT" sz="2000" b="1" dirty="0" smtClean="0">
                <a:solidFill>
                  <a:srgbClr val="F2F2F2"/>
                </a:solidFill>
                <a:latin typeface="Arial" pitchFamily="34" charset="0"/>
                <a:cs typeface="Arial" pitchFamily="34" charset="0"/>
              </a:rPr>
              <a:t> (Commissioni comunali o provinciali di Vigilanza per i Locali di Pubblico Spettacolo) con le condizioni o le eventuali limitazioni di esercizio imposte dalle suddette Commissioni.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4941"/>
                                        </p:tgtEl>
                                        <p:attrNameLst>
                                          <p:attrName>style.visibility</p:attrName>
                                        </p:attrNameLst>
                                      </p:cBhvr>
                                      <p:to>
                                        <p:strVal val="visible"/>
                                      </p:to>
                                    </p:set>
                                    <p:anim calcmode="lin" valueType="num">
                                      <p:cBhvr>
                                        <p:cTn id="7" dur="1000" fill="hold"/>
                                        <p:tgtEl>
                                          <p:spTgt spid="124941"/>
                                        </p:tgtEl>
                                        <p:attrNameLst>
                                          <p:attrName>ppt_w</p:attrName>
                                        </p:attrNameLst>
                                      </p:cBhvr>
                                      <p:tavLst>
                                        <p:tav tm="0">
                                          <p:val>
                                            <p:strVal val="#ppt_w*0.70"/>
                                          </p:val>
                                        </p:tav>
                                        <p:tav tm="100000">
                                          <p:val>
                                            <p:strVal val="#ppt_w"/>
                                          </p:val>
                                        </p:tav>
                                      </p:tavLst>
                                    </p:anim>
                                    <p:anim calcmode="lin" valueType="num">
                                      <p:cBhvr>
                                        <p:cTn id="8" dur="1000" fill="hold"/>
                                        <p:tgtEl>
                                          <p:spTgt spid="124941"/>
                                        </p:tgtEl>
                                        <p:attrNameLst>
                                          <p:attrName>ppt_h</p:attrName>
                                        </p:attrNameLst>
                                      </p:cBhvr>
                                      <p:tavLst>
                                        <p:tav tm="0">
                                          <p:val>
                                            <p:strVal val="#ppt_h"/>
                                          </p:val>
                                        </p:tav>
                                        <p:tav tm="100000">
                                          <p:val>
                                            <p:strVal val="#ppt_h"/>
                                          </p:val>
                                        </p:tav>
                                      </p:tavLst>
                                    </p:anim>
                                    <p:animEffect transition="in" filter="fade">
                                      <p:cBhvr>
                                        <p:cTn id="9" dur="1000"/>
                                        <p:tgtEl>
                                          <p:spTgt spid="124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3074" name="Immagine 6"/>
          <p:cNvPicPr>
            <a:picLocks noChangeAspect="1"/>
          </p:cNvPicPr>
          <p:nvPr/>
        </p:nvPicPr>
        <p:blipFill>
          <a:blip r:embed="rId3" cstate="print"/>
          <a:srcRect/>
          <a:stretch>
            <a:fillRect/>
          </a:stretch>
        </p:blipFill>
        <p:spPr bwMode="auto">
          <a:xfrm>
            <a:off x="5900738" y="0"/>
            <a:ext cx="3243262" cy="1173163"/>
          </a:xfrm>
          <a:prstGeom prst="rect">
            <a:avLst/>
          </a:prstGeom>
          <a:noFill/>
          <a:ln w="9525">
            <a:noFill/>
            <a:miter lim="800000"/>
            <a:headEnd/>
            <a:tailEnd/>
          </a:ln>
        </p:spPr>
      </p:pic>
      <p:pic>
        <p:nvPicPr>
          <p:cNvPr id="3075" name="Segnaposto contenuto 5"/>
          <p:cNvPicPr>
            <a:picLocks noGrp="1" noChangeAspect="1"/>
          </p:cNvPicPr>
          <p:nvPr>
            <p:ph idx="1"/>
          </p:nvPr>
        </p:nvPicPr>
        <p:blipFill>
          <a:blip r:embed="rId4" cstate="print"/>
          <a:srcRect/>
          <a:stretch>
            <a:fillRect/>
          </a:stretch>
        </p:blipFill>
        <p:spPr>
          <a:xfrm>
            <a:off x="2771775" y="-23813"/>
            <a:ext cx="3128963" cy="1173163"/>
          </a:xfrm>
        </p:spPr>
      </p:pic>
      <p:pic>
        <p:nvPicPr>
          <p:cNvPr id="3076" name="Immagine 18"/>
          <p:cNvPicPr>
            <a:picLocks noChangeAspect="1"/>
          </p:cNvPicPr>
          <p:nvPr/>
        </p:nvPicPr>
        <p:blipFill>
          <a:blip r:embed="rId5" cstate="print"/>
          <a:srcRect/>
          <a:stretch>
            <a:fillRect/>
          </a:stretch>
        </p:blipFill>
        <p:spPr bwMode="auto">
          <a:xfrm>
            <a:off x="0" y="0"/>
            <a:ext cx="2771775" cy="1208088"/>
          </a:xfrm>
          <a:prstGeom prst="rect">
            <a:avLst/>
          </a:prstGeom>
          <a:noFill/>
          <a:ln w="9525">
            <a:noFill/>
            <a:miter lim="800000"/>
            <a:headEnd/>
            <a:tailEnd/>
          </a:ln>
        </p:spPr>
      </p:pic>
      <p:sp>
        <p:nvSpPr>
          <p:cNvPr id="2" name="Titolo 1"/>
          <p:cNvSpPr>
            <a:spLocks noGrp="1"/>
          </p:cNvSpPr>
          <p:nvPr>
            <p:ph type="title"/>
          </p:nvPr>
        </p:nvSpPr>
        <p:spPr>
          <a:xfrm>
            <a:off x="1219200" y="157163"/>
            <a:ext cx="7188200" cy="1149350"/>
          </a:xfrm>
        </p:spPr>
        <p:txBody>
          <a:bodyPr>
            <a:normAutofit/>
          </a:bodyPr>
          <a:lstStyle/>
          <a:p>
            <a:pPr eaLnBrk="1" hangingPunct="1">
              <a:defRPr/>
            </a:pPr>
            <a:r>
              <a:rPr lang="it-IT" altLang="it-IT" sz="3800" b="1" smtClean="0">
                <a:solidFill>
                  <a:schemeClr val="bg1"/>
                </a:solidFill>
                <a:effectLst>
                  <a:outerShdw blurRad="38100" dist="38100" dir="2700000" algn="tl">
                    <a:srgbClr val="000000"/>
                  </a:outerShdw>
                </a:effectLst>
                <a:latin typeface="Arial" pitchFamily="34" charset="0"/>
                <a:cs typeface="Arial" pitchFamily="34" charset="0"/>
              </a:rPr>
              <a:t>BENI E STRUTTURE STORICI</a:t>
            </a:r>
            <a:endParaRPr lang="it-IT" sz="3800" b="1" smtClean="0">
              <a:solidFill>
                <a:schemeClr val="bg1"/>
              </a:solidFill>
              <a:effectLst>
                <a:outerShdw blurRad="38100" dist="38100" dir="2700000" algn="tl">
                  <a:srgbClr val="000000"/>
                </a:outerShdw>
              </a:effectLst>
              <a:latin typeface="Arial" pitchFamily="34" charset="0"/>
              <a:cs typeface="Arial" pitchFamily="34" charset="0"/>
            </a:endParaRPr>
          </a:p>
        </p:txBody>
      </p:sp>
      <p:pic>
        <p:nvPicPr>
          <p:cNvPr id="3078" name="Picture 12" descr="Castello1"/>
          <p:cNvPicPr>
            <a:picLocks noChangeAspect="1" noChangeArrowheads="1"/>
          </p:cNvPicPr>
          <p:nvPr/>
        </p:nvPicPr>
        <p:blipFill>
          <a:blip r:embed="rId6" cstate="print"/>
          <a:srcRect/>
          <a:stretch>
            <a:fillRect/>
          </a:stretch>
        </p:blipFill>
        <p:spPr bwMode="auto">
          <a:xfrm>
            <a:off x="6094413" y="4486275"/>
            <a:ext cx="2709862" cy="2030413"/>
          </a:xfrm>
          <a:prstGeom prst="rect">
            <a:avLst/>
          </a:prstGeom>
          <a:noFill/>
          <a:ln w="9525">
            <a:noFill/>
            <a:miter lim="800000"/>
            <a:headEnd/>
            <a:tailEnd/>
          </a:ln>
        </p:spPr>
      </p:pic>
      <p:sp>
        <p:nvSpPr>
          <p:cNvPr id="20492" name="Rectangle 13"/>
          <p:cNvSpPr>
            <a:spLocks noChangeArrowheads="1"/>
          </p:cNvSpPr>
          <p:nvPr/>
        </p:nvSpPr>
        <p:spPr bwMode="auto">
          <a:xfrm>
            <a:off x="323850" y="1341438"/>
            <a:ext cx="8424863" cy="8255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600" b="1" i="1" smtClean="0">
                <a:solidFill>
                  <a:srgbClr val="FFFFFF"/>
                </a:solidFill>
                <a:latin typeface="Arial" pitchFamily="34" charset="0"/>
                <a:cs typeface="Arial" pitchFamily="34" charset="0"/>
              </a:rPr>
              <a:t>In Italia le regole tecniche di prevenzione incendi trattano in modo prescrittivo le varie “attività soggette” ai controlli di prevenzione incendi, comprese quelle che interessano gli edifici sottoposti a tutela ed aperti al pubblico.</a:t>
            </a:r>
          </a:p>
        </p:txBody>
      </p:sp>
      <p:sp>
        <p:nvSpPr>
          <p:cNvPr id="20493" name="Rectangle 15"/>
          <p:cNvSpPr>
            <a:spLocks noChangeArrowheads="1"/>
          </p:cNvSpPr>
          <p:nvPr/>
        </p:nvSpPr>
        <p:spPr bwMode="auto">
          <a:xfrm>
            <a:off x="323850" y="3779838"/>
            <a:ext cx="8208963" cy="8255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600" b="1" i="1" smtClean="0">
                <a:solidFill>
                  <a:srgbClr val="FFFFFF"/>
                </a:solidFill>
                <a:latin typeface="Arial" pitchFamily="34" charset="0"/>
                <a:cs typeface="Arial" pitchFamily="34" charset="0"/>
              </a:rPr>
              <a:t>In questi casi la progettazione antincendio deve garantire non solo la salvaguardia della vita, </a:t>
            </a:r>
            <a:r>
              <a:rPr lang="it-IT" altLang="it-IT" sz="1600" b="1" i="1" smtClean="0">
                <a:solidFill>
                  <a:srgbClr val="FF3300"/>
                </a:solidFill>
                <a:latin typeface="Arial" pitchFamily="34" charset="0"/>
                <a:cs typeface="Arial" pitchFamily="34" charset="0"/>
              </a:rPr>
              <a:t>ma anche la protezione dei beni</a:t>
            </a:r>
            <a:r>
              <a:rPr lang="it-IT" altLang="it-IT" sz="1600" b="1" i="1" smtClean="0">
                <a:solidFill>
                  <a:srgbClr val="FFFFFF"/>
                </a:solidFill>
                <a:latin typeface="Arial" pitchFamily="34" charset="0"/>
                <a:cs typeface="Arial" pitchFamily="34" charset="0"/>
              </a:rPr>
              <a:t> intesi sia come edifici storici, sia come oggetti tutelati in essi contenuti. </a:t>
            </a:r>
          </a:p>
        </p:txBody>
      </p:sp>
      <p:sp>
        <p:nvSpPr>
          <p:cNvPr id="20494" name="Rectangle 16"/>
          <p:cNvSpPr>
            <a:spLocks noChangeArrowheads="1"/>
          </p:cNvSpPr>
          <p:nvPr/>
        </p:nvSpPr>
        <p:spPr bwMode="auto">
          <a:xfrm>
            <a:off x="377825" y="4694238"/>
            <a:ext cx="5489575" cy="82550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600" b="1" i="1" smtClean="0">
                <a:solidFill>
                  <a:srgbClr val="FFFFFF"/>
                </a:solidFill>
                <a:latin typeface="Arial" pitchFamily="34" charset="0"/>
                <a:cs typeface="Arial" pitchFamily="34" charset="0"/>
              </a:rPr>
              <a:t>Le esigenze di conservazione del bene tutelato molto spesso non consentono il rispetto di prescrizioni imposte da un approccio di tipo deterministico (</a:t>
            </a:r>
            <a:r>
              <a:rPr lang="it-IT" altLang="it-IT" sz="1600" b="1" i="1" smtClean="0">
                <a:solidFill>
                  <a:srgbClr val="FF3300"/>
                </a:solidFill>
                <a:latin typeface="Arial" pitchFamily="34" charset="0"/>
                <a:cs typeface="Arial" pitchFamily="34" charset="0"/>
              </a:rPr>
              <a:t>RTV</a:t>
            </a:r>
            <a:r>
              <a:rPr lang="it-IT" altLang="it-IT" sz="1600" b="1" i="1" smtClean="0">
                <a:solidFill>
                  <a:srgbClr val="FFFFFF"/>
                </a:solidFill>
                <a:latin typeface="Arial" pitchFamily="34" charset="0"/>
                <a:cs typeface="Arial" pitchFamily="34" charset="0"/>
              </a:rPr>
              <a:t>). </a:t>
            </a:r>
          </a:p>
        </p:txBody>
      </p:sp>
      <p:sp>
        <p:nvSpPr>
          <p:cNvPr id="20495" name="Rectangle 17"/>
          <p:cNvSpPr>
            <a:spLocks noChangeArrowheads="1"/>
          </p:cNvSpPr>
          <p:nvPr/>
        </p:nvSpPr>
        <p:spPr bwMode="auto">
          <a:xfrm>
            <a:off x="323850" y="2420938"/>
            <a:ext cx="8280400" cy="1314450"/>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600" b="1" i="1" smtClean="0">
                <a:solidFill>
                  <a:srgbClr val="FFFFFF"/>
                </a:solidFill>
                <a:latin typeface="Arial" pitchFamily="34" charset="0"/>
                <a:cs typeface="Arial" pitchFamily="34" charset="0"/>
              </a:rPr>
              <a:t>Nel caso degli edifici tutelati, in caso d’incendio, oltre alla salvaguardia della vita umana (obiettivo primario), occorre salvaguardare anche il patrimonio culturale. Nel codice di prevenzione incendi nella sezione G.2.5. (obiettivi e metodologia della sicurezza antincendio) al punto 2 lettera h è riportato : </a:t>
            </a:r>
            <a:r>
              <a:rPr lang="it-IT" altLang="it-IT" sz="1600" b="1" i="1" smtClean="0">
                <a:solidFill>
                  <a:srgbClr val="FF3300"/>
                </a:solidFill>
                <a:latin typeface="Arial" pitchFamily="34" charset="0"/>
                <a:cs typeface="Arial" pitchFamily="34" charset="0"/>
              </a:rPr>
              <a:t>“tutelare gli edifici pregevoli per arte e storia”</a:t>
            </a:r>
          </a:p>
        </p:txBody>
      </p:sp>
      <p:sp>
        <p:nvSpPr>
          <p:cNvPr id="20496" name="Rectangle 18"/>
          <p:cNvSpPr>
            <a:spLocks noChangeArrowheads="1"/>
          </p:cNvSpPr>
          <p:nvPr/>
        </p:nvSpPr>
        <p:spPr bwMode="auto">
          <a:xfrm>
            <a:off x="395288" y="5589588"/>
            <a:ext cx="5472112" cy="1069975"/>
          </a:xfrm>
          <a:prstGeom prst="rect">
            <a:avLst/>
          </a:prstGeom>
          <a:noFill/>
          <a:ln w="9525" algn="ctr">
            <a:noFill/>
            <a:miter lim="800000"/>
            <a:headEnd/>
            <a:tailEnd/>
          </a:ln>
        </p:spPr>
        <p:txBody>
          <a:bodyPr>
            <a:spAutoFit/>
          </a:bodyPr>
          <a:lstStyle/>
          <a:p>
            <a:pPr algn="just" fontAlgn="base">
              <a:spcBef>
                <a:spcPct val="0"/>
              </a:spcBef>
              <a:spcAft>
                <a:spcPct val="0"/>
              </a:spcAft>
            </a:pPr>
            <a:r>
              <a:rPr lang="it-IT" altLang="it-IT" sz="1600" b="1" i="1" smtClean="0">
                <a:solidFill>
                  <a:srgbClr val="FFFFFF"/>
                </a:solidFill>
                <a:latin typeface="Arial" pitchFamily="34" charset="0"/>
                <a:cs typeface="Arial" pitchFamily="34" charset="0"/>
              </a:rPr>
              <a:t>Nel caso in cui l'adeguamento sia troppo invasivo per il bene tutelato, oppure non realizzabile a causa dei  vincoli di tutela imposti, si può ricorrere al procedimento di </a:t>
            </a:r>
            <a:r>
              <a:rPr lang="it-IT" altLang="it-IT" sz="1600" b="1" i="1" smtClean="0">
                <a:solidFill>
                  <a:srgbClr val="FF3300"/>
                </a:solidFill>
                <a:latin typeface="Arial" pitchFamily="34" charset="0"/>
                <a:cs typeface="Arial" pitchFamily="34" charset="0"/>
              </a:rPr>
              <a:t>deroga.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92"/>
                                        </p:tgtEl>
                                        <p:attrNameLst>
                                          <p:attrName>style.visibility</p:attrName>
                                        </p:attrNameLst>
                                      </p:cBhvr>
                                      <p:to>
                                        <p:strVal val="visible"/>
                                      </p:to>
                                    </p:set>
                                    <p:animEffect transition="in" filter="fade">
                                      <p:cBhvr>
                                        <p:cTn id="7" dur="2000"/>
                                        <p:tgtEl>
                                          <p:spTgt spid="204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95"/>
                                        </p:tgtEl>
                                        <p:attrNameLst>
                                          <p:attrName>style.visibility</p:attrName>
                                        </p:attrNameLst>
                                      </p:cBhvr>
                                      <p:to>
                                        <p:strVal val="visible"/>
                                      </p:to>
                                    </p:set>
                                    <p:animEffect transition="in" filter="fade">
                                      <p:cBhvr>
                                        <p:cTn id="12" dur="2000"/>
                                        <p:tgtEl>
                                          <p:spTgt spid="204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93"/>
                                        </p:tgtEl>
                                        <p:attrNameLst>
                                          <p:attrName>style.visibility</p:attrName>
                                        </p:attrNameLst>
                                      </p:cBhvr>
                                      <p:to>
                                        <p:strVal val="visible"/>
                                      </p:to>
                                    </p:set>
                                    <p:animEffect transition="in" filter="fade">
                                      <p:cBhvr>
                                        <p:cTn id="17" dur="2000"/>
                                        <p:tgtEl>
                                          <p:spTgt spid="204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94"/>
                                        </p:tgtEl>
                                        <p:attrNameLst>
                                          <p:attrName>style.visibility</p:attrName>
                                        </p:attrNameLst>
                                      </p:cBhvr>
                                      <p:to>
                                        <p:strVal val="visible"/>
                                      </p:to>
                                    </p:set>
                                    <p:animEffect transition="in" filter="fade">
                                      <p:cBhvr>
                                        <p:cTn id="22" dur="2000"/>
                                        <p:tgtEl>
                                          <p:spTgt spid="204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496"/>
                                        </p:tgtEl>
                                        <p:attrNameLst>
                                          <p:attrName>style.visibility</p:attrName>
                                        </p:attrNameLst>
                                      </p:cBhvr>
                                      <p:to>
                                        <p:strVal val="visible"/>
                                      </p:to>
                                    </p:set>
                                    <p:animEffect transition="in" filter="fade">
                                      <p:cBhvr>
                                        <p:cTn id="27" dur="20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2" grpId="0"/>
      <p:bldP spid="20493" grpId="0"/>
      <p:bldP spid="20494" grpId="0"/>
      <p:bldP spid="20495" grpId="0"/>
      <p:bldP spid="2049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20482" name="Immagine 14"/>
          <p:cNvPicPr>
            <a:picLocks noChangeAspect="1"/>
          </p:cNvPicPr>
          <p:nvPr/>
        </p:nvPicPr>
        <p:blipFill>
          <a:blip r:embed="rId3" cstate="print"/>
          <a:srcRect r="31956"/>
          <a:stretch>
            <a:fillRect/>
          </a:stretch>
        </p:blipFill>
        <p:spPr bwMode="auto">
          <a:xfrm>
            <a:off x="0" y="0"/>
            <a:ext cx="1116013" cy="3775076"/>
          </a:xfrm>
          <a:prstGeom prst="rect">
            <a:avLst/>
          </a:prstGeom>
          <a:noFill/>
          <a:ln w="9525">
            <a:noFill/>
            <a:miter lim="800000"/>
            <a:headEnd/>
            <a:tailEnd/>
          </a:ln>
        </p:spPr>
      </p:pic>
      <p:pic>
        <p:nvPicPr>
          <p:cNvPr id="20483"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20484"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20486" name="Rectangle 6"/>
          <p:cNvSpPr>
            <a:spLocks noChangeArrowheads="1"/>
          </p:cNvSpPr>
          <p:nvPr/>
        </p:nvSpPr>
        <p:spPr bwMode="auto">
          <a:xfrm>
            <a:off x="1270000" y="311150"/>
            <a:ext cx="7521575" cy="427038"/>
          </a:xfrm>
          <a:prstGeom prst="rect">
            <a:avLst/>
          </a:prstGeom>
          <a:noFill/>
          <a:ln w="9525" algn="ctr">
            <a:noFill/>
            <a:miter lim="800000"/>
            <a:headEnd/>
            <a:tailEnd/>
          </a:ln>
        </p:spPr>
        <p:txBody>
          <a:bodyPr>
            <a:spAutoFit/>
          </a:bodyPr>
          <a:lstStyle/>
          <a:p>
            <a:pPr algn="ctr" fontAlgn="base">
              <a:spcBef>
                <a:spcPct val="0"/>
              </a:spcBef>
              <a:spcAft>
                <a:spcPct val="0"/>
              </a:spcAft>
            </a:pPr>
            <a:r>
              <a:rPr lang="it-IT" altLang="it-IT" sz="2200" b="1" smtClean="0">
                <a:solidFill>
                  <a:srgbClr val="F2F2F2"/>
                </a:solidFill>
                <a:latin typeface="Arial" pitchFamily="34" charset="0"/>
                <a:cs typeface="Arial" pitchFamily="34" charset="0"/>
              </a:rPr>
              <a:t>Le attività soggette con RTV  e le procedure di deroga </a:t>
            </a:r>
          </a:p>
        </p:txBody>
      </p:sp>
      <p:sp>
        <p:nvSpPr>
          <p:cNvPr id="6151" name="Rettangolo 172"/>
          <p:cNvSpPr>
            <a:spLocks noChangeArrowheads="1"/>
          </p:cNvSpPr>
          <p:nvPr/>
        </p:nvSpPr>
        <p:spPr bwMode="auto">
          <a:xfrm>
            <a:off x="1366838" y="896938"/>
            <a:ext cx="7462837" cy="915987"/>
          </a:xfrm>
          <a:prstGeom prst="rect">
            <a:avLst/>
          </a:prstGeom>
          <a:noFill/>
          <a:ln w="9525" algn="ctr">
            <a:noFill/>
            <a:miter lim="800000"/>
            <a:headEnd/>
            <a:tailEnd/>
          </a:ln>
        </p:spPr>
        <p:txBody>
          <a:bodyPr>
            <a:spAutoFit/>
          </a:bodyPr>
          <a:lstStyle/>
          <a:p>
            <a:pPr fontAlgn="base">
              <a:spcBef>
                <a:spcPct val="0"/>
              </a:spcBef>
              <a:spcAft>
                <a:spcPct val="0"/>
              </a:spcAft>
            </a:pPr>
            <a:r>
              <a:rPr lang="it-IT" altLang="it-IT" b="1" smtClean="0">
                <a:solidFill>
                  <a:srgbClr val="FFFFFF"/>
                </a:solidFill>
                <a:latin typeface="Arial" pitchFamily="34" charset="0"/>
                <a:cs typeface="Arial" pitchFamily="34" charset="0"/>
              </a:rPr>
              <a:t>Il CONTROLLO delle attività  NORMATE consiste nella verifica puntuale del rispetto di tutte le disposizioni delle “REGOLE TECNICHE VERTICALI” di settore </a:t>
            </a:r>
          </a:p>
        </p:txBody>
      </p:sp>
      <p:sp>
        <p:nvSpPr>
          <p:cNvPr id="176" name="Rettangolo 175"/>
          <p:cNvSpPr>
            <a:spLocks noChangeArrowheads="1"/>
          </p:cNvSpPr>
          <p:nvPr/>
        </p:nvSpPr>
        <p:spPr bwMode="auto">
          <a:xfrm>
            <a:off x="1422400" y="1924050"/>
            <a:ext cx="7473950" cy="2289175"/>
          </a:xfrm>
          <a:prstGeom prst="rect">
            <a:avLst/>
          </a:prstGeom>
          <a:noFill/>
          <a:ln w="9525" algn="ctr">
            <a:noFill/>
            <a:miter lim="800000"/>
            <a:headEnd/>
            <a:tailEnd/>
          </a:ln>
        </p:spPr>
        <p:txBody>
          <a:bodyPr>
            <a:spAutoFit/>
          </a:bodyPr>
          <a:lstStyle/>
          <a:p>
            <a:pPr marL="180975" indent="-180975" fontAlgn="base">
              <a:spcBef>
                <a:spcPct val="0"/>
              </a:spcBef>
              <a:spcAft>
                <a:spcPct val="0"/>
              </a:spcAft>
            </a:pPr>
            <a:r>
              <a:rPr lang="it-IT" altLang="it-IT" b="1" dirty="0" smtClean="0">
                <a:solidFill>
                  <a:srgbClr val="FFFFFF"/>
                </a:solidFill>
                <a:latin typeface="Arial" pitchFamily="34" charset="0"/>
                <a:cs typeface="Arial" pitchFamily="34" charset="0"/>
              </a:rPr>
              <a:t>PREGI E DIFETTI delle regole tecniche:</a:t>
            </a:r>
          </a:p>
          <a:p>
            <a:pPr marL="180975" indent="-180975" fontAlgn="base">
              <a:spcBef>
                <a:spcPct val="0"/>
              </a:spcBef>
              <a:spcAft>
                <a:spcPct val="0"/>
              </a:spcAft>
              <a:buFontTx/>
              <a:buChar char="•"/>
            </a:pPr>
            <a:r>
              <a:rPr lang="it-IT" altLang="it-IT" b="1" dirty="0" smtClean="0">
                <a:solidFill>
                  <a:srgbClr val="FFFFFF"/>
                </a:solidFill>
                <a:latin typeface="Arial" pitchFamily="34" charset="0"/>
                <a:cs typeface="Arial" pitchFamily="34" charset="0"/>
              </a:rPr>
              <a:t>sono prescrittive</a:t>
            </a:r>
          </a:p>
          <a:p>
            <a:pPr marL="180975" indent="-180975" fontAlgn="base">
              <a:spcBef>
                <a:spcPct val="0"/>
              </a:spcBef>
              <a:spcAft>
                <a:spcPct val="0"/>
              </a:spcAft>
              <a:buFontTx/>
              <a:buChar char="•"/>
            </a:pPr>
            <a:r>
              <a:rPr lang="it-IT" altLang="it-IT" b="1" dirty="0" smtClean="0">
                <a:solidFill>
                  <a:srgbClr val="FFFFFF"/>
                </a:solidFill>
                <a:latin typeface="Arial" pitchFamily="34" charset="0"/>
                <a:cs typeface="Arial" pitchFamily="34" charset="0"/>
              </a:rPr>
              <a:t>sono abbastanza dettagliate e precise ma talvolta rigide</a:t>
            </a:r>
          </a:p>
          <a:p>
            <a:pPr marL="180975" indent="-180975" fontAlgn="base">
              <a:spcBef>
                <a:spcPct val="0"/>
              </a:spcBef>
              <a:spcAft>
                <a:spcPct val="0"/>
              </a:spcAft>
              <a:buFontTx/>
              <a:buChar char="•"/>
            </a:pPr>
            <a:r>
              <a:rPr lang="it-IT" altLang="it-IT" b="1" dirty="0" smtClean="0">
                <a:solidFill>
                  <a:srgbClr val="FF0000"/>
                </a:solidFill>
                <a:latin typeface="Arial" pitchFamily="34" charset="0"/>
                <a:cs typeface="Arial" pitchFamily="34" charset="0"/>
              </a:rPr>
              <a:t>non  danno responsabilità al progettista </a:t>
            </a:r>
          </a:p>
          <a:p>
            <a:pPr marL="180975" indent="-180975" fontAlgn="base">
              <a:spcBef>
                <a:spcPct val="0"/>
              </a:spcBef>
              <a:spcAft>
                <a:spcPct val="0"/>
              </a:spcAft>
              <a:buFontTx/>
              <a:buChar char="•"/>
            </a:pPr>
            <a:r>
              <a:rPr lang="it-IT" altLang="it-IT" b="1" dirty="0" smtClean="0">
                <a:solidFill>
                  <a:srgbClr val="FFFFFF"/>
                </a:solidFill>
                <a:latin typeface="Arial" pitchFamily="34" charset="0"/>
                <a:cs typeface="Arial" pitchFamily="34" charset="0"/>
              </a:rPr>
              <a:t>non richiedono elevate competenze tecniche e abilità progettuali</a:t>
            </a:r>
          </a:p>
          <a:p>
            <a:pPr marL="180975" indent="-180975" fontAlgn="base">
              <a:spcBef>
                <a:spcPct val="0"/>
              </a:spcBef>
              <a:spcAft>
                <a:spcPct val="0"/>
              </a:spcAft>
              <a:buFontTx/>
              <a:buChar char="•"/>
            </a:pPr>
            <a:r>
              <a:rPr lang="it-IT" altLang="it-IT" b="1" dirty="0" smtClean="0">
                <a:solidFill>
                  <a:srgbClr val="FFFFFF"/>
                </a:solidFill>
                <a:latin typeface="Arial" pitchFamily="34" charset="0"/>
                <a:cs typeface="Arial" pitchFamily="34" charset="0"/>
              </a:rPr>
              <a:t>tolgono la valutazione ai Comandi, riducendo la discrezionalità</a:t>
            </a:r>
          </a:p>
          <a:p>
            <a:pPr marL="180975" indent="-180975" fontAlgn="base">
              <a:spcBef>
                <a:spcPct val="0"/>
              </a:spcBef>
              <a:spcAft>
                <a:spcPct val="0"/>
              </a:spcAft>
              <a:buFontTx/>
              <a:buChar char="•"/>
            </a:pPr>
            <a:r>
              <a:rPr lang="it-IT" altLang="it-IT" b="1" dirty="0" smtClean="0">
                <a:solidFill>
                  <a:srgbClr val="FFFFFF"/>
                </a:solidFill>
                <a:latin typeface="Arial" pitchFamily="34" charset="0"/>
                <a:cs typeface="Arial" pitchFamily="34" charset="0"/>
              </a:rPr>
              <a:t>nella maggior parte dei casi VANNO BENE per attività semplici o comunque senza problematiche applicative</a:t>
            </a:r>
          </a:p>
        </p:txBody>
      </p:sp>
      <p:sp>
        <p:nvSpPr>
          <p:cNvPr id="7177" name="Rettangolo 12"/>
          <p:cNvSpPr>
            <a:spLocks noChangeArrowheads="1"/>
          </p:cNvSpPr>
          <p:nvPr/>
        </p:nvSpPr>
        <p:spPr bwMode="auto">
          <a:xfrm>
            <a:off x="1428750" y="4286250"/>
            <a:ext cx="7450138" cy="1138773"/>
          </a:xfrm>
          <a:prstGeom prst="rect">
            <a:avLst/>
          </a:prstGeom>
          <a:noFill/>
          <a:ln w="9525" algn="ctr">
            <a:noFill/>
            <a:miter lim="800000"/>
            <a:headEnd/>
            <a:tailEnd/>
          </a:ln>
        </p:spPr>
        <p:txBody>
          <a:bodyPr>
            <a:spAutoFit/>
          </a:bodyPr>
          <a:lstStyle/>
          <a:p>
            <a:pPr marL="180975" indent="-180975" fontAlgn="base">
              <a:spcBef>
                <a:spcPct val="0"/>
              </a:spcBef>
              <a:spcAft>
                <a:spcPct val="0"/>
              </a:spcAft>
              <a:buFontTx/>
              <a:buChar char="•"/>
            </a:pPr>
            <a:r>
              <a:rPr lang="it-IT" altLang="it-IT" sz="1700" b="1" dirty="0" smtClean="0">
                <a:solidFill>
                  <a:srgbClr val="FFFFFF"/>
                </a:solidFill>
                <a:latin typeface="Arial" pitchFamily="34" charset="0"/>
                <a:cs typeface="Arial" pitchFamily="34" charset="0"/>
              </a:rPr>
              <a:t>CASI RICORRENTI:  </a:t>
            </a:r>
          </a:p>
          <a:p>
            <a:pPr marL="180975" indent="-180975" fontAlgn="base">
              <a:spcBef>
                <a:spcPct val="0"/>
              </a:spcBef>
              <a:spcAft>
                <a:spcPct val="0"/>
              </a:spcAft>
              <a:buFontTx/>
              <a:buChar char="•"/>
            </a:pPr>
            <a:r>
              <a:rPr lang="it-IT" altLang="it-IT" sz="1700" b="1" dirty="0" smtClean="0">
                <a:solidFill>
                  <a:srgbClr val="FFFFFF"/>
                </a:solidFill>
                <a:latin typeface="Arial" pitchFamily="34" charset="0"/>
                <a:cs typeface="Arial" pitchFamily="34" charset="0"/>
              </a:rPr>
              <a:t>prescrizioni inattuabili o poco utili</a:t>
            </a:r>
          </a:p>
          <a:p>
            <a:pPr marL="180975" indent="-180975" fontAlgn="base">
              <a:spcBef>
                <a:spcPct val="0"/>
              </a:spcBef>
              <a:spcAft>
                <a:spcPct val="0"/>
              </a:spcAft>
              <a:buFontTx/>
              <a:buChar char="•"/>
            </a:pPr>
            <a:r>
              <a:rPr lang="it-IT" altLang="it-IT" sz="1700" b="1" dirty="0" smtClean="0">
                <a:solidFill>
                  <a:srgbClr val="FFFFFF"/>
                </a:solidFill>
                <a:latin typeface="Arial" pitchFamily="34" charset="0"/>
                <a:cs typeface="Arial" pitchFamily="34" charset="0"/>
              </a:rPr>
              <a:t>difformità poco significative ma il loro rispetto è comunque necessario per ottenere la conformità alla regola tecnica</a:t>
            </a:r>
          </a:p>
        </p:txBody>
      </p:sp>
      <p:sp>
        <p:nvSpPr>
          <p:cNvPr id="2" name="Rettangolo 172"/>
          <p:cNvSpPr>
            <a:spLocks noChangeArrowheads="1"/>
          </p:cNvSpPr>
          <p:nvPr/>
        </p:nvSpPr>
        <p:spPr bwMode="auto">
          <a:xfrm>
            <a:off x="1249363" y="5951538"/>
            <a:ext cx="7462837" cy="366712"/>
          </a:xfrm>
          <a:prstGeom prst="rect">
            <a:avLst/>
          </a:prstGeom>
          <a:noFill/>
          <a:ln w="9525" algn="ctr">
            <a:noFill/>
            <a:miter lim="800000"/>
            <a:headEnd/>
            <a:tailEnd/>
          </a:ln>
        </p:spPr>
        <p:txBody>
          <a:bodyPr>
            <a:spAutoFit/>
          </a:bodyPr>
          <a:lstStyle/>
          <a:p>
            <a:pPr fontAlgn="base">
              <a:spcBef>
                <a:spcPct val="0"/>
              </a:spcBef>
              <a:spcAft>
                <a:spcPct val="0"/>
              </a:spcAft>
            </a:pPr>
            <a:r>
              <a:rPr lang="it-IT" altLang="it-IT" b="1" smtClean="0">
                <a:solidFill>
                  <a:srgbClr val="FFFFFF"/>
                </a:solidFill>
                <a:latin typeface="Arial" pitchFamily="34" charset="0"/>
                <a:cs typeface="Arial" pitchFamily="34" charset="0"/>
              </a:rPr>
              <a:t>Ricorso alle procedure di deroga anche con strumenti innovativi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fade">
                                      <p:cBhvr>
                                        <p:cTn id="7" dur="2000"/>
                                        <p:tgtEl>
                                          <p:spTgt spid="61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6">
                                            <p:txEl>
                                              <p:pRg st="0" end="0"/>
                                            </p:txEl>
                                          </p:spTgt>
                                        </p:tgtEl>
                                        <p:attrNameLst>
                                          <p:attrName>style.visibility</p:attrName>
                                        </p:attrNameLst>
                                      </p:cBhvr>
                                      <p:to>
                                        <p:strVal val="visible"/>
                                      </p:to>
                                    </p:set>
                                    <p:anim calcmode="lin" valueType="num">
                                      <p:cBhvr additive="base">
                                        <p:cTn id="12" dur="500" fill="hold"/>
                                        <p:tgtEl>
                                          <p:spTgt spid="17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6">
                                            <p:txEl>
                                              <p:pRg st="1" end="1"/>
                                            </p:txEl>
                                          </p:spTgt>
                                        </p:tgtEl>
                                        <p:attrNameLst>
                                          <p:attrName>style.visibility</p:attrName>
                                        </p:attrNameLst>
                                      </p:cBhvr>
                                      <p:to>
                                        <p:strVal val="visible"/>
                                      </p:to>
                                    </p:set>
                                    <p:anim calcmode="lin" valueType="num">
                                      <p:cBhvr additive="base">
                                        <p:cTn id="18" dur="500" fill="hold"/>
                                        <p:tgtEl>
                                          <p:spTgt spid="17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6">
                                            <p:txEl>
                                              <p:pRg st="2" end="2"/>
                                            </p:txEl>
                                          </p:spTgt>
                                        </p:tgtEl>
                                        <p:attrNameLst>
                                          <p:attrName>style.visibility</p:attrName>
                                        </p:attrNameLst>
                                      </p:cBhvr>
                                      <p:to>
                                        <p:strVal val="visible"/>
                                      </p:to>
                                    </p:set>
                                    <p:anim calcmode="lin" valueType="num">
                                      <p:cBhvr additive="base">
                                        <p:cTn id="24" dur="500" fill="hold"/>
                                        <p:tgtEl>
                                          <p:spTgt spid="17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6">
                                            <p:txEl>
                                              <p:pRg st="3" end="3"/>
                                            </p:txEl>
                                          </p:spTgt>
                                        </p:tgtEl>
                                        <p:attrNameLst>
                                          <p:attrName>style.visibility</p:attrName>
                                        </p:attrNameLst>
                                      </p:cBhvr>
                                      <p:to>
                                        <p:strVal val="visible"/>
                                      </p:to>
                                    </p:set>
                                    <p:anim calcmode="lin" valueType="num">
                                      <p:cBhvr additive="base">
                                        <p:cTn id="30" dur="500" fill="hold"/>
                                        <p:tgtEl>
                                          <p:spTgt spid="17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76">
                                            <p:txEl>
                                              <p:pRg st="4" end="4"/>
                                            </p:txEl>
                                          </p:spTgt>
                                        </p:tgtEl>
                                        <p:attrNameLst>
                                          <p:attrName>style.visibility</p:attrName>
                                        </p:attrNameLst>
                                      </p:cBhvr>
                                      <p:to>
                                        <p:strVal val="visible"/>
                                      </p:to>
                                    </p:set>
                                    <p:anim calcmode="lin" valueType="num">
                                      <p:cBhvr additive="base">
                                        <p:cTn id="36" dur="500" fill="hold"/>
                                        <p:tgtEl>
                                          <p:spTgt spid="176">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7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76">
                                            <p:txEl>
                                              <p:pRg st="5" end="5"/>
                                            </p:txEl>
                                          </p:spTgt>
                                        </p:tgtEl>
                                        <p:attrNameLst>
                                          <p:attrName>style.visibility</p:attrName>
                                        </p:attrNameLst>
                                      </p:cBhvr>
                                      <p:to>
                                        <p:strVal val="visible"/>
                                      </p:to>
                                    </p:set>
                                    <p:anim calcmode="lin" valueType="num">
                                      <p:cBhvr additive="base">
                                        <p:cTn id="42" dur="500" fill="hold"/>
                                        <p:tgtEl>
                                          <p:spTgt spid="176">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7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76">
                                            <p:txEl>
                                              <p:pRg st="6" end="6"/>
                                            </p:txEl>
                                          </p:spTgt>
                                        </p:tgtEl>
                                        <p:attrNameLst>
                                          <p:attrName>style.visibility</p:attrName>
                                        </p:attrNameLst>
                                      </p:cBhvr>
                                      <p:to>
                                        <p:strVal val="visible"/>
                                      </p:to>
                                    </p:set>
                                    <p:anim calcmode="lin" valueType="num">
                                      <p:cBhvr additive="base">
                                        <p:cTn id="48" dur="500" fill="hold"/>
                                        <p:tgtEl>
                                          <p:spTgt spid="176">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7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nodeType="clickEffect">
                                  <p:stCondLst>
                                    <p:cond delay="0"/>
                                  </p:stCondLst>
                                  <p:childTnLst>
                                    <p:set>
                                      <p:cBhvr>
                                        <p:cTn id="53" dur="1" fill="hold">
                                          <p:stCondLst>
                                            <p:cond delay="0"/>
                                          </p:stCondLst>
                                        </p:cTn>
                                        <p:tgtEl>
                                          <p:spTgt spid="7177"/>
                                        </p:tgtEl>
                                        <p:attrNameLst>
                                          <p:attrName>style.visibility</p:attrName>
                                        </p:attrNameLst>
                                      </p:cBhvr>
                                      <p:to>
                                        <p:strVal val="visible"/>
                                      </p:to>
                                    </p:set>
                                    <p:animEffect transition="in" filter="dissolve">
                                      <p:cBhvr>
                                        <p:cTn id="54" dur="500"/>
                                        <p:tgtEl>
                                          <p:spTgt spid="717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1000" fill="hold"/>
                                        <p:tgtEl>
                                          <p:spTgt spid="2"/>
                                        </p:tgtEl>
                                        <p:attrNameLst>
                                          <p:attrName>ppt_w</p:attrName>
                                        </p:attrNameLst>
                                      </p:cBhvr>
                                      <p:tavLst>
                                        <p:tav tm="0">
                                          <p:val>
                                            <p:strVal val="#ppt_w*0.70"/>
                                          </p:val>
                                        </p:tav>
                                        <p:tav tm="100000">
                                          <p:val>
                                            <p:strVal val="#ppt_w"/>
                                          </p:val>
                                        </p:tav>
                                      </p:tavLst>
                                    </p:anim>
                                    <p:anim calcmode="lin" valueType="num">
                                      <p:cBhvr>
                                        <p:cTn id="60" dur="1000" fill="hold"/>
                                        <p:tgtEl>
                                          <p:spTgt spid="2"/>
                                        </p:tgtEl>
                                        <p:attrNameLst>
                                          <p:attrName>ppt_h</p:attrName>
                                        </p:attrNameLst>
                                      </p:cBhvr>
                                      <p:tavLst>
                                        <p:tav tm="0">
                                          <p:val>
                                            <p:strVal val="#ppt_h"/>
                                          </p:val>
                                        </p:tav>
                                        <p:tav tm="100000">
                                          <p:val>
                                            <p:strVal val="#ppt_h"/>
                                          </p:val>
                                        </p:tav>
                                      </p:tavLst>
                                    </p:anim>
                                    <p:animEffect transition="in" filter="fade">
                                      <p:cBhvr>
                                        <p:cTn id="6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176" grpId="0" build="p"/>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9750" y="-23676"/>
            <a:ext cx="160607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endParaRPr lang="it-IT" sz="1050" dirty="0">
              <a:ln>
                <a:solidFill>
                  <a:prstClr val="white"/>
                </a:solidFill>
              </a:ln>
              <a:solidFill>
                <a:prstClr val="white"/>
              </a:solidFill>
              <a:latin typeface="Corbel" panose="020B0503020204020204" pitchFamily="34" charset="0"/>
            </a:endParaRPr>
          </a:p>
        </p:txBody>
      </p:sp>
      <p:sp>
        <p:nvSpPr>
          <p:cNvPr id="20" name="Rettangolo 19"/>
          <p:cNvSpPr/>
          <p:nvPr/>
        </p:nvSpPr>
        <p:spPr>
          <a:xfrm>
            <a:off x="1364122" y="6558740"/>
            <a:ext cx="7174232" cy="276999"/>
          </a:xfrm>
          <a:prstGeom prst="rect">
            <a:avLst/>
          </a:prstGeom>
          <a:noFill/>
        </p:spPr>
        <p:txBody>
          <a:bodyPr wrap="square">
            <a:spAutoFit/>
          </a:bodyPr>
          <a:lstStyle/>
          <a:p>
            <a:endParaRPr lang="it-IT" sz="1200" dirty="0">
              <a:solidFill>
                <a:schemeClr val="bg1"/>
              </a:solidFill>
              <a:cs typeface="Aharoni" panose="02010803020104030203" pitchFamily="2" charset="-79"/>
            </a:endParaRPr>
          </a:p>
        </p:txBody>
      </p:sp>
      <p:sp>
        <p:nvSpPr>
          <p:cNvPr id="12"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900" dirty="0">
              <a:solidFill>
                <a:schemeClr val="bg1"/>
              </a:solidFill>
            </a:endParaRPr>
          </a:p>
        </p:txBody>
      </p:sp>
      <p:pic>
        <p:nvPicPr>
          <p:cNvPr id="3" name="Immagine 2"/>
          <p:cNvPicPr>
            <a:picLocks noChangeAspect="1"/>
          </p:cNvPicPr>
          <p:nvPr/>
        </p:nvPicPr>
        <p:blipFill>
          <a:blip r:embed="rId3" cstate="print">
            <a:extLst>
              <a:ext uri="{BEBA8EAE-BF5A-486C-A8C5-ECC9F3942E4B}">
                <a14:imgProps xmlns:a14="http://schemas.microsoft.com/office/drawing/2010/main" xmlns="">
                  <a14:imgLayer r:embed="rId4">
                    <a14:imgEffect>
                      <a14:saturation sat="33000"/>
                    </a14:imgEffect>
                  </a14:imgLayer>
                </a14:imgProps>
              </a:ext>
              <a:ext uri="{28A0092B-C50C-407E-A947-70E740481C1C}">
                <a14:useLocalDpi xmlns:a14="http://schemas.microsoft.com/office/drawing/2010/main" xmlns="" val="0"/>
              </a:ext>
            </a:extLst>
          </a:blip>
          <a:stretch>
            <a:fillRect/>
          </a:stretch>
        </p:blipFill>
        <p:spPr>
          <a:xfrm>
            <a:off x="1364122" y="-38080"/>
            <a:ext cx="1019630" cy="1027894"/>
          </a:xfrm>
          <a:prstGeom prst="rect">
            <a:avLst/>
          </a:prstGeom>
        </p:spPr>
      </p:pic>
      <p:pic>
        <p:nvPicPr>
          <p:cNvPr id="60" name="Immagine 5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15347" y="-23676"/>
            <a:ext cx="955591" cy="1013490"/>
          </a:xfrm>
          <a:prstGeom prst="rect">
            <a:avLst/>
          </a:prstGeom>
        </p:spPr>
      </p:pic>
      <p:pic>
        <p:nvPicPr>
          <p:cNvPr id="61" name="Immagine 6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367956" y="0"/>
            <a:ext cx="2458567" cy="1013490"/>
          </a:xfrm>
          <a:prstGeom prst="rect">
            <a:avLst/>
          </a:prstGeom>
        </p:spPr>
      </p:pic>
      <p:pic>
        <p:nvPicPr>
          <p:cNvPr id="62" name="Immagine 61"/>
          <p:cNvPicPr>
            <a:picLocks noChangeAspect="1"/>
          </p:cNvPicPr>
          <p:nvPr/>
        </p:nvPicPr>
        <p:blipFill>
          <a:blip r:embed="rId7" cstate="print">
            <a:extLst>
              <a:ext uri="{BEBA8EAE-BF5A-486C-A8C5-ECC9F3942E4B}">
                <a14:imgProps xmlns:a14="http://schemas.microsoft.com/office/drawing/2010/main" xmlns="">
                  <a14:imgLayer r:embed="rId8">
                    <a14:imgEffect>
                      <a14:saturation sat="33000"/>
                    </a14:imgEffect>
                  </a14:imgLayer>
                </a14:imgProps>
              </a:ext>
              <a:ext uri="{28A0092B-C50C-407E-A947-70E740481C1C}">
                <a14:useLocalDpi xmlns:a14="http://schemas.microsoft.com/office/drawing/2010/main" xmlns="" val="0"/>
              </a:ext>
            </a:extLst>
          </a:blip>
          <a:stretch>
            <a:fillRect/>
          </a:stretch>
        </p:blipFill>
        <p:spPr>
          <a:xfrm>
            <a:off x="16089" y="-10931"/>
            <a:ext cx="1348033" cy="1000745"/>
          </a:xfrm>
          <a:prstGeom prst="rect">
            <a:avLst/>
          </a:prstGeom>
        </p:spPr>
      </p:pic>
      <p:pic>
        <p:nvPicPr>
          <p:cNvPr id="10" name="Immagine 9"/>
          <p:cNvPicPr>
            <a:picLocks noChangeAspect="1"/>
          </p:cNvPicPr>
          <p:nvPr/>
        </p:nvPicPr>
        <p:blipFill rotWithShape="1">
          <a:blip r:embed="rId9" cstate="print">
            <a:extLst>
              <a:ext uri="{28A0092B-C50C-407E-A947-70E740481C1C}">
                <a14:useLocalDpi xmlns:a14="http://schemas.microsoft.com/office/drawing/2010/main" xmlns="" val="0"/>
              </a:ext>
            </a:extLst>
          </a:blip>
          <a:srcRect l="3824" t="9090" r="76937" b="18339"/>
          <a:stretch/>
        </p:blipFill>
        <p:spPr>
          <a:xfrm>
            <a:off x="116154" y="3177107"/>
            <a:ext cx="1354263" cy="1719531"/>
          </a:xfrm>
          <a:prstGeom prst="rect">
            <a:avLst/>
          </a:prstGeom>
        </p:spPr>
      </p:pic>
      <p:pic>
        <p:nvPicPr>
          <p:cNvPr id="63" name="Immagine 6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724707" y="-35853"/>
            <a:ext cx="990640" cy="1025667"/>
          </a:xfrm>
          <a:prstGeom prst="rect">
            <a:avLst/>
          </a:prstGeom>
        </p:spPr>
      </p:pic>
      <p:pic>
        <p:nvPicPr>
          <p:cNvPr id="64" name="Immagine 6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55323" y="-17304"/>
            <a:ext cx="2488677" cy="1013490"/>
          </a:xfrm>
          <a:prstGeom prst="rect">
            <a:avLst/>
          </a:prstGeom>
        </p:spPr>
      </p:pic>
      <p:sp>
        <p:nvSpPr>
          <p:cNvPr id="4" name="Titolo 3"/>
          <p:cNvSpPr>
            <a:spLocks noGrp="1"/>
          </p:cNvSpPr>
          <p:nvPr>
            <p:ph type="title"/>
          </p:nvPr>
        </p:nvSpPr>
        <p:spPr>
          <a:xfrm>
            <a:off x="1771997" y="-179713"/>
            <a:ext cx="7886700" cy="1325563"/>
          </a:xfrm>
        </p:spPr>
        <p:txBody>
          <a:bodyPr>
            <a:normAutofit/>
          </a:bodyPr>
          <a:lstStyle/>
          <a:p>
            <a:pPr algn="ctr"/>
            <a:endParaRPr lang="it-IT" sz="5000" b="1" dirty="0">
              <a:solidFill>
                <a:schemeClr val="bg1"/>
              </a:solidFill>
            </a:endParaRPr>
          </a:p>
        </p:txBody>
      </p:sp>
      <p:sp>
        <p:nvSpPr>
          <p:cNvPr id="15" name="Rettangolo 14"/>
          <p:cNvSpPr/>
          <p:nvPr/>
        </p:nvSpPr>
        <p:spPr>
          <a:xfrm>
            <a:off x="2330506" y="1205713"/>
            <a:ext cx="5818174" cy="5016758"/>
          </a:xfrm>
          <a:prstGeom prst="rect">
            <a:avLst/>
          </a:prstGeom>
        </p:spPr>
        <p:txBody>
          <a:bodyPr wrap="square">
            <a:spAutoFit/>
          </a:bodyPr>
          <a:lstStyle/>
          <a:p>
            <a:pPr algn="ctr"/>
            <a:r>
              <a:rPr lang="it-IT" sz="4000" noProof="1" smtClean="0">
                <a:solidFill>
                  <a:schemeClr val="tx1">
                    <a:lumMod val="95000"/>
                    <a:lumOff val="5000"/>
                  </a:schemeClr>
                </a:solidFill>
                <a:latin typeface="Comic Sans MS" pitchFamily="66" charset="0"/>
              </a:rPr>
              <a:t>Linea guida per la progettazione antincendio</a:t>
            </a:r>
          </a:p>
          <a:p>
            <a:pPr algn="ctr"/>
            <a:r>
              <a:rPr lang="it-IT" sz="4000" noProof="1" smtClean="0">
                <a:solidFill>
                  <a:schemeClr val="tx1">
                    <a:lumMod val="95000"/>
                    <a:lumOff val="5000"/>
                  </a:schemeClr>
                </a:solidFill>
                <a:latin typeface="Comic Sans MS" pitchFamily="66" charset="0"/>
              </a:rPr>
              <a:t>negli </a:t>
            </a:r>
          </a:p>
          <a:p>
            <a:pPr algn="ctr"/>
            <a:r>
              <a:rPr lang="it-IT" sz="4000" noProof="1" smtClean="0">
                <a:solidFill>
                  <a:schemeClr val="tx1">
                    <a:lumMod val="95000"/>
                    <a:lumOff val="5000"/>
                  </a:schemeClr>
                </a:solidFill>
                <a:latin typeface="Comic Sans MS" pitchFamily="66" charset="0"/>
              </a:rPr>
              <a:t>EDIFICI TUTELATI</a:t>
            </a:r>
          </a:p>
          <a:p>
            <a:endParaRPr lang="it-IT" sz="4000" noProof="1" smtClean="0">
              <a:solidFill>
                <a:schemeClr val="tx1">
                  <a:lumMod val="95000"/>
                  <a:lumOff val="5000"/>
                </a:schemeClr>
              </a:solidFill>
              <a:latin typeface="Comic Sans MS" pitchFamily="66" charset="0"/>
            </a:endParaRPr>
          </a:p>
          <a:p>
            <a:r>
              <a:rPr lang="it-IT" sz="4000" noProof="1" smtClean="0">
                <a:solidFill>
                  <a:schemeClr val="tx1">
                    <a:lumMod val="95000"/>
                    <a:lumOff val="5000"/>
                  </a:schemeClr>
                </a:solidFill>
                <a:latin typeface="Comic Sans MS" pitchFamily="66" charset="0"/>
              </a:rPr>
              <a:t>         18 marzo 2016</a:t>
            </a:r>
          </a:p>
          <a:p>
            <a:endParaRPr lang="it-IT" sz="4000" noProof="1">
              <a:solidFill>
                <a:schemeClr val="tx1">
                  <a:lumMod val="95000"/>
                  <a:lumOff val="5000"/>
                </a:schemeClr>
              </a:solidFill>
              <a:latin typeface="Comic Sans MS" pitchFamily="66" charset="0"/>
            </a:endParaRPr>
          </a:p>
        </p:txBody>
      </p:sp>
    </p:spTree>
    <p:extLst>
      <p:ext uri="{BB962C8B-B14F-4D97-AF65-F5344CB8AC3E}">
        <p14:creationId xmlns:p14="http://schemas.microsoft.com/office/powerpoint/2010/main" xmlns="" val="6478625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13" name="Titolo 1"/>
          <p:cNvSpPr txBox="1">
            <a:spLocks/>
          </p:cNvSpPr>
          <p:nvPr/>
        </p:nvSpPr>
        <p:spPr>
          <a:xfrm>
            <a:off x="0" y="0"/>
            <a:ext cx="9144000" cy="629921"/>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altLang="it-IT" sz="5000" b="1" dirty="0" smtClean="0">
                <a:solidFill>
                  <a:schemeClr val="bg1"/>
                </a:solidFill>
              </a:rPr>
              <a:t>         </a:t>
            </a:r>
            <a:endParaRPr lang="it-IT" sz="4800" b="1" dirty="0">
              <a:ln>
                <a:solidFill>
                  <a:schemeClr val="bg1"/>
                </a:solidFill>
              </a:ln>
              <a:solidFill>
                <a:schemeClr val="bg1"/>
              </a:solidFill>
              <a:latin typeface="Corbel" panose="020B0503020204020204" pitchFamily="34" charset="0"/>
            </a:endParaRPr>
          </a:p>
        </p:txBody>
      </p:sp>
      <p:pic>
        <p:nvPicPr>
          <p:cNvPr id="4" name="Immagine 3"/>
          <p:cNvPicPr>
            <a:picLocks noChangeAspect="1"/>
          </p:cNvPicPr>
          <p:nvPr/>
        </p:nvPicPr>
        <p:blipFill rotWithShape="1">
          <a:blip r:embed="rId3" cstate="print">
            <a:duotone>
              <a:prstClr val="black"/>
              <a:srgbClr val="D9C3A5">
                <a:tint val="50000"/>
                <a:satMod val="180000"/>
              </a:srgbClr>
            </a:duotone>
            <a:extLst>
              <a:ext uri="{BEBA8EAE-BF5A-486C-A8C5-ECC9F3942E4B}">
                <a14:imgProps xmlns:a14="http://schemas.microsoft.com/office/drawing/2010/main" xmlns="">
                  <a14:imgLayer r:embed="rId4">
                    <a14:imgEffect>
                      <a14:saturation sat="98000"/>
                    </a14:imgEffect>
                  </a14:imgLayer>
                </a14:imgProps>
              </a:ext>
              <a:ext uri="{28A0092B-C50C-407E-A947-70E740481C1C}">
                <a14:useLocalDpi xmlns:a14="http://schemas.microsoft.com/office/drawing/2010/main" xmlns="" val="0"/>
              </a:ext>
            </a:extLst>
          </a:blip>
          <a:srcRect l="2276" t="3766" r="40737" b="5540"/>
          <a:stretch/>
        </p:blipFill>
        <p:spPr>
          <a:xfrm>
            <a:off x="1" y="4352794"/>
            <a:ext cx="1240076" cy="2505206"/>
          </a:xfrm>
          <a:prstGeom prst="rect">
            <a:avLst/>
          </a:prstGeom>
        </p:spPr>
      </p:pic>
      <p:pic>
        <p:nvPicPr>
          <p:cNvPr id="20" name="Immagine 19"/>
          <p:cNvPicPr>
            <a:picLocks noChangeAspect="1"/>
          </p:cNvPicPr>
          <p:nvPr/>
        </p:nvPicPr>
        <p:blipFill rotWithShape="1">
          <a:blip r:embed="rId5" cstate="print">
            <a:duotone>
              <a:prstClr val="black"/>
              <a:srgbClr val="D9C3A5">
                <a:tint val="50000"/>
                <a:satMod val="180000"/>
              </a:srgbClr>
            </a:duotone>
            <a:extLst>
              <a:ext uri="{28A0092B-C50C-407E-A947-70E740481C1C}">
                <a14:useLocalDpi xmlns:a14="http://schemas.microsoft.com/office/drawing/2010/main" xmlns="" val="0"/>
              </a:ext>
            </a:extLst>
          </a:blip>
          <a:srcRect l="2276" t="3766" r="39422" b="5540"/>
          <a:stretch/>
        </p:blipFill>
        <p:spPr>
          <a:xfrm>
            <a:off x="-1" y="583687"/>
            <a:ext cx="1240078" cy="2505206"/>
          </a:xfrm>
          <a:prstGeom prst="rect">
            <a:avLst/>
          </a:prstGeom>
        </p:spPr>
      </p:pic>
      <p:pic>
        <p:nvPicPr>
          <p:cNvPr id="19" name="Immagine 18"/>
          <p:cNvPicPr>
            <a:picLocks noChangeAspect="1"/>
          </p:cNvPicPr>
          <p:nvPr/>
        </p:nvPicPr>
        <p:blipFill rotWithShape="1">
          <a:blip r:embed="rId6" cstate="print">
            <a:duotone>
              <a:prstClr val="black"/>
              <a:srgbClr val="D9C3A5">
                <a:tint val="50000"/>
                <a:satMod val="180000"/>
              </a:srgbClr>
            </a:duotone>
            <a:extLst>
              <a:ext uri="{BEBA8EAE-BF5A-486C-A8C5-ECC9F3942E4B}">
                <a14:imgProps xmlns:a14="http://schemas.microsoft.com/office/drawing/2010/main" xmlns="">
                  <a14:imgLayer r:embed="rId4">
                    <a14:imgEffect>
                      <a14:colorTemperature colorTemp="5300"/>
                    </a14:imgEffect>
                  </a14:imgLayer>
                </a14:imgProps>
              </a:ext>
              <a:ext uri="{28A0092B-C50C-407E-A947-70E740481C1C}">
                <a14:useLocalDpi xmlns:a14="http://schemas.microsoft.com/office/drawing/2010/main" xmlns="" val="0"/>
              </a:ext>
            </a:extLst>
          </a:blip>
          <a:srcRect l="2276" t="3766" r="39861" b="5540"/>
          <a:stretch/>
        </p:blipFill>
        <p:spPr>
          <a:xfrm>
            <a:off x="-2" y="1959414"/>
            <a:ext cx="1240077" cy="2453323"/>
          </a:xfrm>
          <a:prstGeom prst="rect">
            <a:avLst/>
          </a:prstGeom>
        </p:spPr>
      </p:pic>
      <p:pic>
        <p:nvPicPr>
          <p:cNvPr id="14" name="Immagine 13"/>
          <p:cNvPicPr>
            <a:picLocks noChangeAspect="1"/>
          </p:cNvPicPr>
          <p:nvPr/>
        </p:nvPicPr>
        <p:blipFill rotWithShape="1">
          <a:blip r:embed="rId7" cstate="print">
            <a:extLst>
              <a:ext uri="{28A0092B-C50C-407E-A947-70E740481C1C}">
                <a14:useLocalDpi xmlns:a14="http://schemas.microsoft.com/office/drawing/2010/main" xmlns="" val="0"/>
              </a:ext>
            </a:extLst>
          </a:blip>
          <a:srcRect l="3824" t="9090" r="76937" b="18339"/>
          <a:stretch/>
        </p:blipFill>
        <p:spPr>
          <a:xfrm>
            <a:off x="264474" y="-117553"/>
            <a:ext cx="1421534" cy="1719531"/>
          </a:xfrm>
          <a:prstGeom prst="rect">
            <a:avLst/>
          </a:prstGeom>
        </p:spPr>
      </p:pic>
      <p:pic>
        <p:nvPicPr>
          <p:cNvPr id="92" name="Immagine 91"/>
          <p:cNvPicPr>
            <a:picLocks noChangeAspect="1"/>
          </p:cNvPicPr>
          <p:nvPr/>
        </p:nvPicPr>
        <p:blipFill>
          <a:blip r:embed="rId8" cstate="print"/>
          <a:stretch>
            <a:fillRect/>
          </a:stretch>
        </p:blipFill>
        <p:spPr>
          <a:xfrm>
            <a:off x="1166361" y="589471"/>
            <a:ext cx="7977639" cy="5828976"/>
          </a:xfrm>
          <a:prstGeom prst="rect">
            <a:avLst/>
          </a:prstGeom>
        </p:spPr>
      </p:pic>
      <p:sp>
        <p:nvSpPr>
          <p:cNvPr id="10" name="Segnaposto piè di pagina 9"/>
          <p:cNvSpPr txBox="1">
            <a:spLocks/>
          </p:cNvSpPr>
          <p:nvPr/>
        </p:nvSpPr>
        <p:spPr>
          <a:xfrm>
            <a:off x="1240075" y="6492875"/>
            <a:ext cx="7903925"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900" dirty="0">
              <a:solidFill>
                <a:schemeClr val="bg1"/>
              </a:solidFill>
            </a:endParaRPr>
          </a:p>
        </p:txBody>
      </p:sp>
      <p:cxnSp>
        <p:nvCxnSpPr>
          <p:cNvPr id="5" name="Connettore 2 4"/>
          <p:cNvCxnSpPr/>
          <p:nvPr/>
        </p:nvCxnSpPr>
        <p:spPr>
          <a:xfrm>
            <a:off x="7371008" y="1656935"/>
            <a:ext cx="0" cy="420856"/>
          </a:xfrm>
          <a:prstGeom prst="straightConnector1">
            <a:avLst/>
          </a:prstGeom>
          <a:ln w="6350" cmpd="sng">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 name="CasellaDiTesto 12"/>
          <p:cNvSpPr txBox="1"/>
          <p:nvPr/>
        </p:nvSpPr>
        <p:spPr>
          <a:xfrm>
            <a:off x="8558583" y="6492875"/>
            <a:ext cx="184731" cy="369332"/>
          </a:xfrm>
          <a:prstGeom prst="rect">
            <a:avLst/>
          </a:prstGeom>
          <a:solidFill>
            <a:schemeClr val="bg2">
              <a:lumMod val="50000"/>
            </a:schemeClr>
          </a:solidFill>
        </p:spPr>
        <p:txBody>
          <a:bodyPr wrap="non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dirty="0">
              <a:solidFill>
                <a:schemeClr val="bg1"/>
              </a:solidFill>
            </a:endParaRPr>
          </a:p>
        </p:txBody>
      </p:sp>
    </p:spTree>
    <p:extLst>
      <p:ext uri="{BB962C8B-B14F-4D97-AF65-F5344CB8AC3E}">
        <p14:creationId xmlns:p14="http://schemas.microsoft.com/office/powerpoint/2010/main" xmlns="" val="8244800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24579"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24580" name="Immagine 12"/>
          <p:cNvPicPr>
            <a:picLocks noChangeAspect="1"/>
          </p:cNvPicPr>
          <p:nvPr/>
        </p:nvPicPr>
        <p:blipFill>
          <a:blip r:embed="rId5" cstate="print"/>
          <a:srcRect l="3824" t="9090" r="76936" b="18340"/>
          <a:stretch>
            <a:fillRect/>
          </a:stretch>
        </p:blipFill>
        <p:spPr bwMode="auto">
          <a:xfrm>
            <a:off x="0" y="-160338"/>
            <a:ext cx="1354138" cy="1719263"/>
          </a:xfrm>
          <a:prstGeom prst="rect">
            <a:avLst/>
          </a:prstGeom>
          <a:noFill/>
          <a:ln w="9525">
            <a:noFill/>
            <a:miter lim="800000"/>
            <a:headEnd/>
            <a:tailEnd/>
          </a:ln>
        </p:spPr>
      </p:pic>
      <p:sp>
        <p:nvSpPr>
          <p:cNvPr id="24581" name="Segnaposto piè di pagina 9"/>
          <p:cNvSpPr txBox="1">
            <a:spLocks/>
          </p:cNvSpPr>
          <p:nvPr/>
        </p:nvSpPr>
        <p:spPr bwMode="auto">
          <a:xfrm>
            <a:off x="2273300" y="6602413"/>
            <a:ext cx="5114925" cy="255587"/>
          </a:xfrm>
          <a:prstGeom prst="rect">
            <a:avLst/>
          </a:prstGeom>
          <a:noFill/>
          <a:ln w="9525">
            <a:noFill/>
            <a:miter lim="800000"/>
            <a:headEnd/>
            <a:tailEnd/>
          </a:ln>
        </p:spPr>
        <p:txBody>
          <a:bodyPr anchor="ctr"/>
          <a:lstStyle/>
          <a:p>
            <a:pPr algn="ctr"/>
            <a:r>
              <a:rPr lang="it-IT" altLang="it-IT" sz="1000" b="1">
                <a:solidFill>
                  <a:srgbClr val="FFFFFF"/>
                </a:solidFill>
                <a:latin typeface="Calibri" pitchFamily="34" charset="0"/>
              </a:rPr>
              <a:t>Peppino Suriano Comando Provinciale VV.F. di Lecco</a:t>
            </a:r>
          </a:p>
        </p:txBody>
      </p:sp>
      <p:sp>
        <p:nvSpPr>
          <p:cNvPr id="24582" name="Rectangle 6"/>
          <p:cNvSpPr>
            <a:spLocks noChangeArrowheads="1"/>
          </p:cNvSpPr>
          <p:nvPr/>
        </p:nvSpPr>
        <p:spPr bwMode="auto">
          <a:xfrm>
            <a:off x="2381250" y="0"/>
            <a:ext cx="6221413" cy="427038"/>
          </a:xfrm>
          <a:prstGeom prst="rect">
            <a:avLst/>
          </a:prstGeom>
          <a:noFill/>
          <a:ln w="9525" algn="ctr">
            <a:noFill/>
            <a:miter lim="800000"/>
            <a:headEnd/>
            <a:tailEnd/>
          </a:ln>
        </p:spPr>
        <p:txBody>
          <a:bodyPr>
            <a:spAutoFit/>
          </a:bodyPr>
          <a:lstStyle/>
          <a:p>
            <a:pPr algn="ctr"/>
            <a:r>
              <a:rPr lang="it-IT" altLang="it-IT" sz="2200" b="1">
                <a:solidFill>
                  <a:srgbClr val="F2F2F2"/>
                </a:solidFill>
              </a:rPr>
              <a:t>Linee Guida Campo di Applicazione</a:t>
            </a:r>
          </a:p>
        </p:txBody>
      </p:sp>
      <p:grpSp>
        <p:nvGrpSpPr>
          <p:cNvPr id="2" name="Group 20"/>
          <p:cNvGrpSpPr>
            <a:grpSpLocks/>
          </p:cNvGrpSpPr>
          <p:nvPr/>
        </p:nvGrpSpPr>
        <p:grpSpPr bwMode="auto">
          <a:xfrm>
            <a:off x="2808288" y="714375"/>
            <a:ext cx="5527675" cy="5743575"/>
            <a:chOff x="1247" y="444"/>
            <a:chExt cx="3482" cy="3618"/>
          </a:xfrm>
        </p:grpSpPr>
        <p:sp>
          <p:nvSpPr>
            <p:cNvPr id="24594" name="AutoShape 7" descr="fig 1"/>
            <p:cNvSpPr>
              <a:spLocks noChangeAspect="1" noChangeArrowheads="1"/>
            </p:cNvSpPr>
            <p:nvPr/>
          </p:nvSpPr>
          <p:spPr bwMode="auto">
            <a:xfrm>
              <a:off x="2784" y="2064"/>
              <a:ext cx="192" cy="192"/>
            </a:xfrm>
            <a:prstGeom prst="rect">
              <a:avLst/>
            </a:prstGeom>
            <a:noFill/>
            <a:ln w="9525">
              <a:noFill/>
              <a:miter lim="800000"/>
              <a:headEnd/>
              <a:tailEnd/>
            </a:ln>
          </p:spPr>
          <p:txBody>
            <a:bodyPr/>
            <a:lstStyle/>
            <a:p>
              <a:endParaRPr lang="it-IT" altLang="it-IT"/>
            </a:p>
          </p:txBody>
        </p:sp>
        <p:sp>
          <p:nvSpPr>
            <p:cNvPr id="24595" name="AutoShape 8" descr="fig 1"/>
            <p:cNvSpPr>
              <a:spLocks noChangeAspect="1" noChangeArrowheads="1"/>
            </p:cNvSpPr>
            <p:nvPr/>
          </p:nvSpPr>
          <p:spPr bwMode="auto">
            <a:xfrm>
              <a:off x="2784" y="2064"/>
              <a:ext cx="192" cy="192"/>
            </a:xfrm>
            <a:prstGeom prst="rect">
              <a:avLst/>
            </a:prstGeom>
            <a:noFill/>
            <a:ln w="9525">
              <a:noFill/>
              <a:miter lim="800000"/>
              <a:headEnd/>
              <a:tailEnd/>
            </a:ln>
          </p:spPr>
          <p:txBody>
            <a:bodyPr/>
            <a:lstStyle/>
            <a:p>
              <a:endParaRPr lang="it-IT" altLang="it-IT"/>
            </a:p>
          </p:txBody>
        </p:sp>
        <p:pic>
          <p:nvPicPr>
            <p:cNvPr id="24596" name="Picture 14"/>
            <p:cNvPicPr>
              <a:picLocks noChangeAspect="1" noChangeArrowheads="1"/>
            </p:cNvPicPr>
            <p:nvPr/>
          </p:nvPicPr>
          <p:blipFill>
            <a:blip r:embed="rId6" cstate="print"/>
            <a:srcRect/>
            <a:stretch>
              <a:fillRect/>
            </a:stretch>
          </p:blipFill>
          <p:spPr bwMode="auto">
            <a:xfrm>
              <a:off x="1247" y="444"/>
              <a:ext cx="3474" cy="1359"/>
            </a:xfrm>
            <a:prstGeom prst="rect">
              <a:avLst/>
            </a:prstGeom>
            <a:noFill/>
            <a:ln w="9525" algn="ctr">
              <a:noFill/>
              <a:miter lim="800000"/>
              <a:headEnd/>
              <a:tailEnd/>
            </a:ln>
          </p:spPr>
        </p:pic>
        <p:pic>
          <p:nvPicPr>
            <p:cNvPr id="24597" name="Picture 15"/>
            <p:cNvPicPr>
              <a:picLocks noChangeAspect="1" noChangeArrowheads="1"/>
            </p:cNvPicPr>
            <p:nvPr/>
          </p:nvPicPr>
          <p:blipFill>
            <a:blip r:embed="rId7" cstate="print"/>
            <a:srcRect/>
            <a:stretch>
              <a:fillRect/>
            </a:stretch>
          </p:blipFill>
          <p:spPr bwMode="auto">
            <a:xfrm>
              <a:off x="1248" y="1791"/>
              <a:ext cx="3481" cy="2271"/>
            </a:xfrm>
            <a:prstGeom prst="rect">
              <a:avLst/>
            </a:prstGeom>
            <a:noFill/>
            <a:ln w="9525" algn="ctr">
              <a:noFill/>
              <a:miter lim="800000"/>
              <a:headEnd/>
              <a:tailEnd/>
            </a:ln>
          </p:spPr>
        </p:pic>
      </p:grpSp>
      <p:grpSp>
        <p:nvGrpSpPr>
          <p:cNvPr id="3" name="Group 29"/>
          <p:cNvGrpSpPr>
            <a:grpSpLocks/>
          </p:cNvGrpSpPr>
          <p:nvPr/>
        </p:nvGrpSpPr>
        <p:grpSpPr bwMode="auto">
          <a:xfrm>
            <a:off x="1179513" y="709613"/>
            <a:ext cx="1897062" cy="809625"/>
            <a:chOff x="773" y="441"/>
            <a:chExt cx="1195" cy="510"/>
          </a:xfrm>
        </p:grpSpPr>
        <p:pic>
          <p:nvPicPr>
            <p:cNvPr id="24590" name="Picture 23" descr="chiusura-traffico-300x231"/>
            <p:cNvPicPr>
              <a:picLocks noChangeAspect="1" noChangeArrowheads="1"/>
            </p:cNvPicPr>
            <p:nvPr/>
          </p:nvPicPr>
          <p:blipFill>
            <a:blip r:embed="rId8" cstate="print"/>
            <a:srcRect/>
            <a:stretch>
              <a:fillRect/>
            </a:stretch>
          </p:blipFill>
          <p:spPr bwMode="auto">
            <a:xfrm>
              <a:off x="773" y="441"/>
              <a:ext cx="496" cy="510"/>
            </a:xfrm>
            <a:prstGeom prst="rect">
              <a:avLst/>
            </a:prstGeom>
            <a:noFill/>
            <a:ln w="9525">
              <a:noFill/>
              <a:miter lim="800000"/>
              <a:headEnd/>
              <a:tailEnd/>
            </a:ln>
          </p:spPr>
        </p:pic>
        <p:sp>
          <p:nvSpPr>
            <p:cNvPr id="24591" name="AutoShape 24"/>
            <p:cNvSpPr>
              <a:spLocks noChangeArrowheads="1"/>
            </p:cNvSpPr>
            <p:nvPr/>
          </p:nvSpPr>
          <p:spPr bwMode="auto">
            <a:xfrm>
              <a:off x="1362" y="684"/>
              <a:ext cx="606" cy="186"/>
            </a:xfrm>
            <a:prstGeom prst="rightArrow">
              <a:avLst>
                <a:gd name="adj1" fmla="val 50000"/>
                <a:gd name="adj2" fmla="val 81452"/>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miter lim="800000"/>
              <a:headEnd/>
              <a:tailEnd/>
            </a:ln>
            <a:scene3d>
              <a:camera prst="legacyObliqueTopLeft"/>
              <a:lightRig rig="legacyNormal3" dir="r"/>
            </a:scene3d>
            <a:sp3d extrusionH="201600" prstMaterial="legacyMatte">
              <a:bevelT w="13500" h="13500" prst="angle"/>
              <a:bevelB w="13500" h="13500" prst="angle"/>
              <a:extrusionClr>
                <a:srgbClr val="0066CC"/>
              </a:extrusionClr>
            </a:sp3d>
          </p:spPr>
          <p:txBody>
            <a:bodyPr wrap="none" lIns="96926" tIns="48463" rIns="96926" bIns="48463" anchor="ctr">
              <a:spAutoFit/>
              <a:flatTx/>
            </a:bodyPr>
            <a:lstStyle/>
            <a:p>
              <a:endParaRPr lang="it-IT" altLang="it-IT"/>
            </a:p>
          </p:txBody>
        </p:sp>
        <p:pic>
          <p:nvPicPr>
            <p:cNvPr id="24592" name="Picture 27" descr="chiusura-traffico-300x231"/>
            <p:cNvPicPr>
              <a:picLocks noChangeAspect="1" noChangeArrowheads="1"/>
            </p:cNvPicPr>
            <p:nvPr/>
          </p:nvPicPr>
          <p:blipFill>
            <a:blip r:embed="rId8" cstate="print"/>
            <a:srcRect/>
            <a:stretch>
              <a:fillRect/>
            </a:stretch>
          </p:blipFill>
          <p:spPr bwMode="auto">
            <a:xfrm>
              <a:off x="773" y="441"/>
              <a:ext cx="496" cy="510"/>
            </a:xfrm>
            <a:prstGeom prst="rect">
              <a:avLst/>
            </a:prstGeom>
            <a:noFill/>
            <a:ln w="9525">
              <a:noFill/>
              <a:miter lim="800000"/>
              <a:headEnd/>
              <a:tailEnd/>
            </a:ln>
          </p:spPr>
        </p:pic>
        <p:sp>
          <p:nvSpPr>
            <p:cNvPr id="24593" name="AutoShape 28"/>
            <p:cNvSpPr>
              <a:spLocks noChangeArrowheads="1"/>
            </p:cNvSpPr>
            <p:nvPr/>
          </p:nvSpPr>
          <p:spPr bwMode="auto">
            <a:xfrm>
              <a:off x="1362" y="684"/>
              <a:ext cx="606" cy="186"/>
            </a:xfrm>
            <a:prstGeom prst="rightArrow">
              <a:avLst>
                <a:gd name="adj1" fmla="val 50000"/>
                <a:gd name="adj2" fmla="val 81452"/>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miter lim="800000"/>
              <a:headEnd/>
              <a:tailEnd/>
            </a:ln>
            <a:scene3d>
              <a:camera prst="legacyObliqueTopLeft"/>
              <a:lightRig rig="legacyNormal3" dir="r"/>
            </a:scene3d>
            <a:sp3d extrusionH="201600" prstMaterial="legacyMatte">
              <a:bevelT w="13500" h="13500" prst="angle"/>
              <a:bevelB w="13500" h="13500" prst="angle"/>
              <a:extrusionClr>
                <a:srgbClr val="0066CC"/>
              </a:extrusionClr>
            </a:sp3d>
          </p:spPr>
          <p:txBody>
            <a:bodyPr wrap="none" lIns="96926" tIns="48463" rIns="96926" bIns="48463" anchor="ctr">
              <a:spAutoFit/>
              <a:flatTx/>
            </a:bodyPr>
            <a:lstStyle/>
            <a:p>
              <a:endParaRPr lang="it-IT" altLang="it-IT"/>
            </a:p>
          </p:txBody>
        </p:sp>
      </p:grpSp>
      <p:grpSp>
        <p:nvGrpSpPr>
          <p:cNvPr id="4" name="Group 30"/>
          <p:cNvGrpSpPr>
            <a:grpSpLocks/>
          </p:cNvGrpSpPr>
          <p:nvPr/>
        </p:nvGrpSpPr>
        <p:grpSpPr bwMode="auto">
          <a:xfrm>
            <a:off x="1252538" y="3802063"/>
            <a:ext cx="1897062" cy="809625"/>
            <a:chOff x="773" y="441"/>
            <a:chExt cx="1195" cy="510"/>
          </a:xfrm>
        </p:grpSpPr>
        <p:pic>
          <p:nvPicPr>
            <p:cNvPr id="24586" name="Picture 31" descr="chiusura-traffico-300x231"/>
            <p:cNvPicPr>
              <a:picLocks noChangeAspect="1" noChangeArrowheads="1"/>
            </p:cNvPicPr>
            <p:nvPr/>
          </p:nvPicPr>
          <p:blipFill>
            <a:blip r:embed="rId8" cstate="print"/>
            <a:srcRect/>
            <a:stretch>
              <a:fillRect/>
            </a:stretch>
          </p:blipFill>
          <p:spPr bwMode="auto">
            <a:xfrm>
              <a:off x="773" y="441"/>
              <a:ext cx="496" cy="510"/>
            </a:xfrm>
            <a:prstGeom prst="rect">
              <a:avLst/>
            </a:prstGeom>
            <a:noFill/>
            <a:ln w="9525">
              <a:noFill/>
              <a:miter lim="800000"/>
              <a:headEnd/>
              <a:tailEnd/>
            </a:ln>
          </p:spPr>
        </p:pic>
        <p:sp>
          <p:nvSpPr>
            <p:cNvPr id="24587" name="AutoShape 32"/>
            <p:cNvSpPr>
              <a:spLocks noChangeArrowheads="1"/>
            </p:cNvSpPr>
            <p:nvPr/>
          </p:nvSpPr>
          <p:spPr bwMode="auto">
            <a:xfrm>
              <a:off x="1362" y="684"/>
              <a:ext cx="606" cy="186"/>
            </a:xfrm>
            <a:prstGeom prst="rightArrow">
              <a:avLst>
                <a:gd name="adj1" fmla="val 50000"/>
                <a:gd name="adj2" fmla="val 81452"/>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miter lim="800000"/>
              <a:headEnd/>
              <a:tailEnd/>
            </a:ln>
            <a:scene3d>
              <a:camera prst="legacyObliqueTopLeft"/>
              <a:lightRig rig="legacyNormal3" dir="r"/>
            </a:scene3d>
            <a:sp3d extrusionH="201600" prstMaterial="legacyMatte">
              <a:bevelT w="13500" h="13500" prst="angle"/>
              <a:bevelB w="13500" h="13500" prst="angle"/>
              <a:extrusionClr>
                <a:srgbClr val="0066CC"/>
              </a:extrusionClr>
            </a:sp3d>
          </p:spPr>
          <p:txBody>
            <a:bodyPr wrap="none" lIns="96926" tIns="48463" rIns="96926" bIns="48463" anchor="ctr">
              <a:spAutoFit/>
              <a:flatTx/>
            </a:bodyPr>
            <a:lstStyle/>
            <a:p>
              <a:endParaRPr lang="it-IT" altLang="it-IT"/>
            </a:p>
          </p:txBody>
        </p:sp>
        <p:pic>
          <p:nvPicPr>
            <p:cNvPr id="24588" name="Picture 33" descr="chiusura-traffico-300x231"/>
            <p:cNvPicPr>
              <a:picLocks noChangeAspect="1" noChangeArrowheads="1"/>
            </p:cNvPicPr>
            <p:nvPr/>
          </p:nvPicPr>
          <p:blipFill>
            <a:blip r:embed="rId8" cstate="print"/>
            <a:srcRect/>
            <a:stretch>
              <a:fillRect/>
            </a:stretch>
          </p:blipFill>
          <p:spPr bwMode="auto">
            <a:xfrm>
              <a:off x="773" y="441"/>
              <a:ext cx="496" cy="510"/>
            </a:xfrm>
            <a:prstGeom prst="rect">
              <a:avLst/>
            </a:prstGeom>
            <a:noFill/>
            <a:ln w="9525">
              <a:noFill/>
              <a:miter lim="800000"/>
              <a:headEnd/>
              <a:tailEnd/>
            </a:ln>
          </p:spPr>
        </p:pic>
        <p:sp>
          <p:nvSpPr>
            <p:cNvPr id="24589" name="AutoShape 34"/>
            <p:cNvSpPr>
              <a:spLocks noChangeArrowheads="1"/>
            </p:cNvSpPr>
            <p:nvPr/>
          </p:nvSpPr>
          <p:spPr bwMode="auto">
            <a:xfrm>
              <a:off x="1362" y="684"/>
              <a:ext cx="606" cy="186"/>
            </a:xfrm>
            <a:prstGeom prst="rightArrow">
              <a:avLst>
                <a:gd name="adj1" fmla="val 50000"/>
                <a:gd name="adj2" fmla="val 81452"/>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miter lim="800000"/>
              <a:headEnd/>
              <a:tailEnd/>
            </a:ln>
            <a:scene3d>
              <a:camera prst="legacyObliqueTopLeft"/>
              <a:lightRig rig="legacyNormal3" dir="r"/>
            </a:scene3d>
            <a:sp3d extrusionH="201600" prstMaterial="legacyMatte">
              <a:bevelT w="13500" h="13500" prst="angle"/>
              <a:bevelB w="13500" h="13500" prst="angle"/>
              <a:extrusionClr>
                <a:srgbClr val="0066CC"/>
              </a:extrusionClr>
            </a:sp3d>
          </p:spPr>
          <p:txBody>
            <a:bodyPr wrap="none" lIns="96926" tIns="48463" rIns="96926" bIns="48463" anchor="ctr">
              <a:spAutoFit/>
              <a:flatTx/>
            </a:bodyPr>
            <a:lstStyle/>
            <a:p>
              <a:endParaRPr lang="it-IT" altLang="it-IT"/>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strVal val="#ppt_w*0.70"/>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Effect transition="in" filter="fade">
                                      <p:cBhvr>
                                        <p:cTn id="16" dur="10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a:xfrm>
            <a:off x="1813043" y="2116113"/>
            <a:ext cx="7060601" cy="4034571"/>
          </a:xfrm>
          <a:solidFill>
            <a:schemeClr val="bg1"/>
          </a:solidFill>
          <a:ln>
            <a:solidFill>
              <a:schemeClr val="bg1"/>
            </a:solidFill>
          </a:ln>
        </p:spPr>
        <p:style>
          <a:lnRef idx="1">
            <a:schemeClr val="accent3"/>
          </a:lnRef>
          <a:fillRef idx="3">
            <a:schemeClr val="accent3"/>
          </a:fillRef>
          <a:effectRef idx="2">
            <a:schemeClr val="accent3"/>
          </a:effectRef>
          <a:fontRef idx="minor">
            <a:schemeClr val="lt1"/>
          </a:fontRef>
        </p:style>
        <p:txBody>
          <a:bodyPr>
            <a:normAutofit/>
          </a:bodyPr>
          <a:lstStyle/>
          <a:p>
            <a:pPr marL="0" indent="0" algn="ctr">
              <a:buNone/>
              <a:defRPr/>
            </a:pPr>
            <a:r>
              <a:rPr lang="it-IT" altLang="it-IT" b="1" dirty="0">
                <a:solidFill>
                  <a:schemeClr val="bg2">
                    <a:lumMod val="50000"/>
                  </a:schemeClr>
                </a:solidFill>
                <a:effectLst>
                  <a:outerShdw blurRad="38100" dist="38100" dir="2700000" algn="tl">
                    <a:srgbClr val="000000">
                      <a:alpha val="43137"/>
                    </a:srgbClr>
                  </a:outerShdw>
                </a:effectLst>
              </a:rPr>
              <a:t> </a:t>
            </a:r>
            <a:endParaRPr lang="it-IT" altLang="it-IT" b="1" dirty="0" smtClean="0">
              <a:solidFill>
                <a:schemeClr val="bg2">
                  <a:lumMod val="50000"/>
                </a:schemeClr>
              </a:solidFill>
              <a:effectLst>
                <a:outerShdw blurRad="38100" dist="38100" dir="2700000" algn="tl">
                  <a:srgbClr val="000000">
                    <a:alpha val="43137"/>
                  </a:srgbClr>
                </a:outerShdw>
              </a:effectLst>
            </a:endParaRPr>
          </a:p>
          <a:p>
            <a:pPr marL="0" indent="0" algn="ctr">
              <a:buNone/>
              <a:defRPr/>
            </a:pPr>
            <a:endParaRPr lang="it-IT" altLang="it-IT" sz="2400" dirty="0" smtClean="0">
              <a:solidFill>
                <a:schemeClr val="bg1">
                  <a:lumMod val="50000"/>
                </a:schemeClr>
              </a:solidFill>
            </a:endParaRPr>
          </a:p>
        </p:txBody>
      </p:sp>
      <p:sp>
        <p:nvSpPr>
          <p:cNvPr id="13" name="Titolo 1"/>
          <p:cNvSpPr txBox="1">
            <a:spLocks/>
          </p:cNvSpPr>
          <p:nvPr/>
        </p:nvSpPr>
        <p:spPr>
          <a:xfrm>
            <a:off x="0" y="-8550"/>
            <a:ext cx="160607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pic>
        <p:nvPicPr>
          <p:cNvPr id="10" name="Picture 2"/>
          <p:cNvPicPr>
            <a:picLocks noChangeAspect="1" noChangeArrowheads="1"/>
          </p:cNvPicPr>
          <p:nvPr/>
        </p:nvPicPr>
        <p:blipFill>
          <a:blip r:embed="rId3" cstate="print"/>
          <a:srcRect/>
          <a:stretch>
            <a:fillRect/>
          </a:stretch>
        </p:blipFill>
        <p:spPr bwMode="auto">
          <a:xfrm>
            <a:off x="515194" y="234671"/>
            <a:ext cx="8345585" cy="62591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8" name="Titolo 1"/>
          <p:cNvSpPr txBox="1">
            <a:spLocks/>
          </p:cNvSpPr>
          <p:nvPr/>
        </p:nvSpPr>
        <p:spPr>
          <a:xfrm>
            <a:off x="-9750" y="-23676"/>
            <a:ext cx="160607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t/>
            </a:r>
            <a:br>
              <a:rPr lang="it-IT" sz="2000" smtClean="0">
                <a:ln>
                  <a:solidFill>
                    <a:prstClr val="white"/>
                  </a:solidFill>
                </a:ln>
                <a:solidFill>
                  <a:prstClr val="white"/>
                </a:solidFill>
                <a:effectLst>
                  <a:outerShdw blurRad="38100" dist="38100" dir="2700000" algn="tl">
                    <a:srgbClr val="000000">
                      <a:alpha val="43137"/>
                    </a:srgbClr>
                  </a:outerShdw>
                </a:effectLst>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r>
              <a:rPr lang="it-IT" sz="2000" smtClean="0">
                <a:ln>
                  <a:solidFill>
                    <a:prstClr val="white"/>
                  </a:solidFill>
                </a:ln>
                <a:solidFill>
                  <a:prstClr val="white"/>
                </a:solidFill>
                <a:latin typeface="Corbel" panose="020B0503020204020204" pitchFamily="34" charset="0"/>
              </a:rPr>
              <a:t/>
            </a:r>
            <a:br>
              <a:rPr lang="it-IT" sz="2000" smtClean="0">
                <a:ln>
                  <a:solidFill>
                    <a:prstClr val="white"/>
                  </a:solidFill>
                </a:ln>
                <a:solidFill>
                  <a:prstClr val="white"/>
                </a:solidFill>
                <a:latin typeface="Corbel" panose="020B0503020204020204" pitchFamily="34" charset="0"/>
              </a:rPr>
            </a:br>
            <a:endParaRPr lang="it-IT" sz="1050" dirty="0">
              <a:ln>
                <a:solidFill>
                  <a:prstClr val="white"/>
                </a:solidFill>
              </a:ln>
              <a:solidFill>
                <a:prstClr val="white"/>
              </a:solidFill>
              <a:latin typeface="Corbel" panose="020B0503020204020204" pitchFamily="34" charset="0"/>
            </a:endParaRPr>
          </a:p>
        </p:txBody>
      </p:sp>
      <p:sp>
        <p:nvSpPr>
          <p:cNvPr id="20" name="Rettangolo 19"/>
          <p:cNvSpPr/>
          <p:nvPr/>
        </p:nvSpPr>
        <p:spPr>
          <a:xfrm>
            <a:off x="1364122" y="6558740"/>
            <a:ext cx="7174232" cy="276999"/>
          </a:xfrm>
          <a:prstGeom prst="rect">
            <a:avLst/>
          </a:prstGeom>
          <a:noFill/>
        </p:spPr>
        <p:txBody>
          <a:bodyPr wrap="square">
            <a:spAutoFit/>
          </a:bodyPr>
          <a:lstStyle/>
          <a:p>
            <a:endParaRPr lang="it-IT" sz="1200" dirty="0">
              <a:solidFill>
                <a:schemeClr val="bg1"/>
              </a:solidFill>
              <a:cs typeface="Aharoni" panose="02010803020104030203" pitchFamily="2" charset="-79"/>
            </a:endParaRPr>
          </a:p>
        </p:txBody>
      </p:sp>
      <p:sp>
        <p:nvSpPr>
          <p:cNvPr id="12"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900" dirty="0">
              <a:solidFill>
                <a:schemeClr val="bg1"/>
              </a:solidFill>
            </a:endParaRPr>
          </a:p>
        </p:txBody>
      </p:sp>
      <p:pic>
        <p:nvPicPr>
          <p:cNvPr id="3" name="Immagine 2"/>
          <p:cNvPicPr>
            <a:picLocks noChangeAspect="1"/>
          </p:cNvPicPr>
          <p:nvPr/>
        </p:nvPicPr>
        <p:blipFill>
          <a:blip r:embed="rId3" cstate="print">
            <a:extLst>
              <a:ext uri="{BEBA8EAE-BF5A-486C-A8C5-ECC9F3942E4B}">
                <a14:imgProps xmlns:a14="http://schemas.microsoft.com/office/drawing/2010/main" xmlns="">
                  <a14:imgLayer r:embed="rId4">
                    <a14:imgEffect>
                      <a14:saturation sat="33000"/>
                    </a14:imgEffect>
                  </a14:imgLayer>
                </a14:imgProps>
              </a:ext>
              <a:ext uri="{28A0092B-C50C-407E-A947-70E740481C1C}">
                <a14:useLocalDpi xmlns:a14="http://schemas.microsoft.com/office/drawing/2010/main" xmlns="" val="0"/>
              </a:ext>
            </a:extLst>
          </a:blip>
          <a:stretch>
            <a:fillRect/>
          </a:stretch>
        </p:blipFill>
        <p:spPr>
          <a:xfrm>
            <a:off x="1364122" y="-38080"/>
            <a:ext cx="1019630" cy="1027894"/>
          </a:xfrm>
          <a:prstGeom prst="rect">
            <a:avLst/>
          </a:prstGeom>
        </p:spPr>
      </p:pic>
      <p:pic>
        <p:nvPicPr>
          <p:cNvPr id="60" name="Immagine 5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15347" y="-23676"/>
            <a:ext cx="955591" cy="1013490"/>
          </a:xfrm>
          <a:prstGeom prst="rect">
            <a:avLst/>
          </a:prstGeom>
        </p:spPr>
      </p:pic>
      <p:pic>
        <p:nvPicPr>
          <p:cNvPr id="61" name="Immagine 6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367956" y="0"/>
            <a:ext cx="2458567" cy="1013490"/>
          </a:xfrm>
          <a:prstGeom prst="rect">
            <a:avLst/>
          </a:prstGeom>
        </p:spPr>
      </p:pic>
      <p:pic>
        <p:nvPicPr>
          <p:cNvPr id="62" name="Immagine 61"/>
          <p:cNvPicPr>
            <a:picLocks noChangeAspect="1"/>
          </p:cNvPicPr>
          <p:nvPr/>
        </p:nvPicPr>
        <p:blipFill>
          <a:blip r:embed="rId7" cstate="print">
            <a:extLst>
              <a:ext uri="{BEBA8EAE-BF5A-486C-A8C5-ECC9F3942E4B}">
                <a14:imgProps xmlns:a14="http://schemas.microsoft.com/office/drawing/2010/main" xmlns="">
                  <a14:imgLayer r:embed="rId8">
                    <a14:imgEffect>
                      <a14:saturation sat="33000"/>
                    </a14:imgEffect>
                  </a14:imgLayer>
                </a14:imgProps>
              </a:ext>
              <a:ext uri="{28A0092B-C50C-407E-A947-70E740481C1C}">
                <a14:useLocalDpi xmlns:a14="http://schemas.microsoft.com/office/drawing/2010/main" xmlns="" val="0"/>
              </a:ext>
            </a:extLst>
          </a:blip>
          <a:stretch>
            <a:fillRect/>
          </a:stretch>
        </p:blipFill>
        <p:spPr>
          <a:xfrm>
            <a:off x="16089" y="-10931"/>
            <a:ext cx="1348033" cy="1000745"/>
          </a:xfrm>
          <a:prstGeom prst="rect">
            <a:avLst/>
          </a:prstGeom>
        </p:spPr>
      </p:pic>
      <p:pic>
        <p:nvPicPr>
          <p:cNvPr id="10" name="Immagine 9"/>
          <p:cNvPicPr>
            <a:picLocks noChangeAspect="1"/>
          </p:cNvPicPr>
          <p:nvPr/>
        </p:nvPicPr>
        <p:blipFill rotWithShape="1">
          <a:blip r:embed="rId9" cstate="print">
            <a:extLst>
              <a:ext uri="{28A0092B-C50C-407E-A947-70E740481C1C}">
                <a14:useLocalDpi xmlns:a14="http://schemas.microsoft.com/office/drawing/2010/main" xmlns="" val="0"/>
              </a:ext>
            </a:extLst>
          </a:blip>
          <a:srcRect l="3824" t="9090" r="76937" b="18339"/>
          <a:stretch/>
        </p:blipFill>
        <p:spPr>
          <a:xfrm>
            <a:off x="116154" y="3177107"/>
            <a:ext cx="1354263" cy="1719531"/>
          </a:xfrm>
          <a:prstGeom prst="rect">
            <a:avLst/>
          </a:prstGeom>
        </p:spPr>
      </p:pic>
      <p:pic>
        <p:nvPicPr>
          <p:cNvPr id="63" name="Immagine 6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724707" y="-35853"/>
            <a:ext cx="990640" cy="1025667"/>
          </a:xfrm>
          <a:prstGeom prst="rect">
            <a:avLst/>
          </a:prstGeom>
        </p:spPr>
      </p:pic>
      <p:pic>
        <p:nvPicPr>
          <p:cNvPr id="64" name="Immagine 6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55323" y="-17304"/>
            <a:ext cx="2488677" cy="1013490"/>
          </a:xfrm>
          <a:prstGeom prst="rect">
            <a:avLst/>
          </a:prstGeom>
        </p:spPr>
      </p:pic>
      <p:sp>
        <p:nvSpPr>
          <p:cNvPr id="17" name="TextBox 8"/>
          <p:cNvSpPr txBox="1"/>
          <p:nvPr/>
        </p:nvSpPr>
        <p:spPr>
          <a:xfrm>
            <a:off x="3170" y="5116418"/>
            <a:ext cx="1580232" cy="1754326"/>
          </a:xfrm>
          <a:prstGeom prst="rect">
            <a:avLst/>
          </a:prstGeom>
          <a:noFill/>
          <a:ln>
            <a:noFill/>
          </a:ln>
        </p:spPr>
        <p:txBody>
          <a:bodyPr wrap="square" rtlCol="0">
            <a:spAutoFit/>
          </a:bodyPr>
          <a:lstStyle/>
          <a:p>
            <a:pPr defTabSz="914400">
              <a:buNone/>
            </a:pPr>
            <a:endParaRPr lang="it-IT" noProof="1" smtClean="0">
              <a:solidFill>
                <a:schemeClr val="tx1">
                  <a:lumMod val="95000"/>
                  <a:lumOff val="5000"/>
                </a:schemeClr>
              </a:solidFill>
              <a:latin typeface="Gill Sans MT Condensed" pitchFamily="34" charset="0"/>
            </a:endParaRPr>
          </a:p>
          <a:p>
            <a:pPr defTabSz="914400">
              <a:buNone/>
            </a:pPr>
            <a:r>
              <a:rPr lang="it-IT" noProof="1" smtClean="0">
                <a:solidFill>
                  <a:schemeClr val="tx1">
                    <a:lumMod val="95000"/>
                    <a:lumOff val="5000"/>
                  </a:schemeClr>
                </a:solidFill>
                <a:latin typeface="Gill Sans MT Condensed" pitchFamily="34" charset="0"/>
              </a:rPr>
              <a:t>Linea guida </a:t>
            </a:r>
          </a:p>
          <a:p>
            <a:pPr defTabSz="914400">
              <a:buNone/>
            </a:pPr>
            <a:r>
              <a:rPr lang="it-IT" noProof="1" smtClean="0">
                <a:solidFill>
                  <a:schemeClr val="tx1">
                    <a:lumMod val="95000"/>
                    <a:lumOff val="5000"/>
                  </a:schemeClr>
                </a:solidFill>
                <a:latin typeface="Gill Sans MT Condensed" pitchFamily="34" charset="0"/>
              </a:rPr>
              <a:t>per la progettazione antincendio</a:t>
            </a:r>
          </a:p>
          <a:p>
            <a:pPr defTabSz="914400">
              <a:buNone/>
            </a:pPr>
            <a:r>
              <a:rPr lang="it-IT" noProof="1">
                <a:solidFill>
                  <a:schemeClr val="tx1">
                    <a:lumMod val="95000"/>
                    <a:lumOff val="5000"/>
                  </a:schemeClr>
                </a:solidFill>
                <a:latin typeface="Gill Sans MT Condensed" pitchFamily="34" charset="0"/>
              </a:rPr>
              <a:t>n</a:t>
            </a:r>
            <a:r>
              <a:rPr lang="it-IT" noProof="1" smtClean="0">
                <a:solidFill>
                  <a:schemeClr val="tx1">
                    <a:lumMod val="95000"/>
                    <a:lumOff val="5000"/>
                  </a:schemeClr>
                </a:solidFill>
                <a:latin typeface="Gill Sans MT Condensed" pitchFamily="34" charset="0"/>
              </a:rPr>
              <a:t>egli </a:t>
            </a:r>
          </a:p>
          <a:p>
            <a:pPr defTabSz="914400">
              <a:buNone/>
            </a:pPr>
            <a:r>
              <a:rPr lang="it-IT" noProof="1" smtClean="0">
                <a:solidFill>
                  <a:schemeClr val="tx1">
                    <a:lumMod val="95000"/>
                    <a:lumOff val="5000"/>
                  </a:schemeClr>
                </a:solidFill>
                <a:latin typeface="Gill Sans MT Condensed" pitchFamily="34" charset="0"/>
              </a:rPr>
              <a:t>EDIFICI TUTELATI</a:t>
            </a:r>
            <a:endParaRPr lang="it-IT" noProof="1">
              <a:solidFill>
                <a:schemeClr val="tx1">
                  <a:lumMod val="95000"/>
                  <a:lumOff val="5000"/>
                </a:schemeClr>
              </a:solidFill>
              <a:latin typeface="Gill Sans MT Condensed" pitchFamily="34" charset="0"/>
            </a:endParaRPr>
          </a:p>
        </p:txBody>
      </p:sp>
      <p:sp>
        <p:nvSpPr>
          <p:cNvPr id="4" name="Titolo 3"/>
          <p:cNvSpPr>
            <a:spLocks noGrp="1"/>
          </p:cNvSpPr>
          <p:nvPr>
            <p:ph type="title"/>
          </p:nvPr>
        </p:nvSpPr>
        <p:spPr>
          <a:xfrm>
            <a:off x="1771997" y="-179713"/>
            <a:ext cx="7886700" cy="1325563"/>
          </a:xfrm>
        </p:spPr>
        <p:txBody>
          <a:bodyPr>
            <a:normAutofit/>
          </a:bodyPr>
          <a:lstStyle/>
          <a:p>
            <a:pPr algn="ctr"/>
            <a:r>
              <a:rPr lang="it-IT" altLang="it-IT" sz="5000" b="1" dirty="0">
                <a:solidFill>
                  <a:schemeClr val="bg1"/>
                </a:solidFill>
              </a:rPr>
              <a:t>LINEA GUIDA </a:t>
            </a:r>
            <a:endParaRPr lang="it-IT" sz="5000" b="1" dirty="0">
              <a:solidFill>
                <a:schemeClr val="bg1"/>
              </a:solidFill>
            </a:endParaRPr>
          </a:p>
        </p:txBody>
      </p:sp>
      <p:graphicFrame>
        <p:nvGraphicFramePr>
          <p:cNvPr id="8" name="Diagramma 7"/>
          <p:cNvGraphicFramePr/>
          <p:nvPr>
            <p:extLst>
              <p:ext uri="{D42A27DB-BD31-4B8C-83A1-F6EECF244321}">
                <p14:modId xmlns:p14="http://schemas.microsoft.com/office/powerpoint/2010/main" xmlns="" val="2079952345"/>
              </p:ext>
            </p:extLst>
          </p:nvPr>
        </p:nvGraphicFramePr>
        <p:xfrm>
          <a:off x="2286000" y="2136339"/>
          <a:ext cx="6400800" cy="422001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xmlns="" val="6478625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A4C20"/>
        </a:solidFill>
        <a:effectLst/>
      </p:bgPr>
    </p:bg>
    <p:spTree>
      <p:nvGrpSpPr>
        <p:cNvPr id="1" name=""/>
        <p:cNvGrpSpPr/>
        <p:nvPr/>
      </p:nvGrpSpPr>
      <p:grpSpPr>
        <a:xfrm>
          <a:off x="0" y="0"/>
          <a:ext cx="0" cy="0"/>
          <a:chOff x="0" y="0"/>
          <a:chExt cx="0" cy="0"/>
        </a:xfrm>
      </p:grpSpPr>
      <p:pic>
        <p:nvPicPr>
          <p:cNvPr id="25602" name="Immagine 14"/>
          <p:cNvPicPr>
            <a:picLocks noChangeAspect="1"/>
          </p:cNvPicPr>
          <p:nvPr/>
        </p:nvPicPr>
        <p:blipFill>
          <a:blip r:embed="rId3" cstate="print"/>
          <a:srcRect r="31956"/>
          <a:stretch>
            <a:fillRect/>
          </a:stretch>
        </p:blipFill>
        <p:spPr bwMode="auto">
          <a:xfrm>
            <a:off x="15875" y="-23813"/>
            <a:ext cx="1116013" cy="3775076"/>
          </a:xfrm>
          <a:prstGeom prst="rect">
            <a:avLst/>
          </a:prstGeom>
          <a:noFill/>
          <a:ln w="9525">
            <a:noFill/>
            <a:miter lim="800000"/>
            <a:headEnd/>
            <a:tailEnd/>
          </a:ln>
        </p:spPr>
      </p:pic>
      <p:pic>
        <p:nvPicPr>
          <p:cNvPr id="25603"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25604"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25605" name="AutoShape 7" descr="fig 1"/>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06" name="AutoShape 8" descr="fig 1"/>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07" name="Rectangle 6"/>
          <p:cNvSpPr>
            <a:spLocks noChangeArrowheads="1"/>
          </p:cNvSpPr>
          <p:nvPr/>
        </p:nvSpPr>
        <p:spPr bwMode="auto">
          <a:xfrm>
            <a:off x="1476375" y="244475"/>
            <a:ext cx="7392988" cy="762000"/>
          </a:xfrm>
          <a:prstGeom prst="rect">
            <a:avLst/>
          </a:prstGeom>
          <a:noFill/>
          <a:ln w="9525" algn="ctr">
            <a:noFill/>
            <a:miter lim="800000"/>
            <a:headEnd/>
            <a:tailEnd/>
          </a:ln>
        </p:spPr>
        <p:txBody>
          <a:bodyPr>
            <a:spAutoFit/>
          </a:bodyPr>
          <a:lstStyle/>
          <a:p>
            <a:pPr algn="ctr" fontAlgn="base">
              <a:spcBef>
                <a:spcPct val="0"/>
              </a:spcBef>
              <a:spcAft>
                <a:spcPct val="0"/>
              </a:spcAft>
            </a:pPr>
            <a:r>
              <a:rPr lang="it-IT" altLang="it-IT" sz="2200" b="1" smtClean="0">
                <a:solidFill>
                  <a:srgbClr val="F2F2F2"/>
                </a:solidFill>
                <a:latin typeface="Arial" pitchFamily="34" charset="0"/>
                <a:cs typeface="Arial" pitchFamily="34" charset="0"/>
              </a:rPr>
              <a:t>Linee Guida per la valutazione dei progetti in deroga</a:t>
            </a:r>
          </a:p>
          <a:p>
            <a:pPr algn="ctr" fontAlgn="base">
              <a:spcBef>
                <a:spcPct val="0"/>
              </a:spcBef>
              <a:spcAft>
                <a:spcPct val="0"/>
              </a:spcAft>
            </a:pPr>
            <a:r>
              <a:rPr lang="it-IT" altLang="it-IT" sz="2200" b="1" smtClean="0">
                <a:solidFill>
                  <a:srgbClr val="F2F2F2"/>
                </a:solidFill>
                <a:latin typeface="Arial" pitchFamily="34" charset="0"/>
                <a:cs typeface="Arial" pitchFamily="34" charset="0"/>
              </a:rPr>
              <a:t>METODOLOGIA</a:t>
            </a:r>
          </a:p>
        </p:txBody>
      </p:sp>
      <p:sp>
        <p:nvSpPr>
          <p:cNvPr id="25608" name="Rectangle 15"/>
          <p:cNvSpPr>
            <a:spLocks noChangeArrowheads="1"/>
          </p:cNvSpPr>
          <p:nvPr/>
        </p:nvSpPr>
        <p:spPr bwMode="auto">
          <a:xfrm>
            <a:off x="2219325" y="188913"/>
            <a:ext cx="38100"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smtClean="0">
                <a:solidFill>
                  <a:srgbClr val="000000"/>
                </a:solidFill>
                <a:latin typeface="Times New Roman" pitchFamily="18"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09" name="Rectangle 16"/>
          <p:cNvSpPr>
            <a:spLocks noChangeArrowheads="1"/>
          </p:cNvSpPr>
          <p:nvPr/>
        </p:nvSpPr>
        <p:spPr bwMode="auto">
          <a:xfrm>
            <a:off x="2219325" y="365125"/>
            <a:ext cx="38100"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smtClean="0">
                <a:solidFill>
                  <a:srgbClr val="000000"/>
                </a:solidFill>
                <a:latin typeface="Times New Roman" pitchFamily="18"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10" name="Rectangle 17"/>
          <p:cNvSpPr>
            <a:spLocks noChangeArrowheads="1"/>
          </p:cNvSpPr>
          <p:nvPr/>
        </p:nvSpPr>
        <p:spPr bwMode="auto">
          <a:xfrm>
            <a:off x="1990725" y="1900238"/>
            <a:ext cx="5832475" cy="3429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11" name="Rectangle 19"/>
          <p:cNvSpPr>
            <a:spLocks noChangeArrowheads="1"/>
          </p:cNvSpPr>
          <p:nvPr/>
        </p:nvSpPr>
        <p:spPr bwMode="auto">
          <a:xfrm>
            <a:off x="2439988" y="1954213"/>
            <a:ext cx="127000"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2 </a:t>
            </a:r>
            <a:endParaRPr lang="it-IT" altLang="it-IT" smtClean="0">
              <a:solidFill>
                <a:prstClr val="black"/>
              </a:solidFill>
              <a:latin typeface="Arial" pitchFamily="34" charset="0"/>
              <a:cs typeface="Arial" pitchFamily="34" charset="0"/>
            </a:endParaRPr>
          </a:p>
        </p:txBody>
      </p:sp>
      <p:sp>
        <p:nvSpPr>
          <p:cNvPr id="25612" name="Rectangle 20"/>
          <p:cNvSpPr>
            <a:spLocks noChangeArrowheads="1"/>
          </p:cNvSpPr>
          <p:nvPr/>
        </p:nvSpPr>
        <p:spPr bwMode="auto">
          <a:xfrm>
            <a:off x="2568575" y="1954213"/>
            <a:ext cx="50800"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a:t>
            </a:r>
            <a:endParaRPr lang="it-IT" altLang="it-IT" smtClean="0">
              <a:solidFill>
                <a:prstClr val="black"/>
              </a:solidFill>
              <a:latin typeface="Arial" pitchFamily="34" charset="0"/>
              <a:cs typeface="Arial" pitchFamily="34" charset="0"/>
            </a:endParaRPr>
          </a:p>
        </p:txBody>
      </p:sp>
      <p:sp>
        <p:nvSpPr>
          <p:cNvPr id="25613" name="Rectangle 21"/>
          <p:cNvSpPr>
            <a:spLocks noChangeArrowheads="1"/>
          </p:cNvSpPr>
          <p:nvPr/>
        </p:nvSpPr>
        <p:spPr bwMode="auto">
          <a:xfrm>
            <a:off x="2619375" y="1954213"/>
            <a:ext cx="42863"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14" name="Rectangle 22"/>
          <p:cNvSpPr>
            <a:spLocks noChangeArrowheads="1"/>
          </p:cNvSpPr>
          <p:nvPr/>
        </p:nvSpPr>
        <p:spPr bwMode="auto">
          <a:xfrm>
            <a:off x="2662238" y="1954213"/>
            <a:ext cx="1838325"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5F5F5F"/>
                </a:solidFill>
                <a:latin typeface="Arial" pitchFamily="34" charset="0"/>
                <a:cs typeface="Arial" pitchFamily="34" charset="0"/>
              </a:rPr>
              <a:t>INDIVIDUAZIONE DELLA </a:t>
            </a:r>
            <a:endParaRPr lang="it-IT" altLang="it-IT" smtClean="0">
              <a:solidFill>
                <a:prstClr val="black"/>
              </a:solidFill>
              <a:latin typeface="Arial" pitchFamily="34" charset="0"/>
              <a:cs typeface="Arial" pitchFamily="34" charset="0"/>
            </a:endParaRPr>
          </a:p>
        </p:txBody>
      </p:sp>
      <p:sp>
        <p:nvSpPr>
          <p:cNvPr id="25615" name="Rectangle 23"/>
          <p:cNvSpPr>
            <a:spLocks noChangeArrowheads="1"/>
          </p:cNvSpPr>
          <p:nvPr/>
        </p:nvSpPr>
        <p:spPr bwMode="auto">
          <a:xfrm>
            <a:off x="4497388" y="1954213"/>
            <a:ext cx="2887662"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STRATEGIA ANTINCENDIO IN DEROGA</a:t>
            </a:r>
            <a:endParaRPr lang="it-IT" altLang="it-IT" smtClean="0">
              <a:solidFill>
                <a:prstClr val="black"/>
              </a:solidFill>
              <a:latin typeface="Arial" pitchFamily="34" charset="0"/>
              <a:cs typeface="Arial" pitchFamily="34" charset="0"/>
            </a:endParaRPr>
          </a:p>
        </p:txBody>
      </p:sp>
      <p:sp>
        <p:nvSpPr>
          <p:cNvPr id="25616" name="Rectangle 24"/>
          <p:cNvSpPr>
            <a:spLocks noChangeArrowheads="1"/>
          </p:cNvSpPr>
          <p:nvPr/>
        </p:nvSpPr>
        <p:spPr bwMode="auto">
          <a:xfrm>
            <a:off x="7388225" y="1954213"/>
            <a:ext cx="42863"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17" name="Rectangle 25"/>
          <p:cNvSpPr>
            <a:spLocks noChangeArrowheads="1"/>
          </p:cNvSpPr>
          <p:nvPr/>
        </p:nvSpPr>
        <p:spPr bwMode="auto">
          <a:xfrm>
            <a:off x="1990725" y="644525"/>
            <a:ext cx="5832475" cy="3429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18" name="Rectangle 26"/>
          <p:cNvSpPr>
            <a:spLocks noChangeArrowheads="1"/>
          </p:cNvSpPr>
          <p:nvPr/>
        </p:nvSpPr>
        <p:spPr bwMode="auto">
          <a:xfrm>
            <a:off x="1990725" y="644525"/>
            <a:ext cx="5832475" cy="342900"/>
          </a:xfrm>
          <a:prstGeom prst="rect">
            <a:avLst/>
          </a:prstGeom>
          <a:noFill/>
          <a:ln w="9525">
            <a:solidFill>
              <a:srgbClr val="FFFFFF"/>
            </a:solid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19" name="Rectangle 27"/>
          <p:cNvSpPr>
            <a:spLocks noChangeArrowheads="1"/>
          </p:cNvSpPr>
          <p:nvPr/>
        </p:nvSpPr>
        <p:spPr bwMode="auto">
          <a:xfrm>
            <a:off x="2846388" y="698500"/>
            <a:ext cx="84137"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1</a:t>
            </a:r>
            <a:endParaRPr lang="it-IT" altLang="it-IT" smtClean="0">
              <a:solidFill>
                <a:prstClr val="black"/>
              </a:solidFill>
              <a:latin typeface="Arial" pitchFamily="34" charset="0"/>
              <a:cs typeface="Arial" pitchFamily="34" charset="0"/>
            </a:endParaRPr>
          </a:p>
        </p:txBody>
      </p:sp>
      <p:sp>
        <p:nvSpPr>
          <p:cNvPr id="25620" name="Rectangle 28"/>
          <p:cNvSpPr>
            <a:spLocks noChangeArrowheads="1"/>
          </p:cNvSpPr>
          <p:nvPr/>
        </p:nvSpPr>
        <p:spPr bwMode="auto">
          <a:xfrm>
            <a:off x="2932113" y="703263"/>
            <a:ext cx="42862"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smtClean="0">
                <a:solidFill>
                  <a:srgbClr val="FF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21" name="Rectangle 29"/>
          <p:cNvSpPr>
            <a:spLocks noChangeArrowheads="1"/>
          </p:cNvSpPr>
          <p:nvPr/>
        </p:nvSpPr>
        <p:spPr bwMode="auto">
          <a:xfrm>
            <a:off x="2974975" y="703263"/>
            <a:ext cx="50800"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smtClean="0">
                <a:solidFill>
                  <a:srgbClr val="000000"/>
                </a:solidFill>
                <a:latin typeface="Arial" pitchFamily="34" charset="0"/>
                <a:cs typeface="Arial" pitchFamily="34" charset="0"/>
              </a:rPr>
              <a:t>-</a:t>
            </a:r>
            <a:endParaRPr lang="it-IT" altLang="it-IT" smtClean="0">
              <a:solidFill>
                <a:prstClr val="black"/>
              </a:solidFill>
              <a:latin typeface="Arial" pitchFamily="34" charset="0"/>
              <a:cs typeface="Arial" pitchFamily="34" charset="0"/>
            </a:endParaRPr>
          </a:p>
        </p:txBody>
      </p:sp>
      <p:sp>
        <p:nvSpPr>
          <p:cNvPr id="25622" name="Rectangle 30"/>
          <p:cNvSpPr>
            <a:spLocks noChangeArrowheads="1"/>
          </p:cNvSpPr>
          <p:nvPr/>
        </p:nvSpPr>
        <p:spPr bwMode="auto">
          <a:xfrm>
            <a:off x="3024188" y="703263"/>
            <a:ext cx="42862"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23" name="Rectangle 31"/>
          <p:cNvSpPr>
            <a:spLocks noChangeArrowheads="1"/>
          </p:cNvSpPr>
          <p:nvPr/>
        </p:nvSpPr>
        <p:spPr bwMode="auto">
          <a:xfrm>
            <a:off x="3067050" y="698500"/>
            <a:ext cx="1127125"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5F5F5F"/>
                </a:solidFill>
                <a:latin typeface="Arial" pitchFamily="34" charset="0"/>
                <a:cs typeface="Arial" pitchFamily="34" charset="0"/>
              </a:rPr>
              <a:t>VALUTAZIONE </a:t>
            </a:r>
            <a:endParaRPr lang="it-IT" altLang="it-IT" smtClean="0">
              <a:solidFill>
                <a:prstClr val="black"/>
              </a:solidFill>
              <a:latin typeface="Arial" pitchFamily="34" charset="0"/>
              <a:cs typeface="Arial" pitchFamily="34" charset="0"/>
            </a:endParaRPr>
          </a:p>
        </p:txBody>
      </p:sp>
      <p:sp>
        <p:nvSpPr>
          <p:cNvPr id="25624" name="Rectangle 32"/>
          <p:cNvSpPr>
            <a:spLocks noChangeArrowheads="1"/>
          </p:cNvSpPr>
          <p:nvPr/>
        </p:nvSpPr>
        <p:spPr bwMode="auto">
          <a:xfrm>
            <a:off x="4192588" y="698500"/>
            <a:ext cx="2659062"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RISCHIO ANTINCENDIO Rvita, Rbeni</a:t>
            </a:r>
            <a:endParaRPr lang="it-IT" altLang="it-IT" smtClean="0">
              <a:solidFill>
                <a:prstClr val="black"/>
              </a:solidFill>
              <a:latin typeface="Arial" pitchFamily="34" charset="0"/>
              <a:cs typeface="Arial" pitchFamily="34" charset="0"/>
            </a:endParaRPr>
          </a:p>
        </p:txBody>
      </p:sp>
      <p:sp>
        <p:nvSpPr>
          <p:cNvPr id="25625" name="Rectangle 33"/>
          <p:cNvSpPr>
            <a:spLocks noChangeArrowheads="1"/>
          </p:cNvSpPr>
          <p:nvPr/>
        </p:nvSpPr>
        <p:spPr bwMode="auto">
          <a:xfrm>
            <a:off x="6853238" y="709613"/>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26" name="Freeform 34"/>
          <p:cNvSpPr>
            <a:spLocks/>
          </p:cNvSpPr>
          <p:nvPr/>
        </p:nvSpPr>
        <p:spPr bwMode="auto">
          <a:xfrm>
            <a:off x="4621213" y="1101725"/>
            <a:ext cx="762000" cy="685800"/>
          </a:xfrm>
          <a:custGeom>
            <a:avLst/>
            <a:gdLst>
              <a:gd name="T0" fmla="*/ 0 w 480"/>
              <a:gd name="T1" fmla="*/ 2147483647 h 432"/>
              <a:gd name="T2" fmla="*/ 2147483647 w 480"/>
              <a:gd name="T3" fmla="*/ 2147483647 h 432"/>
              <a:gd name="T4" fmla="*/ 2147483647 w 480"/>
              <a:gd name="T5" fmla="*/ 2147483647 h 432"/>
              <a:gd name="T6" fmla="*/ 2147483647 w 480"/>
              <a:gd name="T7" fmla="*/ 2147483647 h 432"/>
              <a:gd name="T8" fmla="*/ 2147483647 w 480"/>
              <a:gd name="T9" fmla="*/ 0 h 432"/>
              <a:gd name="T10" fmla="*/ 2147483647 w 480"/>
              <a:gd name="T11" fmla="*/ 0 h 432"/>
              <a:gd name="T12" fmla="*/ 2147483647 w 480"/>
              <a:gd name="T13" fmla="*/ 2147483647 h 432"/>
              <a:gd name="T14" fmla="*/ 0 w 480"/>
              <a:gd name="T15" fmla="*/ 2147483647 h 432"/>
              <a:gd name="T16" fmla="*/ 0 60000 65536"/>
              <a:gd name="T17" fmla="*/ 0 60000 65536"/>
              <a:gd name="T18" fmla="*/ 0 60000 65536"/>
              <a:gd name="T19" fmla="*/ 0 60000 65536"/>
              <a:gd name="T20" fmla="*/ 0 60000 65536"/>
              <a:gd name="T21" fmla="*/ 0 60000 65536"/>
              <a:gd name="T22" fmla="*/ 0 60000 65536"/>
              <a:gd name="T23" fmla="*/ 0 60000 65536"/>
              <a:gd name="T24" fmla="*/ 0 w 480"/>
              <a:gd name="T25" fmla="*/ 0 h 432"/>
              <a:gd name="T26" fmla="*/ 480 w 480"/>
              <a:gd name="T27" fmla="*/ 432 h 4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0" h="432">
                <a:moveTo>
                  <a:pt x="0" y="324"/>
                </a:moveTo>
                <a:lnTo>
                  <a:pt x="240" y="432"/>
                </a:lnTo>
                <a:lnTo>
                  <a:pt x="480" y="324"/>
                </a:lnTo>
                <a:lnTo>
                  <a:pt x="360" y="324"/>
                </a:lnTo>
                <a:lnTo>
                  <a:pt x="360" y="0"/>
                </a:lnTo>
                <a:lnTo>
                  <a:pt x="120" y="0"/>
                </a:lnTo>
                <a:lnTo>
                  <a:pt x="120" y="324"/>
                </a:lnTo>
                <a:lnTo>
                  <a:pt x="0" y="324"/>
                </a:lnTo>
                <a:close/>
              </a:path>
            </a:pathLst>
          </a:custGeom>
          <a:solidFill>
            <a:schemeClr val="bg1"/>
          </a:solidFill>
          <a:ln w="28575" cap="flat">
            <a:solidFill>
              <a:srgbClr val="FFFFFF"/>
            </a:solidFill>
            <a:prstDash val="solid"/>
            <a:miter lim="800000"/>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27" name="Rectangle 35"/>
          <p:cNvSpPr>
            <a:spLocks noChangeArrowheads="1"/>
          </p:cNvSpPr>
          <p:nvPr/>
        </p:nvSpPr>
        <p:spPr bwMode="auto">
          <a:xfrm>
            <a:off x="1990725" y="2689225"/>
            <a:ext cx="2400300" cy="4572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28" name="Rectangle 36"/>
          <p:cNvSpPr>
            <a:spLocks noChangeArrowheads="1"/>
          </p:cNvSpPr>
          <p:nvPr/>
        </p:nvSpPr>
        <p:spPr bwMode="auto">
          <a:xfrm>
            <a:off x="1990725" y="2689225"/>
            <a:ext cx="2400300" cy="457200"/>
          </a:xfrm>
          <a:prstGeom prst="rect">
            <a:avLst/>
          </a:prstGeom>
          <a:noFill/>
          <a:ln w="9525">
            <a:solidFill>
              <a:srgbClr val="FFFFFF"/>
            </a:solid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29" name="Rectangle 37"/>
          <p:cNvSpPr>
            <a:spLocks noChangeArrowheads="1"/>
          </p:cNvSpPr>
          <p:nvPr/>
        </p:nvSpPr>
        <p:spPr bwMode="auto">
          <a:xfrm>
            <a:off x="2244725" y="2740025"/>
            <a:ext cx="1909763"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Applicazione linea guida a</a:t>
            </a:r>
            <a:endParaRPr lang="it-IT" altLang="it-IT" smtClean="0">
              <a:solidFill>
                <a:prstClr val="black"/>
              </a:solidFill>
              <a:latin typeface="Arial" pitchFamily="34" charset="0"/>
              <a:cs typeface="Arial" pitchFamily="34" charset="0"/>
            </a:endParaRPr>
          </a:p>
        </p:txBody>
      </p:sp>
      <p:sp>
        <p:nvSpPr>
          <p:cNvPr id="25630" name="Rectangle 38"/>
          <p:cNvSpPr>
            <a:spLocks noChangeArrowheads="1"/>
          </p:cNvSpPr>
          <p:nvPr/>
        </p:nvSpPr>
        <p:spPr bwMode="auto">
          <a:xfrm>
            <a:off x="4152900" y="2740025"/>
            <a:ext cx="42863" cy="182563"/>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31" name="Rectangle 39"/>
          <p:cNvSpPr>
            <a:spLocks noChangeArrowheads="1"/>
          </p:cNvSpPr>
          <p:nvPr/>
        </p:nvSpPr>
        <p:spPr bwMode="auto">
          <a:xfrm>
            <a:off x="2312988" y="2919413"/>
            <a:ext cx="1765300"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ogni misura antincendio</a:t>
            </a:r>
            <a:endParaRPr lang="it-IT" altLang="it-IT" smtClean="0">
              <a:solidFill>
                <a:prstClr val="black"/>
              </a:solidFill>
              <a:latin typeface="Arial" pitchFamily="34" charset="0"/>
              <a:cs typeface="Arial" pitchFamily="34" charset="0"/>
            </a:endParaRPr>
          </a:p>
        </p:txBody>
      </p:sp>
      <p:sp>
        <p:nvSpPr>
          <p:cNvPr id="25632" name="Rectangle 40"/>
          <p:cNvSpPr>
            <a:spLocks noChangeArrowheads="1"/>
          </p:cNvSpPr>
          <p:nvPr/>
        </p:nvSpPr>
        <p:spPr bwMode="auto">
          <a:xfrm>
            <a:off x="4075113" y="2919413"/>
            <a:ext cx="42862" cy="182562"/>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2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33" name="Freeform 41"/>
          <p:cNvSpPr>
            <a:spLocks noEditPoints="1"/>
          </p:cNvSpPr>
          <p:nvPr/>
        </p:nvSpPr>
        <p:spPr bwMode="auto">
          <a:xfrm>
            <a:off x="4156075" y="5286375"/>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4" name="Freeform 42"/>
          <p:cNvSpPr>
            <a:spLocks noEditPoints="1"/>
          </p:cNvSpPr>
          <p:nvPr/>
        </p:nvSpPr>
        <p:spPr bwMode="auto">
          <a:xfrm>
            <a:off x="4156075" y="3916363"/>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5" name="Freeform 43"/>
          <p:cNvSpPr>
            <a:spLocks noEditPoints="1"/>
          </p:cNvSpPr>
          <p:nvPr/>
        </p:nvSpPr>
        <p:spPr bwMode="auto">
          <a:xfrm>
            <a:off x="4156075" y="4602163"/>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6" name="Freeform 44"/>
          <p:cNvSpPr>
            <a:spLocks noEditPoints="1"/>
          </p:cNvSpPr>
          <p:nvPr/>
        </p:nvSpPr>
        <p:spPr bwMode="auto">
          <a:xfrm>
            <a:off x="4156075" y="4943475"/>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7" name="Freeform 45"/>
          <p:cNvSpPr>
            <a:spLocks noEditPoints="1"/>
          </p:cNvSpPr>
          <p:nvPr/>
        </p:nvSpPr>
        <p:spPr bwMode="auto">
          <a:xfrm>
            <a:off x="4156075" y="5629275"/>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8" name="Freeform 46"/>
          <p:cNvSpPr>
            <a:spLocks noEditPoints="1"/>
          </p:cNvSpPr>
          <p:nvPr/>
        </p:nvSpPr>
        <p:spPr bwMode="auto">
          <a:xfrm>
            <a:off x="3209925" y="2243138"/>
            <a:ext cx="76200" cy="388937"/>
          </a:xfrm>
          <a:custGeom>
            <a:avLst/>
            <a:gdLst>
              <a:gd name="T0" fmla="*/ 2147483647 w 48"/>
              <a:gd name="T1" fmla="*/ 0 h 359"/>
              <a:gd name="T2" fmla="*/ 2147483647 w 48"/>
              <a:gd name="T3" fmla="*/ 2147483647 h 359"/>
              <a:gd name="T4" fmla="*/ 2147483647 w 48"/>
              <a:gd name="T5" fmla="*/ 2147483647 h 359"/>
              <a:gd name="T6" fmla="*/ 2147483647 w 48"/>
              <a:gd name="T7" fmla="*/ 0 h 359"/>
              <a:gd name="T8" fmla="*/ 2147483647 w 48"/>
              <a:gd name="T9" fmla="*/ 0 h 359"/>
              <a:gd name="T10" fmla="*/ 2147483647 w 48"/>
              <a:gd name="T11" fmla="*/ 2147483647 h 359"/>
              <a:gd name="T12" fmla="*/ 2147483647 w 48"/>
              <a:gd name="T13" fmla="*/ 2147483647 h 359"/>
              <a:gd name="T14" fmla="*/ 0 w 48"/>
              <a:gd name="T15" fmla="*/ 2147483647 h 359"/>
              <a:gd name="T16" fmla="*/ 2147483647 w 48"/>
              <a:gd name="T17" fmla="*/ 2147483647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359"/>
              <a:gd name="T29" fmla="*/ 48 w 48"/>
              <a:gd name="T30" fmla="*/ 359 h 3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359">
                <a:moveTo>
                  <a:pt x="28" y="0"/>
                </a:moveTo>
                <a:lnTo>
                  <a:pt x="28" y="319"/>
                </a:lnTo>
                <a:lnTo>
                  <a:pt x="20" y="319"/>
                </a:lnTo>
                <a:lnTo>
                  <a:pt x="20" y="0"/>
                </a:lnTo>
                <a:lnTo>
                  <a:pt x="28" y="0"/>
                </a:lnTo>
                <a:close/>
                <a:moveTo>
                  <a:pt x="48" y="311"/>
                </a:moveTo>
                <a:lnTo>
                  <a:pt x="24" y="359"/>
                </a:lnTo>
                <a:lnTo>
                  <a:pt x="0" y="311"/>
                </a:lnTo>
                <a:lnTo>
                  <a:pt x="48" y="311"/>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39" name="Freeform 47"/>
          <p:cNvSpPr>
            <a:spLocks noEditPoints="1"/>
          </p:cNvSpPr>
          <p:nvPr/>
        </p:nvSpPr>
        <p:spPr bwMode="auto">
          <a:xfrm>
            <a:off x="5497513" y="3041650"/>
            <a:ext cx="76200" cy="1027113"/>
          </a:xfrm>
          <a:custGeom>
            <a:avLst/>
            <a:gdLst>
              <a:gd name="T0" fmla="*/ 2147483647 w 48"/>
              <a:gd name="T1" fmla="*/ 0 h 647"/>
              <a:gd name="T2" fmla="*/ 2147483647 w 48"/>
              <a:gd name="T3" fmla="*/ 2147483647 h 647"/>
              <a:gd name="T4" fmla="*/ 2147483647 w 48"/>
              <a:gd name="T5" fmla="*/ 2147483647 h 647"/>
              <a:gd name="T6" fmla="*/ 2147483647 w 48"/>
              <a:gd name="T7" fmla="*/ 0 h 647"/>
              <a:gd name="T8" fmla="*/ 2147483647 w 48"/>
              <a:gd name="T9" fmla="*/ 0 h 647"/>
              <a:gd name="T10" fmla="*/ 2147483647 w 48"/>
              <a:gd name="T11" fmla="*/ 2147483647 h 647"/>
              <a:gd name="T12" fmla="*/ 2147483647 w 48"/>
              <a:gd name="T13" fmla="*/ 2147483647 h 647"/>
              <a:gd name="T14" fmla="*/ 0 w 48"/>
              <a:gd name="T15" fmla="*/ 2147483647 h 647"/>
              <a:gd name="T16" fmla="*/ 2147483647 w 48"/>
              <a:gd name="T17" fmla="*/ 2147483647 h 6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647"/>
              <a:gd name="T29" fmla="*/ 48 w 48"/>
              <a:gd name="T30" fmla="*/ 647 h 6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647">
                <a:moveTo>
                  <a:pt x="28" y="0"/>
                </a:moveTo>
                <a:lnTo>
                  <a:pt x="28" y="607"/>
                </a:lnTo>
                <a:lnTo>
                  <a:pt x="20" y="607"/>
                </a:lnTo>
                <a:lnTo>
                  <a:pt x="20" y="0"/>
                </a:lnTo>
                <a:lnTo>
                  <a:pt x="28" y="0"/>
                </a:lnTo>
                <a:close/>
                <a:moveTo>
                  <a:pt x="48" y="599"/>
                </a:moveTo>
                <a:lnTo>
                  <a:pt x="24" y="647"/>
                </a:lnTo>
                <a:lnTo>
                  <a:pt x="0" y="599"/>
                </a:lnTo>
                <a:lnTo>
                  <a:pt x="48" y="599"/>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40" name="Rectangle 48"/>
          <p:cNvSpPr>
            <a:spLocks noChangeArrowheads="1"/>
          </p:cNvSpPr>
          <p:nvPr/>
        </p:nvSpPr>
        <p:spPr bwMode="auto">
          <a:xfrm>
            <a:off x="4621213" y="2813050"/>
            <a:ext cx="3201987" cy="3048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41" name="Freeform 49"/>
          <p:cNvSpPr>
            <a:spLocks noEditPoints="1"/>
          </p:cNvSpPr>
          <p:nvPr/>
        </p:nvSpPr>
        <p:spPr bwMode="auto">
          <a:xfrm>
            <a:off x="4619625" y="2811463"/>
            <a:ext cx="3205163" cy="307975"/>
          </a:xfrm>
          <a:custGeom>
            <a:avLst/>
            <a:gdLst>
              <a:gd name="T0" fmla="*/ 0 w 16816"/>
              <a:gd name="T1" fmla="*/ 2147483647 h 1616"/>
              <a:gd name="T2" fmla="*/ 0 w 16816"/>
              <a:gd name="T3" fmla="*/ 2147483647 h 1616"/>
              <a:gd name="T4" fmla="*/ 2147483647 w 16816"/>
              <a:gd name="T5" fmla="*/ 0 h 1616"/>
              <a:gd name="T6" fmla="*/ 2147483647 w 16816"/>
              <a:gd name="T7" fmla="*/ 0 h 1616"/>
              <a:gd name="T8" fmla="*/ 2147483647 w 16816"/>
              <a:gd name="T9" fmla="*/ 0 h 1616"/>
              <a:gd name="T10" fmla="*/ 2147483647 w 16816"/>
              <a:gd name="T11" fmla="*/ 0 h 1616"/>
              <a:gd name="T12" fmla="*/ 2147483647 w 16816"/>
              <a:gd name="T13" fmla="*/ 0 h 1616"/>
              <a:gd name="T14" fmla="*/ 2147483647 w 16816"/>
              <a:gd name="T15" fmla="*/ 0 h 1616"/>
              <a:gd name="T16" fmla="*/ 2147483647 w 16816"/>
              <a:gd name="T17" fmla="*/ 0 h 1616"/>
              <a:gd name="T18" fmla="*/ 2147483647 w 16816"/>
              <a:gd name="T19" fmla="*/ 0 h 1616"/>
              <a:gd name="T20" fmla="*/ 2147483647 w 16816"/>
              <a:gd name="T21" fmla="*/ 0 h 1616"/>
              <a:gd name="T22" fmla="*/ 2147483647 w 16816"/>
              <a:gd name="T23" fmla="*/ 0 h 1616"/>
              <a:gd name="T24" fmla="*/ 2147483647 w 16816"/>
              <a:gd name="T25" fmla="*/ 0 h 1616"/>
              <a:gd name="T26" fmla="*/ 2147483647 w 16816"/>
              <a:gd name="T27" fmla="*/ 0 h 1616"/>
              <a:gd name="T28" fmla="*/ 2147483647 w 16816"/>
              <a:gd name="T29" fmla="*/ 0 h 1616"/>
              <a:gd name="T30" fmla="*/ 2147483647 w 16816"/>
              <a:gd name="T31" fmla="*/ 0 h 1616"/>
              <a:gd name="T32" fmla="*/ 2147483647 w 16816"/>
              <a:gd name="T33" fmla="*/ 0 h 1616"/>
              <a:gd name="T34" fmla="*/ 2147483647 w 16816"/>
              <a:gd name="T35" fmla="*/ 0 h 1616"/>
              <a:gd name="T36" fmla="*/ 2147483647 w 16816"/>
              <a:gd name="T37" fmla="*/ 0 h 1616"/>
              <a:gd name="T38" fmla="*/ 2147483647 w 16816"/>
              <a:gd name="T39" fmla="*/ 0 h 1616"/>
              <a:gd name="T40" fmla="*/ 2147483647 w 16816"/>
              <a:gd name="T41" fmla="*/ 0 h 1616"/>
              <a:gd name="T42" fmla="*/ 2147483647 w 16816"/>
              <a:gd name="T43" fmla="*/ 0 h 1616"/>
              <a:gd name="T44" fmla="*/ 2147483647 w 16816"/>
              <a:gd name="T45" fmla="*/ 0 h 1616"/>
              <a:gd name="T46" fmla="*/ 2147483647 w 16816"/>
              <a:gd name="T47" fmla="*/ 0 h 1616"/>
              <a:gd name="T48" fmla="*/ 2147483647 w 16816"/>
              <a:gd name="T49" fmla="*/ 0 h 1616"/>
              <a:gd name="T50" fmla="*/ 2147483647 w 16816"/>
              <a:gd name="T51" fmla="*/ 0 h 1616"/>
              <a:gd name="T52" fmla="*/ 2147483647 w 16816"/>
              <a:gd name="T53" fmla="*/ 0 h 1616"/>
              <a:gd name="T54" fmla="*/ 2147483647 w 16816"/>
              <a:gd name="T55" fmla="*/ 0 h 1616"/>
              <a:gd name="T56" fmla="*/ 2147483647 w 16816"/>
              <a:gd name="T57" fmla="*/ 0 h 1616"/>
              <a:gd name="T58" fmla="*/ 2147483647 w 16816"/>
              <a:gd name="T59" fmla="*/ 0 h 1616"/>
              <a:gd name="T60" fmla="*/ 2147483647 w 16816"/>
              <a:gd name="T61" fmla="*/ 0 h 1616"/>
              <a:gd name="T62" fmla="*/ 2147483647 w 16816"/>
              <a:gd name="T63" fmla="*/ 2147483647 h 1616"/>
              <a:gd name="T64" fmla="*/ 2147483647 w 16816"/>
              <a:gd name="T65" fmla="*/ 2147483647 h 1616"/>
              <a:gd name="T66" fmla="*/ 2147483647 w 16816"/>
              <a:gd name="T67" fmla="*/ 2147483647 h 1616"/>
              <a:gd name="T68" fmla="*/ 2147483647 w 16816"/>
              <a:gd name="T69" fmla="*/ 2147483647 h 1616"/>
              <a:gd name="T70" fmla="*/ 2147483647 w 16816"/>
              <a:gd name="T71" fmla="*/ 2147483647 h 1616"/>
              <a:gd name="T72" fmla="*/ 2147483647 w 16816"/>
              <a:gd name="T73" fmla="*/ 2147483647 h 1616"/>
              <a:gd name="T74" fmla="*/ 2147483647 w 16816"/>
              <a:gd name="T75" fmla="*/ 2147483647 h 1616"/>
              <a:gd name="T76" fmla="*/ 2147483647 w 16816"/>
              <a:gd name="T77" fmla="*/ 2147483647 h 1616"/>
              <a:gd name="T78" fmla="*/ 2147483647 w 16816"/>
              <a:gd name="T79" fmla="*/ 2147483647 h 1616"/>
              <a:gd name="T80" fmla="*/ 2147483647 w 16816"/>
              <a:gd name="T81" fmla="*/ 2147483647 h 1616"/>
              <a:gd name="T82" fmla="*/ 2147483647 w 16816"/>
              <a:gd name="T83" fmla="*/ 2147483647 h 1616"/>
              <a:gd name="T84" fmla="*/ 2147483647 w 16816"/>
              <a:gd name="T85" fmla="*/ 2147483647 h 1616"/>
              <a:gd name="T86" fmla="*/ 2147483647 w 16816"/>
              <a:gd name="T87" fmla="*/ 2147483647 h 1616"/>
              <a:gd name="T88" fmla="*/ 2147483647 w 16816"/>
              <a:gd name="T89" fmla="*/ 2147483647 h 1616"/>
              <a:gd name="T90" fmla="*/ 2147483647 w 16816"/>
              <a:gd name="T91" fmla="*/ 2147483647 h 1616"/>
              <a:gd name="T92" fmla="*/ 2147483647 w 16816"/>
              <a:gd name="T93" fmla="*/ 2147483647 h 1616"/>
              <a:gd name="T94" fmla="*/ 2147483647 w 16816"/>
              <a:gd name="T95" fmla="*/ 2147483647 h 1616"/>
              <a:gd name="T96" fmla="*/ 2147483647 w 16816"/>
              <a:gd name="T97" fmla="*/ 2147483647 h 1616"/>
              <a:gd name="T98" fmla="*/ 2147483647 w 16816"/>
              <a:gd name="T99" fmla="*/ 2147483647 h 1616"/>
              <a:gd name="T100" fmla="*/ 2147483647 w 16816"/>
              <a:gd name="T101" fmla="*/ 2147483647 h 1616"/>
              <a:gd name="T102" fmla="*/ 2147483647 w 16816"/>
              <a:gd name="T103" fmla="*/ 2147483647 h 1616"/>
              <a:gd name="T104" fmla="*/ 2147483647 w 16816"/>
              <a:gd name="T105" fmla="*/ 2147483647 h 1616"/>
              <a:gd name="T106" fmla="*/ 2147483647 w 16816"/>
              <a:gd name="T107" fmla="*/ 2147483647 h 1616"/>
              <a:gd name="T108" fmla="*/ 2147483647 w 16816"/>
              <a:gd name="T109" fmla="*/ 2147483647 h 1616"/>
              <a:gd name="T110" fmla="*/ 2147483647 w 16816"/>
              <a:gd name="T111" fmla="*/ 2147483647 h 1616"/>
              <a:gd name="T112" fmla="*/ 2147483647 w 16816"/>
              <a:gd name="T113" fmla="*/ 2147483647 h 1616"/>
              <a:gd name="T114" fmla="*/ 2147483647 w 16816"/>
              <a:gd name="T115" fmla="*/ 2147483647 h 1616"/>
              <a:gd name="T116" fmla="*/ 2147483647 w 16816"/>
              <a:gd name="T117" fmla="*/ 2147483647 h 1616"/>
              <a:gd name="T118" fmla="*/ 2147483647 w 16816"/>
              <a:gd name="T119" fmla="*/ 2147483647 h 1616"/>
              <a:gd name="T120" fmla="*/ 2147483647 w 16816"/>
              <a:gd name="T121" fmla="*/ 2147483647 h 1616"/>
              <a:gd name="T122" fmla="*/ 2147483647 w 16816"/>
              <a:gd name="T123" fmla="*/ 2147483647 h 1616"/>
              <a:gd name="T124" fmla="*/ 2147483647 w 16816"/>
              <a:gd name="T125" fmla="*/ 2147483647 h 16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816"/>
              <a:gd name="T190" fmla="*/ 0 h 1616"/>
              <a:gd name="T191" fmla="*/ 16816 w 16816"/>
              <a:gd name="T192" fmla="*/ 1616 h 16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816" h="1616">
                <a:moveTo>
                  <a:pt x="0" y="1592"/>
                </a:moveTo>
                <a:lnTo>
                  <a:pt x="0" y="1592"/>
                </a:lnTo>
                <a:cubicBezTo>
                  <a:pt x="0" y="1588"/>
                  <a:pt x="4" y="1584"/>
                  <a:pt x="8" y="1584"/>
                </a:cubicBezTo>
                <a:cubicBezTo>
                  <a:pt x="13" y="1584"/>
                  <a:pt x="16" y="1588"/>
                  <a:pt x="16" y="1592"/>
                </a:cubicBezTo>
                <a:cubicBezTo>
                  <a:pt x="16" y="1597"/>
                  <a:pt x="13" y="1600"/>
                  <a:pt x="8" y="1600"/>
                </a:cubicBezTo>
                <a:cubicBezTo>
                  <a:pt x="4" y="1600"/>
                  <a:pt x="0" y="1597"/>
                  <a:pt x="0" y="1592"/>
                </a:cubicBezTo>
                <a:close/>
                <a:moveTo>
                  <a:pt x="0" y="1560"/>
                </a:moveTo>
                <a:lnTo>
                  <a:pt x="0" y="1560"/>
                </a:lnTo>
                <a:cubicBezTo>
                  <a:pt x="0" y="1556"/>
                  <a:pt x="4" y="1552"/>
                  <a:pt x="8" y="1552"/>
                </a:cubicBezTo>
                <a:cubicBezTo>
                  <a:pt x="13" y="1552"/>
                  <a:pt x="16" y="1556"/>
                  <a:pt x="16" y="1560"/>
                </a:cubicBezTo>
                <a:cubicBezTo>
                  <a:pt x="16" y="1565"/>
                  <a:pt x="13" y="1568"/>
                  <a:pt x="8" y="1568"/>
                </a:cubicBezTo>
                <a:cubicBezTo>
                  <a:pt x="4" y="1568"/>
                  <a:pt x="0" y="1565"/>
                  <a:pt x="0" y="1560"/>
                </a:cubicBezTo>
                <a:close/>
                <a:moveTo>
                  <a:pt x="0" y="1528"/>
                </a:moveTo>
                <a:lnTo>
                  <a:pt x="0" y="1528"/>
                </a:lnTo>
                <a:cubicBezTo>
                  <a:pt x="0" y="1524"/>
                  <a:pt x="4" y="1520"/>
                  <a:pt x="8" y="1520"/>
                </a:cubicBezTo>
                <a:cubicBezTo>
                  <a:pt x="13" y="1520"/>
                  <a:pt x="16" y="1524"/>
                  <a:pt x="16" y="1528"/>
                </a:cubicBezTo>
                <a:cubicBezTo>
                  <a:pt x="16" y="1533"/>
                  <a:pt x="13" y="1536"/>
                  <a:pt x="8" y="1536"/>
                </a:cubicBezTo>
                <a:cubicBezTo>
                  <a:pt x="4" y="1536"/>
                  <a:pt x="0" y="1533"/>
                  <a:pt x="0" y="1528"/>
                </a:cubicBezTo>
                <a:close/>
                <a:moveTo>
                  <a:pt x="0" y="1496"/>
                </a:moveTo>
                <a:lnTo>
                  <a:pt x="0" y="1496"/>
                </a:lnTo>
                <a:cubicBezTo>
                  <a:pt x="0" y="1492"/>
                  <a:pt x="4" y="1488"/>
                  <a:pt x="8" y="1488"/>
                </a:cubicBezTo>
                <a:cubicBezTo>
                  <a:pt x="13" y="1488"/>
                  <a:pt x="16" y="1492"/>
                  <a:pt x="16" y="1496"/>
                </a:cubicBezTo>
                <a:cubicBezTo>
                  <a:pt x="16" y="1501"/>
                  <a:pt x="13" y="1504"/>
                  <a:pt x="8" y="1504"/>
                </a:cubicBezTo>
                <a:cubicBezTo>
                  <a:pt x="4" y="1504"/>
                  <a:pt x="0" y="1501"/>
                  <a:pt x="0" y="1496"/>
                </a:cubicBezTo>
                <a:close/>
                <a:moveTo>
                  <a:pt x="0" y="1464"/>
                </a:moveTo>
                <a:lnTo>
                  <a:pt x="0" y="1464"/>
                </a:lnTo>
                <a:cubicBezTo>
                  <a:pt x="0" y="1460"/>
                  <a:pt x="4" y="1456"/>
                  <a:pt x="8" y="1456"/>
                </a:cubicBezTo>
                <a:cubicBezTo>
                  <a:pt x="13" y="1456"/>
                  <a:pt x="16" y="1460"/>
                  <a:pt x="16" y="1464"/>
                </a:cubicBezTo>
                <a:cubicBezTo>
                  <a:pt x="16" y="1469"/>
                  <a:pt x="13" y="1472"/>
                  <a:pt x="8" y="1472"/>
                </a:cubicBezTo>
                <a:cubicBezTo>
                  <a:pt x="4" y="1472"/>
                  <a:pt x="0" y="1469"/>
                  <a:pt x="0" y="1464"/>
                </a:cubicBezTo>
                <a:close/>
                <a:moveTo>
                  <a:pt x="0" y="1432"/>
                </a:moveTo>
                <a:lnTo>
                  <a:pt x="0" y="1432"/>
                </a:lnTo>
                <a:cubicBezTo>
                  <a:pt x="0" y="1428"/>
                  <a:pt x="4" y="1424"/>
                  <a:pt x="8" y="1424"/>
                </a:cubicBezTo>
                <a:cubicBezTo>
                  <a:pt x="13" y="1424"/>
                  <a:pt x="16" y="1428"/>
                  <a:pt x="16" y="1432"/>
                </a:cubicBezTo>
                <a:cubicBezTo>
                  <a:pt x="16" y="1437"/>
                  <a:pt x="13" y="1440"/>
                  <a:pt x="8" y="1440"/>
                </a:cubicBezTo>
                <a:cubicBezTo>
                  <a:pt x="4" y="1440"/>
                  <a:pt x="0" y="1437"/>
                  <a:pt x="0" y="1432"/>
                </a:cubicBezTo>
                <a:close/>
                <a:moveTo>
                  <a:pt x="0" y="1400"/>
                </a:moveTo>
                <a:lnTo>
                  <a:pt x="0" y="1400"/>
                </a:lnTo>
                <a:cubicBezTo>
                  <a:pt x="0" y="1396"/>
                  <a:pt x="4" y="1392"/>
                  <a:pt x="8" y="1392"/>
                </a:cubicBezTo>
                <a:cubicBezTo>
                  <a:pt x="13" y="1392"/>
                  <a:pt x="16" y="1396"/>
                  <a:pt x="16" y="1400"/>
                </a:cubicBezTo>
                <a:cubicBezTo>
                  <a:pt x="16" y="1405"/>
                  <a:pt x="13" y="1408"/>
                  <a:pt x="8" y="1408"/>
                </a:cubicBezTo>
                <a:cubicBezTo>
                  <a:pt x="4" y="1408"/>
                  <a:pt x="0" y="1405"/>
                  <a:pt x="0" y="1400"/>
                </a:cubicBezTo>
                <a:close/>
                <a:moveTo>
                  <a:pt x="0" y="1368"/>
                </a:moveTo>
                <a:lnTo>
                  <a:pt x="0" y="1368"/>
                </a:lnTo>
                <a:cubicBezTo>
                  <a:pt x="0" y="1364"/>
                  <a:pt x="4" y="1360"/>
                  <a:pt x="8" y="1360"/>
                </a:cubicBezTo>
                <a:cubicBezTo>
                  <a:pt x="13" y="1360"/>
                  <a:pt x="16" y="1364"/>
                  <a:pt x="16" y="1368"/>
                </a:cubicBezTo>
                <a:cubicBezTo>
                  <a:pt x="16" y="1373"/>
                  <a:pt x="13" y="1376"/>
                  <a:pt x="8" y="1376"/>
                </a:cubicBezTo>
                <a:cubicBezTo>
                  <a:pt x="4" y="1376"/>
                  <a:pt x="0" y="1373"/>
                  <a:pt x="0" y="1368"/>
                </a:cubicBezTo>
                <a:close/>
                <a:moveTo>
                  <a:pt x="0" y="1336"/>
                </a:moveTo>
                <a:lnTo>
                  <a:pt x="0" y="1336"/>
                </a:lnTo>
                <a:cubicBezTo>
                  <a:pt x="0" y="1332"/>
                  <a:pt x="4" y="1328"/>
                  <a:pt x="8" y="1328"/>
                </a:cubicBezTo>
                <a:cubicBezTo>
                  <a:pt x="13" y="1328"/>
                  <a:pt x="16" y="1332"/>
                  <a:pt x="16" y="1336"/>
                </a:cubicBezTo>
                <a:cubicBezTo>
                  <a:pt x="16" y="1341"/>
                  <a:pt x="13" y="1344"/>
                  <a:pt x="8" y="1344"/>
                </a:cubicBezTo>
                <a:cubicBezTo>
                  <a:pt x="4" y="1344"/>
                  <a:pt x="0" y="1341"/>
                  <a:pt x="0" y="1336"/>
                </a:cubicBezTo>
                <a:close/>
                <a:moveTo>
                  <a:pt x="0" y="1304"/>
                </a:moveTo>
                <a:lnTo>
                  <a:pt x="0" y="1304"/>
                </a:lnTo>
                <a:cubicBezTo>
                  <a:pt x="0" y="1300"/>
                  <a:pt x="4" y="1296"/>
                  <a:pt x="8" y="1296"/>
                </a:cubicBezTo>
                <a:cubicBezTo>
                  <a:pt x="13" y="1296"/>
                  <a:pt x="16" y="1300"/>
                  <a:pt x="16" y="1304"/>
                </a:cubicBezTo>
                <a:cubicBezTo>
                  <a:pt x="16" y="1309"/>
                  <a:pt x="13" y="1312"/>
                  <a:pt x="8" y="1312"/>
                </a:cubicBezTo>
                <a:cubicBezTo>
                  <a:pt x="4" y="1312"/>
                  <a:pt x="0" y="1309"/>
                  <a:pt x="0" y="1304"/>
                </a:cubicBezTo>
                <a:close/>
                <a:moveTo>
                  <a:pt x="0" y="1272"/>
                </a:moveTo>
                <a:lnTo>
                  <a:pt x="0" y="1272"/>
                </a:lnTo>
                <a:cubicBezTo>
                  <a:pt x="0" y="1268"/>
                  <a:pt x="4" y="1264"/>
                  <a:pt x="8" y="1264"/>
                </a:cubicBezTo>
                <a:cubicBezTo>
                  <a:pt x="13" y="1264"/>
                  <a:pt x="16" y="1268"/>
                  <a:pt x="16" y="1272"/>
                </a:cubicBezTo>
                <a:cubicBezTo>
                  <a:pt x="16" y="1277"/>
                  <a:pt x="13" y="1280"/>
                  <a:pt x="8" y="1280"/>
                </a:cubicBezTo>
                <a:cubicBezTo>
                  <a:pt x="4" y="1280"/>
                  <a:pt x="0" y="1277"/>
                  <a:pt x="0" y="1272"/>
                </a:cubicBezTo>
                <a:close/>
                <a:moveTo>
                  <a:pt x="0" y="1240"/>
                </a:moveTo>
                <a:lnTo>
                  <a:pt x="0" y="1240"/>
                </a:lnTo>
                <a:cubicBezTo>
                  <a:pt x="0" y="1236"/>
                  <a:pt x="4" y="1232"/>
                  <a:pt x="8" y="1232"/>
                </a:cubicBezTo>
                <a:cubicBezTo>
                  <a:pt x="13" y="1232"/>
                  <a:pt x="16" y="1236"/>
                  <a:pt x="16" y="1240"/>
                </a:cubicBezTo>
                <a:cubicBezTo>
                  <a:pt x="16" y="1245"/>
                  <a:pt x="13" y="1248"/>
                  <a:pt x="8" y="1248"/>
                </a:cubicBezTo>
                <a:cubicBezTo>
                  <a:pt x="4" y="1248"/>
                  <a:pt x="0" y="1245"/>
                  <a:pt x="0" y="1240"/>
                </a:cubicBezTo>
                <a:close/>
                <a:moveTo>
                  <a:pt x="0" y="1208"/>
                </a:moveTo>
                <a:lnTo>
                  <a:pt x="0" y="1208"/>
                </a:lnTo>
                <a:cubicBezTo>
                  <a:pt x="0" y="1204"/>
                  <a:pt x="4" y="1200"/>
                  <a:pt x="8" y="1200"/>
                </a:cubicBezTo>
                <a:cubicBezTo>
                  <a:pt x="13" y="1200"/>
                  <a:pt x="16" y="1204"/>
                  <a:pt x="16" y="1208"/>
                </a:cubicBezTo>
                <a:cubicBezTo>
                  <a:pt x="16" y="1213"/>
                  <a:pt x="13" y="1216"/>
                  <a:pt x="8" y="1216"/>
                </a:cubicBezTo>
                <a:cubicBezTo>
                  <a:pt x="4" y="1216"/>
                  <a:pt x="0" y="1213"/>
                  <a:pt x="0" y="1208"/>
                </a:cubicBezTo>
                <a:close/>
                <a:moveTo>
                  <a:pt x="0" y="1176"/>
                </a:moveTo>
                <a:lnTo>
                  <a:pt x="0" y="1176"/>
                </a:lnTo>
                <a:cubicBezTo>
                  <a:pt x="0" y="1172"/>
                  <a:pt x="4" y="1168"/>
                  <a:pt x="8" y="1168"/>
                </a:cubicBezTo>
                <a:cubicBezTo>
                  <a:pt x="13" y="1168"/>
                  <a:pt x="16" y="1172"/>
                  <a:pt x="16" y="1176"/>
                </a:cubicBezTo>
                <a:cubicBezTo>
                  <a:pt x="16" y="1181"/>
                  <a:pt x="13" y="1184"/>
                  <a:pt x="8" y="1184"/>
                </a:cubicBezTo>
                <a:cubicBezTo>
                  <a:pt x="4" y="1184"/>
                  <a:pt x="0" y="1181"/>
                  <a:pt x="0" y="1176"/>
                </a:cubicBezTo>
                <a:close/>
                <a:moveTo>
                  <a:pt x="0" y="1144"/>
                </a:moveTo>
                <a:lnTo>
                  <a:pt x="0" y="1144"/>
                </a:lnTo>
                <a:cubicBezTo>
                  <a:pt x="0" y="1140"/>
                  <a:pt x="4" y="1136"/>
                  <a:pt x="8" y="1136"/>
                </a:cubicBezTo>
                <a:cubicBezTo>
                  <a:pt x="13" y="1136"/>
                  <a:pt x="16" y="1140"/>
                  <a:pt x="16" y="1144"/>
                </a:cubicBezTo>
                <a:cubicBezTo>
                  <a:pt x="16" y="1149"/>
                  <a:pt x="13" y="1152"/>
                  <a:pt x="8" y="1152"/>
                </a:cubicBezTo>
                <a:cubicBezTo>
                  <a:pt x="4" y="1152"/>
                  <a:pt x="0" y="1149"/>
                  <a:pt x="0" y="1144"/>
                </a:cubicBezTo>
                <a:close/>
                <a:moveTo>
                  <a:pt x="0" y="1112"/>
                </a:moveTo>
                <a:lnTo>
                  <a:pt x="0" y="1112"/>
                </a:lnTo>
                <a:cubicBezTo>
                  <a:pt x="0" y="1108"/>
                  <a:pt x="4" y="1104"/>
                  <a:pt x="8" y="1104"/>
                </a:cubicBezTo>
                <a:cubicBezTo>
                  <a:pt x="13" y="1104"/>
                  <a:pt x="16" y="1108"/>
                  <a:pt x="16" y="1112"/>
                </a:cubicBezTo>
                <a:cubicBezTo>
                  <a:pt x="16" y="1117"/>
                  <a:pt x="13" y="1120"/>
                  <a:pt x="8" y="1120"/>
                </a:cubicBezTo>
                <a:cubicBezTo>
                  <a:pt x="4" y="1120"/>
                  <a:pt x="0" y="1117"/>
                  <a:pt x="0" y="1112"/>
                </a:cubicBezTo>
                <a:close/>
                <a:moveTo>
                  <a:pt x="0" y="1080"/>
                </a:moveTo>
                <a:lnTo>
                  <a:pt x="0" y="1080"/>
                </a:lnTo>
                <a:cubicBezTo>
                  <a:pt x="0" y="1076"/>
                  <a:pt x="4" y="1072"/>
                  <a:pt x="8" y="1072"/>
                </a:cubicBezTo>
                <a:cubicBezTo>
                  <a:pt x="13" y="1072"/>
                  <a:pt x="16" y="1076"/>
                  <a:pt x="16" y="1080"/>
                </a:cubicBezTo>
                <a:cubicBezTo>
                  <a:pt x="16" y="1085"/>
                  <a:pt x="13" y="1088"/>
                  <a:pt x="8" y="1088"/>
                </a:cubicBezTo>
                <a:cubicBezTo>
                  <a:pt x="4" y="1088"/>
                  <a:pt x="0" y="1085"/>
                  <a:pt x="0" y="1080"/>
                </a:cubicBezTo>
                <a:close/>
                <a:moveTo>
                  <a:pt x="0" y="1048"/>
                </a:moveTo>
                <a:lnTo>
                  <a:pt x="0" y="1048"/>
                </a:lnTo>
                <a:cubicBezTo>
                  <a:pt x="0" y="1044"/>
                  <a:pt x="4" y="1040"/>
                  <a:pt x="8" y="1040"/>
                </a:cubicBezTo>
                <a:cubicBezTo>
                  <a:pt x="13" y="1040"/>
                  <a:pt x="16" y="1044"/>
                  <a:pt x="16" y="1048"/>
                </a:cubicBezTo>
                <a:cubicBezTo>
                  <a:pt x="16" y="1053"/>
                  <a:pt x="13" y="1056"/>
                  <a:pt x="8" y="1056"/>
                </a:cubicBezTo>
                <a:cubicBezTo>
                  <a:pt x="4" y="1056"/>
                  <a:pt x="0" y="1053"/>
                  <a:pt x="0" y="1048"/>
                </a:cubicBezTo>
                <a:close/>
                <a:moveTo>
                  <a:pt x="0" y="1016"/>
                </a:moveTo>
                <a:lnTo>
                  <a:pt x="0" y="1016"/>
                </a:lnTo>
                <a:cubicBezTo>
                  <a:pt x="0" y="1012"/>
                  <a:pt x="4" y="1008"/>
                  <a:pt x="8" y="1008"/>
                </a:cubicBezTo>
                <a:cubicBezTo>
                  <a:pt x="13" y="1008"/>
                  <a:pt x="16" y="1012"/>
                  <a:pt x="16" y="1016"/>
                </a:cubicBezTo>
                <a:cubicBezTo>
                  <a:pt x="16" y="1021"/>
                  <a:pt x="13" y="1024"/>
                  <a:pt x="8" y="1024"/>
                </a:cubicBezTo>
                <a:cubicBezTo>
                  <a:pt x="4" y="1024"/>
                  <a:pt x="0" y="1021"/>
                  <a:pt x="0" y="1016"/>
                </a:cubicBezTo>
                <a:close/>
                <a:moveTo>
                  <a:pt x="0" y="984"/>
                </a:moveTo>
                <a:lnTo>
                  <a:pt x="0" y="984"/>
                </a:lnTo>
                <a:cubicBezTo>
                  <a:pt x="0" y="980"/>
                  <a:pt x="4" y="976"/>
                  <a:pt x="8" y="976"/>
                </a:cubicBezTo>
                <a:cubicBezTo>
                  <a:pt x="13" y="976"/>
                  <a:pt x="16" y="980"/>
                  <a:pt x="16" y="984"/>
                </a:cubicBezTo>
                <a:cubicBezTo>
                  <a:pt x="16" y="989"/>
                  <a:pt x="13" y="992"/>
                  <a:pt x="8" y="992"/>
                </a:cubicBezTo>
                <a:cubicBezTo>
                  <a:pt x="4" y="992"/>
                  <a:pt x="0" y="989"/>
                  <a:pt x="0" y="984"/>
                </a:cubicBezTo>
                <a:close/>
                <a:moveTo>
                  <a:pt x="0" y="952"/>
                </a:moveTo>
                <a:lnTo>
                  <a:pt x="0" y="952"/>
                </a:lnTo>
                <a:cubicBezTo>
                  <a:pt x="0" y="948"/>
                  <a:pt x="4" y="944"/>
                  <a:pt x="8" y="944"/>
                </a:cubicBezTo>
                <a:cubicBezTo>
                  <a:pt x="13" y="944"/>
                  <a:pt x="16" y="948"/>
                  <a:pt x="16" y="952"/>
                </a:cubicBezTo>
                <a:cubicBezTo>
                  <a:pt x="16" y="957"/>
                  <a:pt x="13" y="960"/>
                  <a:pt x="8" y="960"/>
                </a:cubicBezTo>
                <a:cubicBezTo>
                  <a:pt x="4" y="960"/>
                  <a:pt x="0" y="957"/>
                  <a:pt x="0" y="952"/>
                </a:cubicBezTo>
                <a:close/>
                <a:moveTo>
                  <a:pt x="0" y="920"/>
                </a:moveTo>
                <a:lnTo>
                  <a:pt x="0" y="920"/>
                </a:lnTo>
                <a:cubicBezTo>
                  <a:pt x="0" y="916"/>
                  <a:pt x="4" y="912"/>
                  <a:pt x="8" y="912"/>
                </a:cubicBezTo>
                <a:cubicBezTo>
                  <a:pt x="13" y="912"/>
                  <a:pt x="16" y="916"/>
                  <a:pt x="16" y="920"/>
                </a:cubicBezTo>
                <a:cubicBezTo>
                  <a:pt x="16" y="925"/>
                  <a:pt x="13" y="928"/>
                  <a:pt x="8" y="928"/>
                </a:cubicBezTo>
                <a:cubicBezTo>
                  <a:pt x="4" y="928"/>
                  <a:pt x="0" y="925"/>
                  <a:pt x="0" y="920"/>
                </a:cubicBezTo>
                <a:close/>
                <a:moveTo>
                  <a:pt x="0" y="888"/>
                </a:moveTo>
                <a:lnTo>
                  <a:pt x="0" y="888"/>
                </a:lnTo>
                <a:cubicBezTo>
                  <a:pt x="0" y="884"/>
                  <a:pt x="4" y="880"/>
                  <a:pt x="8" y="880"/>
                </a:cubicBezTo>
                <a:cubicBezTo>
                  <a:pt x="13" y="880"/>
                  <a:pt x="16" y="884"/>
                  <a:pt x="16" y="888"/>
                </a:cubicBezTo>
                <a:cubicBezTo>
                  <a:pt x="16" y="893"/>
                  <a:pt x="13" y="896"/>
                  <a:pt x="8" y="896"/>
                </a:cubicBezTo>
                <a:cubicBezTo>
                  <a:pt x="4" y="896"/>
                  <a:pt x="0" y="893"/>
                  <a:pt x="0" y="888"/>
                </a:cubicBezTo>
                <a:close/>
                <a:moveTo>
                  <a:pt x="0" y="856"/>
                </a:moveTo>
                <a:lnTo>
                  <a:pt x="0" y="856"/>
                </a:lnTo>
                <a:cubicBezTo>
                  <a:pt x="0" y="852"/>
                  <a:pt x="4" y="848"/>
                  <a:pt x="8" y="848"/>
                </a:cubicBezTo>
                <a:cubicBezTo>
                  <a:pt x="13" y="848"/>
                  <a:pt x="16" y="852"/>
                  <a:pt x="16" y="856"/>
                </a:cubicBezTo>
                <a:cubicBezTo>
                  <a:pt x="16" y="861"/>
                  <a:pt x="13" y="864"/>
                  <a:pt x="8" y="864"/>
                </a:cubicBezTo>
                <a:cubicBezTo>
                  <a:pt x="4" y="864"/>
                  <a:pt x="0" y="861"/>
                  <a:pt x="0" y="856"/>
                </a:cubicBezTo>
                <a:close/>
                <a:moveTo>
                  <a:pt x="0" y="824"/>
                </a:moveTo>
                <a:lnTo>
                  <a:pt x="0" y="824"/>
                </a:lnTo>
                <a:cubicBezTo>
                  <a:pt x="0" y="820"/>
                  <a:pt x="4" y="816"/>
                  <a:pt x="8" y="816"/>
                </a:cubicBezTo>
                <a:cubicBezTo>
                  <a:pt x="13" y="816"/>
                  <a:pt x="16" y="820"/>
                  <a:pt x="16" y="824"/>
                </a:cubicBezTo>
                <a:cubicBezTo>
                  <a:pt x="16" y="828"/>
                  <a:pt x="13" y="832"/>
                  <a:pt x="8" y="832"/>
                </a:cubicBezTo>
                <a:cubicBezTo>
                  <a:pt x="4" y="832"/>
                  <a:pt x="0" y="828"/>
                  <a:pt x="0" y="824"/>
                </a:cubicBezTo>
                <a:close/>
                <a:moveTo>
                  <a:pt x="0" y="792"/>
                </a:moveTo>
                <a:lnTo>
                  <a:pt x="0" y="792"/>
                </a:lnTo>
                <a:cubicBezTo>
                  <a:pt x="0" y="788"/>
                  <a:pt x="4" y="784"/>
                  <a:pt x="8" y="784"/>
                </a:cubicBezTo>
                <a:cubicBezTo>
                  <a:pt x="13" y="784"/>
                  <a:pt x="16" y="788"/>
                  <a:pt x="16" y="792"/>
                </a:cubicBezTo>
                <a:cubicBezTo>
                  <a:pt x="16" y="796"/>
                  <a:pt x="13" y="800"/>
                  <a:pt x="8" y="800"/>
                </a:cubicBezTo>
                <a:cubicBezTo>
                  <a:pt x="4" y="800"/>
                  <a:pt x="0" y="796"/>
                  <a:pt x="0" y="792"/>
                </a:cubicBezTo>
                <a:close/>
                <a:moveTo>
                  <a:pt x="0" y="760"/>
                </a:moveTo>
                <a:lnTo>
                  <a:pt x="0" y="760"/>
                </a:lnTo>
                <a:cubicBezTo>
                  <a:pt x="0" y="756"/>
                  <a:pt x="4" y="752"/>
                  <a:pt x="8" y="752"/>
                </a:cubicBezTo>
                <a:cubicBezTo>
                  <a:pt x="13" y="752"/>
                  <a:pt x="16" y="756"/>
                  <a:pt x="16" y="760"/>
                </a:cubicBezTo>
                <a:cubicBezTo>
                  <a:pt x="16" y="764"/>
                  <a:pt x="13" y="768"/>
                  <a:pt x="8" y="768"/>
                </a:cubicBezTo>
                <a:cubicBezTo>
                  <a:pt x="4" y="768"/>
                  <a:pt x="0" y="764"/>
                  <a:pt x="0" y="760"/>
                </a:cubicBezTo>
                <a:close/>
                <a:moveTo>
                  <a:pt x="0" y="728"/>
                </a:moveTo>
                <a:lnTo>
                  <a:pt x="0" y="728"/>
                </a:lnTo>
                <a:cubicBezTo>
                  <a:pt x="0" y="724"/>
                  <a:pt x="4" y="720"/>
                  <a:pt x="8" y="720"/>
                </a:cubicBezTo>
                <a:cubicBezTo>
                  <a:pt x="13" y="720"/>
                  <a:pt x="16" y="724"/>
                  <a:pt x="16" y="728"/>
                </a:cubicBezTo>
                <a:cubicBezTo>
                  <a:pt x="16" y="732"/>
                  <a:pt x="13" y="736"/>
                  <a:pt x="8" y="736"/>
                </a:cubicBezTo>
                <a:cubicBezTo>
                  <a:pt x="4" y="736"/>
                  <a:pt x="0" y="732"/>
                  <a:pt x="0" y="728"/>
                </a:cubicBezTo>
                <a:close/>
                <a:moveTo>
                  <a:pt x="0" y="696"/>
                </a:moveTo>
                <a:lnTo>
                  <a:pt x="0" y="696"/>
                </a:lnTo>
                <a:cubicBezTo>
                  <a:pt x="0" y="692"/>
                  <a:pt x="4" y="688"/>
                  <a:pt x="8" y="688"/>
                </a:cubicBezTo>
                <a:cubicBezTo>
                  <a:pt x="13" y="688"/>
                  <a:pt x="16" y="692"/>
                  <a:pt x="16" y="696"/>
                </a:cubicBezTo>
                <a:cubicBezTo>
                  <a:pt x="16" y="700"/>
                  <a:pt x="13" y="704"/>
                  <a:pt x="8" y="704"/>
                </a:cubicBezTo>
                <a:cubicBezTo>
                  <a:pt x="4" y="704"/>
                  <a:pt x="0" y="700"/>
                  <a:pt x="0" y="696"/>
                </a:cubicBezTo>
                <a:close/>
                <a:moveTo>
                  <a:pt x="0" y="664"/>
                </a:moveTo>
                <a:lnTo>
                  <a:pt x="0" y="664"/>
                </a:lnTo>
                <a:cubicBezTo>
                  <a:pt x="0" y="660"/>
                  <a:pt x="4" y="656"/>
                  <a:pt x="8" y="656"/>
                </a:cubicBezTo>
                <a:cubicBezTo>
                  <a:pt x="13" y="656"/>
                  <a:pt x="16" y="660"/>
                  <a:pt x="16" y="664"/>
                </a:cubicBezTo>
                <a:cubicBezTo>
                  <a:pt x="16" y="668"/>
                  <a:pt x="13" y="672"/>
                  <a:pt x="8" y="672"/>
                </a:cubicBezTo>
                <a:cubicBezTo>
                  <a:pt x="4" y="672"/>
                  <a:pt x="0" y="668"/>
                  <a:pt x="0" y="664"/>
                </a:cubicBezTo>
                <a:close/>
                <a:moveTo>
                  <a:pt x="0" y="632"/>
                </a:moveTo>
                <a:lnTo>
                  <a:pt x="0" y="632"/>
                </a:lnTo>
                <a:cubicBezTo>
                  <a:pt x="0" y="628"/>
                  <a:pt x="4" y="624"/>
                  <a:pt x="8" y="624"/>
                </a:cubicBezTo>
                <a:cubicBezTo>
                  <a:pt x="13" y="624"/>
                  <a:pt x="16" y="628"/>
                  <a:pt x="16" y="632"/>
                </a:cubicBezTo>
                <a:cubicBezTo>
                  <a:pt x="16" y="636"/>
                  <a:pt x="13" y="640"/>
                  <a:pt x="8" y="640"/>
                </a:cubicBezTo>
                <a:cubicBezTo>
                  <a:pt x="4" y="640"/>
                  <a:pt x="0" y="636"/>
                  <a:pt x="0" y="632"/>
                </a:cubicBezTo>
                <a:close/>
                <a:moveTo>
                  <a:pt x="0" y="600"/>
                </a:moveTo>
                <a:lnTo>
                  <a:pt x="0" y="600"/>
                </a:lnTo>
                <a:cubicBezTo>
                  <a:pt x="0" y="596"/>
                  <a:pt x="4" y="592"/>
                  <a:pt x="8" y="592"/>
                </a:cubicBezTo>
                <a:cubicBezTo>
                  <a:pt x="13" y="592"/>
                  <a:pt x="16" y="596"/>
                  <a:pt x="16" y="600"/>
                </a:cubicBezTo>
                <a:cubicBezTo>
                  <a:pt x="16" y="604"/>
                  <a:pt x="13" y="608"/>
                  <a:pt x="8" y="608"/>
                </a:cubicBezTo>
                <a:cubicBezTo>
                  <a:pt x="4" y="608"/>
                  <a:pt x="0" y="604"/>
                  <a:pt x="0" y="600"/>
                </a:cubicBezTo>
                <a:close/>
                <a:moveTo>
                  <a:pt x="0" y="568"/>
                </a:moveTo>
                <a:lnTo>
                  <a:pt x="0" y="568"/>
                </a:lnTo>
                <a:cubicBezTo>
                  <a:pt x="0" y="564"/>
                  <a:pt x="4" y="560"/>
                  <a:pt x="8" y="560"/>
                </a:cubicBezTo>
                <a:cubicBezTo>
                  <a:pt x="13" y="560"/>
                  <a:pt x="16" y="564"/>
                  <a:pt x="16" y="568"/>
                </a:cubicBezTo>
                <a:cubicBezTo>
                  <a:pt x="16" y="572"/>
                  <a:pt x="13" y="576"/>
                  <a:pt x="8" y="576"/>
                </a:cubicBezTo>
                <a:cubicBezTo>
                  <a:pt x="4" y="576"/>
                  <a:pt x="0" y="572"/>
                  <a:pt x="0" y="568"/>
                </a:cubicBezTo>
                <a:close/>
                <a:moveTo>
                  <a:pt x="0" y="536"/>
                </a:moveTo>
                <a:lnTo>
                  <a:pt x="0" y="536"/>
                </a:lnTo>
                <a:cubicBezTo>
                  <a:pt x="0" y="531"/>
                  <a:pt x="4" y="528"/>
                  <a:pt x="8" y="528"/>
                </a:cubicBezTo>
                <a:cubicBezTo>
                  <a:pt x="13" y="528"/>
                  <a:pt x="16" y="531"/>
                  <a:pt x="16" y="536"/>
                </a:cubicBezTo>
                <a:cubicBezTo>
                  <a:pt x="16" y="540"/>
                  <a:pt x="13" y="544"/>
                  <a:pt x="8" y="544"/>
                </a:cubicBezTo>
                <a:cubicBezTo>
                  <a:pt x="4" y="544"/>
                  <a:pt x="0" y="540"/>
                  <a:pt x="0" y="536"/>
                </a:cubicBezTo>
                <a:close/>
                <a:moveTo>
                  <a:pt x="0" y="504"/>
                </a:moveTo>
                <a:lnTo>
                  <a:pt x="0" y="504"/>
                </a:lnTo>
                <a:cubicBezTo>
                  <a:pt x="0" y="499"/>
                  <a:pt x="4" y="496"/>
                  <a:pt x="8" y="496"/>
                </a:cubicBezTo>
                <a:cubicBezTo>
                  <a:pt x="13" y="496"/>
                  <a:pt x="16" y="499"/>
                  <a:pt x="16" y="504"/>
                </a:cubicBezTo>
                <a:cubicBezTo>
                  <a:pt x="16" y="508"/>
                  <a:pt x="13" y="512"/>
                  <a:pt x="8" y="512"/>
                </a:cubicBezTo>
                <a:cubicBezTo>
                  <a:pt x="4" y="512"/>
                  <a:pt x="0" y="508"/>
                  <a:pt x="0" y="504"/>
                </a:cubicBezTo>
                <a:close/>
                <a:moveTo>
                  <a:pt x="0" y="472"/>
                </a:moveTo>
                <a:lnTo>
                  <a:pt x="0" y="472"/>
                </a:lnTo>
                <a:cubicBezTo>
                  <a:pt x="0" y="467"/>
                  <a:pt x="4" y="464"/>
                  <a:pt x="8" y="464"/>
                </a:cubicBezTo>
                <a:cubicBezTo>
                  <a:pt x="13" y="464"/>
                  <a:pt x="16" y="467"/>
                  <a:pt x="16" y="472"/>
                </a:cubicBezTo>
                <a:cubicBezTo>
                  <a:pt x="16" y="476"/>
                  <a:pt x="13" y="480"/>
                  <a:pt x="8" y="480"/>
                </a:cubicBezTo>
                <a:cubicBezTo>
                  <a:pt x="4" y="480"/>
                  <a:pt x="0" y="476"/>
                  <a:pt x="0" y="472"/>
                </a:cubicBezTo>
                <a:close/>
                <a:moveTo>
                  <a:pt x="0" y="440"/>
                </a:moveTo>
                <a:lnTo>
                  <a:pt x="0" y="440"/>
                </a:lnTo>
                <a:cubicBezTo>
                  <a:pt x="0" y="435"/>
                  <a:pt x="4" y="432"/>
                  <a:pt x="8" y="432"/>
                </a:cubicBezTo>
                <a:cubicBezTo>
                  <a:pt x="13" y="432"/>
                  <a:pt x="16" y="435"/>
                  <a:pt x="16" y="440"/>
                </a:cubicBezTo>
                <a:cubicBezTo>
                  <a:pt x="16" y="444"/>
                  <a:pt x="13" y="448"/>
                  <a:pt x="8" y="448"/>
                </a:cubicBezTo>
                <a:cubicBezTo>
                  <a:pt x="4" y="448"/>
                  <a:pt x="0" y="444"/>
                  <a:pt x="0" y="440"/>
                </a:cubicBezTo>
                <a:close/>
                <a:moveTo>
                  <a:pt x="0" y="408"/>
                </a:moveTo>
                <a:lnTo>
                  <a:pt x="0" y="408"/>
                </a:lnTo>
                <a:cubicBezTo>
                  <a:pt x="0" y="403"/>
                  <a:pt x="4" y="400"/>
                  <a:pt x="8" y="400"/>
                </a:cubicBezTo>
                <a:cubicBezTo>
                  <a:pt x="13" y="400"/>
                  <a:pt x="16" y="403"/>
                  <a:pt x="16" y="408"/>
                </a:cubicBezTo>
                <a:cubicBezTo>
                  <a:pt x="16" y="412"/>
                  <a:pt x="13" y="416"/>
                  <a:pt x="8" y="416"/>
                </a:cubicBezTo>
                <a:cubicBezTo>
                  <a:pt x="4" y="416"/>
                  <a:pt x="0" y="412"/>
                  <a:pt x="0" y="408"/>
                </a:cubicBezTo>
                <a:close/>
                <a:moveTo>
                  <a:pt x="0" y="376"/>
                </a:moveTo>
                <a:lnTo>
                  <a:pt x="0" y="376"/>
                </a:lnTo>
                <a:cubicBezTo>
                  <a:pt x="0" y="371"/>
                  <a:pt x="4" y="368"/>
                  <a:pt x="8" y="368"/>
                </a:cubicBezTo>
                <a:cubicBezTo>
                  <a:pt x="13" y="368"/>
                  <a:pt x="16" y="371"/>
                  <a:pt x="16" y="376"/>
                </a:cubicBezTo>
                <a:cubicBezTo>
                  <a:pt x="16" y="380"/>
                  <a:pt x="13" y="384"/>
                  <a:pt x="8" y="384"/>
                </a:cubicBezTo>
                <a:cubicBezTo>
                  <a:pt x="4" y="384"/>
                  <a:pt x="0" y="380"/>
                  <a:pt x="0" y="376"/>
                </a:cubicBezTo>
                <a:close/>
                <a:moveTo>
                  <a:pt x="0" y="344"/>
                </a:moveTo>
                <a:lnTo>
                  <a:pt x="0" y="344"/>
                </a:lnTo>
                <a:cubicBezTo>
                  <a:pt x="0" y="339"/>
                  <a:pt x="4" y="336"/>
                  <a:pt x="8" y="336"/>
                </a:cubicBezTo>
                <a:cubicBezTo>
                  <a:pt x="13" y="336"/>
                  <a:pt x="16" y="339"/>
                  <a:pt x="16" y="344"/>
                </a:cubicBezTo>
                <a:cubicBezTo>
                  <a:pt x="16" y="348"/>
                  <a:pt x="13" y="352"/>
                  <a:pt x="8" y="352"/>
                </a:cubicBezTo>
                <a:cubicBezTo>
                  <a:pt x="4" y="352"/>
                  <a:pt x="0" y="348"/>
                  <a:pt x="0" y="344"/>
                </a:cubicBezTo>
                <a:close/>
                <a:moveTo>
                  <a:pt x="0" y="312"/>
                </a:moveTo>
                <a:lnTo>
                  <a:pt x="0" y="312"/>
                </a:lnTo>
                <a:cubicBezTo>
                  <a:pt x="0" y="307"/>
                  <a:pt x="4" y="304"/>
                  <a:pt x="8" y="304"/>
                </a:cubicBezTo>
                <a:cubicBezTo>
                  <a:pt x="13" y="304"/>
                  <a:pt x="16" y="307"/>
                  <a:pt x="16" y="312"/>
                </a:cubicBezTo>
                <a:cubicBezTo>
                  <a:pt x="16" y="316"/>
                  <a:pt x="13" y="320"/>
                  <a:pt x="8" y="320"/>
                </a:cubicBezTo>
                <a:cubicBezTo>
                  <a:pt x="4" y="320"/>
                  <a:pt x="0" y="316"/>
                  <a:pt x="0" y="312"/>
                </a:cubicBezTo>
                <a:close/>
                <a:moveTo>
                  <a:pt x="0" y="280"/>
                </a:moveTo>
                <a:lnTo>
                  <a:pt x="0" y="280"/>
                </a:lnTo>
                <a:cubicBezTo>
                  <a:pt x="0" y="275"/>
                  <a:pt x="4" y="272"/>
                  <a:pt x="8" y="272"/>
                </a:cubicBezTo>
                <a:cubicBezTo>
                  <a:pt x="13" y="272"/>
                  <a:pt x="16" y="275"/>
                  <a:pt x="16" y="280"/>
                </a:cubicBezTo>
                <a:cubicBezTo>
                  <a:pt x="16" y="284"/>
                  <a:pt x="13" y="288"/>
                  <a:pt x="8" y="288"/>
                </a:cubicBezTo>
                <a:cubicBezTo>
                  <a:pt x="4" y="288"/>
                  <a:pt x="0" y="284"/>
                  <a:pt x="0" y="280"/>
                </a:cubicBezTo>
                <a:close/>
                <a:moveTo>
                  <a:pt x="0" y="248"/>
                </a:moveTo>
                <a:lnTo>
                  <a:pt x="0" y="248"/>
                </a:lnTo>
                <a:cubicBezTo>
                  <a:pt x="0" y="243"/>
                  <a:pt x="4" y="240"/>
                  <a:pt x="8" y="240"/>
                </a:cubicBezTo>
                <a:cubicBezTo>
                  <a:pt x="13" y="240"/>
                  <a:pt x="16" y="243"/>
                  <a:pt x="16" y="248"/>
                </a:cubicBezTo>
                <a:cubicBezTo>
                  <a:pt x="16" y="252"/>
                  <a:pt x="13" y="256"/>
                  <a:pt x="8" y="256"/>
                </a:cubicBezTo>
                <a:cubicBezTo>
                  <a:pt x="4" y="256"/>
                  <a:pt x="0" y="252"/>
                  <a:pt x="0" y="248"/>
                </a:cubicBezTo>
                <a:close/>
                <a:moveTo>
                  <a:pt x="0" y="216"/>
                </a:moveTo>
                <a:lnTo>
                  <a:pt x="0" y="216"/>
                </a:lnTo>
                <a:cubicBezTo>
                  <a:pt x="0" y="211"/>
                  <a:pt x="4" y="208"/>
                  <a:pt x="8" y="208"/>
                </a:cubicBezTo>
                <a:cubicBezTo>
                  <a:pt x="13" y="208"/>
                  <a:pt x="16" y="211"/>
                  <a:pt x="16" y="216"/>
                </a:cubicBezTo>
                <a:cubicBezTo>
                  <a:pt x="16" y="220"/>
                  <a:pt x="13" y="224"/>
                  <a:pt x="8" y="224"/>
                </a:cubicBezTo>
                <a:cubicBezTo>
                  <a:pt x="4" y="224"/>
                  <a:pt x="0" y="220"/>
                  <a:pt x="0" y="216"/>
                </a:cubicBezTo>
                <a:close/>
                <a:moveTo>
                  <a:pt x="0" y="184"/>
                </a:moveTo>
                <a:lnTo>
                  <a:pt x="0" y="184"/>
                </a:lnTo>
                <a:cubicBezTo>
                  <a:pt x="0" y="179"/>
                  <a:pt x="4" y="176"/>
                  <a:pt x="8" y="176"/>
                </a:cubicBezTo>
                <a:cubicBezTo>
                  <a:pt x="13" y="176"/>
                  <a:pt x="16" y="179"/>
                  <a:pt x="16" y="184"/>
                </a:cubicBezTo>
                <a:cubicBezTo>
                  <a:pt x="16" y="188"/>
                  <a:pt x="13" y="192"/>
                  <a:pt x="8" y="192"/>
                </a:cubicBezTo>
                <a:cubicBezTo>
                  <a:pt x="4" y="192"/>
                  <a:pt x="0" y="188"/>
                  <a:pt x="0" y="184"/>
                </a:cubicBezTo>
                <a:close/>
                <a:moveTo>
                  <a:pt x="0" y="152"/>
                </a:moveTo>
                <a:lnTo>
                  <a:pt x="0" y="152"/>
                </a:lnTo>
                <a:cubicBezTo>
                  <a:pt x="0" y="147"/>
                  <a:pt x="4" y="144"/>
                  <a:pt x="8" y="144"/>
                </a:cubicBezTo>
                <a:cubicBezTo>
                  <a:pt x="13" y="144"/>
                  <a:pt x="16" y="147"/>
                  <a:pt x="16" y="152"/>
                </a:cubicBezTo>
                <a:cubicBezTo>
                  <a:pt x="16" y="156"/>
                  <a:pt x="13" y="160"/>
                  <a:pt x="8" y="160"/>
                </a:cubicBezTo>
                <a:cubicBezTo>
                  <a:pt x="4" y="160"/>
                  <a:pt x="0" y="156"/>
                  <a:pt x="0" y="152"/>
                </a:cubicBezTo>
                <a:close/>
                <a:moveTo>
                  <a:pt x="0" y="120"/>
                </a:moveTo>
                <a:lnTo>
                  <a:pt x="0" y="120"/>
                </a:lnTo>
                <a:cubicBezTo>
                  <a:pt x="0" y="115"/>
                  <a:pt x="4" y="112"/>
                  <a:pt x="8" y="112"/>
                </a:cubicBezTo>
                <a:cubicBezTo>
                  <a:pt x="13" y="112"/>
                  <a:pt x="16" y="115"/>
                  <a:pt x="16" y="120"/>
                </a:cubicBezTo>
                <a:cubicBezTo>
                  <a:pt x="16" y="124"/>
                  <a:pt x="13" y="128"/>
                  <a:pt x="8" y="128"/>
                </a:cubicBezTo>
                <a:cubicBezTo>
                  <a:pt x="4" y="128"/>
                  <a:pt x="0" y="124"/>
                  <a:pt x="0" y="120"/>
                </a:cubicBezTo>
                <a:close/>
                <a:moveTo>
                  <a:pt x="0" y="88"/>
                </a:moveTo>
                <a:lnTo>
                  <a:pt x="0" y="88"/>
                </a:lnTo>
                <a:cubicBezTo>
                  <a:pt x="0" y="83"/>
                  <a:pt x="4" y="80"/>
                  <a:pt x="8" y="80"/>
                </a:cubicBezTo>
                <a:cubicBezTo>
                  <a:pt x="13" y="80"/>
                  <a:pt x="16" y="83"/>
                  <a:pt x="16" y="88"/>
                </a:cubicBezTo>
                <a:cubicBezTo>
                  <a:pt x="16" y="92"/>
                  <a:pt x="13" y="96"/>
                  <a:pt x="8" y="96"/>
                </a:cubicBezTo>
                <a:cubicBezTo>
                  <a:pt x="4" y="96"/>
                  <a:pt x="0" y="92"/>
                  <a:pt x="0" y="88"/>
                </a:cubicBezTo>
                <a:close/>
                <a:moveTo>
                  <a:pt x="0" y="56"/>
                </a:moveTo>
                <a:lnTo>
                  <a:pt x="0" y="56"/>
                </a:lnTo>
                <a:cubicBezTo>
                  <a:pt x="0" y="51"/>
                  <a:pt x="4" y="48"/>
                  <a:pt x="8" y="48"/>
                </a:cubicBezTo>
                <a:cubicBezTo>
                  <a:pt x="13" y="48"/>
                  <a:pt x="16" y="51"/>
                  <a:pt x="16" y="56"/>
                </a:cubicBezTo>
                <a:cubicBezTo>
                  <a:pt x="16" y="60"/>
                  <a:pt x="13" y="64"/>
                  <a:pt x="8" y="64"/>
                </a:cubicBezTo>
                <a:cubicBezTo>
                  <a:pt x="4" y="64"/>
                  <a:pt x="0" y="60"/>
                  <a:pt x="0" y="56"/>
                </a:cubicBezTo>
                <a:close/>
                <a:moveTo>
                  <a:pt x="0" y="24"/>
                </a:moveTo>
                <a:lnTo>
                  <a:pt x="0" y="24"/>
                </a:lnTo>
                <a:cubicBezTo>
                  <a:pt x="0" y="19"/>
                  <a:pt x="4" y="16"/>
                  <a:pt x="8" y="16"/>
                </a:cubicBezTo>
                <a:cubicBezTo>
                  <a:pt x="13" y="16"/>
                  <a:pt x="16" y="19"/>
                  <a:pt x="16" y="24"/>
                </a:cubicBezTo>
                <a:cubicBezTo>
                  <a:pt x="16" y="28"/>
                  <a:pt x="13" y="32"/>
                  <a:pt x="8" y="32"/>
                </a:cubicBezTo>
                <a:cubicBezTo>
                  <a:pt x="4" y="32"/>
                  <a:pt x="0" y="28"/>
                  <a:pt x="0" y="24"/>
                </a:cubicBezTo>
                <a:close/>
                <a:moveTo>
                  <a:pt x="25" y="0"/>
                </a:moveTo>
                <a:lnTo>
                  <a:pt x="25" y="0"/>
                </a:lnTo>
                <a:cubicBezTo>
                  <a:pt x="30" y="0"/>
                  <a:pt x="33" y="4"/>
                  <a:pt x="33" y="8"/>
                </a:cubicBezTo>
                <a:cubicBezTo>
                  <a:pt x="33" y="13"/>
                  <a:pt x="30" y="16"/>
                  <a:pt x="25" y="16"/>
                </a:cubicBezTo>
                <a:cubicBezTo>
                  <a:pt x="21" y="16"/>
                  <a:pt x="17" y="13"/>
                  <a:pt x="17" y="8"/>
                </a:cubicBezTo>
                <a:cubicBezTo>
                  <a:pt x="17" y="4"/>
                  <a:pt x="21" y="0"/>
                  <a:pt x="25" y="0"/>
                </a:cubicBezTo>
                <a:close/>
                <a:moveTo>
                  <a:pt x="57" y="0"/>
                </a:moveTo>
                <a:lnTo>
                  <a:pt x="57" y="0"/>
                </a:lnTo>
                <a:cubicBezTo>
                  <a:pt x="62" y="0"/>
                  <a:pt x="65" y="4"/>
                  <a:pt x="65" y="8"/>
                </a:cubicBezTo>
                <a:cubicBezTo>
                  <a:pt x="65" y="13"/>
                  <a:pt x="62" y="16"/>
                  <a:pt x="57" y="16"/>
                </a:cubicBezTo>
                <a:cubicBezTo>
                  <a:pt x="53" y="16"/>
                  <a:pt x="49" y="13"/>
                  <a:pt x="49" y="8"/>
                </a:cubicBezTo>
                <a:cubicBezTo>
                  <a:pt x="49" y="4"/>
                  <a:pt x="53" y="0"/>
                  <a:pt x="57" y="0"/>
                </a:cubicBezTo>
                <a:close/>
                <a:moveTo>
                  <a:pt x="89" y="0"/>
                </a:moveTo>
                <a:lnTo>
                  <a:pt x="89" y="0"/>
                </a:lnTo>
                <a:cubicBezTo>
                  <a:pt x="94" y="0"/>
                  <a:pt x="97" y="4"/>
                  <a:pt x="97" y="8"/>
                </a:cubicBezTo>
                <a:cubicBezTo>
                  <a:pt x="97" y="13"/>
                  <a:pt x="94" y="16"/>
                  <a:pt x="89" y="16"/>
                </a:cubicBezTo>
                <a:cubicBezTo>
                  <a:pt x="85" y="16"/>
                  <a:pt x="81" y="13"/>
                  <a:pt x="81" y="8"/>
                </a:cubicBezTo>
                <a:cubicBezTo>
                  <a:pt x="81" y="4"/>
                  <a:pt x="85" y="0"/>
                  <a:pt x="89" y="0"/>
                </a:cubicBezTo>
                <a:close/>
                <a:moveTo>
                  <a:pt x="121" y="0"/>
                </a:moveTo>
                <a:lnTo>
                  <a:pt x="121" y="0"/>
                </a:lnTo>
                <a:cubicBezTo>
                  <a:pt x="126" y="0"/>
                  <a:pt x="129" y="4"/>
                  <a:pt x="129" y="8"/>
                </a:cubicBezTo>
                <a:cubicBezTo>
                  <a:pt x="129" y="13"/>
                  <a:pt x="126" y="16"/>
                  <a:pt x="121" y="16"/>
                </a:cubicBezTo>
                <a:cubicBezTo>
                  <a:pt x="117" y="16"/>
                  <a:pt x="113" y="13"/>
                  <a:pt x="113" y="8"/>
                </a:cubicBezTo>
                <a:cubicBezTo>
                  <a:pt x="113" y="4"/>
                  <a:pt x="117" y="0"/>
                  <a:pt x="121" y="0"/>
                </a:cubicBezTo>
                <a:close/>
                <a:moveTo>
                  <a:pt x="153" y="0"/>
                </a:moveTo>
                <a:lnTo>
                  <a:pt x="153" y="0"/>
                </a:lnTo>
                <a:cubicBezTo>
                  <a:pt x="158" y="0"/>
                  <a:pt x="161" y="4"/>
                  <a:pt x="161" y="8"/>
                </a:cubicBezTo>
                <a:cubicBezTo>
                  <a:pt x="161" y="13"/>
                  <a:pt x="158" y="16"/>
                  <a:pt x="153" y="16"/>
                </a:cubicBezTo>
                <a:cubicBezTo>
                  <a:pt x="149" y="16"/>
                  <a:pt x="145" y="13"/>
                  <a:pt x="145" y="8"/>
                </a:cubicBezTo>
                <a:cubicBezTo>
                  <a:pt x="145" y="4"/>
                  <a:pt x="149" y="0"/>
                  <a:pt x="153" y="0"/>
                </a:cubicBezTo>
                <a:close/>
                <a:moveTo>
                  <a:pt x="185" y="0"/>
                </a:moveTo>
                <a:lnTo>
                  <a:pt x="185" y="0"/>
                </a:lnTo>
                <a:cubicBezTo>
                  <a:pt x="190" y="0"/>
                  <a:pt x="193" y="4"/>
                  <a:pt x="193" y="8"/>
                </a:cubicBezTo>
                <a:cubicBezTo>
                  <a:pt x="193" y="13"/>
                  <a:pt x="190" y="16"/>
                  <a:pt x="185" y="16"/>
                </a:cubicBezTo>
                <a:cubicBezTo>
                  <a:pt x="181" y="16"/>
                  <a:pt x="177" y="13"/>
                  <a:pt x="177" y="8"/>
                </a:cubicBezTo>
                <a:cubicBezTo>
                  <a:pt x="177" y="4"/>
                  <a:pt x="181" y="0"/>
                  <a:pt x="185" y="0"/>
                </a:cubicBezTo>
                <a:close/>
                <a:moveTo>
                  <a:pt x="217" y="0"/>
                </a:moveTo>
                <a:lnTo>
                  <a:pt x="217" y="0"/>
                </a:lnTo>
                <a:cubicBezTo>
                  <a:pt x="222" y="0"/>
                  <a:pt x="225" y="4"/>
                  <a:pt x="225" y="8"/>
                </a:cubicBezTo>
                <a:cubicBezTo>
                  <a:pt x="225" y="13"/>
                  <a:pt x="222" y="16"/>
                  <a:pt x="217" y="16"/>
                </a:cubicBezTo>
                <a:cubicBezTo>
                  <a:pt x="213" y="16"/>
                  <a:pt x="209" y="13"/>
                  <a:pt x="209" y="8"/>
                </a:cubicBezTo>
                <a:cubicBezTo>
                  <a:pt x="209" y="4"/>
                  <a:pt x="213" y="0"/>
                  <a:pt x="217" y="0"/>
                </a:cubicBezTo>
                <a:close/>
                <a:moveTo>
                  <a:pt x="249" y="0"/>
                </a:moveTo>
                <a:lnTo>
                  <a:pt x="249" y="0"/>
                </a:lnTo>
                <a:cubicBezTo>
                  <a:pt x="254" y="0"/>
                  <a:pt x="257" y="4"/>
                  <a:pt x="257" y="8"/>
                </a:cubicBezTo>
                <a:cubicBezTo>
                  <a:pt x="257" y="13"/>
                  <a:pt x="254" y="16"/>
                  <a:pt x="249" y="16"/>
                </a:cubicBezTo>
                <a:cubicBezTo>
                  <a:pt x="245" y="16"/>
                  <a:pt x="241" y="13"/>
                  <a:pt x="241" y="8"/>
                </a:cubicBezTo>
                <a:cubicBezTo>
                  <a:pt x="241" y="4"/>
                  <a:pt x="245" y="0"/>
                  <a:pt x="249" y="0"/>
                </a:cubicBezTo>
                <a:close/>
                <a:moveTo>
                  <a:pt x="281" y="0"/>
                </a:moveTo>
                <a:lnTo>
                  <a:pt x="281" y="0"/>
                </a:lnTo>
                <a:cubicBezTo>
                  <a:pt x="286" y="0"/>
                  <a:pt x="289" y="4"/>
                  <a:pt x="289" y="8"/>
                </a:cubicBezTo>
                <a:cubicBezTo>
                  <a:pt x="289" y="13"/>
                  <a:pt x="286" y="16"/>
                  <a:pt x="281" y="16"/>
                </a:cubicBezTo>
                <a:cubicBezTo>
                  <a:pt x="277" y="16"/>
                  <a:pt x="273" y="13"/>
                  <a:pt x="273" y="8"/>
                </a:cubicBezTo>
                <a:cubicBezTo>
                  <a:pt x="273" y="4"/>
                  <a:pt x="277" y="0"/>
                  <a:pt x="281" y="0"/>
                </a:cubicBezTo>
                <a:close/>
                <a:moveTo>
                  <a:pt x="313" y="0"/>
                </a:moveTo>
                <a:lnTo>
                  <a:pt x="313" y="0"/>
                </a:lnTo>
                <a:cubicBezTo>
                  <a:pt x="318" y="0"/>
                  <a:pt x="321" y="4"/>
                  <a:pt x="321" y="8"/>
                </a:cubicBezTo>
                <a:cubicBezTo>
                  <a:pt x="321" y="13"/>
                  <a:pt x="318" y="16"/>
                  <a:pt x="313" y="16"/>
                </a:cubicBezTo>
                <a:cubicBezTo>
                  <a:pt x="309" y="16"/>
                  <a:pt x="305" y="13"/>
                  <a:pt x="305" y="8"/>
                </a:cubicBezTo>
                <a:cubicBezTo>
                  <a:pt x="305" y="4"/>
                  <a:pt x="309" y="0"/>
                  <a:pt x="313" y="0"/>
                </a:cubicBezTo>
                <a:close/>
                <a:moveTo>
                  <a:pt x="345" y="0"/>
                </a:moveTo>
                <a:lnTo>
                  <a:pt x="345" y="0"/>
                </a:lnTo>
                <a:cubicBezTo>
                  <a:pt x="350" y="0"/>
                  <a:pt x="353" y="4"/>
                  <a:pt x="353" y="8"/>
                </a:cubicBezTo>
                <a:cubicBezTo>
                  <a:pt x="353" y="13"/>
                  <a:pt x="350" y="16"/>
                  <a:pt x="345" y="16"/>
                </a:cubicBezTo>
                <a:cubicBezTo>
                  <a:pt x="341" y="16"/>
                  <a:pt x="337" y="13"/>
                  <a:pt x="337" y="8"/>
                </a:cubicBezTo>
                <a:cubicBezTo>
                  <a:pt x="337" y="4"/>
                  <a:pt x="341" y="0"/>
                  <a:pt x="345" y="0"/>
                </a:cubicBezTo>
                <a:close/>
                <a:moveTo>
                  <a:pt x="377" y="0"/>
                </a:moveTo>
                <a:lnTo>
                  <a:pt x="377" y="0"/>
                </a:lnTo>
                <a:cubicBezTo>
                  <a:pt x="382" y="0"/>
                  <a:pt x="385" y="4"/>
                  <a:pt x="385" y="8"/>
                </a:cubicBezTo>
                <a:cubicBezTo>
                  <a:pt x="385" y="13"/>
                  <a:pt x="382" y="16"/>
                  <a:pt x="377" y="16"/>
                </a:cubicBezTo>
                <a:cubicBezTo>
                  <a:pt x="373" y="16"/>
                  <a:pt x="369" y="13"/>
                  <a:pt x="369" y="8"/>
                </a:cubicBezTo>
                <a:cubicBezTo>
                  <a:pt x="369" y="4"/>
                  <a:pt x="373" y="0"/>
                  <a:pt x="377" y="0"/>
                </a:cubicBezTo>
                <a:close/>
                <a:moveTo>
                  <a:pt x="409" y="0"/>
                </a:moveTo>
                <a:lnTo>
                  <a:pt x="409" y="0"/>
                </a:lnTo>
                <a:cubicBezTo>
                  <a:pt x="414" y="0"/>
                  <a:pt x="417" y="4"/>
                  <a:pt x="417" y="8"/>
                </a:cubicBezTo>
                <a:cubicBezTo>
                  <a:pt x="417" y="13"/>
                  <a:pt x="414" y="16"/>
                  <a:pt x="409" y="16"/>
                </a:cubicBezTo>
                <a:cubicBezTo>
                  <a:pt x="405" y="16"/>
                  <a:pt x="401" y="13"/>
                  <a:pt x="401" y="8"/>
                </a:cubicBezTo>
                <a:cubicBezTo>
                  <a:pt x="401" y="4"/>
                  <a:pt x="405" y="0"/>
                  <a:pt x="409" y="0"/>
                </a:cubicBezTo>
                <a:close/>
                <a:moveTo>
                  <a:pt x="441" y="0"/>
                </a:moveTo>
                <a:lnTo>
                  <a:pt x="441" y="0"/>
                </a:lnTo>
                <a:cubicBezTo>
                  <a:pt x="446" y="0"/>
                  <a:pt x="449" y="4"/>
                  <a:pt x="449" y="8"/>
                </a:cubicBezTo>
                <a:cubicBezTo>
                  <a:pt x="449" y="13"/>
                  <a:pt x="446" y="16"/>
                  <a:pt x="441" y="16"/>
                </a:cubicBezTo>
                <a:cubicBezTo>
                  <a:pt x="437" y="16"/>
                  <a:pt x="433" y="13"/>
                  <a:pt x="433" y="8"/>
                </a:cubicBezTo>
                <a:cubicBezTo>
                  <a:pt x="433" y="4"/>
                  <a:pt x="437" y="0"/>
                  <a:pt x="441" y="0"/>
                </a:cubicBezTo>
                <a:close/>
                <a:moveTo>
                  <a:pt x="473" y="0"/>
                </a:moveTo>
                <a:lnTo>
                  <a:pt x="474" y="0"/>
                </a:lnTo>
                <a:cubicBezTo>
                  <a:pt x="478" y="0"/>
                  <a:pt x="482" y="4"/>
                  <a:pt x="482" y="8"/>
                </a:cubicBezTo>
                <a:cubicBezTo>
                  <a:pt x="482" y="13"/>
                  <a:pt x="478" y="16"/>
                  <a:pt x="474" y="16"/>
                </a:cubicBezTo>
                <a:lnTo>
                  <a:pt x="473" y="16"/>
                </a:lnTo>
                <a:cubicBezTo>
                  <a:pt x="469" y="16"/>
                  <a:pt x="465" y="13"/>
                  <a:pt x="465" y="8"/>
                </a:cubicBezTo>
                <a:cubicBezTo>
                  <a:pt x="465" y="4"/>
                  <a:pt x="469" y="0"/>
                  <a:pt x="473" y="0"/>
                </a:cubicBezTo>
                <a:close/>
                <a:moveTo>
                  <a:pt x="506" y="0"/>
                </a:moveTo>
                <a:lnTo>
                  <a:pt x="506" y="0"/>
                </a:lnTo>
                <a:cubicBezTo>
                  <a:pt x="510" y="0"/>
                  <a:pt x="514" y="4"/>
                  <a:pt x="514" y="8"/>
                </a:cubicBezTo>
                <a:cubicBezTo>
                  <a:pt x="514" y="13"/>
                  <a:pt x="510" y="16"/>
                  <a:pt x="506" y="16"/>
                </a:cubicBezTo>
                <a:cubicBezTo>
                  <a:pt x="501" y="16"/>
                  <a:pt x="498" y="13"/>
                  <a:pt x="498" y="8"/>
                </a:cubicBezTo>
                <a:cubicBezTo>
                  <a:pt x="498" y="4"/>
                  <a:pt x="501" y="0"/>
                  <a:pt x="506" y="0"/>
                </a:cubicBezTo>
                <a:close/>
                <a:moveTo>
                  <a:pt x="538" y="0"/>
                </a:moveTo>
                <a:lnTo>
                  <a:pt x="538" y="0"/>
                </a:lnTo>
                <a:cubicBezTo>
                  <a:pt x="542" y="0"/>
                  <a:pt x="546" y="4"/>
                  <a:pt x="546" y="8"/>
                </a:cubicBezTo>
                <a:cubicBezTo>
                  <a:pt x="546" y="13"/>
                  <a:pt x="542" y="16"/>
                  <a:pt x="538" y="16"/>
                </a:cubicBezTo>
                <a:cubicBezTo>
                  <a:pt x="533" y="16"/>
                  <a:pt x="530" y="13"/>
                  <a:pt x="530" y="8"/>
                </a:cubicBezTo>
                <a:cubicBezTo>
                  <a:pt x="530" y="4"/>
                  <a:pt x="533" y="0"/>
                  <a:pt x="538" y="0"/>
                </a:cubicBezTo>
                <a:close/>
                <a:moveTo>
                  <a:pt x="570" y="0"/>
                </a:moveTo>
                <a:lnTo>
                  <a:pt x="570" y="0"/>
                </a:lnTo>
                <a:cubicBezTo>
                  <a:pt x="574" y="0"/>
                  <a:pt x="578" y="4"/>
                  <a:pt x="578" y="8"/>
                </a:cubicBezTo>
                <a:cubicBezTo>
                  <a:pt x="578" y="13"/>
                  <a:pt x="574" y="16"/>
                  <a:pt x="570" y="16"/>
                </a:cubicBezTo>
                <a:cubicBezTo>
                  <a:pt x="565" y="16"/>
                  <a:pt x="562" y="13"/>
                  <a:pt x="562" y="8"/>
                </a:cubicBezTo>
                <a:cubicBezTo>
                  <a:pt x="562" y="4"/>
                  <a:pt x="565" y="0"/>
                  <a:pt x="570" y="0"/>
                </a:cubicBezTo>
                <a:close/>
                <a:moveTo>
                  <a:pt x="602" y="0"/>
                </a:moveTo>
                <a:lnTo>
                  <a:pt x="602" y="0"/>
                </a:lnTo>
                <a:cubicBezTo>
                  <a:pt x="606" y="0"/>
                  <a:pt x="610" y="4"/>
                  <a:pt x="610" y="8"/>
                </a:cubicBezTo>
                <a:cubicBezTo>
                  <a:pt x="610" y="13"/>
                  <a:pt x="606" y="16"/>
                  <a:pt x="602" y="16"/>
                </a:cubicBezTo>
                <a:cubicBezTo>
                  <a:pt x="597" y="16"/>
                  <a:pt x="594" y="13"/>
                  <a:pt x="594" y="8"/>
                </a:cubicBezTo>
                <a:cubicBezTo>
                  <a:pt x="594" y="4"/>
                  <a:pt x="597" y="0"/>
                  <a:pt x="602" y="0"/>
                </a:cubicBezTo>
                <a:close/>
                <a:moveTo>
                  <a:pt x="634" y="0"/>
                </a:moveTo>
                <a:lnTo>
                  <a:pt x="634" y="0"/>
                </a:lnTo>
                <a:cubicBezTo>
                  <a:pt x="638" y="0"/>
                  <a:pt x="642" y="4"/>
                  <a:pt x="642" y="8"/>
                </a:cubicBezTo>
                <a:cubicBezTo>
                  <a:pt x="642" y="13"/>
                  <a:pt x="638" y="16"/>
                  <a:pt x="634" y="16"/>
                </a:cubicBezTo>
                <a:cubicBezTo>
                  <a:pt x="629" y="16"/>
                  <a:pt x="626" y="13"/>
                  <a:pt x="626" y="8"/>
                </a:cubicBezTo>
                <a:cubicBezTo>
                  <a:pt x="626" y="4"/>
                  <a:pt x="629" y="0"/>
                  <a:pt x="634" y="0"/>
                </a:cubicBezTo>
                <a:close/>
                <a:moveTo>
                  <a:pt x="666" y="0"/>
                </a:moveTo>
                <a:lnTo>
                  <a:pt x="666" y="0"/>
                </a:lnTo>
                <a:cubicBezTo>
                  <a:pt x="670" y="0"/>
                  <a:pt x="674" y="4"/>
                  <a:pt x="674" y="8"/>
                </a:cubicBezTo>
                <a:cubicBezTo>
                  <a:pt x="674" y="13"/>
                  <a:pt x="670" y="16"/>
                  <a:pt x="666" y="16"/>
                </a:cubicBezTo>
                <a:cubicBezTo>
                  <a:pt x="661" y="16"/>
                  <a:pt x="658" y="13"/>
                  <a:pt x="658" y="8"/>
                </a:cubicBezTo>
                <a:cubicBezTo>
                  <a:pt x="658" y="4"/>
                  <a:pt x="661" y="0"/>
                  <a:pt x="666" y="0"/>
                </a:cubicBezTo>
                <a:close/>
                <a:moveTo>
                  <a:pt x="698" y="0"/>
                </a:moveTo>
                <a:lnTo>
                  <a:pt x="698" y="0"/>
                </a:lnTo>
                <a:cubicBezTo>
                  <a:pt x="702" y="0"/>
                  <a:pt x="706" y="4"/>
                  <a:pt x="706" y="8"/>
                </a:cubicBezTo>
                <a:cubicBezTo>
                  <a:pt x="706" y="13"/>
                  <a:pt x="702" y="16"/>
                  <a:pt x="698" y="16"/>
                </a:cubicBezTo>
                <a:cubicBezTo>
                  <a:pt x="693" y="16"/>
                  <a:pt x="690" y="13"/>
                  <a:pt x="690" y="8"/>
                </a:cubicBezTo>
                <a:cubicBezTo>
                  <a:pt x="690" y="4"/>
                  <a:pt x="693" y="0"/>
                  <a:pt x="698" y="0"/>
                </a:cubicBezTo>
                <a:close/>
                <a:moveTo>
                  <a:pt x="730" y="0"/>
                </a:moveTo>
                <a:lnTo>
                  <a:pt x="730" y="0"/>
                </a:lnTo>
                <a:cubicBezTo>
                  <a:pt x="734" y="0"/>
                  <a:pt x="738" y="4"/>
                  <a:pt x="738" y="8"/>
                </a:cubicBezTo>
                <a:cubicBezTo>
                  <a:pt x="738" y="13"/>
                  <a:pt x="734" y="16"/>
                  <a:pt x="730" y="16"/>
                </a:cubicBezTo>
                <a:cubicBezTo>
                  <a:pt x="725" y="16"/>
                  <a:pt x="722" y="13"/>
                  <a:pt x="722" y="8"/>
                </a:cubicBezTo>
                <a:cubicBezTo>
                  <a:pt x="722" y="4"/>
                  <a:pt x="725" y="0"/>
                  <a:pt x="730" y="0"/>
                </a:cubicBezTo>
                <a:close/>
                <a:moveTo>
                  <a:pt x="762" y="0"/>
                </a:moveTo>
                <a:lnTo>
                  <a:pt x="762" y="0"/>
                </a:lnTo>
                <a:cubicBezTo>
                  <a:pt x="766" y="0"/>
                  <a:pt x="770" y="4"/>
                  <a:pt x="770" y="8"/>
                </a:cubicBezTo>
                <a:cubicBezTo>
                  <a:pt x="770" y="13"/>
                  <a:pt x="766" y="16"/>
                  <a:pt x="762" y="16"/>
                </a:cubicBezTo>
                <a:cubicBezTo>
                  <a:pt x="757" y="16"/>
                  <a:pt x="754" y="13"/>
                  <a:pt x="754" y="8"/>
                </a:cubicBezTo>
                <a:cubicBezTo>
                  <a:pt x="754" y="4"/>
                  <a:pt x="757" y="0"/>
                  <a:pt x="762" y="0"/>
                </a:cubicBezTo>
                <a:close/>
                <a:moveTo>
                  <a:pt x="794" y="0"/>
                </a:moveTo>
                <a:lnTo>
                  <a:pt x="794" y="0"/>
                </a:lnTo>
                <a:cubicBezTo>
                  <a:pt x="798" y="0"/>
                  <a:pt x="802" y="4"/>
                  <a:pt x="802" y="8"/>
                </a:cubicBezTo>
                <a:cubicBezTo>
                  <a:pt x="802" y="13"/>
                  <a:pt x="798" y="16"/>
                  <a:pt x="794" y="16"/>
                </a:cubicBezTo>
                <a:cubicBezTo>
                  <a:pt x="789" y="16"/>
                  <a:pt x="786" y="13"/>
                  <a:pt x="786" y="8"/>
                </a:cubicBezTo>
                <a:cubicBezTo>
                  <a:pt x="786" y="4"/>
                  <a:pt x="789" y="0"/>
                  <a:pt x="794" y="0"/>
                </a:cubicBezTo>
                <a:close/>
                <a:moveTo>
                  <a:pt x="826" y="0"/>
                </a:moveTo>
                <a:lnTo>
                  <a:pt x="826" y="0"/>
                </a:lnTo>
                <a:cubicBezTo>
                  <a:pt x="830" y="0"/>
                  <a:pt x="834" y="4"/>
                  <a:pt x="834" y="8"/>
                </a:cubicBezTo>
                <a:cubicBezTo>
                  <a:pt x="834" y="13"/>
                  <a:pt x="830" y="16"/>
                  <a:pt x="826" y="16"/>
                </a:cubicBezTo>
                <a:cubicBezTo>
                  <a:pt x="821" y="16"/>
                  <a:pt x="818" y="13"/>
                  <a:pt x="818" y="8"/>
                </a:cubicBezTo>
                <a:cubicBezTo>
                  <a:pt x="818" y="4"/>
                  <a:pt x="821" y="0"/>
                  <a:pt x="826" y="0"/>
                </a:cubicBezTo>
                <a:close/>
                <a:moveTo>
                  <a:pt x="858" y="0"/>
                </a:moveTo>
                <a:lnTo>
                  <a:pt x="858" y="0"/>
                </a:lnTo>
                <a:cubicBezTo>
                  <a:pt x="862" y="0"/>
                  <a:pt x="866" y="4"/>
                  <a:pt x="866" y="8"/>
                </a:cubicBezTo>
                <a:cubicBezTo>
                  <a:pt x="866" y="13"/>
                  <a:pt x="862" y="16"/>
                  <a:pt x="858" y="16"/>
                </a:cubicBezTo>
                <a:cubicBezTo>
                  <a:pt x="853" y="16"/>
                  <a:pt x="850" y="13"/>
                  <a:pt x="850" y="8"/>
                </a:cubicBezTo>
                <a:cubicBezTo>
                  <a:pt x="850" y="4"/>
                  <a:pt x="853" y="0"/>
                  <a:pt x="858" y="0"/>
                </a:cubicBezTo>
                <a:close/>
                <a:moveTo>
                  <a:pt x="890" y="0"/>
                </a:moveTo>
                <a:lnTo>
                  <a:pt x="890" y="0"/>
                </a:lnTo>
                <a:cubicBezTo>
                  <a:pt x="894" y="0"/>
                  <a:pt x="898" y="4"/>
                  <a:pt x="898" y="8"/>
                </a:cubicBezTo>
                <a:cubicBezTo>
                  <a:pt x="898" y="13"/>
                  <a:pt x="894" y="16"/>
                  <a:pt x="890" y="16"/>
                </a:cubicBezTo>
                <a:cubicBezTo>
                  <a:pt x="885" y="16"/>
                  <a:pt x="882" y="13"/>
                  <a:pt x="882" y="8"/>
                </a:cubicBezTo>
                <a:cubicBezTo>
                  <a:pt x="882" y="4"/>
                  <a:pt x="885" y="0"/>
                  <a:pt x="890" y="0"/>
                </a:cubicBezTo>
                <a:close/>
                <a:moveTo>
                  <a:pt x="922" y="0"/>
                </a:moveTo>
                <a:lnTo>
                  <a:pt x="922" y="0"/>
                </a:lnTo>
                <a:cubicBezTo>
                  <a:pt x="926" y="0"/>
                  <a:pt x="930" y="4"/>
                  <a:pt x="930" y="8"/>
                </a:cubicBezTo>
                <a:cubicBezTo>
                  <a:pt x="930" y="13"/>
                  <a:pt x="926" y="16"/>
                  <a:pt x="922" y="16"/>
                </a:cubicBezTo>
                <a:cubicBezTo>
                  <a:pt x="917" y="16"/>
                  <a:pt x="914" y="13"/>
                  <a:pt x="914" y="8"/>
                </a:cubicBezTo>
                <a:cubicBezTo>
                  <a:pt x="914" y="4"/>
                  <a:pt x="917" y="0"/>
                  <a:pt x="922" y="0"/>
                </a:cubicBezTo>
                <a:close/>
                <a:moveTo>
                  <a:pt x="954" y="0"/>
                </a:moveTo>
                <a:lnTo>
                  <a:pt x="954" y="0"/>
                </a:lnTo>
                <a:cubicBezTo>
                  <a:pt x="958" y="0"/>
                  <a:pt x="962" y="4"/>
                  <a:pt x="962" y="8"/>
                </a:cubicBezTo>
                <a:cubicBezTo>
                  <a:pt x="962" y="13"/>
                  <a:pt x="958" y="16"/>
                  <a:pt x="954" y="16"/>
                </a:cubicBezTo>
                <a:cubicBezTo>
                  <a:pt x="949" y="16"/>
                  <a:pt x="946" y="13"/>
                  <a:pt x="946" y="8"/>
                </a:cubicBezTo>
                <a:cubicBezTo>
                  <a:pt x="946" y="4"/>
                  <a:pt x="949" y="0"/>
                  <a:pt x="954" y="0"/>
                </a:cubicBezTo>
                <a:close/>
                <a:moveTo>
                  <a:pt x="986" y="0"/>
                </a:moveTo>
                <a:lnTo>
                  <a:pt x="986" y="0"/>
                </a:lnTo>
                <a:cubicBezTo>
                  <a:pt x="990" y="0"/>
                  <a:pt x="994" y="4"/>
                  <a:pt x="994" y="8"/>
                </a:cubicBezTo>
                <a:cubicBezTo>
                  <a:pt x="994" y="13"/>
                  <a:pt x="990" y="16"/>
                  <a:pt x="986" y="16"/>
                </a:cubicBezTo>
                <a:cubicBezTo>
                  <a:pt x="981" y="16"/>
                  <a:pt x="978" y="13"/>
                  <a:pt x="978" y="8"/>
                </a:cubicBezTo>
                <a:cubicBezTo>
                  <a:pt x="978" y="4"/>
                  <a:pt x="981" y="0"/>
                  <a:pt x="986" y="0"/>
                </a:cubicBezTo>
                <a:close/>
                <a:moveTo>
                  <a:pt x="1018" y="0"/>
                </a:moveTo>
                <a:lnTo>
                  <a:pt x="1018" y="0"/>
                </a:lnTo>
                <a:cubicBezTo>
                  <a:pt x="1022" y="0"/>
                  <a:pt x="1026" y="4"/>
                  <a:pt x="1026" y="8"/>
                </a:cubicBezTo>
                <a:cubicBezTo>
                  <a:pt x="1026" y="13"/>
                  <a:pt x="1022" y="16"/>
                  <a:pt x="1018" y="16"/>
                </a:cubicBezTo>
                <a:cubicBezTo>
                  <a:pt x="1013" y="16"/>
                  <a:pt x="1010" y="13"/>
                  <a:pt x="1010" y="8"/>
                </a:cubicBezTo>
                <a:cubicBezTo>
                  <a:pt x="1010" y="4"/>
                  <a:pt x="1013" y="0"/>
                  <a:pt x="1018" y="0"/>
                </a:cubicBezTo>
                <a:close/>
                <a:moveTo>
                  <a:pt x="1050" y="0"/>
                </a:moveTo>
                <a:lnTo>
                  <a:pt x="1050" y="0"/>
                </a:lnTo>
                <a:cubicBezTo>
                  <a:pt x="1054" y="0"/>
                  <a:pt x="1058" y="4"/>
                  <a:pt x="1058" y="8"/>
                </a:cubicBezTo>
                <a:cubicBezTo>
                  <a:pt x="1058" y="13"/>
                  <a:pt x="1054" y="16"/>
                  <a:pt x="1050" y="16"/>
                </a:cubicBezTo>
                <a:cubicBezTo>
                  <a:pt x="1045" y="16"/>
                  <a:pt x="1042" y="13"/>
                  <a:pt x="1042" y="8"/>
                </a:cubicBezTo>
                <a:cubicBezTo>
                  <a:pt x="1042" y="4"/>
                  <a:pt x="1045" y="0"/>
                  <a:pt x="1050" y="0"/>
                </a:cubicBezTo>
                <a:close/>
                <a:moveTo>
                  <a:pt x="1082" y="0"/>
                </a:moveTo>
                <a:lnTo>
                  <a:pt x="1082" y="0"/>
                </a:lnTo>
                <a:cubicBezTo>
                  <a:pt x="1086" y="0"/>
                  <a:pt x="1090" y="4"/>
                  <a:pt x="1090" y="8"/>
                </a:cubicBezTo>
                <a:cubicBezTo>
                  <a:pt x="1090" y="13"/>
                  <a:pt x="1086" y="16"/>
                  <a:pt x="1082" y="16"/>
                </a:cubicBezTo>
                <a:cubicBezTo>
                  <a:pt x="1077" y="16"/>
                  <a:pt x="1074" y="13"/>
                  <a:pt x="1074" y="8"/>
                </a:cubicBezTo>
                <a:cubicBezTo>
                  <a:pt x="1074" y="4"/>
                  <a:pt x="1077" y="0"/>
                  <a:pt x="1082" y="0"/>
                </a:cubicBezTo>
                <a:close/>
                <a:moveTo>
                  <a:pt x="1114" y="0"/>
                </a:moveTo>
                <a:lnTo>
                  <a:pt x="1114" y="0"/>
                </a:lnTo>
                <a:cubicBezTo>
                  <a:pt x="1118" y="0"/>
                  <a:pt x="1122" y="4"/>
                  <a:pt x="1122" y="8"/>
                </a:cubicBezTo>
                <a:cubicBezTo>
                  <a:pt x="1122" y="13"/>
                  <a:pt x="1118" y="16"/>
                  <a:pt x="1114" y="16"/>
                </a:cubicBezTo>
                <a:cubicBezTo>
                  <a:pt x="1109" y="16"/>
                  <a:pt x="1106" y="13"/>
                  <a:pt x="1106" y="8"/>
                </a:cubicBezTo>
                <a:cubicBezTo>
                  <a:pt x="1106" y="4"/>
                  <a:pt x="1109" y="0"/>
                  <a:pt x="1114" y="0"/>
                </a:cubicBezTo>
                <a:close/>
                <a:moveTo>
                  <a:pt x="1146" y="0"/>
                </a:moveTo>
                <a:lnTo>
                  <a:pt x="1146" y="0"/>
                </a:lnTo>
                <a:cubicBezTo>
                  <a:pt x="1150" y="0"/>
                  <a:pt x="1154" y="4"/>
                  <a:pt x="1154" y="8"/>
                </a:cubicBezTo>
                <a:cubicBezTo>
                  <a:pt x="1154" y="13"/>
                  <a:pt x="1150" y="16"/>
                  <a:pt x="1146" y="16"/>
                </a:cubicBezTo>
                <a:cubicBezTo>
                  <a:pt x="1141" y="16"/>
                  <a:pt x="1138" y="13"/>
                  <a:pt x="1138" y="8"/>
                </a:cubicBezTo>
                <a:cubicBezTo>
                  <a:pt x="1138" y="4"/>
                  <a:pt x="1141" y="0"/>
                  <a:pt x="1146" y="0"/>
                </a:cubicBezTo>
                <a:close/>
                <a:moveTo>
                  <a:pt x="1178" y="0"/>
                </a:moveTo>
                <a:lnTo>
                  <a:pt x="1178" y="0"/>
                </a:lnTo>
                <a:cubicBezTo>
                  <a:pt x="1182" y="0"/>
                  <a:pt x="1186" y="4"/>
                  <a:pt x="1186" y="8"/>
                </a:cubicBezTo>
                <a:cubicBezTo>
                  <a:pt x="1186" y="13"/>
                  <a:pt x="1182" y="16"/>
                  <a:pt x="1178" y="16"/>
                </a:cubicBezTo>
                <a:cubicBezTo>
                  <a:pt x="1173" y="16"/>
                  <a:pt x="1170" y="13"/>
                  <a:pt x="1170" y="8"/>
                </a:cubicBezTo>
                <a:cubicBezTo>
                  <a:pt x="1170" y="4"/>
                  <a:pt x="1173" y="0"/>
                  <a:pt x="1178" y="0"/>
                </a:cubicBezTo>
                <a:close/>
                <a:moveTo>
                  <a:pt x="1210" y="0"/>
                </a:moveTo>
                <a:lnTo>
                  <a:pt x="1210" y="0"/>
                </a:lnTo>
                <a:cubicBezTo>
                  <a:pt x="1214" y="0"/>
                  <a:pt x="1218" y="4"/>
                  <a:pt x="1218" y="8"/>
                </a:cubicBezTo>
                <a:cubicBezTo>
                  <a:pt x="1218" y="13"/>
                  <a:pt x="1214" y="16"/>
                  <a:pt x="1210" y="16"/>
                </a:cubicBezTo>
                <a:cubicBezTo>
                  <a:pt x="1205" y="16"/>
                  <a:pt x="1202" y="13"/>
                  <a:pt x="1202" y="8"/>
                </a:cubicBezTo>
                <a:cubicBezTo>
                  <a:pt x="1202" y="4"/>
                  <a:pt x="1205" y="0"/>
                  <a:pt x="1210" y="0"/>
                </a:cubicBezTo>
                <a:close/>
                <a:moveTo>
                  <a:pt x="1242" y="0"/>
                </a:moveTo>
                <a:lnTo>
                  <a:pt x="1242" y="0"/>
                </a:lnTo>
                <a:cubicBezTo>
                  <a:pt x="1246" y="0"/>
                  <a:pt x="1250" y="4"/>
                  <a:pt x="1250" y="8"/>
                </a:cubicBezTo>
                <a:cubicBezTo>
                  <a:pt x="1250" y="13"/>
                  <a:pt x="1246" y="16"/>
                  <a:pt x="1242" y="16"/>
                </a:cubicBezTo>
                <a:cubicBezTo>
                  <a:pt x="1237" y="16"/>
                  <a:pt x="1234" y="13"/>
                  <a:pt x="1234" y="8"/>
                </a:cubicBezTo>
                <a:cubicBezTo>
                  <a:pt x="1234" y="4"/>
                  <a:pt x="1237" y="0"/>
                  <a:pt x="1242" y="0"/>
                </a:cubicBezTo>
                <a:close/>
                <a:moveTo>
                  <a:pt x="1274" y="0"/>
                </a:moveTo>
                <a:lnTo>
                  <a:pt x="1274" y="0"/>
                </a:lnTo>
                <a:cubicBezTo>
                  <a:pt x="1278" y="0"/>
                  <a:pt x="1282" y="4"/>
                  <a:pt x="1282" y="8"/>
                </a:cubicBezTo>
                <a:cubicBezTo>
                  <a:pt x="1282" y="13"/>
                  <a:pt x="1278" y="16"/>
                  <a:pt x="1274" y="16"/>
                </a:cubicBezTo>
                <a:cubicBezTo>
                  <a:pt x="1269" y="16"/>
                  <a:pt x="1266" y="13"/>
                  <a:pt x="1266" y="8"/>
                </a:cubicBezTo>
                <a:cubicBezTo>
                  <a:pt x="1266" y="4"/>
                  <a:pt x="1269" y="0"/>
                  <a:pt x="1274" y="0"/>
                </a:cubicBezTo>
                <a:close/>
                <a:moveTo>
                  <a:pt x="1306" y="0"/>
                </a:moveTo>
                <a:lnTo>
                  <a:pt x="1306" y="0"/>
                </a:lnTo>
                <a:cubicBezTo>
                  <a:pt x="1310" y="0"/>
                  <a:pt x="1314" y="4"/>
                  <a:pt x="1314" y="8"/>
                </a:cubicBezTo>
                <a:cubicBezTo>
                  <a:pt x="1314" y="13"/>
                  <a:pt x="1310" y="16"/>
                  <a:pt x="1306" y="16"/>
                </a:cubicBezTo>
                <a:cubicBezTo>
                  <a:pt x="1301" y="16"/>
                  <a:pt x="1298" y="13"/>
                  <a:pt x="1298" y="8"/>
                </a:cubicBezTo>
                <a:cubicBezTo>
                  <a:pt x="1298" y="4"/>
                  <a:pt x="1301" y="0"/>
                  <a:pt x="1306" y="0"/>
                </a:cubicBezTo>
                <a:close/>
                <a:moveTo>
                  <a:pt x="1338" y="0"/>
                </a:moveTo>
                <a:lnTo>
                  <a:pt x="1338" y="0"/>
                </a:lnTo>
                <a:cubicBezTo>
                  <a:pt x="1342" y="0"/>
                  <a:pt x="1346" y="4"/>
                  <a:pt x="1346" y="8"/>
                </a:cubicBezTo>
                <a:cubicBezTo>
                  <a:pt x="1346" y="13"/>
                  <a:pt x="1342" y="16"/>
                  <a:pt x="1338" y="16"/>
                </a:cubicBezTo>
                <a:cubicBezTo>
                  <a:pt x="1334" y="16"/>
                  <a:pt x="1330" y="13"/>
                  <a:pt x="1330" y="8"/>
                </a:cubicBezTo>
                <a:cubicBezTo>
                  <a:pt x="1330" y="4"/>
                  <a:pt x="1334" y="0"/>
                  <a:pt x="1338" y="0"/>
                </a:cubicBezTo>
                <a:close/>
                <a:moveTo>
                  <a:pt x="1370" y="0"/>
                </a:moveTo>
                <a:lnTo>
                  <a:pt x="1370" y="0"/>
                </a:lnTo>
                <a:cubicBezTo>
                  <a:pt x="1374" y="0"/>
                  <a:pt x="1378" y="4"/>
                  <a:pt x="1378" y="8"/>
                </a:cubicBezTo>
                <a:cubicBezTo>
                  <a:pt x="1378" y="13"/>
                  <a:pt x="1374" y="16"/>
                  <a:pt x="1370" y="16"/>
                </a:cubicBezTo>
                <a:cubicBezTo>
                  <a:pt x="1366" y="16"/>
                  <a:pt x="1362" y="13"/>
                  <a:pt x="1362" y="8"/>
                </a:cubicBezTo>
                <a:cubicBezTo>
                  <a:pt x="1362" y="4"/>
                  <a:pt x="1366" y="0"/>
                  <a:pt x="1370" y="0"/>
                </a:cubicBezTo>
                <a:close/>
                <a:moveTo>
                  <a:pt x="1402" y="0"/>
                </a:moveTo>
                <a:lnTo>
                  <a:pt x="1402" y="0"/>
                </a:lnTo>
                <a:cubicBezTo>
                  <a:pt x="1406" y="0"/>
                  <a:pt x="1410" y="4"/>
                  <a:pt x="1410" y="8"/>
                </a:cubicBezTo>
                <a:cubicBezTo>
                  <a:pt x="1410" y="13"/>
                  <a:pt x="1406" y="16"/>
                  <a:pt x="1402" y="16"/>
                </a:cubicBezTo>
                <a:cubicBezTo>
                  <a:pt x="1398" y="16"/>
                  <a:pt x="1394" y="13"/>
                  <a:pt x="1394" y="8"/>
                </a:cubicBezTo>
                <a:cubicBezTo>
                  <a:pt x="1394" y="4"/>
                  <a:pt x="1398" y="0"/>
                  <a:pt x="1402" y="0"/>
                </a:cubicBezTo>
                <a:close/>
                <a:moveTo>
                  <a:pt x="1434" y="0"/>
                </a:moveTo>
                <a:lnTo>
                  <a:pt x="1434" y="0"/>
                </a:lnTo>
                <a:cubicBezTo>
                  <a:pt x="1438" y="0"/>
                  <a:pt x="1442" y="4"/>
                  <a:pt x="1442" y="8"/>
                </a:cubicBezTo>
                <a:cubicBezTo>
                  <a:pt x="1442" y="13"/>
                  <a:pt x="1438" y="16"/>
                  <a:pt x="1434" y="16"/>
                </a:cubicBezTo>
                <a:cubicBezTo>
                  <a:pt x="1430" y="16"/>
                  <a:pt x="1426" y="13"/>
                  <a:pt x="1426" y="8"/>
                </a:cubicBezTo>
                <a:cubicBezTo>
                  <a:pt x="1426" y="4"/>
                  <a:pt x="1430" y="0"/>
                  <a:pt x="1434" y="0"/>
                </a:cubicBezTo>
                <a:close/>
                <a:moveTo>
                  <a:pt x="1466" y="0"/>
                </a:moveTo>
                <a:lnTo>
                  <a:pt x="1466" y="0"/>
                </a:lnTo>
                <a:cubicBezTo>
                  <a:pt x="1470" y="0"/>
                  <a:pt x="1474" y="4"/>
                  <a:pt x="1474" y="8"/>
                </a:cubicBezTo>
                <a:cubicBezTo>
                  <a:pt x="1474" y="13"/>
                  <a:pt x="1470" y="16"/>
                  <a:pt x="1466" y="16"/>
                </a:cubicBezTo>
                <a:cubicBezTo>
                  <a:pt x="1462" y="16"/>
                  <a:pt x="1458" y="13"/>
                  <a:pt x="1458" y="8"/>
                </a:cubicBezTo>
                <a:cubicBezTo>
                  <a:pt x="1458" y="4"/>
                  <a:pt x="1462" y="0"/>
                  <a:pt x="1466" y="0"/>
                </a:cubicBezTo>
                <a:close/>
                <a:moveTo>
                  <a:pt x="1498" y="0"/>
                </a:moveTo>
                <a:lnTo>
                  <a:pt x="1498" y="0"/>
                </a:lnTo>
                <a:cubicBezTo>
                  <a:pt x="1502" y="0"/>
                  <a:pt x="1506" y="4"/>
                  <a:pt x="1506" y="8"/>
                </a:cubicBezTo>
                <a:cubicBezTo>
                  <a:pt x="1506" y="13"/>
                  <a:pt x="1502" y="16"/>
                  <a:pt x="1498" y="16"/>
                </a:cubicBezTo>
                <a:cubicBezTo>
                  <a:pt x="1494" y="16"/>
                  <a:pt x="1490" y="13"/>
                  <a:pt x="1490" y="8"/>
                </a:cubicBezTo>
                <a:cubicBezTo>
                  <a:pt x="1490" y="4"/>
                  <a:pt x="1494" y="0"/>
                  <a:pt x="1498" y="0"/>
                </a:cubicBezTo>
                <a:close/>
                <a:moveTo>
                  <a:pt x="1530" y="0"/>
                </a:moveTo>
                <a:lnTo>
                  <a:pt x="1530" y="0"/>
                </a:lnTo>
                <a:cubicBezTo>
                  <a:pt x="1534" y="0"/>
                  <a:pt x="1538" y="4"/>
                  <a:pt x="1538" y="8"/>
                </a:cubicBezTo>
                <a:cubicBezTo>
                  <a:pt x="1538" y="13"/>
                  <a:pt x="1534" y="16"/>
                  <a:pt x="1530" y="16"/>
                </a:cubicBezTo>
                <a:cubicBezTo>
                  <a:pt x="1526" y="16"/>
                  <a:pt x="1522" y="13"/>
                  <a:pt x="1522" y="8"/>
                </a:cubicBezTo>
                <a:cubicBezTo>
                  <a:pt x="1522" y="4"/>
                  <a:pt x="1526" y="0"/>
                  <a:pt x="1530" y="0"/>
                </a:cubicBezTo>
                <a:close/>
                <a:moveTo>
                  <a:pt x="1562" y="0"/>
                </a:moveTo>
                <a:lnTo>
                  <a:pt x="1562" y="0"/>
                </a:lnTo>
                <a:cubicBezTo>
                  <a:pt x="1566" y="0"/>
                  <a:pt x="1570" y="4"/>
                  <a:pt x="1570" y="8"/>
                </a:cubicBezTo>
                <a:cubicBezTo>
                  <a:pt x="1570" y="13"/>
                  <a:pt x="1566" y="16"/>
                  <a:pt x="1562" y="16"/>
                </a:cubicBezTo>
                <a:cubicBezTo>
                  <a:pt x="1558" y="16"/>
                  <a:pt x="1554" y="13"/>
                  <a:pt x="1554" y="8"/>
                </a:cubicBezTo>
                <a:cubicBezTo>
                  <a:pt x="1554" y="4"/>
                  <a:pt x="1558" y="0"/>
                  <a:pt x="1562" y="0"/>
                </a:cubicBezTo>
                <a:close/>
                <a:moveTo>
                  <a:pt x="1594" y="0"/>
                </a:moveTo>
                <a:lnTo>
                  <a:pt x="1594" y="0"/>
                </a:lnTo>
                <a:cubicBezTo>
                  <a:pt x="1598" y="0"/>
                  <a:pt x="1602" y="4"/>
                  <a:pt x="1602" y="8"/>
                </a:cubicBezTo>
                <a:cubicBezTo>
                  <a:pt x="1602" y="13"/>
                  <a:pt x="1598" y="16"/>
                  <a:pt x="1594" y="16"/>
                </a:cubicBezTo>
                <a:cubicBezTo>
                  <a:pt x="1590" y="16"/>
                  <a:pt x="1586" y="13"/>
                  <a:pt x="1586" y="8"/>
                </a:cubicBezTo>
                <a:cubicBezTo>
                  <a:pt x="1586" y="4"/>
                  <a:pt x="1590" y="0"/>
                  <a:pt x="1594" y="0"/>
                </a:cubicBezTo>
                <a:close/>
                <a:moveTo>
                  <a:pt x="1626" y="0"/>
                </a:moveTo>
                <a:lnTo>
                  <a:pt x="1626" y="0"/>
                </a:lnTo>
                <a:cubicBezTo>
                  <a:pt x="1631" y="0"/>
                  <a:pt x="1634" y="4"/>
                  <a:pt x="1634" y="8"/>
                </a:cubicBezTo>
                <a:cubicBezTo>
                  <a:pt x="1634" y="13"/>
                  <a:pt x="1631" y="16"/>
                  <a:pt x="1626" y="16"/>
                </a:cubicBezTo>
                <a:cubicBezTo>
                  <a:pt x="1622" y="16"/>
                  <a:pt x="1618" y="13"/>
                  <a:pt x="1618" y="8"/>
                </a:cubicBezTo>
                <a:cubicBezTo>
                  <a:pt x="1618" y="4"/>
                  <a:pt x="1622" y="0"/>
                  <a:pt x="1626" y="0"/>
                </a:cubicBezTo>
                <a:close/>
                <a:moveTo>
                  <a:pt x="1658" y="0"/>
                </a:moveTo>
                <a:lnTo>
                  <a:pt x="1658" y="0"/>
                </a:lnTo>
                <a:cubicBezTo>
                  <a:pt x="1663" y="0"/>
                  <a:pt x="1666" y="4"/>
                  <a:pt x="1666" y="8"/>
                </a:cubicBezTo>
                <a:cubicBezTo>
                  <a:pt x="1666" y="13"/>
                  <a:pt x="1663" y="16"/>
                  <a:pt x="1658" y="16"/>
                </a:cubicBezTo>
                <a:cubicBezTo>
                  <a:pt x="1654" y="16"/>
                  <a:pt x="1650" y="13"/>
                  <a:pt x="1650" y="8"/>
                </a:cubicBezTo>
                <a:cubicBezTo>
                  <a:pt x="1650" y="4"/>
                  <a:pt x="1654" y="0"/>
                  <a:pt x="1658" y="0"/>
                </a:cubicBezTo>
                <a:close/>
                <a:moveTo>
                  <a:pt x="1690" y="0"/>
                </a:moveTo>
                <a:lnTo>
                  <a:pt x="1690" y="0"/>
                </a:lnTo>
                <a:cubicBezTo>
                  <a:pt x="1695" y="0"/>
                  <a:pt x="1698" y="4"/>
                  <a:pt x="1698" y="8"/>
                </a:cubicBezTo>
                <a:cubicBezTo>
                  <a:pt x="1698" y="13"/>
                  <a:pt x="1695" y="16"/>
                  <a:pt x="1690" y="16"/>
                </a:cubicBezTo>
                <a:cubicBezTo>
                  <a:pt x="1686" y="16"/>
                  <a:pt x="1682" y="13"/>
                  <a:pt x="1682" y="8"/>
                </a:cubicBezTo>
                <a:cubicBezTo>
                  <a:pt x="1682" y="4"/>
                  <a:pt x="1686" y="0"/>
                  <a:pt x="1690" y="0"/>
                </a:cubicBezTo>
                <a:close/>
                <a:moveTo>
                  <a:pt x="1722" y="0"/>
                </a:moveTo>
                <a:lnTo>
                  <a:pt x="1722" y="0"/>
                </a:lnTo>
                <a:cubicBezTo>
                  <a:pt x="1727" y="0"/>
                  <a:pt x="1730" y="4"/>
                  <a:pt x="1730" y="8"/>
                </a:cubicBezTo>
                <a:cubicBezTo>
                  <a:pt x="1730" y="13"/>
                  <a:pt x="1727" y="16"/>
                  <a:pt x="1722" y="16"/>
                </a:cubicBezTo>
                <a:cubicBezTo>
                  <a:pt x="1718" y="16"/>
                  <a:pt x="1714" y="13"/>
                  <a:pt x="1714" y="8"/>
                </a:cubicBezTo>
                <a:cubicBezTo>
                  <a:pt x="1714" y="4"/>
                  <a:pt x="1718" y="0"/>
                  <a:pt x="1722" y="0"/>
                </a:cubicBezTo>
                <a:close/>
                <a:moveTo>
                  <a:pt x="1754" y="0"/>
                </a:moveTo>
                <a:lnTo>
                  <a:pt x="1754" y="0"/>
                </a:lnTo>
                <a:cubicBezTo>
                  <a:pt x="1759" y="0"/>
                  <a:pt x="1762" y="4"/>
                  <a:pt x="1762" y="8"/>
                </a:cubicBezTo>
                <a:cubicBezTo>
                  <a:pt x="1762" y="13"/>
                  <a:pt x="1759" y="16"/>
                  <a:pt x="1754" y="16"/>
                </a:cubicBezTo>
                <a:cubicBezTo>
                  <a:pt x="1750" y="16"/>
                  <a:pt x="1746" y="13"/>
                  <a:pt x="1746" y="8"/>
                </a:cubicBezTo>
                <a:cubicBezTo>
                  <a:pt x="1746" y="4"/>
                  <a:pt x="1750" y="0"/>
                  <a:pt x="1754" y="0"/>
                </a:cubicBezTo>
                <a:close/>
                <a:moveTo>
                  <a:pt x="1786" y="0"/>
                </a:moveTo>
                <a:lnTo>
                  <a:pt x="1786" y="0"/>
                </a:lnTo>
                <a:cubicBezTo>
                  <a:pt x="1791" y="0"/>
                  <a:pt x="1794" y="4"/>
                  <a:pt x="1794" y="8"/>
                </a:cubicBezTo>
                <a:cubicBezTo>
                  <a:pt x="1794" y="13"/>
                  <a:pt x="1791" y="16"/>
                  <a:pt x="1786" y="16"/>
                </a:cubicBezTo>
                <a:cubicBezTo>
                  <a:pt x="1782" y="16"/>
                  <a:pt x="1778" y="13"/>
                  <a:pt x="1778" y="8"/>
                </a:cubicBezTo>
                <a:cubicBezTo>
                  <a:pt x="1778" y="4"/>
                  <a:pt x="1782" y="0"/>
                  <a:pt x="1786" y="0"/>
                </a:cubicBezTo>
                <a:close/>
                <a:moveTo>
                  <a:pt x="1818" y="0"/>
                </a:moveTo>
                <a:lnTo>
                  <a:pt x="1818" y="0"/>
                </a:lnTo>
                <a:cubicBezTo>
                  <a:pt x="1823" y="0"/>
                  <a:pt x="1826" y="4"/>
                  <a:pt x="1826" y="8"/>
                </a:cubicBezTo>
                <a:cubicBezTo>
                  <a:pt x="1826" y="13"/>
                  <a:pt x="1823" y="16"/>
                  <a:pt x="1818" y="16"/>
                </a:cubicBezTo>
                <a:cubicBezTo>
                  <a:pt x="1814" y="16"/>
                  <a:pt x="1810" y="13"/>
                  <a:pt x="1810" y="8"/>
                </a:cubicBezTo>
                <a:cubicBezTo>
                  <a:pt x="1810" y="4"/>
                  <a:pt x="1814" y="0"/>
                  <a:pt x="1818" y="0"/>
                </a:cubicBezTo>
                <a:close/>
                <a:moveTo>
                  <a:pt x="1850" y="0"/>
                </a:moveTo>
                <a:lnTo>
                  <a:pt x="1850" y="0"/>
                </a:lnTo>
                <a:cubicBezTo>
                  <a:pt x="1855" y="0"/>
                  <a:pt x="1858" y="4"/>
                  <a:pt x="1858" y="8"/>
                </a:cubicBezTo>
                <a:cubicBezTo>
                  <a:pt x="1858" y="13"/>
                  <a:pt x="1855" y="16"/>
                  <a:pt x="1850" y="16"/>
                </a:cubicBezTo>
                <a:cubicBezTo>
                  <a:pt x="1846" y="16"/>
                  <a:pt x="1842" y="13"/>
                  <a:pt x="1842" y="8"/>
                </a:cubicBezTo>
                <a:cubicBezTo>
                  <a:pt x="1842" y="4"/>
                  <a:pt x="1846" y="0"/>
                  <a:pt x="1850" y="0"/>
                </a:cubicBezTo>
                <a:close/>
                <a:moveTo>
                  <a:pt x="1882" y="0"/>
                </a:moveTo>
                <a:lnTo>
                  <a:pt x="1882" y="0"/>
                </a:lnTo>
                <a:cubicBezTo>
                  <a:pt x="1887" y="0"/>
                  <a:pt x="1890" y="4"/>
                  <a:pt x="1890" y="8"/>
                </a:cubicBezTo>
                <a:cubicBezTo>
                  <a:pt x="1890" y="13"/>
                  <a:pt x="1887" y="16"/>
                  <a:pt x="1882" y="16"/>
                </a:cubicBezTo>
                <a:cubicBezTo>
                  <a:pt x="1878" y="16"/>
                  <a:pt x="1874" y="13"/>
                  <a:pt x="1874" y="8"/>
                </a:cubicBezTo>
                <a:cubicBezTo>
                  <a:pt x="1874" y="4"/>
                  <a:pt x="1878" y="0"/>
                  <a:pt x="1882" y="0"/>
                </a:cubicBezTo>
                <a:close/>
                <a:moveTo>
                  <a:pt x="1914" y="0"/>
                </a:moveTo>
                <a:lnTo>
                  <a:pt x="1914" y="0"/>
                </a:lnTo>
                <a:cubicBezTo>
                  <a:pt x="1919" y="0"/>
                  <a:pt x="1922" y="4"/>
                  <a:pt x="1922" y="8"/>
                </a:cubicBezTo>
                <a:cubicBezTo>
                  <a:pt x="1922" y="13"/>
                  <a:pt x="1919" y="16"/>
                  <a:pt x="1914" y="16"/>
                </a:cubicBezTo>
                <a:cubicBezTo>
                  <a:pt x="1910" y="16"/>
                  <a:pt x="1906" y="13"/>
                  <a:pt x="1906" y="8"/>
                </a:cubicBezTo>
                <a:cubicBezTo>
                  <a:pt x="1906" y="4"/>
                  <a:pt x="1910" y="0"/>
                  <a:pt x="1914" y="0"/>
                </a:cubicBezTo>
                <a:close/>
                <a:moveTo>
                  <a:pt x="1946" y="0"/>
                </a:moveTo>
                <a:lnTo>
                  <a:pt x="1946" y="0"/>
                </a:lnTo>
                <a:cubicBezTo>
                  <a:pt x="1951" y="0"/>
                  <a:pt x="1954" y="4"/>
                  <a:pt x="1954" y="8"/>
                </a:cubicBezTo>
                <a:cubicBezTo>
                  <a:pt x="1954" y="13"/>
                  <a:pt x="1951" y="16"/>
                  <a:pt x="1946" y="16"/>
                </a:cubicBezTo>
                <a:cubicBezTo>
                  <a:pt x="1942" y="16"/>
                  <a:pt x="1938" y="13"/>
                  <a:pt x="1938" y="8"/>
                </a:cubicBezTo>
                <a:cubicBezTo>
                  <a:pt x="1938" y="4"/>
                  <a:pt x="1942" y="0"/>
                  <a:pt x="1946" y="0"/>
                </a:cubicBezTo>
                <a:close/>
                <a:moveTo>
                  <a:pt x="1978" y="0"/>
                </a:moveTo>
                <a:lnTo>
                  <a:pt x="1978" y="0"/>
                </a:lnTo>
                <a:cubicBezTo>
                  <a:pt x="1983" y="0"/>
                  <a:pt x="1986" y="4"/>
                  <a:pt x="1986" y="8"/>
                </a:cubicBezTo>
                <a:cubicBezTo>
                  <a:pt x="1986" y="13"/>
                  <a:pt x="1983" y="16"/>
                  <a:pt x="1978" y="16"/>
                </a:cubicBezTo>
                <a:cubicBezTo>
                  <a:pt x="1974" y="16"/>
                  <a:pt x="1970" y="13"/>
                  <a:pt x="1970" y="8"/>
                </a:cubicBezTo>
                <a:cubicBezTo>
                  <a:pt x="1970" y="4"/>
                  <a:pt x="1974" y="0"/>
                  <a:pt x="1978" y="0"/>
                </a:cubicBezTo>
                <a:close/>
                <a:moveTo>
                  <a:pt x="2010" y="0"/>
                </a:moveTo>
                <a:lnTo>
                  <a:pt x="2010" y="0"/>
                </a:lnTo>
                <a:cubicBezTo>
                  <a:pt x="2015" y="0"/>
                  <a:pt x="2018" y="4"/>
                  <a:pt x="2018" y="8"/>
                </a:cubicBezTo>
                <a:cubicBezTo>
                  <a:pt x="2018" y="13"/>
                  <a:pt x="2015" y="16"/>
                  <a:pt x="2010" y="16"/>
                </a:cubicBezTo>
                <a:cubicBezTo>
                  <a:pt x="2006" y="16"/>
                  <a:pt x="2002" y="13"/>
                  <a:pt x="2002" y="8"/>
                </a:cubicBezTo>
                <a:cubicBezTo>
                  <a:pt x="2002" y="4"/>
                  <a:pt x="2006" y="0"/>
                  <a:pt x="2010" y="0"/>
                </a:cubicBezTo>
                <a:close/>
                <a:moveTo>
                  <a:pt x="2042" y="0"/>
                </a:moveTo>
                <a:lnTo>
                  <a:pt x="2042" y="0"/>
                </a:lnTo>
                <a:cubicBezTo>
                  <a:pt x="2047" y="0"/>
                  <a:pt x="2050" y="4"/>
                  <a:pt x="2050" y="8"/>
                </a:cubicBezTo>
                <a:cubicBezTo>
                  <a:pt x="2050" y="13"/>
                  <a:pt x="2047" y="16"/>
                  <a:pt x="2042" y="16"/>
                </a:cubicBezTo>
                <a:cubicBezTo>
                  <a:pt x="2038" y="16"/>
                  <a:pt x="2034" y="13"/>
                  <a:pt x="2034" y="8"/>
                </a:cubicBezTo>
                <a:cubicBezTo>
                  <a:pt x="2034" y="4"/>
                  <a:pt x="2038" y="0"/>
                  <a:pt x="2042" y="0"/>
                </a:cubicBezTo>
                <a:close/>
                <a:moveTo>
                  <a:pt x="2074" y="0"/>
                </a:moveTo>
                <a:lnTo>
                  <a:pt x="2074" y="0"/>
                </a:lnTo>
                <a:cubicBezTo>
                  <a:pt x="2079" y="0"/>
                  <a:pt x="2082" y="4"/>
                  <a:pt x="2082" y="8"/>
                </a:cubicBezTo>
                <a:cubicBezTo>
                  <a:pt x="2082" y="13"/>
                  <a:pt x="2079" y="16"/>
                  <a:pt x="2074" y="16"/>
                </a:cubicBezTo>
                <a:cubicBezTo>
                  <a:pt x="2070" y="16"/>
                  <a:pt x="2066" y="13"/>
                  <a:pt x="2066" y="8"/>
                </a:cubicBezTo>
                <a:cubicBezTo>
                  <a:pt x="2066" y="4"/>
                  <a:pt x="2070" y="0"/>
                  <a:pt x="2074" y="0"/>
                </a:cubicBezTo>
                <a:close/>
                <a:moveTo>
                  <a:pt x="2106" y="0"/>
                </a:moveTo>
                <a:lnTo>
                  <a:pt x="2106" y="0"/>
                </a:lnTo>
                <a:cubicBezTo>
                  <a:pt x="2111" y="0"/>
                  <a:pt x="2114" y="4"/>
                  <a:pt x="2114" y="8"/>
                </a:cubicBezTo>
                <a:cubicBezTo>
                  <a:pt x="2114" y="13"/>
                  <a:pt x="2111" y="16"/>
                  <a:pt x="2106" y="16"/>
                </a:cubicBezTo>
                <a:cubicBezTo>
                  <a:pt x="2102" y="16"/>
                  <a:pt x="2098" y="13"/>
                  <a:pt x="2098" y="8"/>
                </a:cubicBezTo>
                <a:cubicBezTo>
                  <a:pt x="2098" y="4"/>
                  <a:pt x="2102" y="0"/>
                  <a:pt x="2106" y="0"/>
                </a:cubicBezTo>
                <a:close/>
                <a:moveTo>
                  <a:pt x="2138" y="0"/>
                </a:moveTo>
                <a:lnTo>
                  <a:pt x="2138" y="0"/>
                </a:lnTo>
                <a:cubicBezTo>
                  <a:pt x="2143" y="0"/>
                  <a:pt x="2146" y="4"/>
                  <a:pt x="2146" y="8"/>
                </a:cubicBezTo>
                <a:cubicBezTo>
                  <a:pt x="2146" y="13"/>
                  <a:pt x="2143" y="16"/>
                  <a:pt x="2138" y="16"/>
                </a:cubicBezTo>
                <a:cubicBezTo>
                  <a:pt x="2134" y="16"/>
                  <a:pt x="2130" y="13"/>
                  <a:pt x="2130" y="8"/>
                </a:cubicBezTo>
                <a:cubicBezTo>
                  <a:pt x="2130" y="4"/>
                  <a:pt x="2134" y="0"/>
                  <a:pt x="2138" y="0"/>
                </a:cubicBezTo>
                <a:close/>
                <a:moveTo>
                  <a:pt x="2170" y="0"/>
                </a:moveTo>
                <a:lnTo>
                  <a:pt x="2170" y="0"/>
                </a:lnTo>
                <a:cubicBezTo>
                  <a:pt x="2175" y="0"/>
                  <a:pt x="2178" y="4"/>
                  <a:pt x="2178" y="8"/>
                </a:cubicBezTo>
                <a:cubicBezTo>
                  <a:pt x="2178" y="13"/>
                  <a:pt x="2175" y="16"/>
                  <a:pt x="2170" y="16"/>
                </a:cubicBezTo>
                <a:cubicBezTo>
                  <a:pt x="2166" y="16"/>
                  <a:pt x="2162" y="13"/>
                  <a:pt x="2162" y="8"/>
                </a:cubicBezTo>
                <a:cubicBezTo>
                  <a:pt x="2162" y="4"/>
                  <a:pt x="2166" y="0"/>
                  <a:pt x="2170" y="0"/>
                </a:cubicBezTo>
                <a:close/>
                <a:moveTo>
                  <a:pt x="2202" y="0"/>
                </a:moveTo>
                <a:lnTo>
                  <a:pt x="2202" y="0"/>
                </a:lnTo>
                <a:cubicBezTo>
                  <a:pt x="2207" y="0"/>
                  <a:pt x="2210" y="4"/>
                  <a:pt x="2210" y="8"/>
                </a:cubicBezTo>
                <a:cubicBezTo>
                  <a:pt x="2210" y="13"/>
                  <a:pt x="2207" y="16"/>
                  <a:pt x="2202" y="16"/>
                </a:cubicBezTo>
                <a:cubicBezTo>
                  <a:pt x="2198" y="16"/>
                  <a:pt x="2194" y="13"/>
                  <a:pt x="2194" y="8"/>
                </a:cubicBezTo>
                <a:cubicBezTo>
                  <a:pt x="2194" y="4"/>
                  <a:pt x="2198" y="0"/>
                  <a:pt x="2202" y="0"/>
                </a:cubicBezTo>
                <a:close/>
                <a:moveTo>
                  <a:pt x="2234" y="0"/>
                </a:moveTo>
                <a:lnTo>
                  <a:pt x="2234" y="0"/>
                </a:lnTo>
                <a:cubicBezTo>
                  <a:pt x="2239" y="0"/>
                  <a:pt x="2242" y="4"/>
                  <a:pt x="2242" y="8"/>
                </a:cubicBezTo>
                <a:cubicBezTo>
                  <a:pt x="2242" y="13"/>
                  <a:pt x="2239" y="16"/>
                  <a:pt x="2234" y="16"/>
                </a:cubicBezTo>
                <a:cubicBezTo>
                  <a:pt x="2230" y="16"/>
                  <a:pt x="2226" y="13"/>
                  <a:pt x="2226" y="8"/>
                </a:cubicBezTo>
                <a:cubicBezTo>
                  <a:pt x="2226" y="4"/>
                  <a:pt x="2230" y="0"/>
                  <a:pt x="2234" y="0"/>
                </a:cubicBezTo>
                <a:close/>
                <a:moveTo>
                  <a:pt x="2266" y="0"/>
                </a:moveTo>
                <a:lnTo>
                  <a:pt x="2266" y="0"/>
                </a:lnTo>
                <a:cubicBezTo>
                  <a:pt x="2271" y="0"/>
                  <a:pt x="2274" y="4"/>
                  <a:pt x="2274" y="8"/>
                </a:cubicBezTo>
                <a:cubicBezTo>
                  <a:pt x="2274" y="13"/>
                  <a:pt x="2271" y="16"/>
                  <a:pt x="2266" y="16"/>
                </a:cubicBezTo>
                <a:cubicBezTo>
                  <a:pt x="2262" y="16"/>
                  <a:pt x="2258" y="13"/>
                  <a:pt x="2258" y="8"/>
                </a:cubicBezTo>
                <a:cubicBezTo>
                  <a:pt x="2258" y="4"/>
                  <a:pt x="2262" y="0"/>
                  <a:pt x="2266" y="0"/>
                </a:cubicBezTo>
                <a:close/>
                <a:moveTo>
                  <a:pt x="2298" y="0"/>
                </a:moveTo>
                <a:lnTo>
                  <a:pt x="2298" y="0"/>
                </a:lnTo>
                <a:cubicBezTo>
                  <a:pt x="2303" y="0"/>
                  <a:pt x="2306" y="4"/>
                  <a:pt x="2306" y="8"/>
                </a:cubicBezTo>
                <a:cubicBezTo>
                  <a:pt x="2306" y="13"/>
                  <a:pt x="2303" y="16"/>
                  <a:pt x="2298" y="16"/>
                </a:cubicBezTo>
                <a:cubicBezTo>
                  <a:pt x="2294" y="16"/>
                  <a:pt x="2290" y="13"/>
                  <a:pt x="2290" y="8"/>
                </a:cubicBezTo>
                <a:cubicBezTo>
                  <a:pt x="2290" y="4"/>
                  <a:pt x="2294" y="0"/>
                  <a:pt x="2298" y="0"/>
                </a:cubicBezTo>
                <a:close/>
                <a:moveTo>
                  <a:pt x="2330" y="0"/>
                </a:moveTo>
                <a:lnTo>
                  <a:pt x="2330" y="0"/>
                </a:lnTo>
                <a:cubicBezTo>
                  <a:pt x="2335" y="0"/>
                  <a:pt x="2338" y="4"/>
                  <a:pt x="2338" y="8"/>
                </a:cubicBezTo>
                <a:cubicBezTo>
                  <a:pt x="2338" y="13"/>
                  <a:pt x="2335" y="16"/>
                  <a:pt x="2330" y="16"/>
                </a:cubicBezTo>
                <a:cubicBezTo>
                  <a:pt x="2326" y="16"/>
                  <a:pt x="2322" y="13"/>
                  <a:pt x="2322" y="8"/>
                </a:cubicBezTo>
                <a:cubicBezTo>
                  <a:pt x="2322" y="4"/>
                  <a:pt x="2326" y="0"/>
                  <a:pt x="2330" y="0"/>
                </a:cubicBezTo>
                <a:close/>
                <a:moveTo>
                  <a:pt x="2362" y="0"/>
                </a:moveTo>
                <a:lnTo>
                  <a:pt x="2362" y="0"/>
                </a:lnTo>
                <a:cubicBezTo>
                  <a:pt x="2367" y="0"/>
                  <a:pt x="2370" y="4"/>
                  <a:pt x="2370" y="8"/>
                </a:cubicBezTo>
                <a:cubicBezTo>
                  <a:pt x="2370" y="13"/>
                  <a:pt x="2367" y="16"/>
                  <a:pt x="2362" y="16"/>
                </a:cubicBezTo>
                <a:cubicBezTo>
                  <a:pt x="2358" y="16"/>
                  <a:pt x="2354" y="13"/>
                  <a:pt x="2354" y="8"/>
                </a:cubicBezTo>
                <a:cubicBezTo>
                  <a:pt x="2354" y="4"/>
                  <a:pt x="2358" y="0"/>
                  <a:pt x="2362" y="0"/>
                </a:cubicBezTo>
                <a:close/>
                <a:moveTo>
                  <a:pt x="2394" y="0"/>
                </a:moveTo>
                <a:lnTo>
                  <a:pt x="2394" y="0"/>
                </a:lnTo>
                <a:cubicBezTo>
                  <a:pt x="2399" y="0"/>
                  <a:pt x="2402" y="4"/>
                  <a:pt x="2402" y="8"/>
                </a:cubicBezTo>
                <a:cubicBezTo>
                  <a:pt x="2402" y="13"/>
                  <a:pt x="2399" y="16"/>
                  <a:pt x="2394" y="16"/>
                </a:cubicBezTo>
                <a:cubicBezTo>
                  <a:pt x="2390" y="16"/>
                  <a:pt x="2386" y="13"/>
                  <a:pt x="2386" y="8"/>
                </a:cubicBezTo>
                <a:cubicBezTo>
                  <a:pt x="2386" y="4"/>
                  <a:pt x="2390" y="0"/>
                  <a:pt x="2394" y="0"/>
                </a:cubicBezTo>
                <a:close/>
                <a:moveTo>
                  <a:pt x="2426" y="0"/>
                </a:moveTo>
                <a:lnTo>
                  <a:pt x="2426" y="0"/>
                </a:lnTo>
                <a:cubicBezTo>
                  <a:pt x="2431" y="0"/>
                  <a:pt x="2434" y="4"/>
                  <a:pt x="2434" y="8"/>
                </a:cubicBezTo>
                <a:cubicBezTo>
                  <a:pt x="2434" y="13"/>
                  <a:pt x="2431" y="16"/>
                  <a:pt x="2426" y="16"/>
                </a:cubicBezTo>
                <a:cubicBezTo>
                  <a:pt x="2422" y="16"/>
                  <a:pt x="2418" y="13"/>
                  <a:pt x="2418" y="8"/>
                </a:cubicBezTo>
                <a:cubicBezTo>
                  <a:pt x="2418" y="4"/>
                  <a:pt x="2422" y="0"/>
                  <a:pt x="2426" y="0"/>
                </a:cubicBezTo>
                <a:close/>
                <a:moveTo>
                  <a:pt x="2458" y="0"/>
                </a:moveTo>
                <a:lnTo>
                  <a:pt x="2458" y="0"/>
                </a:lnTo>
                <a:cubicBezTo>
                  <a:pt x="2463" y="0"/>
                  <a:pt x="2466" y="4"/>
                  <a:pt x="2466" y="8"/>
                </a:cubicBezTo>
                <a:cubicBezTo>
                  <a:pt x="2466" y="13"/>
                  <a:pt x="2463" y="16"/>
                  <a:pt x="2458" y="16"/>
                </a:cubicBezTo>
                <a:cubicBezTo>
                  <a:pt x="2454" y="16"/>
                  <a:pt x="2450" y="13"/>
                  <a:pt x="2450" y="8"/>
                </a:cubicBezTo>
                <a:cubicBezTo>
                  <a:pt x="2450" y="4"/>
                  <a:pt x="2454" y="0"/>
                  <a:pt x="2458" y="0"/>
                </a:cubicBezTo>
                <a:close/>
                <a:moveTo>
                  <a:pt x="2490" y="0"/>
                </a:moveTo>
                <a:lnTo>
                  <a:pt x="2491" y="0"/>
                </a:lnTo>
                <a:cubicBezTo>
                  <a:pt x="2495" y="0"/>
                  <a:pt x="2499" y="4"/>
                  <a:pt x="2499" y="8"/>
                </a:cubicBezTo>
                <a:cubicBezTo>
                  <a:pt x="2499" y="13"/>
                  <a:pt x="2495" y="16"/>
                  <a:pt x="2491" y="16"/>
                </a:cubicBezTo>
                <a:lnTo>
                  <a:pt x="2490" y="16"/>
                </a:lnTo>
                <a:cubicBezTo>
                  <a:pt x="2486" y="16"/>
                  <a:pt x="2482" y="13"/>
                  <a:pt x="2482" y="8"/>
                </a:cubicBezTo>
                <a:cubicBezTo>
                  <a:pt x="2482" y="4"/>
                  <a:pt x="2486" y="0"/>
                  <a:pt x="2490" y="0"/>
                </a:cubicBezTo>
                <a:close/>
                <a:moveTo>
                  <a:pt x="2523" y="0"/>
                </a:moveTo>
                <a:lnTo>
                  <a:pt x="2523" y="0"/>
                </a:lnTo>
                <a:cubicBezTo>
                  <a:pt x="2527" y="0"/>
                  <a:pt x="2531" y="4"/>
                  <a:pt x="2531" y="8"/>
                </a:cubicBezTo>
                <a:cubicBezTo>
                  <a:pt x="2531" y="13"/>
                  <a:pt x="2527" y="16"/>
                  <a:pt x="2523" y="16"/>
                </a:cubicBezTo>
                <a:cubicBezTo>
                  <a:pt x="2518" y="16"/>
                  <a:pt x="2515" y="13"/>
                  <a:pt x="2515" y="8"/>
                </a:cubicBezTo>
                <a:cubicBezTo>
                  <a:pt x="2515" y="4"/>
                  <a:pt x="2518" y="0"/>
                  <a:pt x="2523" y="0"/>
                </a:cubicBezTo>
                <a:close/>
                <a:moveTo>
                  <a:pt x="2555" y="0"/>
                </a:moveTo>
                <a:lnTo>
                  <a:pt x="2555" y="0"/>
                </a:lnTo>
                <a:cubicBezTo>
                  <a:pt x="2559" y="0"/>
                  <a:pt x="2563" y="4"/>
                  <a:pt x="2563" y="8"/>
                </a:cubicBezTo>
                <a:cubicBezTo>
                  <a:pt x="2563" y="13"/>
                  <a:pt x="2559" y="16"/>
                  <a:pt x="2555" y="16"/>
                </a:cubicBezTo>
                <a:cubicBezTo>
                  <a:pt x="2550" y="16"/>
                  <a:pt x="2547" y="13"/>
                  <a:pt x="2547" y="8"/>
                </a:cubicBezTo>
                <a:cubicBezTo>
                  <a:pt x="2547" y="4"/>
                  <a:pt x="2550" y="0"/>
                  <a:pt x="2555" y="0"/>
                </a:cubicBezTo>
                <a:close/>
                <a:moveTo>
                  <a:pt x="2587" y="0"/>
                </a:moveTo>
                <a:lnTo>
                  <a:pt x="2587" y="0"/>
                </a:lnTo>
                <a:cubicBezTo>
                  <a:pt x="2591" y="0"/>
                  <a:pt x="2595" y="4"/>
                  <a:pt x="2595" y="8"/>
                </a:cubicBezTo>
                <a:cubicBezTo>
                  <a:pt x="2595" y="13"/>
                  <a:pt x="2591" y="16"/>
                  <a:pt x="2587" y="16"/>
                </a:cubicBezTo>
                <a:cubicBezTo>
                  <a:pt x="2582" y="16"/>
                  <a:pt x="2579" y="13"/>
                  <a:pt x="2579" y="8"/>
                </a:cubicBezTo>
                <a:cubicBezTo>
                  <a:pt x="2579" y="4"/>
                  <a:pt x="2582" y="0"/>
                  <a:pt x="2587" y="0"/>
                </a:cubicBezTo>
                <a:close/>
                <a:moveTo>
                  <a:pt x="2619" y="0"/>
                </a:moveTo>
                <a:lnTo>
                  <a:pt x="2619" y="0"/>
                </a:lnTo>
                <a:cubicBezTo>
                  <a:pt x="2623" y="0"/>
                  <a:pt x="2627" y="4"/>
                  <a:pt x="2627" y="8"/>
                </a:cubicBezTo>
                <a:cubicBezTo>
                  <a:pt x="2627" y="13"/>
                  <a:pt x="2623" y="16"/>
                  <a:pt x="2619" y="16"/>
                </a:cubicBezTo>
                <a:cubicBezTo>
                  <a:pt x="2614" y="16"/>
                  <a:pt x="2611" y="13"/>
                  <a:pt x="2611" y="8"/>
                </a:cubicBezTo>
                <a:cubicBezTo>
                  <a:pt x="2611" y="4"/>
                  <a:pt x="2614" y="0"/>
                  <a:pt x="2619" y="0"/>
                </a:cubicBezTo>
                <a:close/>
                <a:moveTo>
                  <a:pt x="2651" y="0"/>
                </a:moveTo>
                <a:lnTo>
                  <a:pt x="2651" y="0"/>
                </a:lnTo>
                <a:cubicBezTo>
                  <a:pt x="2655" y="0"/>
                  <a:pt x="2659" y="4"/>
                  <a:pt x="2659" y="8"/>
                </a:cubicBezTo>
                <a:cubicBezTo>
                  <a:pt x="2659" y="13"/>
                  <a:pt x="2655" y="16"/>
                  <a:pt x="2651" y="16"/>
                </a:cubicBezTo>
                <a:cubicBezTo>
                  <a:pt x="2646" y="16"/>
                  <a:pt x="2643" y="13"/>
                  <a:pt x="2643" y="8"/>
                </a:cubicBezTo>
                <a:cubicBezTo>
                  <a:pt x="2643" y="4"/>
                  <a:pt x="2646" y="0"/>
                  <a:pt x="2651" y="0"/>
                </a:cubicBezTo>
                <a:close/>
                <a:moveTo>
                  <a:pt x="2683" y="0"/>
                </a:moveTo>
                <a:lnTo>
                  <a:pt x="2683" y="0"/>
                </a:lnTo>
                <a:cubicBezTo>
                  <a:pt x="2687" y="0"/>
                  <a:pt x="2691" y="4"/>
                  <a:pt x="2691" y="8"/>
                </a:cubicBezTo>
                <a:cubicBezTo>
                  <a:pt x="2691" y="13"/>
                  <a:pt x="2687" y="16"/>
                  <a:pt x="2683" y="16"/>
                </a:cubicBezTo>
                <a:cubicBezTo>
                  <a:pt x="2678" y="16"/>
                  <a:pt x="2675" y="13"/>
                  <a:pt x="2675" y="8"/>
                </a:cubicBezTo>
                <a:cubicBezTo>
                  <a:pt x="2675" y="4"/>
                  <a:pt x="2678" y="0"/>
                  <a:pt x="2683" y="0"/>
                </a:cubicBezTo>
                <a:close/>
                <a:moveTo>
                  <a:pt x="2715" y="0"/>
                </a:moveTo>
                <a:lnTo>
                  <a:pt x="2715" y="0"/>
                </a:lnTo>
                <a:cubicBezTo>
                  <a:pt x="2719" y="0"/>
                  <a:pt x="2723" y="4"/>
                  <a:pt x="2723" y="8"/>
                </a:cubicBezTo>
                <a:cubicBezTo>
                  <a:pt x="2723" y="13"/>
                  <a:pt x="2719" y="16"/>
                  <a:pt x="2715" y="16"/>
                </a:cubicBezTo>
                <a:cubicBezTo>
                  <a:pt x="2710" y="16"/>
                  <a:pt x="2707" y="13"/>
                  <a:pt x="2707" y="8"/>
                </a:cubicBezTo>
                <a:cubicBezTo>
                  <a:pt x="2707" y="4"/>
                  <a:pt x="2710" y="0"/>
                  <a:pt x="2715" y="0"/>
                </a:cubicBezTo>
                <a:close/>
                <a:moveTo>
                  <a:pt x="2747" y="0"/>
                </a:moveTo>
                <a:lnTo>
                  <a:pt x="2747" y="0"/>
                </a:lnTo>
                <a:cubicBezTo>
                  <a:pt x="2751" y="0"/>
                  <a:pt x="2755" y="4"/>
                  <a:pt x="2755" y="8"/>
                </a:cubicBezTo>
                <a:cubicBezTo>
                  <a:pt x="2755" y="13"/>
                  <a:pt x="2751" y="16"/>
                  <a:pt x="2747" y="16"/>
                </a:cubicBezTo>
                <a:cubicBezTo>
                  <a:pt x="2742" y="16"/>
                  <a:pt x="2739" y="13"/>
                  <a:pt x="2739" y="8"/>
                </a:cubicBezTo>
                <a:cubicBezTo>
                  <a:pt x="2739" y="4"/>
                  <a:pt x="2742" y="0"/>
                  <a:pt x="2747" y="0"/>
                </a:cubicBezTo>
                <a:close/>
                <a:moveTo>
                  <a:pt x="2779" y="0"/>
                </a:moveTo>
                <a:lnTo>
                  <a:pt x="2779" y="0"/>
                </a:lnTo>
                <a:cubicBezTo>
                  <a:pt x="2783" y="0"/>
                  <a:pt x="2787" y="4"/>
                  <a:pt x="2787" y="8"/>
                </a:cubicBezTo>
                <a:cubicBezTo>
                  <a:pt x="2787" y="13"/>
                  <a:pt x="2783" y="16"/>
                  <a:pt x="2779" y="16"/>
                </a:cubicBezTo>
                <a:cubicBezTo>
                  <a:pt x="2774" y="16"/>
                  <a:pt x="2771" y="13"/>
                  <a:pt x="2771" y="8"/>
                </a:cubicBezTo>
                <a:cubicBezTo>
                  <a:pt x="2771" y="4"/>
                  <a:pt x="2774" y="0"/>
                  <a:pt x="2779" y="0"/>
                </a:cubicBezTo>
                <a:close/>
                <a:moveTo>
                  <a:pt x="2811" y="0"/>
                </a:moveTo>
                <a:lnTo>
                  <a:pt x="2811" y="0"/>
                </a:lnTo>
                <a:cubicBezTo>
                  <a:pt x="2815" y="0"/>
                  <a:pt x="2819" y="4"/>
                  <a:pt x="2819" y="8"/>
                </a:cubicBezTo>
                <a:cubicBezTo>
                  <a:pt x="2819" y="13"/>
                  <a:pt x="2815" y="16"/>
                  <a:pt x="2811" y="16"/>
                </a:cubicBezTo>
                <a:cubicBezTo>
                  <a:pt x="2806" y="16"/>
                  <a:pt x="2803" y="13"/>
                  <a:pt x="2803" y="8"/>
                </a:cubicBezTo>
                <a:cubicBezTo>
                  <a:pt x="2803" y="4"/>
                  <a:pt x="2806" y="0"/>
                  <a:pt x="2811" y="0"/>
                </a:cubicBezTo>
                <a:close/>
                <a:moveTo>
                  <a:pt x="2843" y="0"/>
                </a:moveTo>
                <a:lnTo>
                  <a:pt x="2843" y="0"/>
                </a:lnTo>
                <a:cubicBezTo>
                  <a:pt x="2847" y="0"/>
                  <a:pt x="2851" y="4"/>
                  <a:pt x="2851" y="8"/>
                </a:cubicBezTo>
                <a:cubicBezTo>
                  <a:pt x="2851" y="13"/>
                  <a:pt x="2847" y="16"/>
                  <a:pt x="2843" y="16"/>
                </a:cubicBezTo>
                <a:cubicBezTo>
                  <a:pt x="2838" y="16"/>
                  <a:pt x="2835" y="13"/>
                  <a:pt x="2835" y="8"/>
                </a:cubicBezTo>
                <a:cubicBezTo>
                  <a:pt x="2835" y="4"/>
                  <a:pt x="2838" y="0"/>
                  <a:pt x="2843" y="0"/>
                </a:cubicBezTo>
                <a:close/>
                <a:moveTo>
                  <a:pt x="2875" y="0"/>
                </a:moveTo>
                <a:lnTo>
                  <a:pt x="2875" y="0"/>
                </a:lnTo>
                <a:cubicBezTo>
                  <a:pt x="2879" y="0"/>
                  <a:pt x="2883" y="4"/>
                  <a:pt x="2883" y="8"/>
                </a:cubicBezTo>
                <a:cubicBezTo>
                  <a:pt x="2883" y="13"/>
                  <a:pt x="2879" y="16"/>
                  <a:pt x="2875" y="16"/>
                </a:cubicBezTo>
                <a:cubicBezTo>
                  <a:pt x="2870" y="16"/>
                  <a:pt x="2867" y="13"/>
                  <a:pt x="2867" y="8"/>
                </a:cubicBezTo>
                <a:cubicBezTo>
                  <a:pt x="2867" y="4"/>
                  <a:pt x="2870" y="0"/>
                  <a:pt x="2875" y="0"/>
                </a:cubicBezTo>
                <a:close/>
                <a:moveTo>
                  <a:pt x="2907" y="0"/>
                </a:moveTo>
                <a:lnTo>
                  <a:pt x="2907" y="0"/>
                </a:lnTo>
                <a:cubicBezTo>
                  <a:pt x="2911" y="0"/>
                  <a:pt x="2915" y="4"/>
                  <a:pt x="2915" y="8"/>
                </a:cubicBezTo>
                <a:cubicBezTo>
                  <a:pt x="2915" y="13"/>
                  <a:pt x="2911" y="16"/>
                  <a:pt x="2907" y="16"/>
                </a:cubicBezTo>
                <a:cubicBezTo>
                  <a:pt x="2902" y="16"/>
                  <a:pt x="2899" y="13"/>
                  <a:pt x="2899" y="8"/>
                </a:cubicBezTo>
                <a:cubicBezTo>
                  <a:pt x="2899" y="4"/>
                  <a:pt x="2902" y="0"/>
                  <a:pt x="2907" y="0"/>
                </a:cubicBezTo>
                <a:close/>
                <a:moveTo>
                  <a:pt x="2939" y="0"/>
                </a:moveTo>
                <a:lnTo>
                  <a:pt x="2939" y="0"/>
                </a:lnTo>
                <a:cubicBezTo>
                  <a:pt x="2943" y="0"/>
                  <a:pt x="2947" y="4"/>
                  <a:pt x="2947" y="8"/>
                </a:cubicBezTo>
                <a:cubicBezTo>
                  <a:pt x="2947" y="13"/>
                  <a:pt x="2943" y="16"/>
                  <a:pt x="2939" y="16"/>
                </a:cubicBezTo>
                <a:cubicBezTo>
                  <a:pt x="2934" y="16"/>
                  <a:pt x="2931" y="13"/>
                  <a:pt x="2931" y="8"/>
                </a:cubicBezTo>
                <a:cubicBezTo>
                  <a:pt x="2931" y="4"/>
                  <a:pt x="2934" y="0"/>
                  <a:pt x="2939" y="0"/>
                </a:cubicBezTo>
                <a:close/>
                <a:moveTo>
                  <a:pt x="2971" y="0"/>
                </a:moveTo>
                <a:lnTo>
                  <a:pt x="2971" y="0"/>
                </a:lnTo>
                <a:cubicBezTo>
                  <a:pt x="2975" y="0"/>
                  <a:pt x="2979" y="4"/>
                  <a:pt x="2979" y="8"/>
                </a:cubicBezTo>
                <a:cubicBezTo>
                  <a:pt x="2979" y="13"/>
                  <a:pt x="2975" y="16"/>
                  <a:pt x="2971" y="16"/>
                </a:cubicBezTo>
                <a:cubicBezTo>
                  <a:pt x="2966" y="16"/>
                  <a:pt x="2963" y="13"/>
                  <a:pt x="2963" y="8"/>
                </a:cubicBezTo>
                <a:cubicBezTo>
                  <a:pt x="2963" y="4"/>
                  <a:pt x="2966" y="0"/>
                  <a:pt x="2971" y="0"/>
                </a:cubicBezTo>
                <a:close/>
                <a:moveTo>
                  <a:pt x="3003" y="0"/>
                </a:moveTo>
                <a:lnTo>
                  <a:pt x="3003" y="0"/>
                </a:lnTo>
                <a:cubicBezTo>
                  <a:pt x="3007" y="0"/>
                  <a:pt x="3011" y="4"/>
                  <a:pt x="3011" y="8"/>
                </a:cubicBezTo>
                <a:cubicBezTo>
                  <a:pt x="3011" y="13"/>
                  <a:pt x="3007" y="16"/>
                  <a:pt x="3003" y="16"/>
                </a:cubicBezTo>
                <a:cubicBezTo>
                  <a:pt x="2998" y="16"/>
                  <a:pt x="2995" y="13"/>
                  <a:pt x="2995" y="8"/>
                </a:cubicBezTo>
                <a:cubicBezTo>
                  <a:pt x="2995" y="4"/>
                  <a:pt x="2998" y="0"/>
                  <a:pt x="3003" y="0"/>
                </a:cubicBezTo>
                <a:close/>
                <a:moveTo>
                  <a:pt x="3035" y="0"/>
                </a:moveTo>
                <a:lnTo>
                  <a:pt x="3035" y="0"/>
                </a:lnTo>
                <a:cubicBezTo>
                  <a:pt x="3039" y="0"/>
                  <a:pt x="3043" y="4"/>
                  <a:pt x="3043" y="8"/>
                </a:cubicBezTo>
                <a:cubicBezTo>
                  <a:pt x="3043" y="13"/>
                  <a:pt x="3039" y="16"/>
                  <a:pt x="3035" y="16"/>
                </a:cubicBezTo>
                <a:cubicBezTo>
                  <a:pt x="3030" y="16"/>
                  <a:pt x="3027" y="13"/>
                  <a:pt x="3027" y="8"/>
                </a:cubicBezTo>
                <a:cubicBezTo>
                  <a:pt x="3027" y="4"/>
                  <a:pt x="3030" y="0"/>
                  <a:pt x="3035" y="0"/>
                </a:cubicBezTo>
                <a:close/>
                <a:moveTo>
                  <a:pt x="3067" y="0"/>
                </a:moveTo>
                <a:lnTo>
                  <a:pt x="3067" y="0"/>
                </a:lnTo>
                <a:cubicBezTo>
                  <a:pt x="3071" y="0"/>
                  <a:pt x="3075" y="4"/>
                  <a:pt x="3075" y="8"/>
                </a:cubicBezTo>
                <a:cubicBezTo>
                  <a:pt x="3075" y="13"/>
                  <a:pt x="3071" y="16"/>
                  <a:pt x="3067" y="16"/>
                </a:cubicBezTo>
                <a:cubicBezTo>
                  <a:pt x="3062" y="16"/>
                  <a:pt x="3059" y="13"/>
                  <a:pt x="3059" y="8"/>
                </a:cubicBezTo>
                <a:cubicBezTo>
                  <a:pt x="3059" y="4"/>
                  <a:pt x="3062" y="0"/>
                  <a:pt x="3067" y="0"/>
                </a:cubicBezTo>
                <a:close/>
                <a:moveTo>
                  <a:pt x="3099" y="0"/>
                </a:moveTo>
                <a:lnTo>
                  <a:pt x="3099" y="0"/>
                </a:lnTo>
                <a:cubicBezTo>
                  <a:pt x="3103" y="0"/>
                  <a:pt x="3107" y="4"/>
                  <a:pt x="3107" y="8"/>
                </a:cubicBezTo>
                <a:cubicBezTo>
                  <a:pt x="3107" y="13"/>
                  <a:pt x="3103" y="16"/>
                  <a:pt x="3099" y="16"/>
                </a:cubicBezTo>
                <a:cubicBezTo>
                  <a:pt x="3094" y="16"/>
                  <a:pt x="3091" y="13"/>
                  <a:pt x="3091" y="8"/>
                </a:cubicBezTo>
                <a:cubicBezTo>
                  <a:pt x="3091" y="4"/>
                  <a:pt x="3094" y="0"/>
                  <a:pt x="3099" y="0"/>
                </a:cubicBezTo>
                <a:close/>
                <a:moveTo>
                  <a:pt x="3131" y="0"/>
                </a:moveTo>
                <a:lnTo>
                  <a:pt x="3131" y="0"/>
                </a:lnTo>
                <a:cubicBezTo>
                  <a:pt x="3135" y="0"/>
                  <a:pt x="3139" y="4"/>
                  <a:pt x="3139" y="8"/>
                </a:cubicBezTo>
                <a:cubicBezTo>
                  <a:pt x="3139" y="13"/>
                  <a:pt x="3135" y="16"/>
                  <a:pt x="3131" y="16"/>
                </a:cubicBezTo>
                <a:cubicBezTo>
                  <a:pt x="3126" y="16"/>
                  <a:pt x="3123" y="13"/>
                  <a:pt x="3123" y="8"/>
                </a:cubicBezTo>
                <a:cubicBezTo>
                  <a:pt x="3123" y="4"/>
                  <a:pt x="3126" y="0"/>
                  <a:pt x="3131" y="0"/>
                </a:cubicBezTo>
                <a:close/>
                <a:moveTo>
                  <a:pt x="3163" y="0"/>
                </a:moveTo>
                <a:lnTo>
                  <a:pt x="3163" y="0"/>
                </a:lnTo>
                <a:cubicBezTo>
                  <a:pt x="3167" y="0"/>
                  <a:pt x="3171" y="4"/>
                  <a:pt x="3171" y="8"/>
                </a:cubicBezTo>
                <a:cubicBezTo>
                  <a:pt x="3171" y="13"/>
                  <a:pt x="3167" y="16"/>
                  <a:pt x="3163" y="16"/>
                </a:cubicBezTo>
                <a:cubicBezTo>
                  <a:pt x="3158" y="16"/>
                  <a:pt x="3155" y="13"/>
                  <a:pt x="3155" y="8"/>
                </a:cubicBezTo>
                <a:cubicBezTo>
                  <a:pt x="3155" y="4"/>
                  <a:pt x="3158" y="0"/>
                  <a:pt x="3163" y="0"/>
                </a:cubicBezTo>
                <a:close/>
                <a:moveTo>
                  <a:pt x="3195" y="0"/>
                </a:moveTo>
                <a:lnTo>
                  <a:pt x="3195" y="0"/>
                </a:lnTo>
                <a:cubicBezTo>
                  <a:pt x="3199" y="0"/>
                  <a:pt x="3203" y="4"/>
                  <a:pt x="3203" y="8"/>
                </a:cubicBezTo>
                <a:cubicBezTo>
                  <a:pt x="3203" y="13"/>
                  <a:pt x="3199" y="16"/>
                  <a:pt x="3195" y="16"/>
                </a:cubicBezTo>
                <a:cubicBezTo>
                  <a:pt x="3190" y="16"/>
                  <a:pt x="3187" y="13"/>
                  <a:pt x="3187" y="8"/>
                </a:cubicBezTo>
                <a:cubicBezTo>
                  <a:pt x="3187" y="4"/>
                  <a:pt x="3190" y="0"/>
                  <a:pt x="3195" y="0"/>
                </a:cubicBezTo>
                <a:close/>
                <a:moveTo>
                  <a:pt x="3227" y="0"/>
                </a:moveTo>
                <a:lnTo>
                  <a:pt x="3227" y="0"/>
                </a:lnTo>
                <a:cubicBezTo>
                  <a:pt x="3231" y="0"/>
                  <a:pt x="3235" y="4"/>
                  <a:pt x="3235" y="8"/>
                </a:cubicBezTo>
                <a:cubicBezTo>
                  <a:pt x="3235" y="13"/>
                  <a:pt x="3231" y="16"/>
                  <a:pt x="3227" y="16"/>
                </a:cubicBezTo>
                <a:cubicBezTo>
                  <a:pt x="3222" y="16"/>
                  <a:pt x="3219" y="13"/>
                  <a:pt x="3219" y="8"/>
                </a:cubicBezTo>
                <a:cubicBezTo>
                  <a:pt x="3219" y="4"/>
                  <a:pt x="3222" y="0"/>
                  <a:pt x="3227" y="0"/>
                </a:cubicBezTo>
                <a:close/>
                <a:moveTo>
                  <a:pt x="3259" y="0"/>
                </a:moveTo>
                <a:lnTo>
                  <a:pt x="3259" y="0"/>
                </a:lnTo>
                <a:cubicBezTo>
                  <a:pt x="3263" y="0"/>
                  <a:pt x="3267" y="4"/>
                  <a:pt x="3267" y="8"/>
                </a:cubicBezTo>
                <a:cubicBezTo>
                  <a:pt x="3267" y="13"/>
                  <a:pt x="3263" y="16"/>
                  <a:pt x="3259" y="16"/>
                </a:cubicBezTo>
                <a:cubicBezTo>
                  <a:pt x="3254" y="16"/>
                  <a:pt x="3251" y="13"/>
                  <a:pt x="3251" y="8"/>
                </a:cubicBezTo>
                <a:cubicBezTo>
                  <a:pt x="3251" y="4"/>
                  <a:pt x="3254" y="0"/>
                  <a:pt x="3259" y="0"/>
                </a:cubicBezTo>
                <a:close/>
                <a:moveTo>
                  <a:pt x="3291" y="0"/>
                </a:moveTo>
                <a:lnTo>
                  <a:pt x="3291" y="0"/>
                </a:lnTo>
                <a:cubicBezTo>
                  <a:pt x="3295" y="0"/>
                  <a:pt x="3299" y="4"/>
                  <a:pt x="3299" y="8"/>
                </a:cubicBezTo>
                <a:cubicBezTo>
                  <a:pt x="3299" y="13"/>
                  <a:pt x="3295" y="16"/>
                  <a:pt x="3291" y="16"/>
                </a:cubicBezTo>
                <a:cubicBezTo>
                  <a:pt x="3286" y="16"/>
                  <a:pt x="3283" y="13"/>
                  <a:pt x="3283" y="8"/>
                </a:cubicBezTo>
                <a:cubicBezTo>
                  <a:pt x="3283" y="4"/>
                  <a:pt x="3286" y="0"/>
                  <a:pt x="3291" y="0"/>
                </a:cubicBezTo>
                <a:close/>
                <a:moveTo>
                  <a:pt x="3323" y="0"/>
                </a:moveTo>
                <a:lnTo>
                  <a:pt x="3323" y="0"/>
                </a:lnTo>
                <a:cubicBezTo>
                  <a:pt x="3327" y="0"/>
                  <a:pt x="3331" y="4"/>
                  <a:pt x="3331" y="8"/>
                </a:cubicBezTo>
                <a:cubicBezTo>
                  <a:pt x="3331" y="13"/>
                  <a:pt x="3327" y="16"/>
                  <a:pt x="3323" y="16"/>
                </a:cubicBezTo>
                <a:cubicBezTo>
                  <a:pt x="3318" y="16"/>
                  <a:pt x="3315" y="13"/>
                  <a:pt x="3315" y="8"/>
                </a:cubicBezTo>
                <a:cubicBezTo>
                  <a:pt x="3315" y="4"/>
                  <a:pt x="3318" y="0"/>
                  <a:pt x="3323" y="0"/>
                </a:cubicBezTo>
                <a:close/>
                <a:moveTo>
                  <a:pt x="3355" y="0"/>
                </a:moveTo>
                <a:lnTo>
                  <a:pt x="3355" y="0"/>
                </a:lnTo>
                <a:cubicBezTo>
                  <a:pt x="3359" y="0"/>
                  <a:pt x="3363" y="4"/>
                  <a:pt x="3363" y="8"/>
                </a:cubicBezTo>
                <a:cubicBezTo>
                  <a:pt x="3363" y="13"/>
                  <a:pt x="3359" y="16"/>
                  <a:pt x="3355" y="16"/>
                </a:cubicBezTo>
                <a:cubicBezTo>
                  <a:pt x="3351" y="16"/>
                  <a:pt x="3347" y="13"/>
                  <a:pt x="3347" y="8"/>
                </a:cubicBezTo>
                <a:cubicBezTo>
                  <a:pt x="3347" y="4"/>
                  <a:pt x="3351" y="0"/>
                  <a:pt x="3355" y="0"/>
                </a:cubicBezTo>
                <a:close/>
                <a:moveTo>
                  <a:pt x="3387" y="0"/>
                </a:moveTo>
                <a:lnTo>
                  <a:pt x="3387" y="0"/>
                </a:lnTo>
                <a:cubicBezTo>
                  <a:pt x="3391" y="0"/>
                  <a:pt x="3395" y="4"/>
                  <a:pt x="3395" y="8"/>
                </a:cubicBezTo>
                <a:cubicBezTo>
                  <a:pt x="3395" y="13"/>
                  <a:pt x="3391" y="16"/>
                  <a:pt x="3387" y="16"/>
                </a:cubicBezTo>
                <a:cubicBezTo>
                  <a:pt x="3383" y="16"/>
                  <a:pt x="3379" y="13"/>
                  <a:pt x="3379" y="8"/>
                </a:cubicBezTo>
                <a:cubicBezTo>
                  <a:pt x="3379" y="4"/>
                  <a:pt x="3383" y="0"/>
                  <a:pt x="3387" y="0"/>
                </a:cubicBezTo>
                <a:close/>
                <a:moveTo>
                  <a:pt x="3419" y="0"/>
                </a:moveTo>
                <a:lnTo>
                  <a:pt x="3419" y="0"/>
                </a:lnTo>
                <a:cubicBezTo>
                  <a:pt x="3423" y="0"/>
                  <a:pt x="3427" y="4"/>
                  <a:pt x="3427" y="8"/>
                </a:cubicBezTo>
                <a:cubicBezTo>
                  <a:pt x="3427" y="13"/>
                  <a:pt x="3423" y="16"/>
                  <a:pt x="3419" y="16"/>
                </a:cubicBezTo>
                <a:cubicBezTo>
                  <a:pt x="3415" y="16"/>
                  <a:pt x="3411" y="13"/>
                  <a:pt x="3411" y="8"/>
                </a:cubicBezTo>
                <a:cubicBezTo>
                  <a:pt x="3411" y="4"/>
                  <a:pt x="3415" y="0"/>
                  <a:pt x="3419" y="0"/>
                </a:cubicBezTo>
                <a:close/>
                <a:moveTo>
                  <a:pt x="3451" y="0"/>
                </a:moveTo>
                <a:lnTo>
                  <a:pt x="3451" y="0"/>
                </a:lnTo>
                <a:cubicBezTo>
                  <a:pt x="3455" y="0"/>
                  <a:pt x="3459" y="4"/>
                  <a:pt x="3459" y="8"/>
                </a:cubicBezTo>
                <a:cubicBezTo>
                  <a:pt x="3459" y="13"/>
                  <a:pt x="3455" y="16"/>
                  <a:pt x="3451" y="16"/>
                </a:cubicBezTo>
                <a:cubicBezTo>
                  <a:pt x="3447" y="16"/>
                  <a:pt x="3443" y="13"/>
                  <a:pt x="3443" y="8"/>
                </a:cubicBezTo>
                <a:cubicBezTo>
                  <a:pt x="3443" y="4"/>
                  <a:pt x="3447" y="0"/>
                  <a:pt x="3451" y="0"/>
                </a:cubicBezTo>
                <a:close/>
                <a:moveTo>
                  <a:pt x="3483" y="0"/>
                </a:moveTo>
                <a:lnTo>
                  <a:pt x="3483" y="0"/>
                </a:lnTo>
                <a:cubicBezTo>
                  <a:pt x="3487" y="0"/>
                  <a:pt x="3491" y="4"/>
                  <a:pt x="3491" y="8"/>
                </a:cubicBezTo>
                <a:cubicBezTo>
                  <a:pt x="3491" y="13"/>
                  <a:pt x="3487" y="16"/>
                  <a:pt x="3483" y="16"/>
                </a:cubicBezTo>
                <a:cubicBezTo>
                  <a:pt x="3479" y="16"/>
                  <a:pt x="3475" y="13"/>
                  <a:pt x="3475" y="8"/>
                </a:cubicBezTo>
                <a:cubicBezTo>
                  <a:pt x="3475" y="4"/>
                  <a:pt x="3479" y="0"/>
                  <a:pt x="3483" y="0"/>
                </a:cubicBezTo>
                <a:close/>
                <a:moveTo>
                  <a:pt x="3515" y="0"/>
                </a:moveTo>
                <a:lnTo>
                  <a:pt x="3515" y="0"/>
                </a:lnTo>
                <a:cubicBezTo>
                  <a:pt x="3519" y="0"/>
                  <a:pt x="3523" y="4"/>
                  <a:pt x="3523" y="8"/>
                </a:cubicBezTo>
                <a:cubicBezTo>
                  <a:pt x="3523" y="13"/>
                  <a:pt x="3519" y="16"/>
                  <a:pt x="3515" y="16"/>
                </a:cubicBezTo>
                <a:cubicBezTo>
                  <a:pt x="3511" y="16"/>
                  <a:pt x="3507" y="13"/>
                  <a:pt x="3507" y="8"/>
                </a:cubicBezTo>
                <a:cubicBezTo>
                  <a:pt x="3507" y="4"/>
                  <a:pt x="3511" y="0"/>
                  <a:pt x="3515" y="0"/>
                </a:cubicBezTo>
                <a:close/>
                <a:moveTo>
                  <a:pt x="3547" y="0"/>
                </a:moveTo>
                <a:lnTo>
                  <a:pt x="3547" y="0"/>
                </a:lnTo>
                <a:cubicBezTo>
                  <a:pt x="3551" y="0"/>
                  <a:pt x="3555" y="4"/>
                  <a:pt x="3555" y="8"/>
                </a:cubicBezTo>
                <a:cubicBezTo>
                  <a:pt x="3555" y="13"/>
                  <a:pt x="3551" y="16"/>
                  <a:pt x="3547" y="16"/>
                </a:cubicBezTo>
                <a:cubicBezTo>
                  <a:pt x="3543" y="16"/>
                  <a:pt x="3539" y="13"/>
                  <a:pt x="3539" y="8"/>
                </a:cubicBezTo>
                <a:cubicBezTo>
                  <a:pt x="3539" y="4"/>
                  <a:pt x="3543" y="0"/>
                  <a:pt x="3547" y="0"/>
                </a:cubicBezTo>
                <a:close/>
                <a:moveTo>
                  <a:pt x="3579" y="0"/>
                </a:moveTo>
                <a:lnTo>
                  <a:pt x="3579" y="0"/>
                </a:lnTo>
                <a:cubicBezTo>
                  <a:pt x="3583" y="0"/>
                  <a:pt x="3587" y="4"/>
                  <a:pt x="3587" y="8"/>
                </a:cubicBezTo>
                <a:cubicBezTo>
                  <a:pt x="3587" y="13"/>
                  <a:pt x="3583" y="16"/>
                  <a:pt x="3579" y="16"/>
                </a:cubicBezTo>
                <a:cubicBezTo>
                  <a:pt x="3575" y="16"/>
                  <a:pt x="3571" y="13"/>
                  <a:pt x="3571" y="8"/>
                </a:cubicBezTo>
                <a:cubicBezTo>
                  <a:pt x="3571" y="4"/>
                  <a:pt x="3575" y="0"/>
                  <a:pt x="3579" y="0"/>
                </a:cubicBezTo>
                <a:close/>
                <a:moveTo>
                  <a:pt x="3611" y="0"/>
                </a:moveTo>
                <a:lnTo>
                  <a:pt x="3611" y="0"/>
                </a:lnTo>
                <a:cubicBezTo>
                  <a:pt x="3615" y="0"/>
                  <a:pt x="3619" y="4"/>
                  <a:pt x="3619" y="8"/>
                </a:cubicBezTo>
                <a:cubicBezTo>
                  <a:pt x="3619" y="13"/>
                  <a:pt x="3615" y="16"/>
                  <a:pt x="3611" y="16"/>
                </a:cubicBezTo>
                <a:cubicBezTo>
                  <a:pt x="3607" y="16"/>
                  <a:pt x="3603" y="13"/>
                  <a:pt x="3603" y="8"/>
                </a:cubicBezTo>
                <a:cubicBezTo>
                  <a:pt x="3603" y="4"/>
                  <a:pt x="3607" y="0"/>
                  <a:pt x="3611" y="0"/>
                </a:cubicBezTo>
                <a:close/>
                <a:moveTo>
                  <a:pt x="3643" y="0"/>
                </a:moveTo>
                <a:lnTo>
                  <a:pt x="3643" y="0"/>
                </a:lnTo>
                <a:cubicBezTo>
                  <a:pt x="3648" y="0"/>
                  <a:pt x="3651" y="4"/>
                  <a:pt x="3651" y="8"/>
                </a:cubicBezTo>
                <a:cubicBezTo>
                  <a:pt x="3651" y="13"/>
                  <a:pt x="3648" y="16"/>
                  <a:pt x="3643" y="16"/>
                </a:cubicBezTo>
                <a:cubicBezTo>
                  <a:pt x="3639" y="16"/>
                  <a:pt x="3635" y="13"/>
                  <a:pt x="3635" y="8"/>
                </a:cubicBezTo>
                <a:cubicBezTo>
                  <a:pt x="3635" y="4"/>
                  <a:pt x="3639" y="0"/>
                  <a:pt x="3643" y="0"/>
                </a:cubicBezTo>
                <a:close/>
                <a:moveTo>
                  <a:pt x="3675" y="0"/>
                </a:moveTo>
                <a:lnTo>
                  <a:pt x="3675" y="0"/>
                </a:lnTo>
                <a:cubicBezTo>
                  <a:pt x="3680" y="0"/>
                  <a:pt x="3683" y="4"/>
                  <a:pt x="3683" y="8"/>
                </a:cubicBezTo>
                <a:cubicBezTo>
                  <a:pt x="3683" y="13"/>
                  <a:pt x="3680" y="16"/>
                  <a:pt x="3675" y="16"/>
                </a:cubicBezTo>
                <a:cubicBezTo>
                  <a:pt x="3671" y="16"/>
                  <a:pt x="3667" y="13"/>
                  <a:pt x="3667" y="8"/>
                </a:cubicBezTo>
                <a:cubicBezTo>
                  <a:pt x="3667" y="4"/>
                  <a:pt x="3671" y="0"/>
                  <a:pt x="3675" y="0"/>
                </a:cubicBezTo>
                <a:close/>
                <a:moveTo>
                  <a:pt x="3707" y="0"/>
                </a:moveTo>
                <a:lnTo>
                  <a:pt x="3707" y="0"/>
                </a:lnTo>
                <a:cubicBezTo>
                  <a:pt x="3712" y="0"/>
                  <a:pt x="3715" y="4"/>
                  <a:pt x="3715" y="8"/>
                </a:cubicBezTo>
                <a:cubicBezTo>
                  <a:pt x="3715" y="13"/>
                  <a:pt x="3712" y="16"/>
                  <a:pt x="3707" y="16"/>
                </a:cubicBezTo>
                <a:cubicBezTo>
                  <a:pt x="3703" y="16"/>
                  <a:pt x="3699" y="13"/>
                  <a:pt x="3699" y="8"/>
                </a:cubicBezTo>
                <a:cubicBezTo>
                  <a:pt x="3699" y="4"/>
                  <a:pt x="3703" y="0"/>
                  <a:pt x="3707" y="0"/>
                </a:cubicBezTo>
                <a:close/>
                <a:moveTo>
                  <a:pt x="3739" y="0"/>
                </a:moveTo>
                <a:lnTo>
                  <a:pt x="3739" y="0"/>
                </a:lnTo>
                <a:cubicBezTo>
                  <a:pt x="3744" y="0"/>
                  <a:pt x="3747" y="4"/>
                  <a:pt x="3747" y="8"/>
                </a:cubicBezTo>
                <a:cubicBezTo>
                  <a:pt x="3747" y="13"/>
                  <a:pt x="3744" y="16"/>
                  <a:pt x="3739" y="16"/>
                </a:cubicBezTo>
                <a:cubicBezTo>
                  <a:pt x="3735" y="16"/>
                  <a:pt x="3731" y="13"/>
                  <a:pt x="3731" y="8"/>
                </a:cubicBezTo>
                <a:cubicBezTo>
                  <a:pt x="3731" y="4"/>
                  <a:pt x="3735" y="0"/>
                  <a:pt x="3739" y="0"/>
                </a:cubicBezTo>
                <a:close/>
                <a:moveTo>
                  <a:pt x="3771" y="0"/>
                </a:moveTo>
                <a:lnTo>
                  <a:pt x="3771" y="0"/>
                </a:lnTo>
                <a:cubicBezTo>
                  <a:pt x="3776" y="0"/>
                  <a:pt x="3779" y="4"/>
                  <a:pt x="3779" y="8"/>
                </a:cubicBezTo>
                <a:cubicBezTo>
                  <a:pt x="3779" y="13"/>
                  <a:pt x="3776" y="16"/>
                  <a:pt x="3771" y="16"/>
                </a:cubicBezTo>
                <a:cubicBezTo>
                  <a:pt x="3767" y="16"/>
                  <a:pt x="3763" y="13"/>
                  <a:pt x="3763" y="8"/>
                </a:cubicBezTo>
                <a:cubicBezTo>
                  <a:pt x="3763" y="4"/>
                  <a:pt x="3767" y="0"/>
                  <a:pt x="3771" y="0"/>
                </a:cubicBezTo>
                <a:close/>
                <a:moveTo>
                  <a:pt x="3803" y="0"/>
                </a:moveTo>
                <a:lnTo>
                  <a:pt x="3803" y="0"/>
                </a:lnTo>
                <a:cubicBezTo>
                  <a:pt x="3808" y="0"/>
                  <a:pt x="3811" y="4"/>
                  <a:pt x="3811" y="8"/>
                </a:cubicBezTo>
                <a:cubicBezTo>
                  <a:pt x="3811" y="13"/>
                  <a:pt x="3808" y="16"/>
                  <a:pt x="3803" y="16"/>
                </a:cubicBezTo>
                <a:cubicBezTo>
                  <a:pt x="3799" y="16"/>
                  <a:pt x="3795" y="13"/>
                  <a:pt x="3795" y="8"/>
                </a:cubicBezTo>
                <a:cubicBezTo>
                  <a:pt x="3795" y="4"/>
                  <a:pt x="3799" y="0"/>
                  <a:pt x="3803" y="0"/>
                </a:cubicBezTo>
                <a:close/>
                <a:moveTo>
                  <a:pt x="3835" y="0"/>
                </a:moveTo>
                <a:lnTo>
                  <a:pt x="3835" y="0"/>
                </a:lnTo>
                <a:cubicBezTo>
                  <a:pt x="3840" y="0"/>
                  <a:pt x="3843" y="4"/>
                  <a:pt x="3843" y="8"/>
                </a:cubicBezTo>
                <a:cubicBezTo>
                  <a:pt x="3843" y="13"/>
                  <a:pt x="3840" y="16"/>
                  <a:pt x="3835" y="16"/>
                </a:cubicBezTo>
                <a:cubicBezTo>
                  <a:pt x="3831" y="16"/>
                  <a:pt x="3827" y="13"/>
                  <a:pt x="3827" y="8"/>
                </a:cubicBezTo>
                <a:cubicBezTo>
                  <a:pt x="3827" y="4"/>
                  <a:pt x="3831" y="0"/>
                  <a:pt x="3835" y="0"/>
                </a:cubicBezTo>
                <a:close/>
                <a:moveTo>
                  <a:pt x="3867" y="0"/>
                </a:moveTo>
                <a:lnTo>
                  <a:pt x="3867" y="0"/>
                </a:lnTo>
                <a:cubicBezTo>
                  <a:pt x="3872" y="0"/>
                  <a:pt x="3875" y="4"/>
                  <a:pt x="3875" y="8"/>
                </a:cubicBezTo>
                <a:cubicBezTo>
                  <a:pt x="3875" y="13"/>
                  <a:pt x="3872" y="16"/>
                  <a:pt x="3867" y="16"/>
                </a:cubicBezTo>
                <a:cubicBezTo>
                  <a:pt x="3863" y="16"/>
                  <a:pt x="3859" y="13"/>
                  <a:pt x="3859" y="8"/>
                </a:cubicBezTo>
                <a:cubicBezTo>
                  <a:pt x="3859" y="4"/>
                  <a:pt x="3863" y="0"/>
                  <a:pt x="3867" y="0"/>
                </a:cubicBezTo>
                <a:close/>
                <a:moveTo>
                  <a:pt x="3899" y="0"/>
                </a:moveTo>
                <a:lnTo>
                  <a:pt x="3899" y="0"/>
                </a:lnTo>
                <a:cubicBezTo>
                  <a:pt x="3904" y="0"/>
                  <a:pt x="3907" y="4"/>
                  <a:pt x="3907" y="8"/>
                </a:cubicBezTo>
                <a:cubicBezTo>
                  <a:pt x="3907" y="13"/>
                  <a:pt x="3904" y="16"/>
                  <a:pt x="3899" y="16"/>
                </a:cubicBezTo>
                <a:cubicBezTo>
                  <a:pt x="3895" y="16"/>
                  <a:pt x="3891" y="13"/>
                  <a:pt x="3891" y="8"/>
                </a:cubicBezTo>
                <a:cubicBezTo>
                  <a:pt x="3891" y="4"/>
                  <a:pt x="3895" y="0"/>
                  <a:pt x="3899" y="0"/>
                </a:cubicBezTo>
                <a:close/>
                <a:moveTo>
                  <a:pt x="3931" y="0"/>
                </a:moveTo>
                <a:lnTo>
                  <a:pt x="3931" y="0"/>
                </a:lnTo>
                <a:cubicBezTo>
                  <a:pt x="3936" y="0"/>
                  <a:pt x="3939" y="4"/>
                  <a:pt x="3939" y="8"/>
                </a:cubicBezTo>
                <a:cubicBezTo>
                  <a:pt x="3939" y="13"/>
                  <a:pt x="3936" y="16"/>
                  <a:pt x="3931" y="16"/>
                </a:cubicBezTo>
                <a:cubicBezTo>
                  <a:pt x="3927" y="16"/>
                  <a:pt x="3923" y="13"/>
                  <a:pt x="3923" y="8"/>
                </a:cubicBezTo>
                <a:cubicBezTo>
                  <a:pt x="3923" y="4"/>
                  <a:pt x="3927" y="0"/>
                  <a:pt x="3931" y="0"/>
                </a:cubicBezTo>
                <a:close/>
                <a:moveTo>
                  <a:pt x="3963" y="0"/>
                </a:moveTo>
                <a:lnTo>
                  <a:pt x="3963" y="0"/>
                </a:lnTo>
                <a:cubicBezTo>
                  <a:pt x="3968" y="0"/>
                  <a:pt x="3971" y="4"/>
                  <a:pt x="3971" y="8"/>
                </a:cubicBezTo>
                <a:cubicBezTo>
                  <a:pt x="3971" y="13"/>
                  <a:pt x="3968" y="16"/>
                  <a:pt x="3963" y="16"/>
                </a:cubicBezTo>
                <a:cubicBezTo>
                  <a:pt x="3959" y="16"/>
                  <a:pt x="3955" y="13"/>
                  <a:pt x="3955" y="8"/>
                </a:cubicBezTo>
                <a:cubicBezTo>
                  <a:pt x="3955" y="4"/>
                  <a:pt x="3959" y="0"/>
                  <a:pt x="3963" y="0"/>
                </a:cubicBezTo>
                <a:close/>
                <a:moveTo>
                  <a:pt x="3995" y="0"/>
                </a:moveTo>
                <a:lnTo>
                  <a:pt x="3995" y="0"/>
                </a:lnTo>
                <a:cubicBezTo>
                  <a:pt x="4000" y="0"/>
                  <a:pt x="4003" y="4"/>
                  <a:pt x="4003" y="8"/>
                </a:cubicBezTo>
                <a:cubicBezTo>
                  <a:pt x="4003" y="13"/>
                  <a:pt x="4000" y="16"/>
                  <a:pt x="3995" y="16"/>
                </a:cubicBezTo>
                <a:cubicBezTo>
                  <a:pt x="3991" y="16"/>
                  <a:pt x="3987" y="13"/>
                  <a:pt x="3987" y="8"/>
                </a:cubicBezTo>
                <a:cubicBezTo>
                  <a:pt x="3987" y="4"/>
                  <a:pt x="3991" y="0"/>
                  <a:pt x="3995" y="0"/>
                </a:cubicBezTo>
                <a:close/>
                <a:moveTo>
                  <a:pt x="4027" y="0"/>
                </a:moveTo>
                <a:lnTo>
                  <a:pt x="4027" y="0"/>
                </a:lnTo>
                <a:cubicBezTo>
                  <a:pt x="4032" y="0"/>
                  <a:pt x="4035" y="4"/>
                  <a:pt x="4035" y="8"/>
                </a:cubicBezTo>
                <a:cubicBezTo>
                  <a:pt x="4035" y="13"/>
                  <a:pt x="4032" y="16"/>
                  <a:pt x="4027" y="16"/>
                </a:cubicBezTo>
                <a:cubicBezTo>
                  <a:pt x="4023" y="16"/>
                  <a:pt x="4019" y="13"/>
                  <a:pt x="4019" y="8"/>
                </a:cubicBezTo>
                <a:cubicBezTo>
                  <a:pt x="4019" y="4"/>
                  <a:pt x="4023" y="0"/>
                  <a:pt x="4027" y="0"/>
                </a:cubicBezTo>
                <a:close/>
                <a:moveTo>
                  <a:pt x="4059" y="0"/>
                </a:moveTo>
                <a:lnTo>
                  <a:pt x="4059" y="0"/>
                </a:lnTo>
                <a:cubicBezTo>
                  <a:pt x="4064" y="0"/>
                  <a:pt x="4067" y="4"/>
                  <a:pt x="4067" y="8"/>
                </a:cubicBezTo>
                <a:cubicBezTo>
                  <a:pt x="4067" y="13"/>
                  <a:pt x="4064" y="16"/>
                  <a:pt x="4059" y="16"/>
                </a:cubicBezTo>
                <a:cubicBezTo>
                  <a:pt x="4055" y="16"/>
                  <a:pt x="4051" y="13"/>
                  <a:pt x="4051" y="8"/>
                </a:cubicBezTo>
                <a:cubicBezTo>
                  <a:pt x="4051" y="4"/>
                  <a:pt x="4055" y="0"/>
                  <a:pt x="4059" y="0"/>
                </a:cubicBezTo>
                <a:close/>
                <a:moveTo>
                  <a:pt x="4091" y="0"/>
                </a:moveTo>
                <a:lnTo>
                  <a:pt x="4091" y="0"/>
                </a:lnTo>
                <a:cubicBezTo>
                  <a:pt x="4096" y="0"/>
                  <a:pt x="4099" y="4"/>
                  <a:pt x="4099" y="8"/>
                </a:cubicBezTo>
                <a:cubicBezTo>
                  <a:pt x="4099" y="13"/>
                  <a:pt x="4096" y="16"/>
                  <a:pt x="4091" y="16"/>
                </a:cubicBezTo>
                <a:cubicBezTo>
                  <a:pt x="4087" y="16"/>
                  <a:pt x="4083" y="13"/>
                  <a:pt x="4083" y="8"/>
                </a:cubicBezTo>
                <a:cubicBezTo>
                  <a:pt x="4083" y="4"/>
                  <a:pt x="4087" y="0"/>
                  <a:pt x="4091" y="0"/>
                </a:cubicBezTo>
                <a:close/>
                <a:moveTo>
                  <a:pt x="4123" y="0"/>
                </a:moveTo>
                <a:lnTo>
                  <a:pt x="4123" y="0"/>
                </a:lnTo>
                <a:cubicBezTo>
                  <a:pt x="4128" y="0"/>
                  <a:pt x="4131" y="4"/>
                  <a:pt x="4131" y="8"/>
                </a:cubicBezTo>
                <a:cubicBezTo>
                  <a:pt x="4131" y="13"/>
                  <a:pt x="4128" y="16"/>
                  <a:pt x="4123" y="16"/>
                </a:cubicBezTo>
                <a:cubicBezTo>
                  <a:pt x="4119" y="16"/>
                  <a:pt x="4115" y="13"/>
                  <a:pt x="4115" y="8"/>
                </a:cubicBezTo>
                <a:cubicBezTo>
                  <a:pt x="4115" y="4"/>
                  <a:pt x="4119" y="0"/>
                  <a:pt x="4123" y="0"/>
                </a:cubicBezTo>
                <a:close/>
                <a:moveTo>
                  <a:pt x="4155" y="0"/>
                </a:moveTo>
                <a:lnTo>
                  <a:pt x="4155" y="0"/>
                </a:lnTo>
                <a:cubicBezTo>
                  <a:pt x="4160" y="0"/>
                  <a:pt x="4163" y="4"/>
                  <a:pt x="4163" y="8"/>
                </a:cubicBezTo>
                <a:cubicBezTo>
                  <a:pt x="4163" y="13"/>
                  <a:pt x="4160" y="16"/>
                  <a:pt x="4155" y="16"/>
                </a:cubicBezTo>
                <a:cubicBezTo>
                  <a:pt x="4151" y="16"/>
                  <a:pt x="4147" y="13"/>
                  <a:pt x="4147" y="8"/>
                </a:cubicBezTo>
                <a:cubicBezTo>
                  <a:pt x="4147" y="4"/>
                  <a:pt x="4151" y="0"/>
                  <a:pt x="4155" y="0"/>
                </a:cubicBezTo>
                <a:close/>
                <a:moveTo>
                  <a:pt x="4187" y="0"/>
                </a:moveTo>
                <a:lnTo>
                  <a:pt x="4187" y="0"/>
                </a:lnTo>
                <a:cubicBezTo>
                  <a:pt x="4192" y="0"/>
                  <a:pt x="4195" y="4"/>
                  <a:pt x="4195" y="8"/>
                </a:cubicBezTo>
                <a:cubicBezTo>
                  <a:pt x="4195" y="13"/>
                  <a:pt x="4192" y="16"/>
                  <a:pt x="4187" y="16"/>
                </a:cubicBezTo>
                <a:cubicBezTo>
                  <a:pt x="4183" y="16"/>
                  <a:pt x="4179" y="13"/>
                  <a:pt x="4179" y="8"/>
                </a:cubicBezTo>
                <a:cubicBezTo>
                  <a:pt x="4179" y="4"/>
                  <a:pt x="4183" y="0"/>
                  <a:pt x="4187" y="0"/>
                </a:cubicBezTo>
                <a:close/>
                <a:moveTo>
                  <a:pt x="4219" y="0"/>
                </a:moveTo>
                <a:lnTo>
                  <a:pt x="4219" y="0"/>
                </a:lnTo>
                <a:cubicBezTo>
                  <a:pt x="4224" y="0"/>
                  <a:pt x="4227" y="4"/>
                  <a:pt x="4227" y="8"/>
                </a:cubicBezTo>
                <a:cubicBezTo>
                  <a:pt x="4227" y="13"/>
                  <a:pt x="4224" y="16"/>
                  <a:pt x="4219" y="16"/>
                </a:cubicBezTo>
                <a:cubicBezTo>
                  <a:pt x="4215" y="16"/>
                  <a:pt x="4211" y="13"/>
                  <a:pt x="4211" y="8"/>
                </a:cubicBezTo>
                <a:cubicBezTo>
                  <a:pt x="4211" y="4"/>
                  <a:pt x="4215" y="0"/>
                  <a:pt x="4219" y="0"/>
                </a:cubicBezTo>
                <a:close/>
                <a:moveTo>
                  <a:pt x="4251" y="0"/>
                </a:moveTo>
                <a:lnTo>
                  <a:pt x="4251" y="0"/>
                </a:lnTo>
                <a:cubicBezTo>
                  <a:pt x="4256" y="0"/>
                  <a:pt x="4259" y="4"/>
                  <a:pt x="4259" y="8"/>
                </a:cubicBezTo>
                <a:cubicBezTo>
                  <a:pt x="4259" y="13"/>
                  <a:pt x="4256" y="16"/>
                  <a:pt x="4251" y="16"/>
                </a:cubicBezTo>
                <a:cubicBezTo>
                  <a:pt x="4247" y="16"/>
                  <a:pt x="4243" y="13"/>
                  <a:pt x="4243" y="8"/>
                </a:cubicBezTo>
                <a:cubicBezTo>
                  <a:pt x="4243" y="4"/>
                  <a:pt x="4247" y="0"/>
                  <a:pt x="4251" y="0"/>
                </a:cubicBezTo>
                <a:close/>
                <a:moveTo>
                  <a:pt x="4283" y="0"/>
                </a:moveTo>
                <a:lnTo>
                  <a:pt x="4283" y="0"/>
                </a:lnTo>
                <a:cubicBezTo>
                  <a:pt x="4288" y="0"/>
                  <a:pt x="4291" y="4"/>
                  <a:pt x="4291" y="8"/>
                </a:cubicBezTo>
                <a:cubicBezTo>
                  <a:pt x="4291" y="13"/>
                  <a:pt x="4288" y="16"/>
                  <a:pt x="4283" y="16"/>
                </a:cubicBezTo>
                <a:cubicBezTo>
                  <a:pt x="4279" y="16"/>
                  <a:pt x="4275" y="13"/>
                  <a:pt x="4275" y="8"/>
                </a:cubicBezTo>
                <a:cubicBezTo>
                  <a:pt x="4275" y="4"/>
                  <a:pt x="4279" y="0"/>
                  <a:pt x="4283" y="0"/>
                </a:cubicBezTo>
                <a:close/>
                <a:moveTo>
                  <a:pt x="4315" y="0"/>
                </a:moveTo>
                <a:lnTo>
                  <a:pt x="4315" y="0"/>
                </a:lnTo>
                <a:cubicBezTo>
                  <a:pt x="4320" y="0"/>
                  <a:pt x="4323" y="4"/>
                  <a:pt x="4323" y="8"/>
                </a:cubicBezTo>
                <a:cubicBezTo>
                  <a:pt x="4323" y="13"/>
                  <a:pt x="4320" y="16"/>
                  <a:pt x="4315" y="16"/>
                </a:cubicBezTo>
                <a:cubicBezTo>
                  <a:pt x="4311" y="16"/>
                  <a:pt x="4307" y="13"/>
                  <a:pt x="4307" y="8"/>
                </a:cubicBezTo>
                <a:cubicBezTo>
                  <a:pt x="4307" y="4"/>
                  <a:pt x="4311" y="0"/>
                  <a:pt x="4315" y="0"/>
                </a:cubicBezTo>
                <a:close/>
                <a:moveTo>
                  <a:pt x="4347" y="0"/>
                </a:moveTo>
                <a:lnTo>
                  <a:pt x="4347" y="0"/>
                </a:lnTo>
                <a:cubicBezTo>
                  <a:pt x="4352" y="0"/>
                  <a:pt x="4355" y="4"/>
                  <a:pt x="4355" y="8"/>
                </a:cubicBezTo>
                <a:cubicBezTo>
                  <a:pt x="4355" y="13"/>
                  <a:pt x="4352" y="16"/>
                  <a:pt x="4347" y="16"/>
                </a:cubicBezTo>
                <a:cubicBezTo>
                  <a:pt x="4343" y="16"/>
                  <a:pt x="4339" y="13"/>
                  <a:pt x="4339" y="8"/>
                </a:cubicBezTo>
                <a:cubicBezTo>
                  <a:pt x="4339" y="4"/>
                  <a:pt x="4343" y="0"/>
                  <a:pt x="4347" y="0"/>
                </a:cubicBezTo>
                <a:close/>
                <a:moveTo>
                  <a:pt x="4379" y="0"/>
                </a:moveTo>
                <a:lnTo>
                  <a:pt x="4379" y="0"/>
                </a:lnTo>
                <a:cubicBezTo>
                  <a:pt x="4384" y="0"/>
                  <a:pt x="4387" y="4"/>
                  <a:pt x="4387" y="8"/>
                </a:cubicBezTo>
                <a:cubicBezTo>
                  <a:pt x="4387" y="13"/>
                  <a:pt x="4384" y="16"/>
                  <a:pt x="4379" y="16"/>
                </a:cubicBezTo>
                <a:cubicBezTo>
                  <a:pt x="4375" y="16"/>
                  <a:pt x="4371" y="13"/>
                  <a:pt x="4371" y="8"/>
                </a:cubicBezTo>
                <a:cubicBezTo>
                  <a:pt x="4371" y="4"/>
                  <a:pt x="4375" y="0"/>
                  <a:pt x="4379" y="0"/>
                </a:cubicBezTo>
                <a:close/>
                <a:moveTo>
                  <a:pt x="4411" y="0"/>
                </a:moveTo>
                <a:lnTo>
                  <a:pt x="4411" y="0"/>
                </a:lnTo>
                <a:cubicBezTo>
                  <a:pt x="4416" y="0"/>
                  <a:pt x="4419" y="4"/>
                  <a:pt x="4419" y="8"/>
                </a:cubicBezTo>
                <a:cubicBezTo>
                  <a:pt x="4419" y="13"/>
                  <a:pt x="4416" y="16"/>
                  <a:pt x="4411" y="16"/>
                </a:cubicBezTo>
                <a:cubicBezTo>
                  <a:pt x="4407" y="16"/>
                  <a:pt x="4403" y="13"/>
                  <a:pt x="4403" y="8"/>
                </a:cubicBezTo>
                <a:cubicBezTo>
                  <a:pt x="4403" y="4"/>
                  <a:pt x="4407" y="0"/>
                  <a:pt x="4411" y="0"/>
                </a:cubicBezTo>
                <a:close/>
                <a:moveTo>
                  <a:pt x="4443" y="0"/>
                </a:moveTo>
                <a:lnTo>
                  <a:pt x="4443" y="0"/>
                </a:lnTo>
                <a:cubicBezTo>
                  <a:pt x="4448" y="0"/>
                  <a:pt x="4451" y="4"/>
                  <a:pt x="4451" y="8"/>
                </a:cubicBezTo>
                <a:cubicBezTo>
                  <a:pt x="4451" y="13"/>
                  <a:pt x="4448" y="16"/>
                  <a:pt x="4443" y="16"/>
                </a:cubicBezTo>
                <a:cubicBezTo>
                  <a:pt x="4439" y="16"/>
                  <a:pt x="4435" y="13"/>
                  <a:pt x="4435" y="8"/>
                </a:cubicBezTo>
                <a:cubicBezTo>
                  <a:pt x="4435" y="4"/>
                  <a:pt x="4439" y="0"/>
                  <a:pt x="4443" y="0"/>
                </a:cubicBezTo>
                <a:close/>
                <a:moveTo>
                  <a:pt x="4475" y="0"/>
                </a:moveTo>
                <a:lnTo>
                  <a:pt x="4476" y="0"/>
                </a:lnTo>
                <a:cubicBezTo>
                  <a:pt x="4480" y="0"/>
                  <a:pt x="4484" y="4"/>
                  <a:pt x="4484" y="8"/>
                </a:cubicBezTo>
                <a:cubicBezTo>
                  <a:pt x="4484" y="13"/>
                  <a:pt x="4480" y="16"/>
                  <a:pt x="4476" y="16"/>
                </a:cubicBezTo>
                <a:lnTo>
                  <a:pt x="4475" y="16"/>
                </a:lnTo>
                <a:cubicBezTo>
                  <a:pt x="4471" y="16"/>
                  <a:pt x="4467" y="13"/>
                  <a:pt x="4467" y="8"/>
                </a:cubicBezTo>
                <a:cubicBezTo>
                  <a:pt x="4467" y="4"/>
                  <a:pt x="4471" y="0"/>
                  <a:pt x="4475" y="0"/>
                </a:cubicBezTo>
                <a:close/>
                <a:moveTo>
                  <a:pt x="4508" y="0"/>
                </a:moveTo>
                <a:lnTo>
                  <a:pt x="4508" y="0"/>
                </a:lnTo>
                <a:cubicBezTo>
                  <a:pt x="4512" y="0"/>
                  <a:pt x="4516" y="4"/>
                  <a:pt x="4516" y="8"/>
                </a:cubicBezTo>
                <a:cubicBezTo>
                  <a:pt x="4516" y="13"/>
                  <a:pt x="4512" y="16"/>
                  <a:pt x="4508" y="16"/>
                </a:cubicBezTo>
                <a:cubicBezTo>
                  <a:pt x="4503" y="16"/>
                  <a:pt x="4500" y="13"/>
                  <a:pt x="4500" y="8"/>
                </a:cubicBezTo>
                <a:cubicBezTo>
                  <a:pt x="4500" y="4"/>
                  <a:pt x="4503" y="0"/>
                  <a:pt x="4508" y="0"/>
                </a:cubicBezTo>
                <a:close/>
                <a:moveTo>
                  <a:pt x="4540" y="0"/>
                </a:moveTo>
                <a:lnTo>
                  <a:pt x="4540" y="0"/>
                </a:lnTo>
                <a:cubicBezTo>
                  <a:pt x="4544" y="0"/>
                  <a:pt x="4548" y="4"/>
                  <a:pt x="4548" y="8"/>
                </a:cubicBezTo>
                <a:cubicBezTo>
                  <a:pt x="4548" y="13"/>
                  <a:pt x="4544" y="16"/>
                  <a:pt x="4540" y="16"/>
                </a:cubicBezTo>
                <a:cubicBezTo>
                  <a:pt x="4535" y="16"/>
                  <a:pt x="4532" y="13"/>
                  <a:pt x="4532" y="8"/>
                </a:cubicBezTo>
                <a:cubicBezTo>
                  <a:pt x="4532" y="4"/>
                  <a:pt x="4535" y="0"/>
                  <a:pt x="4540" y="0"/>
                </a:cubicBezTo>
                <a:close/>
                <a:moveTo>
                  <a:pt x="4572" y="0"/>
                </a:moveTo>
                <a:lnTo>
                  <a:pt x="4572" y="0"/>
                </a:lnTo>
                <a:cubicBezTo>
                  <a:pt x="4576" y="0"/>
                  <a:pt x="4580" y="4"/>
                  <a:pt x="4580" y="8"/>
                </a:cubicBezTo>
                <a:cubicBezTo>
                  <a:pt x="4580" y="13"/>
                  <a:pt x="4576" y="16"/>
                  <a:pt x="4572" y="16"/>
                </a:cubicBezTo>
                <a:cubicBezTo>
                  <a:pt x="4567" y="16"/>
                  <a:pt x="4564" y="13"/>
                  <a:pt x="4564" y="8"/>
                </a:cubicBezTo>
                <a:cubicBezTo>
                  <a:pt x="4564" y="4"/>
                  <a:pt x="4567" y="0"/>
                  <a:pt x="4572" y="0"/>
                </a:cubicBezTo>
                <a:close/>
                <a:moveTo>
                  <a:pt x="4604" y="0"/>
                </a:moveTo>
                <a:lnTo>
                  <a:pt x="4604" y="0"/>
                </a:lnTo>
                <a:cubicBezTo>
                  <a:pt x="4608" y="0"/>
                  <a:pt x="4612" y="4"/>
                  <a:pt x="4612" y="8"/>
                </a:cubicBezTo>
                <a:cubicBezTo>
                  <a:pt x="4612" y="13"/>
                  <a:pt x="4608" y="16"/>
                  <a:pt x="4604" y="16"/>
                </a:cubicBezTo>
                <a:cubicBezTo>
                  <a:pt x="4599" y="16"/>
                  <a:pt x="4596" y="13"/>
                  <a:pt x="4596" y="8"/>
                </a:cubicBezTo>
                <a:cubicBezTo>
                  <a:pt x="4596" y="4"/>
                  <a:pt x="4599" y="0"/>
                  <a:pt x="4604" y="0"/>
                </a:cubicBezTo>
                <a:close/>
                <a:moveTo>
                  <a:pt x="4636" y="0"/>
                </a:moveTo>
                <a:lnTo>
                  <a:pt x="4636" y="0"/>
                </a:lnTo>
                <a:cubicBezTo>
                  <a:pt x="4640" y="0"/>
                  <a:pt x="4644" y="4"/>
                  <a:pt x="4644" y="8"/>
                </a:cubicBezTo>
                <a:cubicBezTo>
                  <a:pt x="4644" y="13"/>
                  <a:pt x="4640" y="16"/>
                  <a:pt x="4636" y="16"/>
                </a:cubicBezTo>
                <a:cubicBezTo>
                  <a:pt x="4631" y="16"/>
                  <a:pt x="4628" y="13"/>
                  <a:pt x="4628" y="8"/>
                </a:cubicBezTo>
                <a:cubicBezTo>
                  <a:pt x="4628" y="4"/>
                  <a:pt x="4631" y="0"/>
                  <a:pt x="4636" y="0"/>
                </a:cubicBezTo>
                <a:close/>
                <a:moveTo>
                  <a:pt x="4668" y="0"/>
                </a:moveTo>
                <a:lnTo>
                  <a:pt x="4668" y="0"/>
                </a:lnTo>
                <a:cubicBezTo>
                  <a:pt x="4672" y="0"/>
                  <a:pt x="4676" y="4"/>
                  <a:pt x="4676" y="8"/>
                </a:cubicBezTo>
                <a:cubicBezTo>
                  <a:pt x="4676" y="13"/>
                  <a:pt x="4672" y="16"/>
                  <a:pt x="4668" y="16"/>
                </a:cubicBezTo>
                <a:cubicBezTo>
                  <a:pt x="4663" y="16"/>
                  <a:pt x="4660" y="13"/>
                  <a:pt x="4660" y="8"/>
                </a:cubicBezTo>
                <a:cubicBezTo>
                  <a:pt x="4660" y="4"/>
                  <a:pt x="4663" y="0"/>
                  <a:pt x="4668" y="0"/>
                </a:cubicBezTo>
                <a:close/>
                <a:moveTo>
                  <a:pt x="4700" y="0"/>
                </a:moveTo>
                <a:lnTo>
                  <a:pt x="4700" y="0"/>
                </a:lnTo>
                <a:cubicBezTo>
                  <a:pt x="4704" y="0"/>
                  <a:pt x="4708" y="4"/>
                  <a:pt x="4708" y="8"/>
                </a:cubicBezTo>
                <a:cubicBezTo>
                  <a:pt x="4708" y="13"/>
                  <a:pt x="4704" y="16"/>
                  <a:pt x="4700" y="16"/>
                </a:cubicBezTo>
                <a:cubicBezTo>
                  <a:pt x="4695" y="16"/>
                  <a:pt x="4692" y="13"/>
                  <a:pt x="4692" y="8"/>
                </a:cubicBezTo>
                <a:cubicBezTo>
                  <a:pt x="4692" y="4"/>
                  <a:pt x="4695" y="0"/>
                  <a:pt x="4700" y="0"/>
                </a:cubicBezTo>
                <a:close/>
                <a:moveTo>
                  <a:pt x="4732" y="0"/>
                </a:moveTo>
                <a:lnTo>
                  <a:pt x="4732" y="0"/>
                </a:lnTo>
                <a:cubicBezTo>
                  <a:pt x="4736" y="0"/>
                  <a:pt x="4740" y="4"/>
                  <a:pt x="4740" y="8"/>
                </a:cubicBezTo>
                <a:cubicBezTo>
                  <a:pt x="4740" y="13"/>
                  <a:pt x="4736" y="16"/>
                  <a:pt x="4732" y="16"/>
                </a:cubicBezTo>
                <a:cubicBezTo>
                  <a:pt x="4727" y="16"/>
                  <a:pt x="4724" y="13"/>
                  <a:pt x="4724" y="8"/>
                </a:cubicBezTo>
                <a:cubicBezTo>
                  <a:pt x="4724" y="4"/>
                  <a:pt x="4727" y="0"/>
                  <a:pt x="4732" y="0"/>
                </a:cubicBezTo>
                <a:close/>
                <a:moveTo>
                  <a:pt x="4764" y="0"/>
                </a:moveTo>
                <a:lnTo>
                  <a:pt x="4764" y="0"/>
                </a:lnTo>
                <a:cubicBezTo>
                  <a:pt x="4768" y="0"/>
                  <a:pt x="4772" y="4"/>
                  <a:pt x="4772" y="8"/>
                </a:cubicBezTo>
                <a:cubicBezTo>
                  <a:pt x="4772" y="13"/>
                  <a:pt x="4768" y="16"/>
                  <a:pt x="4764" y="16"/>
                </a:cubicBezTo>
                <a:cubicBezTo>
                  <a:pt x="4759" y="16"/>
                  <a:pt x="4756" y="13"/>
                  <a:pt x="4756" y="8"/>
                </a:cubicBezTo>
                <a:cubicBezTo>
                  <a:pt x="4756" y="4"/>
                  <a:pt x="4759" y="0"/>
                  <a:pt x="4764" y="0"/>
                </a:cubicBezTo>
                <a:close/>
                <a:moveTo>
                  <a:pt x="4796" y="0"/>
                </a:moveTo>
                <a:lnTo>
                  <a:pt x="4796" y="0"/>
                </a:lnTo>
                <a:cubicBezTo>
                  <a:pt x="4800" y="0"/>
                  <a:pt x="4804" y="4"/>
                  <a:pt x="4804" y="8"/>
                </a:cubicBezTo>
                <a:cubicBezTo>
                  <a:pt x="4804" y="13"/>
                  <a:pt x="4800" y="16"/>
                  <a:pt x="4796" y="16"/>
                </a:cubicBezTo>
                <a:cubicBezTo>
                  <a:pt x="4791" y="16"/>
                  <a:pt x="4788" y="13"/>
                  <a:pt x="4788" y="8"/>
                </a:cubicBezTo>
                <a:cubicBezTo>
                  <a:pt x="4788" y="4"/>
                  <a:pt x="4791" y="0"/>
                  <a:pt x="4796" y="0"/>
                </a:cubicBezTo>
                <a:close/>
                <a:moveTo>
                  <a:pt x="4828" y="0"/>
                </a:moveTo>
                <a:lnTo>
                  <a:pt x="4828" y="0"/>
                </a:lnTo>
                <a:cubicBezTo>
                  <a:pt x="4832" y="0"/>
                  <a:pt x="4836" y="4"/>
                  <a:pt x="4836" y="8"/>
                </a:cubicBezTo>
                <a:cubicBezTo>
                  <a:pt x="4836" y="13"/>
                  <a:pt x="4832" y="16"/>
                  <a:pt x="4828" y="16"/>
                </a:cubicBezTo>
                <a:cubicBezTo>
                  <a:pt x="4823" y="16"/>
                  <a:pt x="4820" y="13"/>
                  <a:pt x="4820" y="8"/>
                </a:cubicBezTo>
                <a:cubicBezTo>
                  <a:pt x="4820" y="4"/>
                  <a:pt x="4823" y="0"/>
                  <a:pt x="4828" y="0"/>
                </a:cubicBezTo>
                <a:close/>
                <a:moveTo>
                  <a:pt x="4860" y="0"/>
                </a:moveTo>
                <a:lnTo>
                  <a:pt x="4860" y="0"/>
                </a:lnTo>
                <a:cubicBezTo>
                  <a:pt x="4864" y="0"/>
                  <a:pt x="4868" y="4"/>
                  <a:pt x="4868" y="8"/>
                </a:cubicBezTo>
                <a:cubicBezTo>
                  <a:pt x="4868" y="13"/>
                  <a:pt x="4864" y="16"/>
                  <a:pt x="4860" y="16"/>
                </a:cubicBezTo>
                <a:cubicBezTo>
                  <a:pt x="4855" y="16"/>
                  <a:pt x="4852" y="13"/>
                  <a:pt x="4852" y="8"/>
                </a:cubicBezTo>
                <a:cubicBezTo>
                  <a:pt x="4852" y="4"/>
                  <a:pt x="4855" y="0"/>
                  <a:pt x="4860" y="0"/>
                </a:cubicBezTo>
                <a:close/>
                <a:moveTo>
                  <a:pt x="4892" y="0"/>
                </a:moveTo>
                <a:lnTo>
                  <a:pt x="4892" y="0"/>
                </a:lnTo>
                <a:cubicBezTo>
                  <a:pt x="4896" y="0"/>
                  <a:pt x="4900" y="4"/>
                  <a:pt x="4900" y="8"/>
                </a:cubicBezTo>
                <a:cubicBezTo>
                  <a:pt x="4900" y="13"/>
                  <a:pt x="4896" y="16"/>
                  <a:pt x="4892" y="16"/>
                </a:cubicBezTo>
                <a:cubicBezTo>
                  <a:pt x="4887" y="16"/>
                  <a:pt x="4884" y="13"/>
                  <a:pt x="4884" y="8"/>
                </a:cubicBezTo>
                <a:cubicBezTo>
                  <a:pt x="4884" y="4"/>
                  <a:pt x="4887" y="0"/>
                  <a:pt x="4892" y="0"/>
                </a:cubicBezTo>
                <a:close/>
                <a:moveTo>
                  <a:pt x="4924" y="0"/>
                </a:moveTo>
                <a:lnTo>
                  <a:pt x="4924" y="0"/>
                </a:lnTo>
                <a:cubicBezTo>
                  <a:pt x="4928" y="0"/>
                  <a:pt x="4932" y="4"/>
                  <a:pt x="4932" y="8"/>
                </a:cubicBezTo>
                <a:cubicBezTo>
                  <a:pt x="4932" y="13"/>
                  <a:pt x="4928" y="16"/>
                  <a:pt x="4924" y="16"/>
                </a:cubicBezTo>
                <a:cubicBezTo>
                  <a:pt x="4919" y="16"/>
                  <a:pt x="4916" y="13"/>
                  <a:pt x="4916" y="8"/>
                </a:cubicBezTo>
                <a:cubicBezTo>
                  <a:pt x="4916" y="4"/>
                  <a:pt x="4919" y="0"/>
                  <a:pt x="4924" y="0"/>
                </a:cubicBezTo>
                <a:close/>
                <a:moveTo>
                  <a:pt x="4956" y="0"/>
                </a:moveTo>
                <a:lnTo>
                  <a:pt x="4956" y="0"/>
                </a:lnTo>
                <a:cubicBezTo>
                  <a:pt x="4960" y="0"/>
                  <a:pt x="4964" y="4"/>
                  <a:pt x="4964" y="8"/>
                </a:cubicBezTo>
                <a:cubicBezTo>
                  <a:pt x="4964" y="13"/>
                  <a:pt x="4960" y="16"/>
                  <a:pt x="4956" y="16"/>
                </a:cubicBezTo>
                <a:cubicBezTo>
                  <a:pt x="4951" y="16"/>
                  <a:pt x="4948" y="13"/>
                  <a:pt x="4948" y="8"/>
                </a:cubicBezTo>
                <a:cubicBezTo>
                  <a:pt x="4948" y="4"/>
                  <a:pt x="4951" y="0"/>
                  <a:pt x="4956" y="0"/>
                </a:cubicBezTo>
                <a:close/>
                <a:moveTo>
                  <a:pt x="4988" y="0"/>
                </a:moveTo>
                <a:lnTo>
                  <a:pt x="4988" y="0"/>
                </a:lnTo>
                <a:cubicBezTo>
                  <a:pt x="4992" y="0"/>
                  <a:pt x="4996" y="4"/>
                  <a:pt x="4996" y="8"/>
                </a:cubicBezTo>
                <a:cubicBezTo>
                  <a:pt x="4996" y="13"/>
                  <a:pt x="4992" y="16"/>
                  <a:pt x="4988" y="16"/>
                </a:cubicBezTo>
                <a:cubicBezTo>
                  <a:pt x="4983" y="16"/>
                  <a:pt x="4980" y="13"/>
                  <a:pt x="4980" y="8"/>
                </a:cubicBezTo>
                <a:cubicBezTo>
                  <a:pt x="4980" y="4"/>
                  <a:pt x="4983" y="0"/>
                  <a:pt x="4988" y="0"/>
                </a:cubicBezTo>
                <a:close/>
                <a:moveTo>
                  <a:pt x="5020" y="0"/>
                </a:moveTo>
                <a:lnTo>
                  <a:pt x="5020" y="0"/>
                </a:lnTo>
                <a:cubicBezTo>
                  <a:pt x="5024" y="0"/>
                  <a:pt x="5028" y="4"/>
                  <a:pt x="5028" y="8"/>
                </a:cubicBezTo>
                <a:cubicBezTo>
                  <a:pt x="5028" y="13"/>
                  <a:pt x="5024" y="16"/>
                  <a:pt x="5020" y="16"/>
                </a:cubicBezTo>
                <a:cubicBezTo>
                  <a:pt x="5015" y="16"/>
                  <a:pt x="5012" y="13"/>
                  <a:pt x="5012" y="8"/>
                </a:cubicBezTo>
                <a:cubicBezTo>
                  <a:pt x="5012" y="4"/>
                  <a:pt x="5015" y="0"/>
                  <a:pt x="5020" y="0"/>
                </a:cubicBezTo>
                <a:close/>
                <a:moveTo>
                  <a:pt x="5052" y="0"/>
                </a:moveTo>
                <a:lnTo>
                  <a:pt x="5052" y="0"/>
                </a:lnTo>
                <a:cubicBezTo>
                  <a:pt x="5056" y="0"/>
                  <a:pt x="5060" y="4"/>
                  <a:pt x="5060" y="8"/>
                </a:cubicBezTo>
                <a:cubicBezTo>
                  <a:pt x="5060" y="13"/>
                  <a:pt x="5056" y="16"/>
                  <a:pt x="5052" y="16"/>
                </a:cubicBezTo>
                <a:cubicBezTo>
                  <a:pt x="5047" y="16"/>
                  <a:pt x="5044" y="13"/>
                  <a:pt x="5044" y="8"/>
                </a:cubicBezTo>
                <a:cubicBezTo>
                  <a:pt x="5044" y="4"/>
                  <a:pt x="5047" y="0"/>
                  <a:pt x="5052" y="0"/>
                </a:cubicBezTo>
                <a:close/>
                <a:moveTo>
                  <a:pt x="5084" y="0"/>
                </a:moveTo>
                <a:lnTo>
                  <a:pt x="5084" y="0"/>
                </a:lnTo>
                <a:cubicBezTo>
                  <a:pt x="5088" y="0"/>
                  <a:pt x="5092" y="4"/>
                  <a:pt x="5092" y="8"/>
                </a:cubicBezTo>
                <a:cubicBezTo>
                  <a:pt x="5092" y="13"/>
                  <a:pt x="5088" y="16"/>
                  <a:pt x="5084" y="16"/>
                </a:cubicBezTo>
                <a:cubicBezTo>
                  <a:pt x="5079" y="16"/>
                  <a:pt x="5076" y="13"/>
                  <a:pt x="5076" y="8"/>
                </a:cubicBezTo>
                <a:cubicBezTo>
                  <a:pt x="5076" y="4"/>
                  <a:pt x="5079" y="0"/>
                  <a:pt x="5084" y="0"/>
                </a:cubicBezTo>
                <a:close/>
                <a:moveTo>
                  <a:pt x="5116" y="0"/>
                </a:moveTo>
                <a:lnTo>
                  <a:pt x="5116" y="0"/>
                </a:lnTo>
                <a:cubicBezTo>
                  <a:pt x="5120" y="0"/>
                  <a:pt x="5124" y="4"/>
                  <a:pt x="5124" y="8"/>
                </a:cubicBezTo>
                <a:cubicBezTo>
                  <a:pt x="5124" y="13"/>
                  <a:pt x="5120" y="16"/>
                  <a:pt x="5116" y="16"/>
                </a:cubicBezTo>
                <a:cubicBezTo>
                  <a:pt x="5111" y="16"/>
                  <a:pt x="5108" y="13"/>
                  <a:pt x="5108" y="8"/>
                </a:cubicBezTo>
                <a:cubicBezTo>
                  <a:pt x="5108" y="4"/>
                  <a:pt x="5111" y="0"/>
                  <a:pt x="5116" y="0"/>
                </a:cubicBezTo>
                <a:close/>
                <a:moveTo>
                  <a:pt x="5148" y="0"/>
                </a:moveTo>
                <a:lnTo>
                  <a:pt x="5148" y="0"/>
                </a:lnTo>
                <a:cubicBezTo>
                  <a:pt x="5152" y="0"/>
                  <a:pt x="5156" y="4"/>
                  <a:pt x="5156" y="8"/>
                </a:cubicBezTo>
                <a:cubicBezTo>
                  <a:pt x="5156" y="13"/>
                  <a:pt x="5152" y="16"/>
                  <a:pt x="5148" y="16"/>
                </a:cubicBezTo>
                <a:cubicBezTo>
                  <a:pt x="5143" y="16"/>
                  <a:pt x="5140" y="13"/>
                  <a:pt x="5140" y="8"/>
                </a:cubicBezTo>
                <a:cubicBezTo>
                  <a:pt x="5140" y="4"/>
                  <a:pt x="5143" y="0"/>
                  <a:pt x="5148" y="0"/>
                </a:cubicBezTo>
                <a:close/>
                <a:moveTo>
                  <a:pt x="5180" y="0"/>
                </a:moveTo>
                <a:lnTo>
                  <a:pt x="5180" y="0"/>
                </a:lnTo>
                <a:cubicBezTo>
                  <a:pt x="5184" y="0"/>
                  <a:pt x="5188" y="4"/>
                  <a:pt x="5188" y="8"/>
                </a:cubicBezTo>
                <a:cubicBezTo>
                  <a:pt x="5188" y="13"/>
                  <a:pt x="5184" y="16"/>
                  <a:pt x="5180" y="16"/>
                </a:cubicBezTo>
                <a:cubicBezTo>
                  <a:pt x="5175" y="16"/>
                  <a:pt x="5172" y="13"/>
                  <a:pt x="5172" y="8"/>
                </a:cubicBezTo>
                <a:cubicBezTo>
                  <a:pt x="5172" y="4"/>
                  <a:pt x="5175" y="0"/>
                  <a:pt x="5180" y="0"/>
                </a:cubicBezTo>
                <a:close/>
                <a:moveTo>
                  <a:pt x="5212" y="0"/>
                </a:moveTo>
                <a:lnTo>
                  <a:pt x="5212" y="0"/>
                </a:lnTo>
                <a:cubicBezTo>
                  <a:pt x="5216" y="0"/>
                  <a:pt x="5220" y="4"/>
                  <a:pt x="5220" y="8"/>
                </a:cubicBezTo>
                <a:cubicBezTo>
                  <a:pt x="5220" y="13"/>
                  <a:pt x="5216" y="16"/>
                  <a:pt x="5212" y="16"/>
                </a:cubicBezTo>
                <a:cubicBezTo>
                  <a:pt x="5207" y="16"/>
                  <a:pt x="5204" y="13"/>
                  <a:pt x="5204" y="8"/>
                </a:cubicBezTo>
                <a:cubicBezTo>
                  <a:pt x="5204" y="4"/>
                  <a:pt x="5207" y="0"/>
                  <a:pt x="5212" y="0"/>
                </a:cubicBezTo>
                <a:close/>
                <a:moveTo>
                  <a:pt x="5244" y="0"/>
                </a:moveTo>
                <a:lnTo>
                  <a:pt x="5244" y="0"/>
                </a:lnTo>
                <a:cubicBezTo>
                  <a:pt x="5248" y="0"/>
                  <a:pt x="5252" y="4"/>
                  <a:pt x="5252" y="8"/>
                </a:cubicBezTo>
                <a:cubicBezTo>
                  <a:pt x="5252" y="13"/>
                  <a:pt x="5248" y="16"/>
                  <a:pt x="5244" y="16"/>
                </a:cubicBezTo>
                <a:cubicBezTo>
                  <a:pt x="5239" y="16"/>
                  <a:pt x="5236" y="13"/>
                  <a:pt x="5236" y="8"/>
                </a:cubicBezTo>
                <a:cubicBezTo>
                  <a:pt x="5236" y="4"/>
                  <a:pt x="5239" y="0"/>
                  <a:pt x="5244" y="0"/>
                </a:cubicBezTo>
                <a:close/>
                <a:moveTo>
                  <a:pt x="5276" y="0"/>
                </a:moveTo>
                <a:lnTo>
                  <a:pt x="5276" y="0"/>
                </a:lnTo>
                <a:cubicBezTo>
                  <a:pt x="5280" y="0"/>
                  <a:pt x="5284" y="4"/>
                  <a:pt x="5284" y="8"/>
                </a:cubicBezTo>
                <a:cubicBezTo>
                  <a:pt x="5284" y="13"/>
                  <a:pt x="5280" y="16"/>
                  <a:pt x="5276" y="16"/>
                </a:cubicBezTo>
                <a:cubicBezTo>
                  <a:pt x="5271" y="16"/>
                  <a:pt x="5268" y="13"/>
                  <a:pt x="5268" y="8"/>
                </a:cubicBezTo>
                <a:cubicBezTo>
                  <a:pt x="5268" y="4"/>
                  <a:pt x="5271" y="0"/>
                  <a:pt x="5276" y="0"/>
                </a:cubicBezTo>
                <a:close/>
                <a:moveTo>
                  <a:pt x="5308" y="0"/>
                </a:moveTo>
                <a:lnTo>
                  <a:pt x="5308" y="0"/>
                </a:lnTo>
                <a:cubicBezTo>
                  <a:pt x="5312" y="0"/>
                  <a:pt x="5316" y="4"/>
                  <a:pt x="5316" y="8"/>
                </a:cubicBezTo>
                <a:cubicBezTo>
                  <a:pt x="5316" y="13"/>
                  <a:pt x="5312" y="16"/>
                  <a:pt x="5308" y="16"/>
                </a:cubicBezTo>
                <a:cubicBezTo>
                  <a:pt x="5303" y="16"/>
                  <a:pt x="5300" y="13"/>
                  <a:pt x="5300" y="8"/>
                </a:cubicBezTo>
                <a:cubicBezTo>
                  <a:pt x="5300" y="4"/>
                  <a:pt x="5303" y="0"/>
                  <a:pt x="5308" y="0"/>
                </a:cubicBezTo>
                <a:close/>
                <a:moveTo>
                  <a:pt x="5340" y="0"/>
                </a:moveTo>
                <a:lnTo>
                  <a:pt x="5340" y="0"/>
                </a:lnTo>
                <a:cubicBezTo>
                  <a:pt x="5344" y="0"/>
                  <a:pt x="5348" y="4"/>
                  <a:pt x="5348" y="8"/>
                </a:cubicBezTo>
                <a:cubicBezTo>
                  <a:pt x="5348" y="13"/>
                  <a:pt x="5344" y="16"/>
                  <a:pt x="5340" y="16"/>
                </a:cubicBezTo>
                <a:cubicBezTo>
                  <a:pt x="5336" y="16"/>
                  <a:pt x="5332" y="13"/>
                  <a:pt x="5332" y="8"/>
                </a:cubicBezTo>
                <a:cubicBezTo>
                  <a:pt x="5332" y="4"/>
                  <a:pt x="5336" y="0"/>
                  <a:pt x="5340" y="0"/>
                </a:cubicBezTo>
                <a:close/>
                <a:moveTo>
                  <a:pt x="5372" y="0"/>
                </a:moveTo>
                <a:lnTo>
                  <a:pt x="5372" y="0"/>
                </a:lnTo>
                <a:cubicBezTo>
                  <a:pt x="5376" y="0"/>
                  <a:pt x="5380" y="4"/>
                  <a:pt x="5380" y="8"/>
                </a:cubicBezTo>
                <a:cubicBezTo>
                  <a:pt x="5380" y="13"/>
                  <a:pt x="5376" y="16"/>
                  <a:pt x="5372" y="16"/>
                </a:cubicBezTo>
                <a:cubicBezTo>
                  <a:pt x="5368" y="16"/>
                  <a:pt x="5364" y="13"/>
                  <a:pt x="5364" y="8"/>
                </a:cubicBezTo>
                <a:cubicBezTo>
                  <a:pt x="5364" y="4"/>
                  <a:pt x="5368" y="0"/>
                  <a:pt x="5372" y="0"/>
                </a:cubicBezTo>
                <a:close/>
                <a:moveTo>
                  <a:pt x="5404" y="0"/>
                </a:moveTo>
                <a:lnTo>
                  <a:pt x="5404" y="0"/>
                </a:lnTo>
                <a:cubicBezTo>
                  <a:pt x="5408" y="0"/>
                  <a:pt x="5412" y="4"/>
                  <a:pt x="5412" y="8"/>
                </a:cubicBezTo>
                <a:cubicBezTo>
                  <a:pt x="5412" y="13"/>
                  <a:pt x="5408" y="16"/>
                  <a:pt x="5404" y="16"/>
                </a:cubicBezTo>
                <a:cubicBezTo>
                  <a:pt x="5400" y="16"/>
                  <a:pt x="5396" y="13"/>
                  <a:pt x="5396" y="8"/>
                </a:cubicBezTo>
                <a:cubicBezTo>
                  <a:pt x="5396" y="4"/>
                  <a:pt x="5400" y="0"/>
                  <a:pt x="5404" y="0"/>
                </a:cubicBezTo>
                <a:close/>
                <a:moveTo>
                  <a:pt x="5436" y="0"/>
                </a:moveTo>
                <a:lnTo>
                  <a:pt x="5436" y="0"/>
                </a:lnTo>
                <a:cubicBezTo>
                  <a:pt x="5440" y="0"/>
                  <a:pt x="5444" y="4"/>
                  <a:pt x="5444" y="8"/>
                </a:cubicBezTo>
                <a:cubicBezTo>
                  <a:pt x="5444" y="13"/>
                  <a:pt x="5440" y="16"/>
                  <a:pt x="5436" y="16"/>
                </a:cubicBezTo>
                <a:cubicBezTo>
                  <a:pt x="5432" y="16"/>
                  <a:pt x="5428" y="13"/>
                  <a:pt x="5428" y="8"/>
                </a:cubicBezTo>
                <a:cubicBezTo>
                  <a:pt x="5428" y="4"/>
                  <a:pt x="5432" y="0"/>
                  <a:pt x="5436" y="0"/>
                </a:cubicBezTo>
                <a:close/>
                <a:moveTo>
                  <a:pt x="5468" y="0"/>
                </a:moveTo>
                <a:lnTo>
                  <a:pt x="5468" y="0"/>
                </a:lnTo>
                <a:cubicBezTo>
                  <a:pt x="5472" y="0"/>
                  <a:pt x="5476" y="4"/>
                  <a:pt x="5476" y="8"/>
                </a:cubicBezTo>
                <a:cubicBezTo>
                  <a:pt x="5476" y="13"/>
                  <a:pt x="5472" y="16"/>
                  <a:pt x="5468" y="16"/>
                </a:cubicBezTo>
                <a:cubicBezTo>
                  <a:pt x="5464" y="16"/>
                  <a:pt x="5460" y="13"/>
                  <a:pt x="5460" y="8"/>
                </a:cubicBezTo>
                <a:cubicBezTo>
                  <a:pt x="5460" y="4"/>
                  <a:pt x="5464" y="0"/>
                  <a:pt x="5468" y="0"/>
                </a:cubicBezTo>
                <a:close/>
                <a:moveTo>
                  <a:pt x="5500" y="0"/>
                </a:moveTo>
                <a:lnTo>
                  <a:pt x="5500" y="0"/>
                </a:lnTo>
                <a:cubicBezTo>
                  <a:pt x="5504" y="0"/>
                  <a:pt x="5508" y="4"/>
                  <a:pt x="5508" y="8"/>
                </a:cubicBezTo>
                <a:cubicBezTo>
                  <a:pt x="5508" y="13"/>
                  <a:pt x="5504" y="16"/>
                  <a:pt x="5500" y="16"/>
                </a:cubicBezTo>
                <a:cubicBezTo>
                  <a:pt x="5496" y="16"/>
                  <a:pt x="5492" y="13"/>
                  <a:pt x="5492" y="8"/>
                </a:cubicBezTo>
                <a:cubicBezTo>
                  <a:pt x="5492" y="4"/>
                  <a:pt x="5496" y="0"/>
                  <a:pt x="5500" y="0"/>
                </a:cubicBezTo>
                <a:close/>
                <a:moveTo>
                  <a:pt x="5532" y="0"/>
                </a:moveTo>
                <a:lnTo>
                  <a:pt x="5532" y="0"/>
                </a:lnTo>
                <a:cubicBezTo>
                  <a:pt x="5536" y="0"/>
                  <a:pt x="5540" y="4"/>
                  <a:pt x="5540" y="8"/>
                </a:cubicBezTo>
                <a:cubicBezTo>
                  <a:pt x="5540" y="13"/>
                  <a:pt x="5536" y="16"/>
                  <a:pt x="5532" y="16"/>
                </a:cubicBezTo>
                <a:cubicBezTo>
                  <a:pt x="5528" y="16"/>
                  <a:pt x="5524" y="13"/>
                  <a:pt x="5524" y="8"/>
                </a:cubicBezTo>
                <a:cubicBezTo>
                  <a:pt x="5524" y="4"/>
                  <a:pt x="5528" y="0"/>
                  <a:pt x="5532" y="0"/>
                </a:cubicBezTo>
                <a:close/>
                <a:moveTo>
                  <a:pt x="5564" y="0"/>
                </a:moveTo>
                <a:lnTo>
                  <a:pt x="5564" y="0"/>
                </a:lnTo>
                <a:cubicBezTo>
                  <a:pt x="5568" y="0"/>
                  <a:pt x="5572" y="4"/>
                  <a:pt x="5572" y="8"/>
                </a:cubicBezTo>
                <a:cubicBezTo>
                  <a:pt x="5572" y="13"/>
                  <a:pt x="5568" y="16"/>
                  <a:pt x="5564" y="16"/>
                </a:cubicBezTo>
                <a:cubicBezTo>
                  <a:pt x="5560" y="16"/>
                  <a:pt x="5556" y="13"/>
                  <a:pt x="5556" y="8"/>
                </a:cubicBezTo>
                <a:cubicBezTo>
                  <a:pt x="5556" y="4"/>
                  <a:pt x="5560" y="0"/>
                  <a:pt x="5564" y="0"/>
                </a:cubicBezTo>
                <a:close/>
                <a:moveTo>
                  <a:pt x="5596" y="0"/>
                </a:moveTo>
                <a:lnTo>
                  <a:pt x="5596" y="0"/>
                </a:lnTo>
                <a:cubicBezTo>
                  <a:pt x="5600" y="0"/>
                  <a:pt x="5604" y="4"/>
                  <a:pt x="5604" y="8"/>
                </a:cubicBezTo>
                <a:cubicBezTo>
                  <a:pt x="5604" y="13"/>
                  <a:pt x="5600" y="16"/>
                  <a:pt x="5596" y="16"/>
                </a:cubicBezTo>
                <a:cubicBezTo>
                  <a:pt x="5592" y="16"/>
                  <a:pt x="5588" y="13"/>
                  <a:pt x="5588" y="8"/>
                </a:cubicBezTo>
                <a:cubicBezTo>
                  <a:pt x="5588" y="4"/>
                  <a:pt x="5592" y="0"/>
                  <a:pt x="5596" y="0"/>
                </a:cubicBezTo>
                <a:close/>
                <a:moveTo>
                  <a:pt x="5628" y="0"/>
                </a:moveTo>
                <a:lnTo>
                  <a:pt x="5628" y="0"/>
                </a:lnTo>
                <a:cubicBezTo>
                  <a:pt x="5632" y="0"/>
                  <a:pt x="5636" y="4"/>
                  <a:pt x="5636" y="8"/>
                </a:cubicBezTo>
                <a:cubicBezTo>
                  <a:pt x="5636" y="13"/>
                  <a:pt x="5632" y="16"/>
                  <a:pt x="5628" y="16"/>
                </a:cubicBezTo>
                <a:cubicBezTo>
                  <a:pt x="5624" y="16"/>
                  <a:pt x="5620" y="13"/>
                  <a:pt x="5620" y="8"/>
                </a:cubicBezTo>
                <a:cubicBezTo>
                  <a:pt x="5620" y="4"/>
                  <a:pt x="5624" y="0"/>
                  <a:pt x="5628" y="0"/>
                </a:cubicBezTo>
                <a:close/>
                <a:moveTo>
                  <a:pt x="5660" y="0"/>
                </a:moveTo>
                <a:lnTo>
                  <a:pt x="5660" y="0"/>
                </a:lnTo>
                <a:cubicBezTo>
                  <a:pt x="5665" y="0"/>
                  <a:pt x="5668" y="4"/>
                  <a:pt x="5668" y="8"/>
                </a:cubicBezTo>
                <a:cubicBezTo>
                  <a:pt x="5668" y="13"/>
                  <a:pt x="5665" y="16"/>
                  <a:pt x="5660" y="16"/>
                </a:cubicBezTo>
                <a:cubicBezTo>
                  <a:pt x="5656" y="16"/>
                  <a:pt x="5652" y="13"/>
                  <a:pt x="5652" y="8"/>
                </a:cubicBezTo>
                <a:cubicBezTo>
                  <a:pt x="5652" y="4"/>
                  <a:pt x="5656" y="0"/>
                  <a:pt x="5660" y="0"/>
                </a:cubicBezTo>
                <a:close/>
                <a:moveTo>
                  <a:pt x="5692" y="0"/>
                </a:moveTo>
                <a:lnTo>
                  <a:pt x="5692" y="0"/>
                </a:lnTo>
                <a:cubicBezTo>
                  <a:pt x="5697" y="0"/>
                  <a:pt x="5700" y="4"/>
                  <a:pt x="5700" y="8"/>
                </a:cubicBezTo>
                <a:cubicBezTo>
                  <a:pt x="5700" y="13"/>
                  <a:pt x="5697" y="16"/>
                  <a:pt x="5692" y="16"/>
                </a:cubicBezTo>
                <a:cubicBezTo>
                  <a:pt x="5688" y="16"/>
                  <a:pt x="5684" y="13"/>
                  <a:pt x="5684" y="8"/>
                </a:cubicBezTo>
                <a:cubicBezTo>
                  <a:pt x="5684" y="4"/>
                  <a:pt x="5688" y="0"/>
                  <a:pt x="5692" y="0"/>
                </a:cubicBezTo>
                <a:close/>
                <a:moveTo>
                  <a:pt x="5724" y="0"/>
                </a:moveTo>
                <a:lnTo>
                  <a:pt x="5724" y="0"/>
                </a:lnTo>
                <a:cubicBezTo>
                  <a:pt x="5729" y="0"/>
                  <a:pt x="5732" y="4"/>
                  <a:pt x="5732" y="8"/>
                </a:cubicBezTo>
                <a:cubicBezTo>
                  <a:pt x="5732" y="13"/>
                  <a:pt x="5729" y="16"/>
                  <a:pt x="5724" y="16"/>
                </a:cubicBezTo>
                <a:cubicBezTo>
                  <a:pt x="5720" y="16"/>
                  <a:pt x="5716" y="13"/>
                  <a:pt x="5716" y="8"/>
                </a:cubicBezTo>
                <a:cubicBezTo>
                  <a:pt x="5716" y="4"/>
                  <a:pt x="5720" y="0"/>
                  <a:pt x="5724" y="0"/>
                </a:cubicBezTo>
                <a:close/>
                <a:moveTo>
                  <a:pt x="5756" y="0"/>
                </a:moveTo>
                <a:lnTo>
                  <a:pt x="5756" y="0"/>
                </a:lnTo>
                <a:cubicBezTo>
                  <a:pt x="5761" y="0"/>
                  <a:pt x="5764" y="4"/>
                  <a:pt x="5764" y="8"/>
                </a:cubicBezTo>
                <a:cubicBezTo>
                  <a:pt x="5764" y="13"/>
                  <a:pt x="5761" y="16"/>
                  <a:pt x="5756" y="16"/>
                </a:cubicBezTo>
                <a:cubicBezTo>
                  <a:pt x="5752" y="16"/>
                  <a:pt x="5748" y="13"/>
                  <a:pt x="5748" y="8"/>
                </a:cubicBezTo>
                <a:cubicBezTo>
                  <a:pt x="5748" y="4"/>
                  <a:pt x="5752" y="0"/>
                  <a:pt x="5756" y="0"/>
                </a:cubicBezTo>
                <a:close/>
                <a:moveTo>
                  <a:pt x="5788" y="0"/>
                </a:moveTo>
                <a:lnTo>
                  <a:pt x="5788" y="0"/>
                </a:lnTo>
                <a:cubicBezTo>
                  <a:pt x="5793" y="0"/>
                  <a:pt x="5796" y="4"/>
                  <a:pt x="5796" y="8"/>
                </a:cubicBezTo>
                <a:cubicBezTo>
                  <a:pt x="5796" y="13"/>
                  <a:pt x="5793" y="16"/>
                  <a:pt x="5788" y="16"/>
                </a:cubicBezTo>
                <a:cubicBezTo>
                  <a:pt x="5784" y="16"/>
                  <a:pt x="5780" y="13"/>
                  <a:pt x="5780" y="8"/>
                </a:cubicBezTo>
                <a:cubicBezTo>
                  <a:pt x="5780" y="4"/>
                  <a:pt x="5784" y="0"/>
                  <a:pt x="5788" y="0"/>
                </a:cubicBezTo>
                <a:close/>
                <a:moveTo>
                  <a:pt x="5820" y="0"/>
                </a:moveTo>
                <a:lnTo>
                  <a:pt x="5820" y="0"/>
                </a:lnTo>
                <a:cubicBezTo>
                  <a:pt x="5825" y="0"/>
                  <a:pt x="5828" y="4"/>
                  <a:pt x="5828" y="8"/>
                </a:cubicBezTo>
                <a:cubicBezTo>
                  <a:pt x="5828" y="13"/>
                  <a:pt x="5825" y="16"/>
                  <a:pt x="5820" y="16"/>
                </a:cubicBezTo>
                <a:cubicBezTo>
                  <a:pt x="5816" y="16"/>
                  <a:pt x="5812" y="13"/>
                  <a:pt x="5812" y="8"/>
                </a:cubicBezTo>
                <a:cubicBezTo>
                  <a:pt x="5812" y="4"/>
                  <a:pt x="5816" y="0"/>
                  <a:pt x="5820" y="0"/>
                </a:cubicBezTo>
                <a:close/>
                <a:moveTo>
                  <a:pt x="5852" y="0"/>
                </a:moveTo>
                <a:lnTo>
                  <a:pt x="5852" y="0"/>
                </a:lnTo>
                <a:cubicBezTo>
                  <a:pt x="5857" y="0"/>
                  <a:pt x="5860" y="4"/>
                  <a:pt x="5860" y="8"/>
                </a:cubicBezTo>
                <a:cubicBezTo>
                  <a:pt x="5860" y="13"/>
                  <a:pt x="5857" y="16"/>
                  <a:pt x="5852" y="16"/>
                </a:cubicBezTo>
                <a:cubicBezTo>
                  <a:pt x="5848" y="16"/>
                  <a:pt x="5844" y="13"/>
                  <a:pt x="5844" y="8"/>
                </a:cubicBezTo>
                <a:cubicBezTo>
                  <a:pt x="5844" y="4"/>
                  <a:pt x="5848" y="0"/>
                  <a:pt x="5852" y="0"/>
                </a:cubicBezTo>
                <a:close/>
                <a:moveTo>
                  <a:pt x="5884" y="0"/>
                </a:moveTo>
                <a:lnTo>
                  <a:pt x="5884" y="0"/>
                </a:lnTo>
                <a:cubicBezTo>
                  <a:pt x="5889" y="0"/>
                  <a:pt x="5892" y="4"/>
                  <a:pt x="5892" y="8"/>
                </a:cubicBezTo>
                <a:cubicBezTo>
                  <a:pt x="5892" y="13"/>
                  <a:pt x="5889" y="16"/>
                  <a:pt x="5884" y="16"/>
                </a:cubicBezTo>
                <a:cubicBezTo>
                  <a:pt x="5880" y="16"/>
                  <a:pt x="5876" y="13"/>
                  <a:pt x="5876" y="8"/>
                </a:cubicBezTo>
                <a:cubicBezTo>
                  <a:pt x="5876" y="4"/>
                  <a:pt x="5880" y="0"/>
                  <a:pt x="5884" y="0"/>
                </a:cubicBezTo>
                <a:close/>
                <a:moveTo>
                  <a:pt x="5916" y="0"/>
                </a:moveTo>
                <a:lnTo>
                  <a:pt x="5916" y="0"/>
                </a:lnTo>
                <a:cubicBezTo>
                  <a:pt x="5921" y="0"/>
                  <a:pt x="5924" y="4"/>
                  <a:pt x="5924" y="8"/>
                </a:cubicBezTo>
                <a:cubicBezTo>
                  <a:pt x="5924" y="13"/>
                  <a:pt x="5921" y="16"/>
                  <a:pt x="5916" y="16"/>
                </a:cubicBezTo>
                <a:cubicBezTo>
                  <a:pt x="5912" y="16"/>
                  <a:pt x="5908" y="13"/>
                  <a:pt x="5908" y="8"/>
                </a:cubicBezTo>
                <a:cubicBezTo>
                  <a:pt x="5908" y="4"/>
                  <a:pt x="5912" y="0"/>
                  <a:pt x="5916" y="0"/>
                </a:cubicBezTo>
                <a:close/>
                <a:moveTo>
                  <a:pt x="5948" y="0"/>
                </a:moveTo>
                <a:lnTo>
                  <a:pt x="5948" y="0"/>
                </a:lnTo>
                <a:cubicBezTo>
                  <a:pt x="5953" y="0"/>
                  <a:pt x="5956" y="4"/>
                  <a:pt x="5956" y="8"/>
                </a:cubicBezTo>
                <a:cubicBezTo>
                  <a:pt x="5956" y="13"/>
                  <a:pt x="5953" y="16"/>
                  <a:pt x="5948" y="16"/>
                </a:cubicBezTo>
                <a:cubicBezTo>
                  <a:pt x="5944" y="16"/>
                  <a:pt x="5940" y="13"/>
                  <a:pt x="5940" y="8"/>
                </a:cubicBezTo>
                <a:cubicBezTo>
                  <a:pt x="5940" y="4"/>
                  <a:pt x="5944" y="0"/>
                  <a:pt x="5948" y="0"/>
                </a:cubicBezTo>
                <a:close/>
                <a:moveTo>
                  <a:pt x="5980" y="0"/>
                </a:moveTo>
                <a:lnTo>
                  <a:pt x="5980" y="0"/>
                </a:lnTo>
                <a:cubicBezTo>
                  <a:pt x="5985" y="0"/>
                  <a:pt x="5988" y="4"/>
                  <a:pt x="5988" y="8"/>
                </a:cubicBezTo>
                <a:cubicBezTo>
                  <a:pt x="5988" y="13"/>
                  <a:pt x="5985" y="16"/>
                  <a:pt x="5980" y="16"/>
                </a:cubicBezTo>
                <a:cubicBezTo>
                  <a:pt x="5976" y="16"/>
                  <a:pt x="5972" y="13"/>
                  <a:pt x="5972" y="8"/>
                </a:cubicBezTo>
                <a:cubicBezTo>
                  <a:pt x="5972" y="4"/>
                  <a:pt x="5976" y="0"/>
                  <a:pt x="5980" y="0"/>
                </a:cubicBezTo>
                <a:close/>
                <a:moveTo>
                  <a:pt x="6012" y="0"/>
                </a:moveTo>
                <a:lnTo>
                  <a:pt x="6012" y="0"/>
                </a:lnTo>
                <a:cubicBezTo>
                  <a:pt x="6017" y="0"/>
                  <a:pt x="6020" y="4"/>
                  <a:pt x="6020" y="8"/>
                </a:cubicBezTo>
                <a:cubicBezTo>
                  <a:pt x="6020" y="13"/>
                  <a:pt x="6017" y="16"/>
                  <a:pt x="6012" y="16"/>
                </a:cubicBezTo>
                <a:cubicBezTo>
                  <a:pt x="6008" y="16"/>
                  <a:pt x="6004" y="13"/>
                  <a:pt x="6004" y="8"/>
                </a:cubicBezTo>
                <a:cubicBezTo>
                  <a:pt x="6004" y="4"/>
                  <a:pt x="6008" y="0"/>
                  <a:pt x="6012" y="0"/>
                </a:cubicBezTo>
                <a:close/>
                <a:moveTo>
                  <a:pt x="6044" y="0"/>
                </a:moveTo>
                <a:lnTo>
                  <a:pt x="6044" y="0"/>
                </a:lnTo>
                <a:cubicBezTo>
                  <a:pt x="6049" y="0"/>
                  <a:pt x="6052" y="4"/>
                  <a:pt x="6052" y="8"/>
                </a:cubicBezTo>
                <a:cubicBezTo>
                  <a:pt x="6052" y="13"/>
                  <a:pt x="6049" y="16"/>
                  <a:pt x="6044" y="16"/>
                </a:cubicBezTo>
                <a:cubicBezTo>
                  <a:pt x="6040" y="16"/>
                  <a:pt x="6036" y="13"/>
                  <a:pt x="6036" y="8"/>
                </a:cubicBezTo>
                <a:cubicBezTo>
                  <a:pt x="6036" y="4"/>
                  <a:pt x="6040" y="0"/>
                  <a:pt x="6044" y="0"/>
                </a:cubicBezTo>
                <a:close/>
                <a:moveTo>
                  <a:pt x="6076" y="0"/>
                </a:moveTo>
                <a:lnTo>
                  <a:pt x="6076" y="0"/>
                </a:lnTo>
                <a:cubicBezTo>
                  <a:pt x="6081" y="0"/>
                  <a:pt x="6084" y="4"/>
                  <a:pt x="6084" y="8"/>
                </a:cubicBezTo>
                <a:cubicBezTo>
                  <a:pt x="6084" y="13"/>
                  <a:pt x="6081" y="16"/>
                  <a:pt x="6076" y="16"/>
                </a:cubicBezTo>
                <a:cubicBezTo>
                  <a:pt x="6072" y="16"/>
                  <a:pt x="6068" y="13"/>
                  <a:pt x="6068" y="8"/>
                </a:cubicBezTo>
                <a:cubicBezTo>
                  <a:pt x="6068" y="4"/>
                  <a:pt x="6072" y="0"/>
                  <a:pt x="6076" y="0"/>
                </a:cubicBezTo>
                <a:close/>
                <a:moveTo>
                  <a:pt x="6108" y="0"/>
                </a:moveTo>
                <a:lnTo>
                  <a:pt x="6108" y="0"/>
                </a:lnTo>
                <a:cubicBezTo>
                  <a:pt x="6113" y="0"/>
                  <a:pt x="6116" y="4"/>
                  <a:pt x="6116" y="8"/>
                </a:cubicBezTo>
                <a:cubicBezTo>
                  <a:pt x="6116" y="13"/>
                  <a:pt x="6113" y="16"/>
                  <a:pt x="6108" y="16"/>
                </a:cubicBezTo>
                <a:cubicBezTo>
                  <a:pt x="6104" y="16"/>
                  <a:pt x="6100" y="13"/>
                  <a:pt x="6100" y="8"/>
                </a:cubicBezTo>
                <a:cubicBezTo>
                  <a:pt x="6100" y="4"/>
                  <a:pt x="6104" y="0"/>
                  <a:pt x="6108" y="0"/>
                </a:cubicBezTo>
                <a:close/>
                <a:moveTo>
                  <a:pt x="6140" y="0"/>
                </a:moveTo>
                <a:lnTo>
                  <a:pt x="6140" y="0"/>
                </a:lnTo>
                <a:cubicBezTo>
                  <a:pt x="6145" y="0"/>
                  <a:pt x="6148" y="4"/>
                  <a:pt x="6148" y="8"/>
                </a:cubicBezTo>
                <a:cubicBezTo>
                  <a:pt x="6148" y="13"/>
                  <a:pt x="6145" y="16"/>
                  <a:pt x="6140" y="16"/>
                </a:cubicBezTo>
                <a:cubicBezTo>
                  <a:pt x="6136" y="16"/>
                  <a:pt x="6132" y="13"/>
                  <a:pt x="6132" y="8"/>
                </a:cubicBezTo>
                <a:cubicBezTo>
                  <a:pt x="6132" y="4"/>
                  <a:pt x="6136" y="0"/>
                  <a:pt x="6140" y="0"/>
                </a:cubicBezTo>
                <a:close/>
                <a:moveTo>
                  <a:pt x="6172" y="0"/>
                </a:moveTo>
                <a:lnTo>
                  <a:pt x="6172" y="0"/>
                </a:lnTo>
                <a:cubicBezTo>
                  <a:pt x="6177" y="0"/>
                  <a:pt x="6180" y="4"/>
                  <a:pt x="6180" y="8"/>
                </a:cubicBezTo>
                <a:cubicBezTo>
                  <a:pt x="6180" y="13"/>
                  <a:pt x="6177" y="16"/>
                  <a:pt x="6172" y="16"/>
                </a:cubicBezTo>
                <a:cubicBezTo>
                  <a:pt x="6168" y="16"/>
                  <a:pt x="6164" y="13"/>
                  <a:pt x="6164" y="8"/>
                </a:cubicBezTo>
                <a:cubicBezTo>
                  <a:pt x="6164" y="4"/>
                  <a:pt x="6168" y="0"/>
                  <a:pt x="6172" y="0"/>
                </a:cubicBezTo>
                <a:close/>
                <a:moveTo>
                  <a:pt x="6204" y="0"/>
                </a:moveTo>
                <a:lnTo>
                  <a:pt x="6204" y="0"/>
                </a:lnTo>
                <a:cubicBezTo>
                  <a:pt x="6209" y="0"/>
                  <a:pt x="6212" y="4"/>
                  <a:pt x="6212" y="8"/>
                </a:cubicBezTo>
                <a:cubicBezTo>
                  <a:pt x="6212" y="13"/>
                  <a:pt x="6209" y="16"/>
                  <a:pt x="6204" y="16"/>
                </a:cubicBezTo>
                <a:cubicBezTo>
                  <a:pt x="6200" y="16"/>
                  <a:pt x="6196" y="13"/>
                  <a:pt x="6196" y="8"/>
                </a:cubicBezTo>
                <a:cubicBezTo>
                  <a:pt x="6196" y="4"/>
                  <a:pt x="6200" y="0"/>
                  <a:pt x="6204" y="0"/>
                </a:cubicBezTo>
                <a:close/>
                <a:moveTo>
                  <a:pt x="6236" y="0"/>
                </a:moveTo>
                <a:lnTo>
                  <a:pt x="6236" y="0"/>
                </a:lnTo>
                <a:cubicBezTo>
                  <a:pt x="6241" y="0"/>
                  <a:pt x="6244" y="4"/>
                  <a:pt x="6244" y="8"/>
                </a:cubicBezTo>
                <a:cubicBezTo>
                  <a:pt x="6244" y="13"/>
                  <a:pt x="6241" y="16"/>
                  <a:pt x="6236" y="16"/>
                </a:cubicBezTo>
                <a:cubicBezTo>
                  <a:pt x="6232" y="16"/>
                  <a:pt x="6228" y="13"/>
                  <a:pt x="6228" y="8"/>
                </a:cubicBezTo>
                <a:cubicBezTo>
                  <a:pt x="6228" y="4"/>
                  <a:pt x="6232" y="0"/>
                  <a:pt x="6236" y="0"/>
                </a:cubicBezTo>
                <a:close/>
                <a:moveTo>
                  <a:pt x="6268" y="0"/>
                </a:moveTo>
                <a:lnTo>
                  <a:pt x="6268" y="0"/>
                </a:lnTo>
                <a:cubicBezTo>
                  <a:pt x="6273" y="0"/>
                  <a:pt x="6276" y="4"/>
                  <a:pt x="6276" y="8"/>
                </a:cubicBezTo>
                <a:cubicBezTo>
                  <a:pt x="6276" y="13"/>
                  <a:pt x="6273" y="16"/>
                  <a:pt x="6268" y="16"/>
                </a:cubicBezTo>
                <a:cubicBezTo>
                  <a:pt x="6264" y="16"/>
                  <a:pt x="6260" y="13"/>
                  <a:pt x="6260" y="8"/>
                </a:cubicBezTo>
                <a:cubicBezTo>
                  <a:pt x="6260" y="4"/>
                  <a:pt x="6264" y="0"/>
                  <a:pt x="6268" y="0"/>
                </a:cubicBezTo>
                <a:close/>
                <a:moveTo>
                  <a:pt x="6300" y="0"/>
                </a:moveTo>
                <a:lnTo>
                  <a:pt x="6300" y="0"/>
                </a:lnTo>
                <a:cubicBezTo>
                  <a:pt x="6305" y="0"/>
                  <a:pt x="6308" y="4"/>
                  <a:pt x="6308" y="8"/>
                </a:cubicBezTo>
                <a:cubicBezTo>
                  <a:pt x="6308" y="13"/>
                  <a:pt x="6305" y="16"/>
                  <a:pt x="6300" y="16"/>
                </a:cubicBezTo>
                <a:cubicBezTo>
                  <a:pt x="6296" y="16"/>
                  <a:pt x="6292" y="13"/>
                  <a:pt x="6292" y="8"/>
                </a:cubicBezTo>
                <a:cubicBezTo>
                  <a:pt x="6292" y="4"/>
                  <a:pt x="6296" y="0"/>
                  <a:pt x="6300" y="0"/>
                </a:cubicBezTo>
                <a:close/>
                <a:moveTo>
                  <a:pt x="6332" y="0"/>
                </a:moveTo>
                <a:lnTo>
                  <a:pt x="6332" y="0"/>
                </a:lnTo>
                <a:cubicBezTo>
                  <a:pt x="6337" y="0"/>
                  <a:pt x="6340" y="4"/>
                  <a:pt x="6340" y="8"/>
                </a:cubicBezTo>
                <a:cubicBezTo>
                  <a:pt x="6340" y="13"/>
                  <a:pt x="6337" y="16"/>
                  <a:pt x="6332" y="16"/>
                </a:cubicBezTo>
                <a:cubicBezTo>
                  <a:pt x="6328" y="16"/>
                  <a:pt x="6324" y="13"/>
                  <a:pt x="6324" y="8"/>
                </a:cubicBezTo>
                <a:cubicBezTo>
                  <a:pt x="6324" y="4"/>
                  <a:pt x="6328" y="0"/>
                  <a:pt x="6332" y="0"/>
                </a:cubicBezTo>
                <a:close/>
                <a:moveTo>
                  <a:pt x="6364" y="0"/>
                </a:moveTo>
                <a:lnTo>
                  <a:pt x="6364" y="0"/>
                </a:lnTo>
                <a:cubicBezTo>
                  <a:pt x="6369" y="0"/>
                  <a:pt x="6372" y="4"/>
                  <a:pt x="6372" y="8"/>
                </a:cubicBezTo>
                <a:cubicBezTo>
                  <a:pt x="6372" y="13"/>
                  <a:pt x="6369" y="16"/>
                  <a:pt x="6364" y="16"/>
                </a:cubicBezTo>
                <a:cubicBezTo>
                  <a:pt x="6360" y="16"/>
                  <a:pt x="6356" y="13"/>
                  <a:pt x="6356" y="8"/>
                </a:cubicBezTo>
                <a:cubicBezTo>
                  <a:pt x="6356" y="4"/>
                  <a:pt x="6360" y="0"/>
                  <a:pt x="6364" y="0"/>
                </a:cubicBezTo>
                <a:close/>
                <a:moveTo>
                  <a:pt x="6396" y="0"/>
                </a:moveTo>
                <a:lnTo>
                  <a:pt x="6396" y="0"/>
                </a:lnTo>
                <a:cubicBezTo>
                  <a:pt x="6401" y="0"/>
                  <a:pt x="6404" y="4"/>
                  <a:pt x="6404" y="8"/>
                </a:cubicBezTo>
                <a:cubicBezTo>
                  <a:pt x="6404" y="13"/>
                  <a:pt x="6401" y="16"/>
                  <a:pt x="6396" y="16"/>
                </a:cubicBezTo>
                <a:cubicBezTo>
                  <a:pt x="6392" y="16"/>
                  <a:pt x="6388" y="13"/>
                  <a:pt x="6388" y="8"/>
                </a:cubicBezTo>
                <a:cubicBezTo>
                  <a:pt x="6388" y="4"/>
                  <a:pt x="6392" y="0"/>
                  <a:pt x="6396" y="0"/>
                </a:cubicBezTo>
                <a:close/>
                <a:moveTo>
                  <a:pt x="6428" y="0"/>
                </a:moveTo>
                <a:lnTo>
                  <a:pt x="6428" y="0"/>
                </a:lnTo>
                <a:cubicBezTo>
                  <a:pt x="6433" y="0"/>
                  <a:pt x="6436" y="4"/>
                  <a:pt x="6436" y="8"/>
                </a:cubicBezTo>
                <a:cubicBezTo>
                  <a:pt x="6436" y="13"/>
                  <a:pt x="6433" y="16"/>
                  <a:pt x="6428" y="16"/>
                </a:cubicBezTo>
                <a:cubicBezTo>
                  <a:pt x="6424" y="16"/>
                  <a:pt x="6420" y="13"/>
                  <a:pt x="6420" y="8"/>
                </a:cubicBezTo>
                <a:cubicBezTo>
                  <a:pt x="6420" y="4"/>
                  <a:pt x="6424" y="0"/>
                  <a:pt x="6428" y="0"/>
                </a:cubicBezTo>
                <a:close/>
                <a:moveTo>
                  <a:pt x="6460" y="0"/>
                </a:moveTo>
                <a:lnTo>
                  <a:pt x="6460" y="0"/>
                </a:lnTo>
                <a:cubicBezTo>
                  <a:pt x="6465" y="0"/>
                  <a:pt x="6468" y="4"/>
                  <a:pt x="6468" y="8"/>
                </a:cubicBezTo>
                <a:cubicBezTo>
                  <a:pt x="6468" y="13"/>
                  <a:pt x="6465" y="16"/>
                  <a:pt x="6460" y="16"/>
                </a:cubicBezTo>
                <a:cubicBezTo>
                  <a:pt x="6456" y="16"/>
                  <a:pt x="6452" y="13"/>
                  <a:pt x="6452" y="8"/>
                </a:cubicBezTo>
                <a:cubicBezTo>
                  <a:pt x="6452" y="4"/>
                  <a:pt x="6456" y="0"/>
                  <a:pt x="6460" y="0"/>
                </a:cubicBezTo>
                <a:close/>
                <a:moveTo>
                  <a:pt x="6492" y="0"/>
                </a:moveTo>
                <a:lnTo>
                  <a:pt x="6493" y="0"/>
                </a:lnTo>
                <a:cubicBezTo>
                  <a:pt x="6497" y="0"/>
                  <a:pt x="6501" y="4"/>
                  <a:pt x="6501" y="8"/>
                </a:cubicBezTo>
                <a:cubicBezTo>
                  <a:pt x="6501" y="13"/>
                  <a:pt x="6497" y="16"/>
                  <a:pt x="6493" y="16"/>
                </a:cubicBezTo>
                <a:lnTo>
                  <a:pt x="6492" y="16"/>
                </a:lnTo>
                <a:cubicBezTo>
                  <a:pt x="6488" y="16"/>
                  <a:pt x="6484" y="13"/>
                  <a:pt x="6484" y="8"/>
                </a:cubicBezTo>
                <a:cubicBezTo>
                  <a:pt x="6484" y="4"/>
                  <a:pt x="6488" y="0"/>
                  <a:pt x="6492" y="0"/>
                </a:cubicBezTo>
                <a:close/>
                <a:moveTo>
                  <a:pt x="6525" y="0"/>
                </a:moveTo>
                <a:lnTo>
                  <a:pt x="6525" y="0"/>
                </a:lnTo>
                <a:cubicBezTo>
                  <a:pt x="6529" y="0"/>
                  <a:pt x="6533" y="4"/>
                  <a:pt x="6533" y="8"/>
                </a:cubicBezTo>
                <a:cubicBezTo>
                  <a:pt x="6533" y="13"/>
                  <a:pt x="6529" y="16"/>
                  <a:pt x="6525" y="16"/>
                </a:cubicBezTo>
                <a:cubicBezTo>
                  <a:pt x="6520" y="16"/>
                  <a:pt x="6517" y="13"/>
                  <a:pt x="6517" y="8"/>
                </a:cubicBezTo>
                <a:cubicBezTo>
                  <a:pt x="6517" y="4"/>
                  <a:pt x="6520" y="0"/>
                  <a:pt x="6525" y="0"/>
                </a:cubicBezTo>
                <a:close/>
                <a:moveTo>
                  <a:pt x="6557" y="0"/>
                </a:moveTo>
                <a:lnTo>
                  <a:pt x="6557" y="0"/>
                </a:lnTo>
                <a:cubicBezTo>
                  <a:pt x="6561" y="0"/>
                  <a:pt x="6565" y="4"/>
                  <a:pt x="6565" y="8"/>
                </a:cubicBezTo>
                <a:cubicBezTo>
                  <a:pt x="6565" y="13"/>
                  <a:pt x="6561" y="16"/>
                  <a:pt x="6557" y="16"/>
                </a:cubicBezTo>
                <a:cubicBezTo>
                  <a:pt x="6552" y="16"/>
                  <a:pt x="6549" y="13"/>
                  <a:pt x="6549" y="8"/>
                </a:cubicBezTo>
                <a:cubicBezTo>
                  <a:pt x="6549" y="4"/>
                  <a:pt x="6552" y="0"/>
                  <a:pt x="6557" y="0"/>
                </a:cubicBezTo>
                <a:close/>
                <a:moveTo>
                  <a:pt x="6589" y="0"/>
                </a:moveTo>
                <a:lnTo>
                  <a:pt x="6589" y="0"/>
                </a:lnTo>
                <a:cubicBezTo>
                  <a:pt x="6593" y="0"/>
                  <a:pt x="6597" y="4"/>
                  <a:pt x="6597" y="8"/>
                </a:cubicBezTo>
                <a:cubicBezTo>
                  <a:pt x="6597" y="13"/>
                  <a:pt x="6593" y="16"/>
                  <a:pt x="6589" y="16"/>
                </a:cubicBezTo>
                <a:cubicBezTo>
                  <a:pt x="6584" y="16"/>
                  <a:pt x="6581" y="13"/>
                  <a:pt x="6581" y="8"/>
                </a:cubicBezTo>
                <a:cubicBezTo>
                  <a:pt x="6581" y="4"/>
                  <a:pt x="6584" y="0"/>
                  <a:pt x="6589" y="0"/>
                </a:cubicBezTo>
                <a:close/>
                <a:moveTo>
                  <a:pt x="6621" y="0"/>
                </a:moveTo>
                <a:lnTo>
                  <a:pt x="6621" y="0"/>
                </a:lnTo>
                <a:cubicBezTo>
                  <a:pt x="6625" y="0"/>
                  <a:pt x="6629" y="4"/>
                  <a:pt x="6629" y="8"/>
                </a:cubicBezTo>
                <a:cubicBezTo>
                  <a:pt x="6629" y="13"/>
                  <a:pt x="6625" y="16"/>
                  <a:pt x="6621" y="16"/>
                </a:cubicBezTo>
                <a:cubicBezTo>
                  <a:pt x="6616" y="16"/>
                  <a:pt x="6613" y="13"/>
                  <a:pt x="6613" y="8"/>
                </a:cubicBezTo>
                <a:cubicBezTo>
                  <a:pt x="6613" y="4"/>
                  <a:pt x="6616" y="0"/>
                  <a:pt x="6621" y="0"/>
                </a:cubicBezTo>
                <a:close/>
                <a:moveTo>
                  <a:pt x="6653" y="0"/>
                </a:moveTo>
                <a:lnTo>
                  <a:pt x="6653" y="0"/>
                </a:lnTo>
                <a:cubicBezTo>
                  <a:pt x="6657" y="0"/>
                  <a:pt x="6661" y="4"/>
                  <a:pt x="6661" y="8"/>
                </a:cubicBezTo>
                <a:cubicBezTo>
                  <a:pt x="6661" y="13"/>
                  <a:pt x="6657" y="16"/>
                  <a:pt x="6653" y="16"/>
                </a:cubicBezTo>
                <a:cubicBezTo>
                  <a:pt x="6648" y="16"/>
                  <a:pt x="6645" y="13"/>
                  <a:pt x="6645" y="8"/>
                </a:cubicBezTo>
                <a:cubicBezTo>
                  <a:pt x="6645" y="4"/>
                  <a:pt x="6648" y="0"/>
                  <a:pt x="6653" y="0"/>
                </a:cubicBezTo>
                <a:close/>
                <a:moveTo>
                  <a:pt x="6685" y="0"/>
                </a:moveTo>
                <a:lnTo>
                  <a:pt x="6685" y="0"/>
                </a:lnTo>
                <a:cubicBezTo>
                  <a:pt x="6689" y="0"/>
                  <a:pt x="6693" y="4"/>
                  <a:pt x="6693" y="8"/>
                </a:cubicBezTo>
                <a:cubicBezTo>
                  <a:pt x="6693" y="13"/>
                  <a:pt x="6689" y="16"/>
                  <a:pt x="6685" y="16"/>
                </a:cubicBezTo>
                <a:cubicBezTo>
                  <a:pt x="6680" y="16"/>
                  <a:pt x="6677" y="13"/>
                  <a:pt x="6677" y="8"/>
                </a:cubicBezTo>
                <a:cubicBezTo>
                  <a:pt x="6677" y="4"/>
                  <a:pt x="6680" y="0"/>
                  <a:pt x="6685" y="0"/>
                </a:cubicBezTo>
                <a:close/>
                <a:moveTo>
                  <a:pt x="6717" y="0"/>
                </a:moveTo>
                <a:lnTo>
                  <a:pt x="6717" y="0"/>
                </a:lnTo>
                <a:cubicBezTo>
                  <a:pt x="6721" y="0"/>
                  <a:pt x="6725" y="4"/>
                  <a:pt x="6725" y="8"/>
                </a:cubicBezTo>
                <a:cubicBezTo>
                  <a:pt x="6725" y="13"/>
                  <a:pt x="6721" y="16"/>
                  <a:pt x="6717" y="16"/>
                </a:cubicBezTo>
                <a:cubicBezTo>
                  <a:pt x="6712" y="16"/>
                  <a:pt x="6709" y="13"/>
                  <a:pt x="6709" y="8"/>
                </a:cubicBezTo>
                <a:cubicBezTo>
                  <a:pt x="6709" y="4"/>
                  <a:pt x="6712" y="0"/>
                  <a:pt x="6717" y="0"/>
                </a:cubicBezTo>
                <a:close/>
                <a:moveTo>
                  <a:pt x="6749" y="0"/>
                </a:moveTo>
                <a:lnTo>
                  <a:pt x="6749" y="0"/>
                </a:lnTo>
                <a:cubicBezTo>
                  <a:pt x="6753" y="0"/>
                  <a:pt x="6757" y="4"/>
                  <a:pt x="6757" y="8"/>
                </a:cubicBezTo>
                <a:cubicBezTo>
                  <a:pt x="6757" y="13"/>
                  <a:pt x="6753" y="16"/>
                  <a:pt x="6749" y="16"/>
                </a:cubicBezTo>
                <a:cubicBezTo>
                  <a:pt x="6744" y="16"/>
                  <a:pt x="6741" y="13"/>
                  <a:pt x="6741" y="8"/>
                </a:cubicBezTo>
                <a:cubicBezTo>
                  <a:pt x="6741" y="4"/>
                  <a:pt x="6744" y="0"/>
                  <a:pt x="6749" y="0"/>
                </a:cubicBezTo>
                <a:close/>
                <a:moveTo>
                  <a:pt x="6781" y="0"/>
                </a:moveTo>
                <a:lnTo>
                  <a:pt x="6781" y="0"/>
                </a:lnTo>
                <a:cubicBezTo>
                  <a:pt x="6785" y="0"/>
                  <a:pt x="6789" y="4"/>
                  <a:pt x="6789" y="8"/>
                </a:cubicBezTo>
                <a:cubicBezTo>
                  <a:pt x="6789" y="13"/>
                  <a:pt x="6785" y="16"/>
                  <a:pt x="6781" y="16"/>
                </a:cubicBezTo>
                <a:cubicBezTo>
                  <a:pt x="6776" y="16"/>
                  <a:pt x="6773" y="13"/>
                  <a:pt x="6773" y="8"/>
                </a:cubicBezTo>
                <a:cubicBezTo>
                  <a:pt x="6773" y="4"/>
                  <a:pt x="6776" y="0"/>
                  <a:pt x="6781" y="0"/>
                </a:cubicBezTo>
                <a:close/>
                <a:moveTo>
                  <a:pt x="6813" y="0"/>
                </a:moveTo>
                <a:lnTo>
                  <a:pt x="6813" y="0"/>
                </a:lnTo>
                <a:cubicBezTo>
                  <a:pt x="6817" y="0"/>
                  <a:pt x="6821" y="4"/>
                  <a:pt x="6821" y="8"/>
                </a:cubicBezTo>
                <a:cubicBezTo>
                  <a:pt x="6821" y="13"/>
                  <a:pt x="6817" y="16"/>
                  <a:pt x="6813" y="16"/>
                </a:cubicBezTo>
                <a:cubicBezTo>
                  <a:pt x="6808" y="16"/>
                  <a:pt x="6805" y="13"/>
                  <a:pt x="6805" y="8"/>
                </a:cubicBezTo>
                <a:cubicBezTo>
                  <a:pt x="6805" y="4"/>
                  <a:pt x="6808" y="0"/>
                  <a:pt x="6813" y="0"/>
                </a:cubicBezTo>
                <a:close/>
                <a:moveTo>
                  <a:pt x="6845" y="0"/>
                </a:moveTo>
                <a:lnTo>
                  <a:pt x="6845" y="0"/>
                </a:lnTo>
                <a:cubicBezTo>
                  <a:pt x="6849" y="0"/>
                  <a:pt x="6853" y="4"/>
                  <a:pt x="6853" y="8"/>
                </a:cubicBezTo>
                <a:cubicBezTo>
                  <a:pt x="6853" y="13"/>
                  <a:pt x="6849" y="16"/>
                  <a:pt x="6845" y="16"/>
                </a:cubicBezTo>
                <a:cubicBezTo>
                  <a:pt x="6840" y="16"/>
                  <a:pt x="6837" y="13"/>
                  <a:pt x="6837" y="8"/>
                </a:cubicBezTo>
                <a:cubicBezTo>
                  <a:pt x="6837" y="4"/>
                  <a:pt x="6840" y="0"/>
                  <a:pt x="6845" y="0"/>
                </a:cubicBezTo>
                <a:close/>
                <a:moveTo>
                  <a:pt x="6877" y="0"/>
                </a:moveTo>
                <a:lnTo>
                  <a:pt x="6877" y="0"/>
                </a:lnTo>
                <a:cubicBezTo>
                  <a:pt x="6881" y="0"/>
                  <a:pt x="6885" y="4"/>
                  <a:pt x="6885" y="8"/>
                </a:cubicBezTo>
                <a:cubicBezTo>
                  <a:pt x="6885" y="13"/>
                  <a:pt x="6881" y="16"/>
                  <a:pt x="6877" y="16"/>
                </a:cubicBezTo>
                <a:cubicBezTo>
                  <a:pt x="6872" y="16"/>
                  <a:pt x="6869" y="13"/>
                  <a:pt x="6869" y="8"/>
                </a:cubicBezTo>
                <a:cubicBezTo>
                  <a:pt x="6869" y="4"/>
                  <a:pt x="6872" y="0"/>
                  <a:pt x="6877" y="0"/>
                </a:cubicBezTo>
                <a:close/>
                <a:moveTo>
                  <a:pt x="6909" y="0"/>
                </a:moveTo>
                <a:lnTo>
                  <a:pt x="6909" y="0"/>
                </a:lnTo>
                <a:cubicBezTo>
                  <a:pt x="6913" y="0"/>
                  <a:pt x="6917" y="4"/>
                  <a:pt x="6917" y="8"/>
                </a:cubicBezTo>
                <a:cubicBezTo>
                  <a:pt x="6917" y="13"/>
                  <a:pt x="6913" y="16"/>
                  <a:pt x="6909" y="16"/>
                </a:cubicBezTo>
                <a:cubicBezTo>
                  <a:pt x="6904" y="16"/>
                  <a:pt x="6901" y="13"/>
                  <a:pt x="6901" y="8"/>
                </a:cubicBezTo>
                <a:cubicBezTo>
                  <a:pt x="6901" y="4"/>
                  <a:pt x="6904" y="0"/>
                  <a:pt x="6909" y="0"/>
                </a:cubicBezTo>
                <a:close/>
                <a:moveTo>
                  <a:pt x="6941" y="0"/>
                </a:moveTo>
                <a:lnTo>
                  <a:pt x="6941" y="0"/>
                </a:lnTo>
                <a:cubicBezTo>
                  <a:pt x="6945" y="0"/>
                  <a:pt x="6949" y="4"/>
                  <a:pt x="6949" y="8"/>
                </a:cubicBezTo>
                <a:cubicBezTo>
                  <a:pt x="6949" y="13"/>
                  <a:pt x="6945" y="16"/>
                  <a:pt x="6941" y="16"/>
                </a:cubicBezTo>
                <a:cubicBezTo>
                  <a:pt x="6936" y="16"/>
                  <a:pt x="6933" y="13"/>
                  <a:pt x="6933" y="8"/>
                </a:cubicBezTo>
                <a:cubicBezTo>
                  <a:pt x="6933" y="4"/>
                  <a:pt x="6936" y="0"/>
                  <a:pt x="6941" y="0"/>
                </a:cubicBezTo>
                <a:close/>
                <a:moveTo>
                  <a:pt x="6973" y="0"/>
                </a:moveTo>
                <a:lnTo>
                  <a:pt x="6973" y="0"/>
                </a:lnTo>
                <a:cubicBezTo>
                  <a:pt x="6977" y="0"/>
                  <a:pt x="6981" y="4"/>
                  <a:pt x="6981" y="8"/>
                </a:cubicBezTo>
                <a:cubicBezTo>
                  <a:pt x="6981" y="13"/>
                  <a:pt x="6977" y="16"/>
                  <a:pt x="6973" y="16"/>
                </a:cubicBezTo>
                <a:cubicBezTo>
                  <a:pt x="6968" y="16"/>
                  <a:pt x="6965" y="13"/>
                  <a:pt x="6965" y="8"/>
                </a:cubicBezTo>
                <a:cubicBezTo>
                  <a:pt x="6965" y="4"/>
                  <a:pt x="6968" y="0"/>
                  <a:pt x="6973" y="0"/>
                </a:cubicBezTo>
                <a:close/>
                <a:moveTo>
                  <a:pt x="7005" y="0"/>
                </a:moveTo>
                <a:lnTo>
                  <a:pt x="7005" y="0"/>
                </a:lnTo>
                <a:cubicBezTo>
                  <a:pt x="7009" y="0"/>
                  <a:pt x="7013" y="4"/>
                  <a:pt x="7013" y="8"/>
                </a:cubicBezTo>
                <a:cubicBezTo>
                  <a:pt x="7013" y="13"/>
                  <a:pt x="7009" y="16"/>
                  <a:pt x="7005" y="16"/>
                </a:cubicBezTo>
                <a:cubicBezTo>
                  <a:pt x="7000" y="16"/>
                  <a:pt x="6997" y="13"/>
                  <a:pt x="6997" y="8"/>
                </a:cubicBezTo>
                <a:cubicBezTo>
                  <a:pt x="6997" y="4"/>
                  <a:pt x="7000" y="0"/>
                  <a:pt x="7005" y="0"/>
                </a:cubicBezTo>
                <a:close/>
                <a:moveTo>
                  <a:pt x="7037" y="0"/>
                </a:moveTo>
                <a:lnTo>
                  <a:pt x="7037" y="0"/>
                </a:lnTo>
                <a:cubicBezTo>
                  <a:pt x="7041" y="0"/>
                  <a:pt x="7045" y="4"/>
                  <a:pt x="7045" y="8"/>
                </a:cubicBezTo>
                <a:cubicBezTo>
                  <a:pt x="7045" y="13"/>
                  <a:pt x="7041" y="16"/>
                  <a:pt x="7037" y="16"/>
                </a:cubicBezTo>
                <a:cubicBezTo>
                  <a:pt x="7032" y="16"/>
                  <a:pt x="7029" y="13"/>
                  <a:pt x="7029" y="8"/>
                </a:cubicBezTo>
                <a:cubicBezTo>
                  <a:pt x="7029" y="4"/>
                  <a:pt x="7032" y="0"/>
                  <a:pt x="7037" y="0"/>
                </a:cubicBezTo>
                <a:close/>
                <a:moveTo>
                  <a:pt x="7069" y="0"/>
                </a:moveTo>
                <a:lnTo>
                  <a:pt x="7069" y="0"/>
                </a:lnTo>
                <a:cubicBezTo>
                  <a:pt x="7073" y="0"/>
                  <a:pt x="7077" y="4"/>
                  <a:pt x="7077" y="8"/>
                </a:cubicBezTo>
                <a:cubicBezTo>
                  <a:pt x="7077" y="13"/>
                  <a:pt x="7073" y="16"/>
                  <a:pt x="7069" y="16"/>
                </a:cubicBezTo>
                <a:cubicBezTo>
                  <a:pt x="7064" y="16"/>
                  <a:pt x="7061" y="13"/>
                  <a:pt x="7061" y="8"/>
                </a:cubicBezTo>
                <a:cubicBezTo>
                  <a:pt x="7061" y="4"/>
                  <a:pt x="7064" y="0"/>
                  <a:pt x="7069" y="0"/>
                </a:cubicBezTo>
                <a:close/>
                <a:moveTo>
                  <a:pt x="7101" y="0"/>
                </a:moveTo>
                <a:lnTo>
                  <a:pt x="7101" y="0"/>
                </a:lnTo>
                <a:cubicBezTo>
                  <a:pt x="7105" y="0"/>
                  <a:pt x="7109" y="4"/>
                  <a:pt x="7109" y="8"/>
                </a:cubicBezTo>
                <a:cubicBezTo>
                  <a:pt x="7109" y="13"/>
                  <a:pt x="7105" y="16"/>
                  <a:pt x="7101" y="16"/>
                </a:cubicBezTo>
                <a:cubicBezTo>
                  <a:pt x="7096" y="16"/>
                  <a:pt x="7093" y="13"/>
                  <a:pt x="7093" y="8"/>
                </a:cubicBezTo>
                <a:cubicBezTo>
                  <a:pt x="7093" y="4"/>
                  <a:pt x="7096" y="0"/>
                  <a:pt x="7101" y="0"/>
                </a:cubicBezTo>
                <a:close/>
                <a:moveTo>
                  <a:pt x="7133" y="0"/>
                </a:moveTo>
                <a:lnTo>
                  <a:pt x="7133" y="0"/>
                </a:lnTo>
                <a:cubicBezTo>
                  <a:pt x="7137" y="0"/>
                  <a:pt x="7141" y="4"/>
                  <a:pt x="7141" y="8"/>
                </a:cubicBezTo>
                <a:cubicBezTo>
                  <a:pt x="7141" y="13"/>
                  <a:pt x="7137" y="16"/>
                  <a:pt x="7133" y="16"/>
                </a:cubicBezTo>
                <a:cubicBezTo>
                  <a:pt x="7128" y="16"/>
                  <a:pt x="7125" y="13"/>
                  <a:pt x="7125" y="8"/>
                </a:cubicBezTo>
                <a:cubicBezTo>
                  <a:pt x="7125" y="4"/>
                  <a:pt x="7128" y="0"/>
                  <a:pt x="7133" y="0"/>
                </a:cubicBezTo>
                <a:close/>
                <a:moveTo>
                  <a:pt x="7165" y="0"/>
                </a:moveTo>
                <a:lnTo>
                  <a:pt x="7165" y="0"/>
                </a:lnTo>
                <a:cubicBezTo>
                  <a:pt x="7169" y="0"/>
                  <a:pt x="7173" y="4"/>
                  <a:pt x="7173" y="8"/>
                </a:cubicBezTo>
                <a:cubicBezTo>
                  <a:pt x="7173" y="13"/>
                  <a:pt x="7169" y="16"/>
                  <a:pt x="7165" y="16"/>
                </a:cubicBezTo>
                <a:cubicBezTo>
                  <a:pt x="7160" y="16"/>
                  <a:pt x="7157" y="13"/>
                  <a:pt x="7157" y="8"/>
                </a:cubicBezTo>
                <a:cubicBezTo>
                  <a:pt x="7157" y="4"/>
                  <a:pt x="7160" y="0"/>
                  <a:pt x="7165" y="0"/>
                </a:cubicBezTo>
                <a:close/>
                <a:moveTo>
                  <a:pt x="7197" y="0"/>
                </a:moveTo>
                <a:lnTo>
                  <a:pt x="7197" y="0"/>
                </a:lnTo>
                <a:cubicBezTo>
                  <a:pt x="7201" y="0"/>
                  <a:pt x="7205" y="4"/>
                  <a:pt x="7205" y="8"/>
                </a:cubicBezTo>
                <a:cubicBezTo>
                  <a:pt x="7205" y="13"/>
                  <a:pt x="7201" y="16"/>
                  <a:pt x="7197" y="16"/>
                </a:cubicBezTo>
                <a:cubicBezTo>
                  <a:pt x="7192" y="16"/>
                  <a:pt x="7189" y="13"/>
                  <a:pt x="7189" y="8"/>
                </a:cubicBezTo>
                <a:cubicBezTo>
                  <a:pt x="7189" y="4"/>
                  <a:pt x="7192" y="0"/>
                  <a:pt x="7197" y="0"/>
                </a:cubicBezTo>
                <a:close/>
                <a:moveTo>
                  <a:pt x="7229" y="0"/>
                </a:moveTo>
                <a:lnTo>
                  <a:pt x="7229" y="0"/>
                </a:lnTo>
                <a:cubicBezTo>
                  <a:pt x="7233" y="0"/>
                  <a:pt x="7237" y="4"/>
                  <a:pt x="7237" y="8"/>
                </a:cubicBezTo>
                <a:cubicBezTo>
                  <a:pt x="7237" y="13"/>
                  <a:pt x="7233" y="16"/>
                  <a:pt x="7229" y="16"/>
                </a:cubicBezTo>
                <a:cubicBezTo>
                  <a:pt x="7224" y="16"/>
                  <a:pt x="7221" y="13"/>
                  <a:pt x="7221" y="8"/>
                </a:cubicBezTo>
                <a:cubicBezTo>
                  <a:pt x="7221" y="4"/>
                  <a:pt x="7224" y="0"/>
                  <a:pt x="7229" y="0"/>
                </a:cubicBezTo>
                <a:close/>
                <a:moveTo>
                  <a:pt x="7261" y="0"/>
                </a:moveTo>
                <a:lnTo>
                  <a:pt x="7261" y="0"/>
                </a:lnTo>
                <a:cubicBezTo>
                  <a:pt x="7265" y="0"/>
                  <a:pt x="7269" y="4"/>
                  <a:pt x="7269" y="8"/>
                </a:cubicBezTo>
                <a:cubicBezTo>
                  <a:pt x="7269" y="13"/>
                  <a:pt x="7265" y="16"/>
                  <a:pt x="7261" y="16"/>
                </a:cubicBezTo>
                <a:cubicBezTo>
                  <a:pt x="7256" y="16"/>
                  <a:pt x="7253" y="13"/>
                  <a:pt x="7253" y="8"/>
                </a:cubicBezTo>
                <a:cubicBezTo>
                  <a:pt x="7253" y="4"/>
                  <a:pt x="7256" y="0"/>
                  <a:pt x="7261" y="0"/>
                </a:cubicBezTo>
                <a:close/>
                <a:moveTo>
                  <a:pt x="7293" y="0"/>
                </a:moveTo>
                <a:lnTo>
                  <a:pt x="7293" y="0"/>
                </a:lnTo>
                <a:cubicBezTo>
                  <a:pt x="7297" y="0"/>
                  <a:pt x="7301" y="4"/>
                  <a:pt x="7301" y="8"/>
                </a:cubicBezTo>
                <a:cubicBezTo>
                  <a:pt x="7301" y="13"/>
                  <a:pt x="7297" y="16"/>
                  <a:pt x="7293" y="16"/>
                </a:cubicBezTo>
                <a:cubicBezTo>
                  <a:pt x="7288" y="16"/>
                  <a:pt x="7285" y="13"/>
                  <a:pt x="7285" y="8"/>
                </a:cubicBezTo>
                <a:cubicBezTo>
                  <a:pt x="7285" y="4"/>
                  <a:pt x="7288" y="0"/>
                  <a:pt x="7293" y="0"/>
                </a:cubicBezTo>
                <a:close/>
                <a:moveTo>
                  <a:pt x="7325" y="0"/>
                </a:moveTo>
                <a:lnTo>
                  <a:pt x="7325" y="0"/>
                </a:lnTo>
                <a:cubicBezTo>
                  <a:pt x="7329" y="0"/>
                  <a:pt x="7333" y="4"/>
                  <a:pt x="7333" y="8"/>
                </a:cubicBezTo>
                <a:cubicBezTo>
                  <a:pt x="7333" y="13"/>
                  <a:pt x="7329" y="16"/>
                  <a:pt x="7325" y="16"/>
                </a:cubicBezTo>
                <a:cubicBezTo>
                  <a:pt x="7320" y="16"/>
                  <a:pt x="7317" y="13"/>
                  <a:pt x="7317" y="8"/>
                </a:cubicBezTo>
                <a:cubicBezTo>
                  <a:pt x="7317" y="4"/>
                  <a:pt x="7320" y="0"/>
                  <a:pt x="7325" y="0"/>
                </a:cubicBezTo>
                <a:close/>
                <a:moveTo>
                  <a:pt x="7357" y="0"/>
                </a:moveTo>
                <a:lnTo>
                  <a:pt x="7357" y="0"/>
                </a:lnTo>
                <a:cubicBezTo>
                  <a:pt x="7361" y="0"/>
                  <a:pt x="7365" y="4"/>
                  <a:pt x="7365" y="8"/>
                </a:cubicBezTo>
                <a:cubicBezTo>
                  <a:pt x="7365" y="13"/>
                  <a:pt x="7361" y="16"/>
                  <a:pt x="7357" y="16"/>
                </a:cubicBezTo>
                <a:cubicBezTo>
                  <a:pt x="7353" y="16"/>
                  <a:pt x="7349" y="13"/>
                  <a:pt x="7349" y="8"/>
                </a:cubicBezTo>
                <a:cubicBezTo>
                  <a:pt x="7349" y="4"/>
                  <a:pt x="7353" y="0"/>
                  <a:pt x="7357" y="0"/>
                </a:cubicBezTo>
                <a:close/>
                <a:moveTo>
                  <a:pt x="7389" y="0"/>
                </a:moveTo>
                <a:lnTo>
                  <a:pt x="7389" y="0"/>
                </a:lnTo>
                <a:cubicBezTo>
                  <a:pt x="7393" y="0"/>
                  <a:pt x="7397" y="4"/>
                  <a:pt x="7397" y="8"/>
                </a:cubicBezTo>
                <a:cubicBezTo>
                  <a:pt x="7397" y="13"/>
                  <a:pt x="7393" y="16"/>
                  <a:pt x="7389" y="16"/>
                </a:cubicBezTo>
                <a:cubicBezTo>
                  <a:pt x="7385" y="16"/>
                  <a:pt x="7381" y="13"/>
                  <a:pt x="7381" y="8"/>
                </a:cubicBezTo>
                <a:cubicBezTo>
                  <a:pt x="7381" y="4"/>
                  <a:pt x="7385" y="0"/>
                  <a:pt x="7389" y="0"/>
                </a:cubicBezTo>
                <a:close/>
                <a:moveTo>
                  <a:pt x="7421" y="0"/>
                </a:moveTo>
                <a:lnTo>
                  <a:pt x="7421" y="0"/>
                </a:lnTo>
                <a:cubicBezTo>
                  <a:pt x="7425" y="0"/>
                  <a:pt x="7429" y="4"/>
                  <a:pt x="7429" y="8"/>
                </a:cubicBezTo>
                <a:cubicBezTo>
                  <a:pt x="7429" y="13"/>
                  <a:pt x="7425" y="16"/>
                  <a:pt x="7421" y="16"/>
                </a:cubicBezTo>
                <a:cubicBezTo>
                  <a:pt x="7417" y="16"/>
                  <a:pt x="7413" y="13"/>
                  <a:pt x="7413" y="8"/>
                </a:cubicBezTo>
                <a:cubicBezTo>
                  <a:pt x="7413" y="4"/>
                  <a:pt x="7417" y="0"/>
                  <a:pt x="7421" y="0"/>
                </a:cubicBezTo>
                <a:close/>
                <a:moveTo>
                  <a:pt x="7453" y="0"/>
                </a:moveTo>
                <a:lnTo>
                  <a:pt x="7453" y="0"/>
                </a:lnTo>
                <a:cubicBezTo>
                  <a:pt x="7457" y="0"/>
                  <a:pt x="7461" y="4"/>
                  <a:pt x="7461" y="8"/>
                </a:cubicBezTo>
                <a:cubicBezTo>
                  <a:pt x="7461" y="13"/>
                  <a:pt x="7457" y="16"/>
                  <a:pt x="7453" y="16"/>
                </a:cubicBezTo>
                <a:cubicBezTo>
                  <a:pt x="7449" y="16"/>
                  <a:pt x="7445" y="13"/>
                  <a:pt x="7445" y="8"/>
                </a:cubicBezTo>
                <a:cubicBezTo>
                  <a:pt x="7445" y="4"/>
                  <a:pt x="7449" y="0"/>
                  <a:pt x="7453" y="0"/>
                </a:cubicBezTo>
                <a:close/>
                <a:moveTo>
                  <a:pt x="7485" y="0"/>
                </a:moveTo>
                <a:lnTo>
                  <a:pt x="7485" y="0"/>
                </a:lnTo>
                <a:cubicBezTo>
                  <a:pt x="7489" y="0"/>
                  <a:pt x="7493" y="4"/>
                  <a:pt x="7493" y="8"/>
                </a:cubicBezTo>
                <a:cubicBezTo>
                  <a:pt x="7493" y="13"/>
                  <a:pt x="7489" y="16"/>
                  <a:pt x="7485" y="16"/>
                </a:cubicBezTo>
                <a:cubicBezTo>
                  <a:pt x="7481" y="16"/>
                  <a:pt x="7477" y="13"/>
                  <a:pt x="7477" y="8"/>
                </a:cubicBezTo>
                <a:cubicBezTo>
                  <a:pt x="7477" y="4"/>
                  <a:pt x="7481" y="0"/>
                  <a:pt x="7485" y="0"/>
                </a:cubicBezTo>
                <a:close/>
                <a:moveTo>
                  <a:pt x="7517" y="0"/>
                </a:moveTo>
                <a:lnTo>
                  <a:pt x="7517" y="0"/>
                </a:lnTo>
                <a:cubicBezTo>
                  <a:pt x="7521" y="0"/>
                  <a:pt x="7525" y="4"/>
                  <a:pt x="7525" y="8"/>
                </a:cubicBezTo>
                <a:cubicBezTo>
                  <a:pt x="7525" y="13"/>
                  <a:pt x="7521" y="16"/>
                  <a:pt x="7517" y="16"/>
                </a:cubicBezTo>
                <a:cubicBezTo>
                  <a:pt x="7513" y="16"/>
                  <a:pt x="7509" y="13"/>
                  <a:pt x="7509" y="8"/>
                </a:cubicBezTo>
                <a:cubicBezTo>
                  <a:pt x="7509" y="4"/>
                  <a:pt x="7513" y="0"/>
                  <a:pt x="7517" y="0"/>
                </a:cubicBezTo>
                <a:close/>
                <a:moveTo>
                  <a:pt x="7549" y="0"/>
                </a:moveTo>
                <a:lnTo>
                  <a:pt x="7549" y="0"/>
                </a:lnTo>
                <a:cubicBezTo>
                  <a:pt x="7553" y="0"/>
                  <a:pt x="7557" y="4"/>
                  <a:pt x="7557" y="8"/>
                </a:cubicBezTo>
                <a:cubicBezTo>
                  <a:pt x="7557" y="13"/>
                  <a:pt x="7553" y="16"/>
                  <a:pt x="7549" y="16"/>
                </a:cubicBezTo>
                <a:cubicBezTo>
                  <a:pt x="7545" y="16"/>
                  <a:pt x="7541" y="13"/>
                  <a:pt x="7541" y="8"/>
                </a:cubicBezTo>
                <a:cubicBezTo>
                  <a:pt x="7541" y="4"/>
                  <a:pt x="7545" y="0"/>
                  <a:pt x="7549" y="0"/>
                </a:cubicBezTo>
                <a:close/>
                <a:moveTo>
                  <a:pt x="7581" y="0"/>
                </a:moveTo>
                <a:lnTo>
                  <a:pt x="7581" y="0"/>
                </a:lnTo>
                <a:cubicBezTo>
                  <a:pt x="7585" y="0"/>
                  <a:pt x="7589" y="4"/>
                  <a:pt x="7589" y="8"/>
                </a:cubicBezTo>
                <a:cubicBezTo>
                  <a:pt x="7589" y="13"/>
                  <a:pt x="7585" y="16"/>
                  <a:pt x="7581" y="16"/>
                </a:cubicBezTo>
                <a:cubicBezTo>
                  <a:pt x="7577" y="16"/>
                  <a:pt x="7573" y="13"/>
                  <a:pt x="7573" y="8"/>
                </a:cubicBezTo>
                <a:cubicBezTo>
                  <a:pt x="7573" y="4"/>
                  <a:pt x="7577" y="0"/>
                  <a:pt x="7581" y="0"/>
                </a:cubicBezTo>
                <a:close/>
                <a:moveTo>
                  <a:pt x="7613" y="0"/>
                </a:moveTo>
                <a:lnTo>
                  <a:pt x="7613" y="0"/>
                </a:lnTo>
                <a:cubicBezTo>
                  <a:pt x="7617" y="0"/>
                  <a:pt x="7621" y="4"/>
                  <a:pt x="7621" y="8"/>
                </a:cubicBezTo>
                <a:cubicBezTo>
                  <a:pt x="7621" y="13"/>
                  <a:pt x="7617" y="16"/>
                  <a:pt x="7613" y="16"/>
                </a:cubicBezTo>
                <a:cubicBezTo>
                  <a:pt x="7609" y="16"/>
                  <a:pt x="7605" y="13"/>
                  <a:pt x="7605" y="8"/>
                </a:cubicBezTo>
                <a:cubicBezTo>
                  <a:pt x="7605" y="4"/>
                  <a:pt x="7609" y="0"/>
                  <a:pt x="7613" y="0"/>
                </a:cubicBezTo>
                <a:close/>
                <a:moveTo>
                  <a:pt x="7645" y="0"/>
                </a:moveTo>
                <a:lnTo>
                  <a:pt x="7645" y="0"/>
                </a:lnTo>
                <a:cubicBezTo>
                  <a:pt x="7650" y="0"/>
                  <a:pt x="7653" y="4"/>
                  <a:pt x="7653" y="8"/>
                </a:cubicBezTo>
                <a:cubicBezTo>
                  <a:pt x="7653" y="13"/>
                  <a:pt x="7650" y="16"/>
                  <a:pt x="7645" y="16"/>
                </a:cubicBezTo>
                <a:cubicBezTo>
                  <a:pt x="7641" y="16"/>
                  <a:pt x="7637" y="13"/>
                  <a:pt x="7637" y="8"/>
                </a:cubicBezTo>
                <a:cubicBezTo>
                  <a:pt x="7637" y="4"/>
                  <a:pt x="7641" y="0"/>
                  <a:pt x="7645" y="0"/>
                </a:cubicBezTo>
                <a:close/>
                <a:moveTo>
                  <a:pt x="7677" y="0"/>
                </a:moveTo>
                <a:lnTo>
                  <a:pt x="7677" y="0"/>
                </a:lnTo>
                <a:cubicBezTo>
                  <a:pt x="7682" y="0"/>
                  <a:pt x="7685" y="4"/>
                  <a:pt x="7685" y="8"/>
                </a:cubicBezTo>
                <a:cubicBezTo>
                  <a:pt x="7685" y="13"/>
                  <a:pt x="7682" y="16"/>
                  <a:pt x="7677" y="16"/>
                </a:cubicBezTo>
                <a:cubicBezTo>
                  <a:pt x="7673" y="16"/>
                  <a:pt x="7669" y="13"/>
                  <a:pt x="7669" y="8"/>
                </a:cubicBezTo>
                <a:cubicBezTo>
                  <a:pt x="7669" y="4"/>
                  <a:pt x="7673" y="0"/>
                  <a:pt x="7677" y="0"/>
                </a:cubicBezTo>
                <a:close/>
                <a:moveTo>
                  <a:pt x="7709" y="0"/>
                </a:moveTo>
                <a:lnTo>
                  <a:pt x="7709" y="0"/>
                </a:lnTo>
                <a:cubicBezTo>
                  <a:pt x="7714" y="0"/>
                  <a:pt x="7717" y="4"/>
                  <a:pt x="7717" y="8"/>
                </a:cubicBezTo>
                <a:cubicBezTo>
                  <a:pt x="7717" y="13"/>
                  <a:pt x="7714" y="16"/>
                  <a:pt x="7709" y="16"/>
                </a:cubicBezTo>
                <a:cubicBezTo>
                  <a:pt x="7705" y="16"/>
                  <a:pt x="7701" y="13"/>
                  <a:pt x="7701" y="8"/>
                </a:cubicBezTo>
                <a:cubicBezTo>
                  <a:pt x="7701" y="4"/>
                  <a:pt x="7705" y="0"/>
                  <a:pt x="7709" y="0"/>
                </a:cubicBezTo>
                <a:close/>
                <a:moveTo>
                  <a:pt x="7741" y="0"/>
                </a:moveTo>
                <a:lnTo>
                  <a:pt x="7741" y="0"/>
                </a:lnTo>
                <a:cubicBezTo>
                  <a:pt x="7746" y="0"/>
                  <a:pt x="7749" y="4"/>
                  <a:pt x="7749" y="8"/>
                </a:cubicBezTo>
                <a:cubicBezTo>
                  <a:pt x="7749" y="13"/>
                  <a:pt x="7746" y="16"/>
                  <a:pt x="7741" y="16"/>
                </a:cubicBezTo>
                <a:cubicBezTo>
                  <a:pt x="7737" y="16"/>
                  <a:pt x="7733" y="13"/>
                  <a:pt x="7733" y="8"/>
                </a:cubicBezTo>
                <a:cubicBezTo>
                  <a:pt x="7733" y="4"/>
                  <a:pt x="7737" y="0"/>
                  <a:pt x="7741" y="0"/>
                </a:cubicBezTo>
                <a:close/>
                <a:moveTo>
                  <a:pt x="7773" y="0"/>
                </a:moveTo>
                <a:lnTo>
                  <a:pt x="7773" y="0"/>
                </a:lnTo>
                <a:cubicBezTo>
                  <a:pt x="7778" y="0"/>
                  <a:pt x="7781" y="4"/>
                  <a:pt x="7781" y="8"/>
                </a:cubicBezTo>
                <a:cubicBezTo>
                  <a:pt x="7781" y="13"/>
                  <a:pt x="7778" y="16"/>
                  <a:pt x="7773" y="16"/>
                </a:cubicBezTo>
                <a:cubicBezTo>
                  <a:pt x="7769" y="16"/>
                  <a:pt x="7765" y="13"/>
                  <a:pt x="7765" y="8"/>
                </a:cubicBezTo>
                <a:cubicBezTo>
                  <a:pt x="7765" y="4"/>
                  <a:pt x="7769" y="0"/>
                  <a:pt x="7773" y="0"/>
                </a:cubicBezTo>
                <a:close/>
                <a:moveTo>
                  <a:pt x="7805" y="0"/>
                </a:moveTo>
                <a:lnTo>
                  <a:pt x="7805" y="0"/>
                </a:lnTo>
                <a:cubicBezTo>
                  <a:pt x="7810" y="0"/>
                  <a:pt x="7813" y="4"/>
                  <a:pt x="7813" y="8"/>
                </a:cubicBezTo>
                <a:cubicBezTo>
                  <a:pt x="7813" y="13"/>
                  <a:pt x="7810" y="16"/>
                  <a:pt x="7805" y="16"/>
                </a:cubicBezTo>
                <a:cubicBezTo>
                  <a:pt x="7801" y="16"/>
                  <a:pt x="7797" y="13"/>
                  <a:pt x="7797" y="8"/>
                </a:cubicBezTo>
                <a:cubicBezTo>
                  <a:pt x="7797" y="4"/>
                  <a:pt x="7801" y="0"/>
                  <a:pt x="7805" y="0"/>
                </a:cubicBezTo>
                <a:close/>
                <a:moveTo>
                  <a:pt x="7837" y="0"/>
                </a:moveTo>
                <a:lnTo>
                  <a:pt x="7837" y="0"/>
                </a:lnTo>
                <a:cubicBezTo>
                  <a:pt x="7842" y="0"/>
                  <a:pt x="7845" y="4"/>
                  <a:pt x="7845" y="8"/>
                </a:cubicBezTo>
                <a:cubicBezTo>
                  <a:pt x="7845" y="13"/>
                  <a:pt x="7842" y="16"/>
                  <a:pt x="7837" y="16"/>
                </a:cubicBezTo>
                <a:cubicBezTo>
                  <a:pt x="7833" y="16"/>
                  <a:pt x="7829" y="13"/>
                  <a:pt x="7829" y="8"/>
                </a:cubicBezTo>
                <a:cubicBezTo>
                  <a:pt x="7829" y="4"/>
                  <a:pt x="7833" y="0"/>
                  <a:pt x="7837" y="0"/>
                </a:cubicBezTo>
                <a:close/>
                <a:moveTo>
                  <a:pt x="7869" y="0"/>
                </a:moveTo>
                <a:lnTo>
                  <a:pt x="7869" y="0"/>
                </a:lnTo>
                <a:cubicBezTo>
                  <a:pt x="7874" y="0"/>
                  <a:pt x="7877" y="4"/>
                  <a:pt x="7877" y="8"/>
                </a:cubicBezTo>
                <a:cubicBezTo>
                  <a:pt x="7877" y="13"/>
                  <a:pt x="7874" y="16"/>
                  <a:pt x="7869" y="16"/>
                </a:cubicBezTo>
                <a:cubicBezTo>
                  <a:pt x="7865" y="16"/>
                  <a:pt x="7861" y="13"/>
                  <a:pt x="7861" y="8"/>
                </a:cubicBezTo>
                <a:cubicBezTo>
                  <a:pt x="7861" y="4"/>
                  <a:pt x="7865" y="0"/>
                  <a:pt x="7869" y="0"/>
                </a:cubicBezTo>
                <a:close/>
                <a:moveTo>
                  <a:pt x="7901" y="0"/>
                </a:moveTo>
                <a:lnTo>
                  <a:pt x="7901" y="0"/>
                </a:lnTo>
                <a:cubicBezTo>
                  <a:pt x="7906" y="0"/>
                  <a:pt x="7909" y="4"/>
                  <a:pt x="7909" y="8"/>
                </a:cubicBezTo>
                <a:cubicBezTo>
                  <a:pt x="7909" y="13"/>
                  <a:pt x="7906" y="16"/>
                  <a:pt x="7901" y="16"/>
                </a:cubicBezTo>
                <a:cubicBezTo>
                  <a:pt x="7897" y="16"/>
                  <a:pt x="7893" y="13"/>
                  <a:pt x="7893" y="8"/>
                </a:cubicBezTo>
                <a:cubicBezTo>
                  <a:pt x="7893" y="4"/>
                  <a:pt x="7897" y="0"/>
                  <a:pt x="7901" y="0"/>
                </a:cubicBezTo>
                <a:close/>
                <a:moveTo>
                  <a:pt x="7933" y="0"/>
                </a:moveTo>
                <a:lnTo>
                  <a:pt x="7933" y="0"/>
                </a:lnTo>
                <a:cubicBezTo>
                  <a:pt x="7938" y="0"/>
                  <a:pt x="7941" y="4"/>
                  <a:pt x="7941" y="8"/>
                </a:cubicBezTo>
                <a:cubicBezTo>
                  <a:pt x="7941" y="13"/>
                  <a:pt x="7938" y="16"/>
                  <a:pt x="7933" y="16"/>
                </a:cubicBezTo>
                <a:cubicBezTo>
                  <a:pt x="7929" y="16"/>
                  <a:pt x="7925" y="13"/>
                  <a:pt x="7925" y="8"/>
                </a:cubicBezTo>
                <a:cubicBezTo>
                  <a:pt x="7925" y="4"/>
                  <a:pt x="7929" y="0"/>
                  <a:pt x="7933" y="0"/>
                </a:cubicBezTo>
                <a:close/>
                <a:moveTo>
                  <a:pt x="7965" y="0"/>
                </a:moveTo>
                <a:lnTo>
                  <a:pt x="7965" y="0"/>
                </a:lnTo>
                <a:cubicBezTo>
                  <a:pt x="7970" y="0"/>
                  <a:pt x="7973" y="4"/>
                  <a:pt x="7973" y="8"/>
                </a:cubicBezTo>
                <a:cubicBezTo>
                  <a:pt x="7973" y="13"/>
                  <a:pt x="7970" y="16"/>
                  <a:pt x="7965" y="16"/>
                </a:cubicBezTo>
                <a:cubicBezTo>
                  <a:pt x="7961" y="16"/>
                  <a:pt x="7957" y="13"/>
                  <a:pt x="7957" y="8"/>
                </a:cubicBezTo>
                <a:cubicBezTo>
                  <a:pt x="7957" y="4"/>
                  <a:pt x="7961" y="0"/>
                  <a:pt x="7965" y="0"/>
                </a:cubicBezTo>
                <a:close/>
                <a:moveTo>
                  <a:pt x="7997" y="0"/>
                </a:moveTo>
                <a:lnTo>
                  <a:pt x="7997" y="0"/>
                </a:lnTo>
                <a:cubicBezTo>
                  <a:pt x="8002" y="0"/>
                  <a:pt x="8005" y="4"/>
                  <a:pt x="8005" y="8"/>
                </a:cubicBezTo>
                <a:cubicBezTo>
                  <a:pt x="8005" y="13"/>
                  <a:pt x="8002" y="16"/>
                  <a:pt x="7997" y="16"/>
                </a:cubicBezTo>
                <a:cubicBezTo>
                  <a:pt x="7993" y="16"/>
                  <a:pt x="7989" y="13"/>
                  <a:pt x="7989" y="8"/>
                </a:cubicBezTo>
                <a:cubicBezTo>
                  <a:pt x="7989" y="4"/>
                  <a:pt x="7993" y="0"/>
                  <a:pt x="7997" y="0"/>
                </a:cubicBezTo>
                <a:close/>
                <a:moveTo>
                  <a:pt x="8029" y="0"/>
                </a:moveTo>
                <a:lnTo>
                  <a:pt x="8029" y="0"/>
                </a:lnTo>
                <a:cubicBezTo>
                  <a:pt x="8034" y="0"/>
                  <a:pt x="8037" y="4"/>
                  <a:pt x="8037" y="8"/>
                </a:cubicBezTo>
                <a:cubicBezTo>
                  <a:pt x="8037" y="13"/>
                  <a:pt x="8034" y="16"/>
                  <a:pt x="8029" y="16"/>
                </a:cubicBezTo>
                <a:cubicBezTo>
                  <a:pt x="8025" y="16"/>
                  <a:pt x="8021" y="13"/>
                  <a:pt x="8021" y="8"/>
                </a:cubicBezTo>
                <a:cubicBezTo>
                  <a:pt x="8021" y="4"/>
                  <a:pt x="8025" y="0"/>
                  <a:pt x="8029" y="0"/>
                </a:cubicBezTo>
                <a:close/>
                <a:moveTo>
                  <a:pt x="8061" y="0"/>
                </a:moveTo>
                <a:lnTo>
                  <a:pt x="8061" y="0"/>
                </a:lnTo>
                <a:cubicBezTo>
                  <a:pt x="8066" y="0"/>
                  <a:pt x="8069" y="4"/>
                  <a:pt x="8069" y="8"/>
                </a:cubicBezTo>
                <a:cubicBezTo>
                  <a:pt x="8069" y="13"/>
                  <a:pt x="8066" y="16"/>
                  <a:pt x="8061" y="16"/>
                </a:cubicBezTo>
                <a:cubicBezTo>
                  <a:pt x="8057" y="16"/>
                  <a:pt x="8053" y="13"/>
                  <a:pt x="8053" y="8"/>
                </a:cubicBezTo>
                <a:cubicBezTo>
                  <a:pt x="8053" y="4"/>
                  <a:pt x="8057" y="0"/>
                  <a:pt x="8061" y="0"/>
                </a:cubicBezTo>
                <a:close/>
                <a:moveTo>
                  <a:pt x="8093" y="0"/>
                </a:moveTo>
                <a:lnTo>
                  <a:pt x="8093" y="0"/>
                </a:lnTo>
                <a:cubicBezTo>
                  <a:pt x="8098" y="0"/>
                  <a:pt x="8101" y="4"/>
                  <a:pt x="8101" y="8"/>
                </a:cubicBezTo>
                <a:cubicBezTo>
                  <a:pt x="8101" y="13"/>
                  <a:pt x="8098" y="16"/>
                  <a:pt x="8093" y="16"/>
                </a:cubicBezTo>
                <a:cubicBezTo>
                  <a:pt x="8089" y="16"/>
                  <a:pt x="8085" y="13"/>
                  <a:pt x="8085" y="8"/>
                </a:cubicBezTo>
                <a:cubicBezTo>
                  <a:pt x="8085" y="4"/>
                  <a:pt x="8089" y="0"/>
                  <a:pt x="8093" y="0"/>
                </a:cubicBezTo>
                <a:close/>
                <a:moveTo>
                  <a:pt x="8125" y="0"/>
                </a:moveTo>
                <a:lnTo>
                  <a:pt x="8125" y="0"/>
                </a:lnTo>
                <a:cubicBezTo>
                  <a:pt x="8130" y="0"/>
                  <a:pt x="8133" y="4"/>
                  <a:pt x="8133" y="8"/>
                </a:cubicBezTo>
                <a:cubicBezTo>
                  <a:pt x="8133" y="13"/>
                  <a:pt x="8130" y="16"/>
                  <a:pt x="8125" y="16"/>
                </a:cubicBezTo>
                <a:cubicBezTo>
                  <a:pt x="8121" y="16"/>
                  <a:pt x="8117" y="13"/>
                  <a:pt x="8117" y="8"/>
                </a:cubicBezTo>
                <a:cubicBezTo>
                  <a:pt x="8117" y="4"/>
                  <a:pt x="8121" y="0"/>
                  <a:pt x="8125" y="0"/>
                </a:cubicBezTo>
                <a:close/>
                <a:moveTo>
                  <a:pt x="8157" y="0"/>
                </a:moveTo>
                <a:lnTo>
                  <a:pt x="8157" y="0"/>
                </a:lnTo>
                <a:cubicBezTo>
                  <a:pt x="8162" y="0"/>
                  <a:pt x="8165" y="4"/>
                  <a:pt x="8165" y="8"/>
                </a:cubicBezTo>
                <a:cubicBezTo>
                  <a:pt x="8165" y="13"/>
                  <a:pt x="8162" y="16"/>
                  <a:pt x="8157" y="16"/>
                </a:cubicBezTo>
                <a:cubicBezTo>
                  <a:pt x="8153" y="16"/>
                  <a:pt x="8149" y="13"/>
                  <a:pt x="8149" y="8"/>
                </a:cubicBezTo>
                <a:cubicBezTo>
                  <a:pt x="8149" y="4"/>
                  <a:pt x="8153" y="0"/>
                  <a:pt x="8157" y="0"/>
                </a:cubicBezTo>
                <a:close/>
                <a:moveTo>
                  <a:pt x="8189" y="0"/>
                </a:moveTo>
                <a:lnTo>
                  <a:pt x="8189" y="0"/>
                </a:lnTo>
                <a:cubicBezTo>
                  <a:pt x="8194" y="0"/>
                  <a:pt x="8197" y="4"/>
                  <a:pt x="8197" y="8"/>
                </a:cubicBezTo>
                <a:cubicBezTo>
                  <a:pt x="8197" y="13"/>
                  <a:pt x="8194" y="16"/>
                  <a:pt x="8189" y="16"/>
                </a:cubicBezTo>
                <a:cubicBezTo>
                  <a:pt x="8185" y="16"/>
                  <a:pt x="8181" y="13"/>
                  <a:pt x="8181" y="8"/>
                </a:cubicBezTo>
                <a:cubicBezTo>
                  <a:pt x="8181" y="4"/>
                  <a:pt x="8185" y="0"/>
                  <a:pt x="8189" y="0"/>
                </a:cubicBezTo>
                <a:close/>
                <a:moveTo>
                  <a:pt x="8221" y="0"/>
                </a:moveTo>
                <a:lnTo>
                  <a:pt x="8221" y="0"/>
                </a:lnTo>
                <a:cubicBezTo>
                  <a:pt x="8226" y="0"/>
                  <a:pt x="8229" y="4"/>
                  <a:pt x="8229" y="8"/>
                </a:cubicBezTo>
                <a:cubicBezTo>
                  <a:pt x="8229" y="13"/>
                  <a:pt x="8226" y="16"/>
                  <a:pt x="8221" y="16"/>
                </a:cubicBezTo>
                <a:cubicBezTo>
                  <a:pt x="8217" y="16"/>
                  <a:pt x="8213" y="13"/>
                  <a:pt x="8213" y="8"/>
                </a:cubicBezTo>
                <a:cubicBezTo>
                  <a:pt x="8213" y="4"/>
                  <a:pt x="8217" y="0"/>
                  <a:pt x="8221" y="0"/>
                </a:cubicBezTo>
                <a:close/>
                <a:moveTo>
                  <a:pt x="8253" y="0"/>
                </a:moveTo>
                <a:lnTo>
                  <a:pt x="8253" y="0"/>
                </a:lnTo>
                <a:cubicBezTo>
                  <a:pt x="8258" y="0"/>
                  <a:pt x="8261" y="4"/>
                  <a:pt x="8261" y="8"/>
                </a:cubicBezTo>
                <a:cubicBezTo>
                  <a:pt x="8261" y="13"/>
                  <a:pt x="8258" y="16"/>
                  <a:pt x="8253" y="16"/>
                </a:cubicBezTo>
                <a:cubicBezTo>
                  <a:pt x="8249" y="16"/>
                  <a:pt x="8245" y="13"/>
                  <a:pt x="8245" y="8"/>
                </a:cubicBezTo>
                <a:cubicBezTo>
                  <a:pt x="8245" y="4"/>
                  <a:pt x="8249" y="0"/>
                  <a:pt x="8253" y="0"/>
                </a:cubicBezTo>
                <a:close/>
                <a:moveTo>
                  <a:pt x="8285" y="0"/>
                </a:moveTo>
                <a:lnTo>
                  <a:pt x="8285" y="0"/>
                </a:lnTo>
                <a:cubicBezTo>
                  <a:pt x="8290" y="0"/>
                  <a:pt x="8293" y="4"/>
                  <a:pt x="8293" y="8"/>
                </a:cubicBezTo>
                <a:cubicBezTo>
                  <a:pt x="8293" y="13"/>
                  <a:pt x="8290" y="16"/>
                  <a:pt x="8285" y="16"/>
                </a:cubicBezTo>
                <a:cubicBezTo>
                  <a:pt x="8281" y="16"/>
                  <a:pt x="8277" y="13"/>
                  <a:pt x="8277" y="8"/>
                </a:cubicBezTo>
                <a:cubicBezTo>
                  <a:pt x="8277" y="4"/>
                  <a:pt x="8281" y="0"/>
                  <a:pt x="8285" y="0"/>
                </a:cubicBezTo>
                <a:close/>
                <a:moveTo>
                  <a:pt x="8317" y="0"/>
                </a:moveTo>
                <a:lnTo>
                  <a:pt x="8317" y="0"/>
                </a:lnTo>
                <a:cubicBezTo>
                  <a:pt x="8322" y="0"/>
                  <a:pt x="8325" y="4"/>
                  <a:pt x="8325" y="8"/>
                </a:cubicBezTo>
                <a:cubicBezTo>
                  <a:pt x="8325" y="13"/>
                  <a:pt x="8322" y="16"/>
                  <a:pt x="8317" y="16"/>
                </a:cubicBezTo>
                <a:cubicBezTo>
                  <a:pt x="8313" y="16"/>
                  <a:pt x="8309" y="13"/>
                  <a:pt x="8309" y="8"/>
                </a:cubicBezTo>
                <a:cubicBezTo>
                  <a:pt x="8309" y="4"/>
                  <a:pt x="8313" y="0"/>
                  <a:pt x="8317" y="0"/>
                </a:cubicBezTo>
                <a:close/>
                <a:moveTo>
                  <a:pt x="8349" y="0"/>
                </a:moveTo>
                <a:lnTo>
                  <a:pt x="8349" y="0"/>
                </a:lnTo>
                <a:cubicBezTo>
                  <a:pt x="8354" y="0"/>
                  <a:pt x="8357" y="4"/>
                  <a:pt x="8357" y="8"/>
                </a:cubicBezTo>
                <a:cubicBezTo>
                  <a:pt x="8357" y="13"/>
                  <a:pt x="8354" y="16"/>
                  <a:pt x="8349" y="16"/>
                </a:cubicBezTo>
                <a:cubicBezTo>
                  <a:pt x="8345" y="16"/>
                  <a:pt x="8341" y="13"/>
                  <a:pt x="8341" y="8"/>
                </a:cubicBezTo>
                <a:cubicBezTo>
                  <a:pt x="8341" y="4"/>
                  <a:pt x="8345" y="0"/>
                  <a:pt x="8349" y="0"/>
                </a:cubicBezTo>
                <a:close/>
                <a:moveTo>
                  <a:pt x="8381" y="0"/>
                </a:moveTo>
                <a:lnTo>
                  <a:pt x="8381" y="0"/>
                </a:lnTo>
                <a:cubicBezTo>
                  <a:pt x="8386" y="0"/>
                  <a:pt x="8389" y="4"/>
                  <a:pt x="8389" y="8"/>
                </a:cubicBezTo>
                <a:cubicBezTo>
                  <a:pt x="8389" y="13"/>
                  <a:pt x="8386" y="16"/>
                  <a:pt x="8381" y="16"/>
                </a:cubicBezTo>
                <a:cubicBezTo>
                  <a:pt x="8377" y="16"/>
                  <a:pt x="8373" y="13"/>
                  <a:pt x="8373" y="8"/>
                </a:cubicBezTo>
                <a:cubicBezTo>
                  <a:pt x="8373" y="4"/>
                  <a:pt x="8377" y="0"/>
                  <a:pt x="8381" y="0"/>
                </a:cubicBezTo>
                <a:close/>
                <a:moveTo>
                  <a:pt x="8413" y="0"/>
                </a:moveTo>
                <a:lnTo>
                  <a:pt x="8413" y="0"/>
                </a:lnTo>
                <a:cubicBezTo>
                  <a:pt x="8418" y="0"/>
                  <a:pt x="8421" y="4"/>
                  <a:pt x="8421" y="8"/>
                </a:cubicBezTo>
                <a:cubicBezTo>
                  <a:pt x="8421" y="13"/>
                  <a:pt x="8418" y="16"/>
                  <a:pt x="8413" y="16"/>
                </a:cubicBezTo>
                <a:cubicBezTo>
                  <a:pt x="8409" y="16"/>
                  <a:pt x="8405" y="13"/>
                  <a:pt x="8405" y="8"/>
                </a:cubicBezTo>
                <a:cubicBezTo>
                  <a:pt x="8405" y="4"/>
                  <a:pt x="8409" y="0"/>
                  <a:pt x="8413" y="0"/>
                </a:cubicBezTo>
                <a:close/>
                <a:moveTo>
                  <a:pt x="8445" y="0"/>
                </a:moveTo>
                <a:lnTo>
                  <a:pt x="8446" y="0"/>
                </a:lnTo>
                <a:cubicBezTo>
                  <a:pt x="8450" y="0"/>
                  <a:pt x="8454" y="4"/>
                  <a:pt x="8454" y="8"/>
                </a:cubicBezTo>
                <a:cubicBezTo>
                  <a:pt x="8454" y="13"/>
                  <a:pt x="8450" y="16"/>
                  <a:pt x="8446" y="16"/>
                </a:cubicBezTo>
                <a:lnTo>
                  <a:pt x="8445" y="16"/>
                </a:lnTo>
                <a:cubicBezTo>
                  <a:pt x="8441" y="16"/>
                  <a:pt x="8437" y="13"/>
                  <a:pt x="8437" y="8"/>
                </a:cubicBezTo>
                <a:cubicBezTo>
                  <a:pt x="8437" y="4"/>
                  <a:pt x="8441" y="0"/>
                  <a:pt x="8445" y="0"/>
                </a:cubicBezTo>
                <a:close/>
                <a:moveTo>
                  <a:pt x="8478" y="0"/>
                </a:moveTo>
                <a:lnTo>
                  <a:pt x="8478" y="0"/>
                </a:lnTo>
                <a:cubicBezTo>
                  <a:pt x="8482" y="0"/>
                  <a:pt x="8486" y="4"/>
                  <a:pt x="8486" y="8"/>
                </a:cubicBezTo>
                <a:cubicBezTo>
                  <a:pt x="8486" y="13"/>
                  <a:pt x="8482" y="16"/>
                  <a:pt x="8478" y="16"/>
                </a:cubicBezTo>
                <a:cubicBezTo>
                  <a:pt x="8473" y="16"/>
                  <a:pt x="8470" y="13"/>
                  <a:pt x="8470" y="8"/>
                </a:cubicBezTo>
                <a:cubicBezTo>
                  <a:pt x="8470" y="4"/>
                  <a:pt x="8473" y="0"/>
                  <a:pt x="8478" y="0"/>
                </a:cubicBezTo>
                <a:close/>
                <a:moveTo>
                  <a:pt x="8510" y="0"/>
                </a:moveTo>
                <a:lnTo>
                  <a:pt x="8510" y="0"/>
                </a:lnTo>
                <a:cubicBezTo>
                  <a:pt x="8514" y="0"/>
                  <a:pt x="8518" y="4"/>
                  <a:pt x="8518" y="8"/>
                </a:cubicBezTo>
                <a:cubicBezTo>
                  <a:pt x="8518" y="13"/>
                  <a:pt x="8514" y="16"/>
                  <a:pt x="8510" y="16"/>
                </a:cubicBezTo>
                <a:cubicBezTo>
                  <a:pt x="8505" y="16"/>
                  <a:pt x="8502" y="13"/>
                  <a:pt x="8502" y="8"/>
                </a:cubicBezTo>
                <a:cubicBezTo>
                  <a:pt x="8502" y="4"/>
                  <a:pt x="8505" y="0"/>
                  <a:pt x="8510" y="0"/>
                </a:cubicBezTo>
                <a:close/>
                <a:moveTo>
                  <a:pt x="8542" y="0"/>
                </a:moveTo>
                <a:lnTo>
                  <a:pt x="8542" y="0"/>
                </a:lnTo>
                <a:cubicBezTo>
                  <a:pt x="8546" y="0"/>
                  <a:pt x="8550" y="4"/>
                  <a:pt x="8550" y="8"/>
                </a:cubicBezTo>
                <a:cubicBezTo>
                  <a:pt x="8550" y="13"/>
                  <a:pt x="8546" y="16"/>
                  <a:pt x="8542" y="16"/>
                </a:cubicBezTo>
                <a:cubicBezTo>
                  <a:pt x="8537" y="16"/>
                  <a:pt x="8534" y="13"/>
                  <a:pt x="8534" y="8"/>
                </a:cubicBezTo>
                <a:cubicBezTo>
                  <a:pt x="8534" y="4"/>
                  <a:pt x="8537" y="0"/>
                  <a:pt x="8542" y="0"/>
                </a:cubicBezTo>
                <a:close/>
                <a:moveTo>
                  <a:pt x="8574" y="0"/>
                </a:moveTo>
                <a:lnTo>
                  <a:pt x="8574" y="0"/>
                </a:lnTo>
                <a:cubicBezTo>
                  <a:pt x="8578" y="0"/>
                  <a:pt x="8582" y="4"/>
                  <a:pt x="8582" y="8"/>
                </a:cubicBezTo>
                <a:cubicBezTo>
                  <a:pt x="8582" y="13"/>
                  <a:pt x="8578" y="16"/>
                  <a:pt x="8574" y="16"/>
                </a:cubicBezTo>
                <a:cubicBezTo>
                  <a:pt x="8569" y="16"/>
                  <a:pt x="8566" y="13"/>
                  <a:pt x="8566" y="8"/>
                </a:cubicBezTo>
                <a:cubicBezTo>
                  <a:pt x="8566" y="4"/>
                  <a:pt x="8569" y="0"/>
                  <a:pt x="8574" y="0"/>
                </a:cubicBezTo>
                <a:close/>
                <a:moveTo>
                  <a:pt x="8606" y="0"/>
                </a:moveTo>
                <a:lnTo>
                  <a:pt x="8606" y="0"/>
                </a:lnTo>
                <a:cubicBezTo>
                  <a:pt x="8610" y="0"/>
                  <a:pt x="8614" y="4"/>
                  <a:pt x="8614" y="8"/>
                </a:cubicBezTo>
                <a:cubicBezTo>
                  <a:pt x="8614" y="13"/>
                  <a:pt x="8610" y="16"/>
                  <a:pt x="8606" y="16"/>
                </a:cubicBezTo>
                <a:cubicBezTo>
                  <a:pt x="8601" y="16"/>
                  <a:pt x="8598" y="13"/>
                  <a:pt x="8598" y="8"/>
                </a:cubicBezTo>
                <a:cubicBezTo>
                  <a:pt x="8598" y="4"/>
                  <a:pt x="8601" y="0"/>
                  <a:pt x="8606" y="0"/>
                </a:cubicBezTo>
                <a:close/>
                <a:moveTo>
                  <a:pt x="8638" y="0"/>
                </a:moveTo>
                <a:lnTo>
                  <a:pt x="8638" y="0"/>
                </a:lnTo>
                <a:cubicBezTo>
                  <a:pt x="8642" y="0"/>
                  <a:pt x="8646" y="4"/>
                  <a:pt x="8646" y="8"/>
                </a:cubicBezTo>
                <a:cubicBezTo>
                  <a:pt x="8646" y="13"/>
                  <a:pt x="8642" y="16"/>
                  <a:pt x="8638" y="16"/>
                </a:cubicBezTo>
                <a:cubicBezTo>
                  <a:pt x="8633" y="16"/>
                  <a:pt x="8630" y="13"/>
                  <a:pt x="8630" y="8"/>
                </a:cubicBezTo>
                <a:cubicBezTo>
                  <a:pt x="8630" y="4"/>
                  <a:pt x="8633" y="0"/>
                  <a:pt x="8638" y="0"/>
                </a:cubicBezTo>
                <a:close/>
                <a:moveTo>
                  <a:pt x="8670" y="0"/>
                </a:moveTo>
                <a:lnTo>
                  <a:pt x="8670" y="0"/>
                </a:lnTo>
                <a:cubicBezTo>
                  <a:pt x="8674" y="0"/>
                  <a:pt x="8678" y="4"/>
                  <a:pt x="8678" y="8"/>
                </a:cubicBezTo>
                <a:cubicBezTo>
                  <a:pt x="8678" y="13"/>
                  <a:pt x="8674" y="16"/>
                  <a:pt x="8670" y="16"/>
                </a:cubicBezTo>
                <a:cubicBezTo>
                  <a:pt x="8665" y="16"/>
                  <a:pt x="8662" y="13"/>
                  <a:pt x="8662" y="8"/>
                </a:cubicBezTo>
                <a:cubicBezTo>
                  <a:pt x="8662" y="4"/>
                  <a:pt x="8665" y="0"/>
                  <a:pt x="8670" y="0"/>
                </a:cubicBezTo>
                <a:close/>
                <a:moveTo>
                  <a:pt x="8702" y="0"/>
                </a:moveTo>
                <a:lnTo>
                  <a:pt x="8702" y="0"/>
                </a:lnTo>
                <a:cubicBezTo>
                  <a:pt x="8706" y="0"/>
                  <a:pt x="8710" y="4"/>
                  <a:pt x="8710" y="8"/>
                </a:cubicBezTo>
                <a:cubicBezTo>
                  <a:pt x="8710" y="13"/>
                  <a:pt x="8706" y="16"/>
                  <a:pt x="8702" y="16"/>
                </a:cubicBezTo>
                <a:cubicBezTo>
                  <a:pt x="8697" y="16"/>
                  <a:pt x="8694" y="13"/>
                  <a:pt x="8694" y="8"/>
                </a:cubicBezTo>
                <a:cubicBezTo>
                  <a:pt x="8694" y="4"/>
                  <a:pt x="8697" y="0"/>
                  <a:pt x="8702" y="0"/>
                </a:cubicBezTo>
                <a:close/>
                <a:moveTo>
                  <a:pt x="8734" y="0"/>
                </a:moveTo>
                <a:lnTo>
                  <a:pt x="8734" y="0"/>
                </a:lnTo>
                <a:cubicBezTo>
                  <a:pt x="8738" y="0"/>
                  <a:pt x="8742" y="4"/>
                  <a:pt x="8742" y="8"/>
                </a:cubicBezTo>
                <a:cubicBezTo>
                  <a:pt x="8742" y="13"/>
                  <a:pt x="8738" y="16"/>
                  <a:pt x="8734" y="16"/>
                </a:cubicBezTo>
                <a:cubicBezTo>
                  <a:pt x="8729" y="16"/>
                  <a:pt x="8726" y="13"/>
                  <a:pt x="8726" y="8"/>
                </a:cubicBezTo>
                <a:cubicBezTo>
                  <a:pt x="8726" y="4"/>
                  <a:pt x="8729" y="0"/>
                  <a:pt x="8734" y="0"/>
                </a:cubicBezTo>
                <a:close/>
                <a:moveTo>
                  <a:pt x="8766" y="0"/>
                </a:moveTo>
                <a:lnTo>
                  <a:pt x="8766" y="0"/>
                </a:lnTo>
                <a:cubicBezTo>
                  <a:pt x="8770" y="0"/>
                  <a:pt x="8774" y="4"/>
                  <a:pt x="8774" y="8"/>
                </a:cubicBezTo>
                <a:cubicBezTo>
                  <a:pt x="8774" y="13"/>
                  <a:pt x="8770" y="16"/>
                  <a:pt x="8766" y="16"/>
                </a:cubicBezTo>
                <a:cubicBezTo>
                  <a:pt x="8761" y="16"/>
                  <a:pt x="8758" y="13"/>
                  <a:pt x="8758" y="8"/>
                </a:cubicBezTo>
                <a:cubicBezTo>
                  <a:pt x="8758" y="4"/>
                  <a:pt x="8761" y="0"/>
                  <a:pt x="8766" y="0"/>
                </a:cubicBezTo>
                <a:close/>
                <a:moveTo>
                  <a:pt x="8798" y="0"/>
                </a:moveTo>
                <a:lnTo>
                  <a:pt x="8798" y="0"/>
                </a:lnTo>
                <a:cubicBezTo>
                  <a:pt x="8802" y="0"/>
                  <a:pt x="8806" y="4"/>
                  <a:pt x="8806" y="8"/>
                </a:cubicBezTo>
                <a:cubicBezTo>
                  <a:pt x="8806" y="13"/>
                  <a:pt x="8802" y="16"/>
                  <a:pt x="8798" y="16"/>
                </a:cubicBezTo>
                <a:cubicBezTo>
                  <a:pt x="8793" y="16"/>
                  <a:pt x="8790" y="13"/>
                  <a:pt x="8790" y="8"/>
                </a:cubicBezTo>
                <a:cubicBezTo>
                  <a:pt x="8790" y="4"/>
                  <a:pt x="8793" y="0"/>
                  <a:pt x="8798" y="0"/>
                </a:cubicBezTo>
                <a:close/>
                <a:moveTo>
                  <a:pt x="8830" y="0"/>
                </a:moveTo>
                <a:lnTo>
                  <a:pt x="8830" y="0"/>
                </a:lnTo>
                <a:cubicBezTo>
                  <a:pt x="8834" y="0"/>
                  <a:pt x="8838" y="4"/>
                  <a:pt x="8838" y="8"/>
                </a:cubicBezTo>
                <a:cubicBezTo>
                  <a:pt x="8838" y="13"/>
                  <a:pt x="8834" y="16"/>
                  <a:pt x="8830" y="16"/>
                </a:cubicBezTo>
                <a:cubicBezTo>
                  <a:pt x="8825" y="16"/>
                  <a:pt x="8822" y="13"/>
                  <a:pt x="8822" y="8"/>
                </a:cubicBezTo>
                <a:cubicBezTo>
                  <a:pt x="8822" y="4"/>
                  <a:pt x="8825" y="0"/>
                  <a:pt x="8830" y="0"/>
                </a:cubicBezTo>
                <a:close/>
                <a:moveTo>
                  <a:pt x="8862" y="0"/>
                </a:moveTo>
                <a:lnTo>
                  <a:pt x="8862" y="0"/>
                </a:lnTo>
                <a:cubicBezTo>
                  <a:pt x="8866" y="0"/>
                  <a:pt x="8870" y="4"/>
                  <a:pt x="8870" y="8"/>
                </a:cubicBezTo>
                <a:cubicBezTo>
                  <a:pt x="8870" y="13"/>
                  <a:pt x="8866" y="16"/>
                  <a:pt x="8862" y="16"/>
                </a:cubicBezTo>
                <a:cubicBezTo>
                  <a:pt x="8857" y="16"/>
                  <a:pt x="8854" y="13"/>
                  <a:pt x="8854" y="8"/>
                </a:cubicBezTo>
                <a:cubicBezTo>
                  <a:pt x="8854" y="4"/>
                  <a:pt x="8857" y="0"/>
                  <a:pt x="8862" y="0"/>
                </a:cubicBezTo>
                <a:close/>
                <a:moveTo>
                  <a:pt x="8894" y="0"/>
                </a:moveTo>
                <a:lnTo>
                  <a:pt x="8894" y="0"/>
                </a:lnTo>
                <a:cubicBezTo>
                  <a:pt x="8898" y="0"/>
                  <a:pt x="8902" y="4"/>
                  <a:pt x="8902" y="8"/>
                </a:cubicBezTo>
                <a:cubicBezTo>
                  <a:pt x="8902" y="13"/>
                  <a:pt x="8898" y="16"/>
                  <a:pt x="8894" y="16"/>
                </a:cubicBezTo>
                <a:cubicBezTo>
                  <a:pt x="8889" y="16"/>
                  <a:pt x="8886" y="13"/>
                  <a:pt x="8886" y="8"/>
                </a:cubicBezTo>
                <a:cubicBezTo>
                  <a:pt x="8886" y="4"/>
                  <a:pt x="8889" y="0"/>
                  <a:pt x="8894" y="0"/>
                </a:cubicBezTo>
                <a:close/>
                <a:moveTo>
                  <a:pt x="8926" y="0"/>
                </a:moveTo>
                <a:lnTo>
                  <a:pt x="8926" y="0"/>
                </a:lnTo>
                <a:cubicBezTo>
                  <a:pt x="8930" y="0"/>
                  <a:pt x="8934" y="4"/>
                  <a:pt x="8934" y="8"/>
                </a:cubicBezTo>
                <a:cubicBezTo>
                  <a:pt x="8934" y="13"/>
                  <a:pt x="8930" y="16"/>
                  <a:pt x="8926" y="16"/>
                </a:cubicBezTo>
                <a:cubicBezTo>
                  <a:pt x="8921" y="16"/>
                  <a:pt x="8918" y="13"/>
                  <a:pt x="8918" y="8"/>
                </a:cubicBezTo>
                <a:cubicBezTo>
                  <a:pt x="8918" y="4"/>
                  <a:pt x="8921" y="0"/>
                  <a:pt x="8926" y="0"/>
                </a:cubicBezTo>
                <a:close/>
                <a:moveTo>
                  <a:pt x="8958" y="0"/>
                </a:moveTo>
                <a:lnTo>
                  <a:pt x="8958" y="0"/>
                </a:lnTo>
                <a:cubicBezTo>
                  <a:pt x="8962" y="0"/>
                  <a:pt x="8966" y="4"/>
                  <a:pt x="8966" y="8"/>
                </a:cubicBezTo>
                <a:cubicBezTo>
                  <a:pt x="8966" y="13"/>
                  <a:pt x="8962" y="16"/>
                  <a:pt x="8958" y="16"/>
                </a:cubicBezTo>
                <a:cubicBezTo>
                  <a:pt x="8953" y="16"/>
                  <a:pt x="8950" y="13"/>
                  <a:pt x="8950" y="8"/>
                </a:cubicBezTo>
                <a:cubicBezTo>
                  <a:pt x="8950" y="4"/>
                  <a:pt x="8953" y="0"/>
                  <a:pt x="8958" y="0"/>
                </a:cubicBezTo>
                <a:close/>
                <a:moveTo>
                  <a:pt x="8990" y="0"/>
                </a:moveTo>
                <a:lnTo>
                  <a:pt x="8990" y="0"/>
                </a:lnTo>
                <a:cubicBezTo>
                  <a:pt x="8994" y="0"/>
                  <a:pt x="8998" y="4"/>
                  <a:pt x="8998" y="8"/>
                </a:cubicBezTo>
                <a:cubicBezTo>
                  <a:pt x="8998" y="13"/>
                  <a:pt x="8994" y="16"/>
                  <a:pt x="8990" y="16"/>
                </a:cubicBezTo>
                <a:cubicBezTo>
                  <a:pt x="8985" y="16"/>
                  <a:pt x="8982" y="13"/>
                  <a:pt x="8982" y="8"/>
                </a:cubicBezTo>
                <a:cubicBezTo>
                  <a:pt x="8982" y="4"/>
                  <a:pt x="8985" y="0"/>
                  <a:pt x="8990" y="0"/>
                </a:cubicBezTo>
                <a:close/>
                <a:moveTo>
                  <a:pt x="9022" y="0"/>
                </a:moveTo>
                <a:lnTo>
                  <a:pt x="9022" y="0"/>
                </a:lnTo>
                <a:cubicBezTo>
                  <a:pt x="9026" y="0"/>
                  <a:pt x="9030" y="4"/>
                  <a:pt x="9030" y="8"/>
                </a:cubicBezTo>
                <a:cubicBezTo>
                  <a:pt x="9030" y="13"/>
                  <a:pt x="9026" y="16"/>
                  <a:pt x="9022" y="16"/>
                </a:cubicBezTo>
                <a:cubicBezTo>
                  <a:pt x="9017" y="16"/>
                  <a:pt x="9014" y="13"/>
                  <a:pt x="9014" y="8"/>
                </a:cubicBezTo>
                <a:cubicBezTo>
                  <a:pt x="9014" y="4"/>
                  <a:pt x="9017" y="0"/>
                  <a:pt x="9022" y="0"/>
                </a:cubicBezTo>
                <a:close/>
                <a:moveTo>
                  <a:pt x="9054" y="0"/>
                </a:moveTo>
                <a:lnTo>
                  <a:pt x="9054" y="0"/>
                </a:lnTo>
                <a:cubicBezTo>
                  <a:pt x="9058" y="0"/>
                  <a:pt x="9062" y="4"/>
                  <a:pt x="9062" y="8"/>
                </a:cubicBezTo>
                <a:cubicBezTo>
                  <a:pt x="9062" y="13"/>
                  <a:pt x="9058" y="16"/>
                  <a:pt x="9054" y="16"/>
                </a:cubicBezTo>
                <a:cubicBezTo>
                  <a:pt x="9049" y="16"/>
                  <a:pt x="9046" y="13"/>
                  <a:pt x="9046" y="8"/>
                </a:cubicBezTo>
                <a:cubicBezTo>
                  <a:pt x="9046" y="4"/>
                  <a:pt x="9049" y="0"/>
                  <a:pt x="9054" y="0"/>
                </a:cubicBezTo>
                <a:close/>
                <a:moveTo>
                  <a:pt x="9086" y="0"/>
                </a:moveTo>
                <a:lnTo>
                  <a:pt x="9086" y="0"/>
                </a:lnTo>
                <a:cubicBezTo>
                  <a:pt x="9090" y="0"/>
                  <a:pt x="9094" y="4"/>
                  <a:pt x="9094" y="8"/>
                </a:cubicBezTo>
                <a:cubicBezTo>
                  <a:pt x="9094" y="13"/>
                  <a:pt x="9090" y="16"/>
                  <a:pt x="9086" y="16"/>
                </a:cubicBezTo>
                <a:cubicBezTo>
                  <a:pt x="9081" y="16"/>
                  <a:pt x="9078" y="13"/>
                  <a:pt x="9078" y="8"/>
                </a:cubicBezTo>
                <a:cubicBezTo>
                  <a:pt x="9078" y="4"/>
                  <a:pt x="9081" y="0"/>
                  <a:pt x="9086" y="0"/>
                </a:cubicBezTo>
                <a:close/>
                <a:moveTo>
                  <a:pt x="9118" y="0"/>
                </a:moveTo>
                <a:lnTo>
                  <a:pt x="9118" y="0"/>
                </a:lnTo>
                <a:cubicBezTo>
                  <a:pt x="9122" y="0"/>
                  <a:pt x="9126" y="4"/>
                  <a:pt x="9126" y="8"/>
                </a:cubicBezTo>
                <a:cubicBezTo>
                  <a:pt x="9126" y="13"/>
                  <a:pt x="9122" y="16"/>
                  <a:pt x="9118" y="16"/>
                </a:cubicBezTo>
                <a:cubicBezTo>
                  <a:pt x="9113" y="16"/>
                  <a:pt x="9110" y="13"/>
                  <a:pt x="9110" y="8"/>
                </a:cubicBezTo>
                <a:cubicBezTo>
                  <a:pt x="9110" y="4"/>
                  <a:pt x="9113" y="0"/>
                  <a:pt x="9118" y="0"/>
                </a:cubicBezTo>
                <a:close/>
                <a:moveTo>
                  <a:pt x="9150" y="0"/>
                </a:moveTo>
                <a:lnTo>
                  <a:pt x="9150" y="0"/>
                </a:lnTo>
                <a:cubicBezTo>
                  <a:pt x="9154" y="0"/>
                  <a:pt x="9158" y="4"/>
                  <a:pt x="9158" y="8"/>
                </a:cubicBezTo>
                <a:cubicBezTo>
                  <a:pt x="9158" y="13"/>
                  <a:pt x="9154" y="16"/>
                  <a:pt x="9150" y="16"/>
                </a:cubicBezTo>
                <a:cubicBezTo>
                  <a:pt x="9145" y="16"/>
                  <a:pt x="9142" y="13"/>
                  <a:pt x="9142" y="8"/>
                </a:cubicBezTo>
                <a:cubicBezTo>
                  <a:pt x="9142" y="4"/>
                  <a:pt x="9145" y="0"/>
                  <a:pt x="9150" y="0"/>
                </a:cubicBezTo>
                <a:close/>
                <a:moveTo>
                  <a:pt x="9182" y="0"/>
                </a:moveTo>
                <a:lnTo>
                  <a:pt x="9182" y="0"/>
                </a:lnTo>
                <a:cubicBezTo>
                  <a:pt x="9186" y="0"/>
                  <a:pt x="9190" y="4"/>
                  <a:pt x="9190" y="8"/>
                </a:cubicBezTo>
                <a:cubicBezTo>
                  <a:pt x="9190" y="13"/>
                  <a:pt x="9186" y="16"/>
                  <a:pt x="9182" y="16"/>
                </a:cubicBezTo>
                <a:cubicBezTo>
                  <a:pt x="9177" y="16"/>
                  <a:pt x="9174" y="13"/>
                  <a:pt x="9174" y="8"/>
                </a:cubicBezTo>
                <a:cubicBezTo>
                  <a:pt x="9174" y="4"/>
                  <a:pt x="9177" y="0"/>
                  <a:pt x="9182" y="0"/>
                </a:cubicBezTo>
                <a:close/>
                <a:moveTo>
                  <a:pt x="9214" y="0"/>
                </a:moveTo>
                <a:lnTo>
                  <a:pt x="9214" y="0"/>
                </a:lnTo>
                <a:cubicBezTo>
                  <a:pt x="9218" y="0"/>
                  <a:pt x="9222" y="4"/>
                  <a:pt x="9222" y="8"/>
                </a:cubicBezTo>
                <a:cubicBezTo>
                  <a:pt x="9222" y="13"/>
                  <a:pt x="9218" y="16"/>
                  <a:pt x="9214" y="16"/>
                </a:cubicBezTo>
                <a:cubicBezTo>
                  <a:pt x="9209" y="16"/>
                  <a:pt x="9206" y="13"/>
                  <a:pt x="9206" y="8"/>
                </a:cubicBezTo>
                <a:cubicBezTo>
                  <a:pt x="9206" y="4"/>
                  <a:pt x="9209" y="0"/>
                  <a:pt x="9214" y="0"/>
                </a:cubicBezTo>
                <a:close/>
                <a:moveTo>
                  <a:pt x="9246" y="0"/>
                </a:moveTo>
                <a:lnTo>
                  <a:pt x="9246" y="0"/>
                </a:lnTo>
                <a:cubicBezTo>
                  <a:pt x="9250" y="0"/>
                  <a:pt x="9254" y="4"/>
                  <a:pt x="9254" y="8"/>
                </a:cubicBezTo>
                <a:cubicBezTo>
                  <a:pt x="9254" y="13"/>
                  <a:pt x="9250" y="16"/>
                  <a:pt x="9246" y="16"/>
                </a:cubicBezTo>
                <a:cubicBezTo>
                  <a:pt x="9241" y="16"/>
                  <a:pt x="9238" y="13"/>
                  <a:pt x="9238" y="8"/>
                </a:cubicBezTo>
                <a:cubicBezTo>
                  <a:pt x="9238" y="4"/>
                  <a:pt x="9241" y="0"/>
                  <a:pt x="9246" y="0"/>
                </a:cubicBezTo>
                <a:close/>
                <a:moveTo>
                  <a:pt x="9278" y="0"/>
                </a:moveTo>
                <a:lnTo>
                  <a:pt x="9278" y="0"/>
                </a:lnTo>
                <a:cubicBezTo>
                  <a:pt x="9282" y="0"/>
                  <a:pt x="9286" y="4"/>
                  <a:pt x="9286" y="8"/>
                </a:cubicBezTo>
                <a:cubicBezTo>
                  <a:pt x="9286" y="13"/>
                  <a:pt x="9282" y="16"/>
                  <a:pt x="9278" y="16"/>
                </a:cubicBezTo>
                <a:cubicBezTo>
                  <a:pt x="9273" y="16"/>
                  <a:pt x="9270" y="13"/>
                  <a:pt x="9270" y="8"/>
                </a:cubicBezTo>
                <a:cubicBezTo>
                  <a:pt x="9270" y="4"/>
                  <a:pt x="9273" y="0"/>
                  <a:pt x="9278" y="0"/>
                </a:cubicBezTo>
                <a:close/>
                <a:moveTo>
                  <a:pt x="9310" y="0"/>
                </a:moveTo>
                <a:lnTo>
                  <a:pt x="9310" y="0"/>
                </a:lnTo>
                <a:cubicBezTo>
                  <a:pt x="9314" y="0"/>
                  <a:pt x="9318" y="4"/>
                  <a:pt x="9318" y="8"/>
                </a:cubicBezTo>
                <a:cubicBezTo>
                  <a:pt x="9318" y="13"/>
                  <a:pt x="9314" y="16"/>
                  <a:pt x="9310" y="16"/>
                </a:cubicBezTo>
                <a:cubicBezTo>
                  <a:pt x="9306" y="16"/>
                  <a:pt x="9302" y="13"/>
                  <a:pt x="9302" y="8"/>
                </a:cubicBezTo>
                <a:cubicBezTo>
                  <a:pt x="9302" y="4"/>
                  <a:pt x="9306" y="0"/>
                  <a:pt x="9310" y="0"/>
                </a:cubicBezTo>
                <a:close/>
                <a:moveTo>
                  <a:pt x="9342" y="0"/>
                </a:moveTo>
                <a:lnTo>
                  <a:pt x="9342" y="0"/>
                </a:lnTo>
                <a:cubicBezTo>
                  <a:pt x="9346" y="0"/>
                  <a:pt x="9350" y="4"/>
                  <a:pt x="9350" y="8"/>
                </a:cubicBezTo>
                <a:cubicBezTo>
                  <a:pt x="9350" y="13"/>
                  <a:pt x="9346" y="16"/>
                  <a:pt x="9342" y="16"/>
                </a:cubicBezTo>
                <a:cubicBezTo>
                  <a:pt x="9338" y="16"/>
                  <a:pt x="9334" y="13"/>
                  <a:pt x="9334" y="8"/>
                </a:cubicBezTo>
                <a:cubicBezTo>
                  <a:pt x="9334" y="4"/>
                  <a:pt x="9338" y="0"/>
                  <a:pt x="9342" y="0"/>
                </a:cubicBezTo>
                <a:close/>
                <a:moveTo>
                  <a:pt x="9374" y="0"/>
                </a:moveTo>
                <a:lnTo>
                  <a:pt x="9374" y="0"/>
                </a:lnTo>
                <a:cubicBezTo>
                  <a:pt x="9378" y="0"/>
                  <a:pt x="9382" y="4"/>
                  <a:pt x="9382" y="8"/>
                </a:cubicBezTo>
                <a:cubicBezTo>
                  <a:pt x="9382" y="13"/>
                  <a:pt x="9378" y="16"/>
                  <a:pt x="9374" y="16"/>
                </a:cubicBezTo>
                <a:cubicBezTo>
                  <a:pt x="9370" y="16"/>
                  <a:pt x="9366" y="13"/>
                  <a:pt x="9366" y="8"/>
                </a:cubicBezTo>
                <a:cubicBezTo>
                  <a:pt x="9366" y="4"/>
                  <a:pt x="9370" y="0"/>
                  <a:pt x="9374" y="0"/>
                </a:cubicBezTo>
                <a:close/>
                <a:moveTo>
                  <a:pt x="9406" y="0"/>
                </a:moveTo>
                <a:lnTo>
                  <a:pt x="9406" y="0"/>
                </a:lnTo>
                <a:cubicBezTo>
                  <a:pt x="9410" y="0"/>
                  <a:pt x="9414" y="4"/>
                  <a:pt x="9414" y="8"/>
                </a:cubicBezTo>
                <a:cubicBezTo>
                  <a:pt x="9414" y="13"/>
                  <a:pt x="9410" y="16"/>
                  <a:pt x="9406" y="16"/>
                </a:cubicBezTo>
                <a:cubicBezTo>
                  <a:pt x="9402" y="16"/>
                  <a:pt x="9398" y="13"/>
                  <a:pt x="9398" y="8"/>
                </a:cubicBezTo>
                <a:cubicBezTo>
                  <a:pt x="9398" y="4"/>
                  <a:pt x="9402" y="0"/>
                  <a:pt x="9406" y="0"/>
                </a:cubicBezTo>
                <a:close/>
                <a:moveTo>
                  <a:pt x="9438" y="0"/>
                </a:moveTo>
                <a:lnTo>
                  <a:pt x="9438" y="0"/>
                </a:lnTo>
                <a:cubicBezTo>
                  <a:pt x="9442" y="0"/>
                  <a:pt x="9446" y="4"/>
                  <a:pt x="9446" y="8"/>
                </a:cubicBezTo>
                <a:cubicBezTo>
                  <a:pt x="9446" y="13"/>
                  <a:pt x="9442" y="16"/>
                  <a:pt x="9438" y="16"/>
                </a:cubicBezTo>
                <a:cubicBezTo>
                  <a:pt x="9434" y="16"/>
                  <a:pt x="9430" y="13"/>
                  <a:pt x="9430" y="8"/>
                </a:cubicBezTo>
                <a:cubicBezTo>
                  <a:pt x="9430" y="4"/>
                  <a:pt x="9434" y="0"/>
                  <a:pt x="9438" y="0"/>
                </a:cubicBezTo>
                <a:close/>
                <a:moveTo>
                  <a:pt x="9470" y="0"/>
                </a:moveTo>
                <a:lnTo>
                  <a:pt x="9470" y="0"/>
                </a:lnTo>
                <a:cubicBezTo>
                  <a:pt x="9474" y="0"/>
                  <a:pt x="9478" y="4"/>
                  <a:pt x="9478" y="8"/>
                </a:cubicBezTo>
                <a:cubicBezTo>
                  <a:pt x="9478" y="13"/>
                  <a:pt x="9474" y="16"/>
                  <a:pt x="9470" y="16"/>
                </a:cubicBezTo>
                <a:cubicBezTo>
                  <a:pt x="9466" y="16"/>
                  <a:pt x="9462" y="13"/>
                  <a:pt x="9462" y="8"/>
                </a:cubicBezTo>
                <a:cubicBezTo>
                  <a:pt x="9462" y="4"/>
                  <a:pt x="9466" y="0"/>
                  <a:pt x="9470" y="0"/>
                </a:cubicBezTo>
                <a:close/>
                <a:moveTo>
                  <a:pt x="9502" y="0"/>
                </a:moveTo>
                <a:lnTo>
                  <a:pt x="9502" y="0"/>
                </a:lnTo>
                <a:cubicBezTo>
                  <a:pt x="9506" y="0"/>
                  <a:pt x="9510" y="4"/>
                  <a:pt x="9510" y="8"/>
                </a:cubicBezTo>
                <a:cubicBezTo>
                  <a:pt x="9510" y="13"/>
                  <a:pt x="9506" y="16"/>
                  <a:pt x="9502" y="16"/>
                </a:cubicBezTo>
                <a:cubicBezTo>
                  <a:pt x="9498" y="16"/>
                  <a:pt x="9494" y="13"/>
                  <a:pt x="9494" y="8"/>
                </a:cubicBezTo>
                <a:cubicBezTo>
                  <a:pt x="9494" y="4"/>
                  <a:pt x="9498" y="0"/>
                  <a:pt x="9502" y="0"/>
                </a:cubicBezTo>
                <a:close/>
                <a:moveTo>
                  <a:pt x="9534" y="0"/>
                </a:moveTo>
                <a:lnTo>
                  <a:pt x="9534" y="0"/>
                </a:lnTo>
                <a:cubicBezTo>
                  <a:pt x="9538" y="0"/>
                  <a:pt x="9542" y="4"/>
                  <a:pt x="9542" y="8"/>
                </a:cubicBezTo>
                <a:cubicBezTo>
                  <a:pt x="9542" y="13"/>
                  <a:pt x="9538" y="16"/>
                  <a:pt x="9534" y="16"/>
                </a:cubicBezTo>
                <a:cubicBezTo>
                  <a:pt x="9530" y="16"/>
                  <a:pt x="9526" y="13"/>
                  <a:pt x="9526" y="8"/>
                </a:cubicBezTo>
                <a:cubicBezTo>
                  <a:pt x="9526" y="4"/>
                  <a:pt x="9530" y="0"/>
                  <a:pt x="9534" y="0"/>
                </a:cubicBezTo>
                <a:close/>
                <a:moveTo>
                  <a:pt x="9566" y="0"/>
                </a:moveTo>
                <a:lnTo>
                  <a:pt x="9566" y="0"/>
                </a:lnTo>
                <a:cubicBezTo>
                  <a:pt x="9570" y="0"/>
                  <a:pt x="9574" y="4"/>
                  <a:pt x="9574" y="8"/>
                </a:cubicBezTo>
                <a:cubicBezTo>
                  <a:pt x="9574" y="13"/>
                  <a:pt x="9570" y="16"/>
                  <a:pt x="9566" y="16"/>
                </a:cubicBezTo>
                <a:cubicBezTo>
                  <a:pt x="9562" y="16"/>
                  <a:pt x="9558" y="13"/>
                  <a:pt x="9558" y="8"/>
                </a:cubicBezTo>
                <a:cubicBezTo>
                  <a:pt x="9558" y="4"/>
                  <a:pt x="9562" y="0"/>
                  <a:pt x="9566" y="0"/>
                </a:cubicBezTo>
                <a:close/>
                <a:moveTo>
                  <a:pt x="9598" y="0"/>
                </a:moveTo>
                <a:lnTo>
                  <a:pt x="9598" y="0"/>
                </a:lnTo>
                <a:cubicBezTo>
                  <a:pt x="9603" y="0"/>
                  <a:pt x="9606" y="4"/>
                  <a:pt x="9606" y="8"/>
                </a:cubicBezTo>
                <a:cubicBezTo>
                  <a:pt x="9606" y="13"/>
                  <a:pt x="9603" y="16"/>
                  <a:pt x="9598" y="16"/>
                </a:cubicBezTo>
                <a:cubicBezTo>
                  <a:pt x="9594" y="16"/>
                  <a:pt x="9590" y="13"/>
                  <a:pt x="9590" y="8"/>
                </a:cubicBezTo>
                <a:cubicBezTo>
                  <a:pt x="9590" y="4"/>
                  <a:pt x="9594" y="0"/>
                  <a:pt x="9598" y="0"/>
                </a:cubicBezTo>
                <a:close/>
                <a:moveTo>
                  <a:pt x="9630" y="0"/>
                </a:moveTo>
                <a:lnTo>
                  <a:pt x="9630" y="0"/>
                </a:lnTo>
                <a:cubicBezTo>
                  <a:pt x="9635" y="0"/>
                  <a:pt x="9638" y="4"/>
                  <a:pt x="9638" y="8"/>
                </a:cubicBezTo>
                <a:cubicBezTo>
                  <a:pt x="9638" y="13"/>
                  <a:pt x="9635" y="16"/>
                  <a:pt x="9630" y="16"/>
                </a:cubicBezTo>
                <a:cubicBezTo>
                  <a:pt x="9626" y="16"/>
                  <a:pt x="9622" y="13"/>
                  <a:pt x="9622" y="8"/>
                </a:cubicBezTo>
                <a:cubicBezTo>
                  <a:pt x="9622" y="4"/>
                  <a:pt x="9626" y="0"/>
                  <a:pt x="9630" y="0"/>
                </a:cubicBezTo>
                <a:close/>
                <a:moveTo>
                  <a:pt x="9662" y="0"/>
                </a:moveTo>
                <a:lnTo>
                  <a:pt x="9662" y="0"/>
                </a:lnTo>
                <a:cubicBezTo>
                  <a:pt x="9667" y="0"/>
                  <a:pt x="9670" y="4"/>
                  <a:pt x="9670" y="8"/>
                </a:cubicBezTo>
                <a:cubicBezTo>
                  <a:pt x="9670" y="13"/>
                  <a:pt x="9667" y="16"/>
                  <a:pt x="9662" y="16"/>
                </a:cubicBezTo>
                <a:cubicBezTo>
                  <a:pt x="9658" y="16"/>
                  <a:pt x="9654" y="13"/>
                  <a:pt x="9654" y="8"/>
                </a:cubicBezTo>
                <a:cubicBezTo>
                  <a:pt x="9654" y="4"/>
                  <a:pt x="9658" y="0"/>
                  <a:pt x="9662" y="0"/>
                </a:cubicBezTo>
                <a:close/>
                <a:moveTo>
                  <a:pt x="9694" y="0"/>
                </a:moveTo>
                <a:lnTo>
                  <a:pt x="9694" y="0"/>
                </a:lnTo>
                <a:cubicBezTo>
                  <a:pt x="9699" y="0"/>
                  <a:pt x="9702" y="4"/>
                  <a:pt x="9702" y="8"/>
                </a:cubicBezTo>
                <a:cubicBezTo>
                  <a:pt x="9702" y="13"/>
                  <a:pt x="9699" y="16"/>
                  <a:pt x="9694" y="16"/>
                </a:cubicBezTo>
                <a:cubicBezTo>
                  <a:pt x="9690" y="16"/>
                  <a:pt x="9686" y="13"/>
                  <a:pt x="9686" y="8"/>
                </a:cubicBezTo>
                <a:cubicBezTo>
                  <a:pt x="9686" y="4"/>
                  <a:pt x="9690" y="0"/>
                  <a:pt x="9694" y="0"/>
                </a:cubicBezTo>
                <a:close/>
                <a:moveTo>
                  <a:pt x="9726" y="0"/>
                </a:moveTo>
                <a:lnTo>
                  <a:pt x="9726" y="0"/>
                </a:lnTo>
                <a:cubicBezTo>
                  <a:pt x="9731" y="0"/>
                  <a:pt x="9734" y="4"/>
                  <a:pt x="9734" y="8"/>
                </a:cubicBezTo>
                <a:cubicBezTo>
                  <a:pt x="9734" y="13"/>
                  <a:pt x="9731" y="16"/>
                  <a:pt x="9726" y="16"/>
                </a:cubicBezTo>
                <a:cubicBezTo>
                  <a:pt x="9722" y="16"/>
                  <a:pt x="9718" y="13"/>
                  <a:pt x="9718" y="8"/>
                </a:cubicBezTo>
                <a:cubicBezTo>
                  <a:pt x="9718" y="4"/>
                  <a:pt x="9722" y="0"/>
                  <a:pt x="9726" y="0"/>
                </a:cubicBezTo>
                <a:close/>
                <a:moveTo>
                  <a:pt x="9758" y="0"/>
                </a:moveTo>
                <a:lnTo>
                  <a:pt x="9758" y="0"/>
                </a:lnTo>
                <a:cubicBezTo>
                  <a:pt x="9763" y="0"/>
                  <a:pt x="9766" y="4"/>
                  <a:pt x="9766" y="8"/>
                </a:cubicBezTo>
                <a:cubicBezTo>
                  <a:pt x="9766" y="13"/>
                  <a:pt x="9763" y="16"/>
                  <a:pt x="9758" y="16"/>
                </a:cubicBezTo>
                <a:cubicBezTo>
                  <a:pt x="9754" y="16"/>
                  <a:pt x="9750" y="13"/>
                  <a:pt x="9750" y="8"/>
                </a:cubicBezTo>
                <a:cubicBezTo>
                  <a:pt x="9750" y="4"/>
                  <a:pt x="9754" y="0"/>
                  <a:pt x="9758" y="0"/>
                </a:cubicBezTo>
                <a:close/>
                <a:moveTo>
                  <a:pt x="9790" y="0"/>
                </a:moveTo>
                <a:lnTo>
                  <a:pt x="9790" y="0"/>
                </a:lnTo>
                <a:cubicBezTo>
                  <a:pt x="9795" y="0"/>
                  <a:pt x="9798" y="4"/>
                  <a:pt x="9798" y="8"/>
                </a:cubicBezTo>
                <a:cubicBezTo>
                  <a:pt x="9798" y="13"/>
                  <a:pt x="9795" y="16"/>
                  <a:pt x="9790" y="16"/>
                </a:cubicBezTo>
                <a:cubicBezTo>
                  <a:pt x="9786" y="16"/>
                  <a:pt x="9782" y="13"/>
                  <a:pt x="9782" y="8"/>
                </a:cubicBezTo>
                <a:cubicBezTo>
                  <a:pt x="9782" y="4"/>
                  <a:pt x="9786" y="0"/>
                  <a:pt x="9790" y="0"/>
                </a:cubicBezTo>
                <a:close/>
                <a:moveTo>
                  <a:pt x="9822" y="0"/>
                </a:moveTo>
                <a:lnTo>
                  <a:pt x="9822" y="0"/>
                </a:lnTo>
                <a:cubicBezTo>
                  <a:pt x="9827" y="0"/>
                  <a:pt x="9830" y="4"/>
                  <a:pt x="9830" y="8"/>
                </a:cubicBezTo>
                <a:cubicBezTo>
                  <a:pt x="9830" y="13"/>
                  <a:pt x="9827" y="16"/>
                  <a:pt x="9822" y="16"/>
                </a:cubicBezTo>
                <a:cubicBezTo>
                  <a:pt x="9818" y="16"/>
                  <a:pt x="9814" y="13"/>
                  <a:pt x="9814" y="8"/>
                </a:cubicBezTo>
                <a:cubicBezTo>
                  <a:pt x="9814" y="4"/>
                  <a:pt x="9818" y="0"/>
                  <a:pt x="9822" y="0"/>
                </a:cubicBezTo>
                <a:close/>
                <a:moveTo>
                  <a:pt x="9854" y="0"/>
                </a:moveTo>
                <a:lnTo>
                  <a:pt x="9854" y="0"/>
                </a:lnTo>
                <a:cubicBezTo>
                  <a:pt x="9859" y="0"/>
                  <a:pt x="9862" y="4"/>
                  <a:pt x="9862" y="8"/>
                </a:cubicBezTo>
                <a:cubicBezTo>
                  <a:pt x="9862" y="13"/>
                  <a:pt x="9859" y="16"/>
                  <a:pt x="9854" y="16"/>
                </a:cubicBezTo>
                <a:cubicBezTo>
                  <a:pt x="9850" y="16"/>
                  <a:pt x="9846" y="13"/>
                  <a:pt x="9846" y="8"/>
                </a:cubicBezTo>
                <a:cubicBezTo>
                  <a:pt x="9846" y="4"/>
                  <a:pt x="9850" y="0"/>
                  <a:pt x="9854" y="0"/>
                </a:cubicBezTo>
                <a:close/>
                <a:moveTo>
                  <a:pt x="9886" y="0"/>
                </a:moveTo>
                <a:lnTo>
                  <a:pt x="9886" y="0"/>
                </a:lnTo>
                <a:cubicBezTo>
                  <a:pt x="9891" y="0"/>
                  <a:pt x="9894" y="4"/>
                  <a:pt x="9894" y="8"/>
                </a:cubicBezTo>
                <a:cubicBezTo>
                  <a:pt x="9894" y="13"/>
                  <a:pt x="9891" y="16"/>
                  <a:pt x="9886" y="16"/>
                </a:cubicBezTo>
                <a:cubicBezTo>
                  <a:pt x="9882" y="16"/>
                  <a:pt x="9878" y="13"/>
                  <a:pt x="9878" y="8"/>
                </a:cubicBezTo>
                <a:cubicBezTo>
                  <a:pt x="9878" y="4"/>
                  <a:pt x="9882" y="0"/>
                  <a:pt x="9886" y="0"/>
                </a:cubicBezTo>
                <a:close/>
                <a:moveTo>
                  <a:pt x="9918" y="0"/>
                </a:moveTo>
                <a:lnTo>
                  <a:pt x="9918" y="0"/>
                </a:lnTo>
                <a:cubicBezTo>
                  <a:pt x="9923" y="0"/>
                  <a:pt x="9926" y="4"/>
                  <a:pt x="9926" y="8"/>
                </a:cubicBezTo>
                <a:cubicBezTo>
                  <a:pt x="9926" y="13"/>
                  <a:pt x="9923" y="16"/>
                  <a:pt x="9918" y="16"/>
                </a:cubicBezTo>
                <a:cubicBezTo>
                  <a:pt x="9914" y="16"/>
                  <a:pt x="9910" y="13"/>
                  <a:pt x="9910" y="8"/>
                </a:cubicBezTo>
                <a:cubicBezTo>
                  <a:pt x="9910" y="4"/>
                  <a:pt x="9914" y="0"/>
                  <a:pt x="9918" y="0"/>
                </a:cubicBezTo>
                <a:close/>
                <a:moveTo>
                  <a:pt x="9950" y="0"/>
                </a:moveTo>
                <a:lnTo>
                  <a:pt x="9950" y="0"/>
                </a:lnTo>
                <a:cubicBezTo>
                  <a:pt x="9955" y="0"/>
                  <a:pt x="9958" y="4"/>
                  <a:pt x="9958" y="8"/>
                </a:cubicBezTo>
                <a:cubicBezTo>
                  <a:pt x="9958" y="13"/>
                  <a:pt x="9955" y="16"/>
                  <a:pt x="9950" y="16"/>
                </a:cubicBezTo>
                <a:cubicBezTo>
                  <a:pt x="9946" y="16"/>
                  <a:pt x="9942" y="13"/>
                  <a:pt x="9942" y="8"/>
                </a:cubicBezTo>
                <a:cubicBezTo>
                  <a:pt x="9942" y="4"/>
                  <a:pt x="9946" y="0"/>
                  <a:pt x="9950" y="0"/>
                </a:cubicBezTo>
                <a:close/>
                <a:moveTo>
                  <a:pt x="9982" y="0"/>
                </a:moveTo>
                <a:lnTo>
                  <a:pt x="9982" y="0"/>
                </a:lnTo>
                <a:cubicBezTo>
                  <a:pt x="9987" y="0"/>
                  <a:pt x="9990" y="4"/>
                  <a:pt x="9990" y="8"/>
                </a:cubicBezTo>
                <a:cubicBezTo>
                  <a:pt x="9990" y="13"/>
                  <a:pt x="9987" y="16"/>
                  <a:pt x="9982" y="16"/>
                </a:cubicBezTo>
                <a:cubicBezTo>
                  <a:pt x="9978" y="16"/>
                  <a:pt x="9974" y="13"/>
                  <a:pt x="9974" y="8"/>
                </a:cubicBezTo>
                <a:cubicBezTo>
                  <a:pt x="9974" y="4"/>
                  <a:pt x="9978" y="0"/>
                  <a:pt x="9982" y="0"/>
                </a:cubicBezTo>
                <a:close/>
                <a:moveTo>
                  <a:pt x="10014" y="0"/>
                </a:moveTo>
                <a:lnTo>
                  <a:pt x="10014" y="0"/>
                </a:lnTo>
                <a:cubicBezTo>
                  <a:pt x="10019" y="0"/>
                  <a:pt x="10022" y="4"/>
                  <a:pt x="10022" y="8"/>
                </a:cubicBezTo>
                <a:cubicBezTo>
                  <a:pt x="10022" y="13"/>
                  <a:pt x="10019" y="16"/>
                  <a:pt x="10014" y="16"/>
                </a:cubicBezTo>
                <a:cubicBezTo>
                  <a:pt x="10010" y="16"/>
                  <a:pt x="10006" y="13"/>
                  <a:pt x="10006" y="8"/>
                </a:cubicBezTo>
                <a:cubicBezTo>
                  <a:pt x="10006" y="4"/>
                  <a:pt x="10010" y="0"/>
                  <a:pt x="10014" y="0"/>
                </a:cubicBezTo>
                <a:close/>
                <a:moveTo>
                  <a:pt x="10046" y="0"/>
                </a:moveTo>
                <a:lnTo>
                  <a:pt x="10046" y="0"/>
                </a:lnTo>
                <a:cubicBezTo>
                  <a:pt x="10051" y="0"/>
                  <a:pt x="10054" y="4"/>
                  <a:pt x="10054" y="8"/>
                </a:cubicBezTo>
                <a:cubicBezTo>
                  <a:pt x="10054" y="13"/>
                  <a:pt x="10051" y="16"/>
                  <a:pt x="10046" y="16"/>
                </a:cubicBezTo>
                <a:cubicBezTo>
                  <a:pt x="10042" y="16"/>
                  <a:pt x="10038" y="13"/>
                  <a:pt x="10038" y="8"/>
                </a:cubicBezTo>
                <a:cubicBezTo>
                  <a:pt x="10038" y="4"/>
                  <a:pt x="10042" y="0"/>
                  <a:pt x="10046" y="0"/>
                </a:cubicBezTo>
                <a:close/>
                <a:moveTo>
                  <a:pt x="10078" y="0"/>
                </a:moveTo>
                <a:lnTo>
                  <a:pt x="10078" y="0"/>
                </a:lnTo>
                <a:cubicBezTo>
                  <a:pt x="10083" y="0"/>
                  <a:pt x="10086" y="4"/>
                  <a:pt x="10086" y="8"/>
                </a:cubicBezTo>
                <a:cubicBezTo>
                  <a:pt x="10086" y="13"/>
                  <a:pt x="10083" y="16"/>
                  <a:pt x="10078" y="16"/>
                </a:cubicBezTo>
                <a:cubicBezTo>
                  <a:pt x="10074" y="16"/>
                  <a:pt x="10070" y="13"/>
                  <a:pt x="10070" y="8"/>
                </a:cubicBezTo>
                <a:cubicBezTo>
                  <a:pt x="10070" y="4"/>
                  <a:pt x="10074" y="0"/>
                  <a:pt x="10078" y="0"/>
                </a:cubicBezTo>
                <a:close/>
                <a:moveTo>
                  <a:pt x="10110" y="0"/>
                </a:moveTo>
                <a:lnTo>
                  <a:pt x="10110" y="0"/>
                </a:lnTo>
                <a:cubicBezTo>
                  <a:pt x="10115" y="0"/>
                  <a:pt x="10118" y="4"/>
                  <a:pt x="10118" y="8"/>
                </a:cubicBezTo>
                <a:cubicBezTo>
                  <a:pt x="10118" y="13"/>
                  <a:pt x="10115" y="16"/>
                  <a:pt x="10110" y="16"/>
                </a:cubicBezTo>
                <a:cubicBezTo>
                  <a:pt x="10106" y="16"/>
                  <a:pt x="10102" y="13"/>
                  <a:pt x="10102" y="8"/>
                </a:cubicBezTo>
                <a:cubicBezTo>
                  <a:pt x="10102" y="4"/>
                  <a:pt x="10106" y="0"/>
                  <a:pt x="10110" y="0"/>
                </a:cubicBezTo>
                <a:close/>
                <a:moveTo>
                  <a:pt x="10142" y="0"/>
                </a:moveTo>
                <a:lnTo>
                  <a:pt x="10142" y="0"/>
                </a:lnTo>
                <a:cubicBezTo>
                  <a:pt x="10147" y="0"/>
                  <a:pt x="10150" y="4"/>
                  <a:pt x="10150" y="8"/>
                </a:cubicBezTo>
                <a:cubicBezTo>
                  <a:pt x="10150" y="13"/>
                  <a:pt x="10147" y="16"/>
                  <a:pt x="10142" y="16"/>
                </a:cubicBezTo>
                <a:cubicBezTo>
                  <a:pt x="10138" y="16"/>
                  <a:pt x="10134" y="13"/>
                  <a:pt x="10134" y="8"/>
                </a:cubicBezTo>
                <a:cubicBezTo>
                  <a:pt x="10134" y="4"/>
                  <a:pt x="10138" y="0"/>
                  <a:pt x="10142" y="0"/>
                </a:cubicBezTo>
                <a:close/>
                <a:moveTo>
                  <a:pt x="10174" y="0"/>
                </a:moveTo>
                <a:lnTo>
                  <a:pt x="10174" y="0"/>
                </a:lnTo>
                <a:cubicBezTo>
                  <a:pt x="10179" y="0"/>
                  <a:pt x="10182" y="4"/>
                  <a:pt x="10182" y="8"/>
                </a:cubicBezTo>
                <a:cubicBezTo>
                  <a:pt x="10182" y="13"/>
                  <a:pt x="10179" y="16"/>
                  <a:pt x="10174" y="16"/>
                </a:cubicBezTo>
                <a:cubicBezTo>
                  <a:pt x="10170" y="16"/>
                  <a:pt x="10166" y="13"/>
                  <a:pt x="10166" y="8"/>
                </a:cubicBezTo>
                <a:cubicBezTo>
                  <a:pt x="10166" y="4"/>
                  <a:pt x="10170" y="0"/>
                  <a:pt x="10174" y="0"/>
                </a:cubicBezTo>
                <a:close/>
                <a:moveTo>
                  <a:pt x="10206" y="0"/>
                </a:moveTo>
                <a:lnTo>
                  <a:pt x="10206" y="0"/>
                </a:lnTo>
                <a:cubicBezTo>
                  <a:pt x="10211" y="0"/>
                  <a:pt x="10214" y="4"/>
                  <a:pt x="10214" y="8"/>
                </a:cubicBezTo>
                <a:cubicBezTo>
                  <a:pt x="10214" y="13"/>
                  <a:pt x="10211" y="16"/>
                  <a:pt x="10206" y="16"/>
                </a:cubicBezTo>
                <a:cubicBezTo>
                  <a:pt x="10202" y="16"/>
                  <a:pt x="10198" y="13"/>
                  <a:pt x="10198" y="8"/>
                </a:cubicBezTo>
                <a:cubicBezTo>
                  <a:pt x="10198" y="4"/>
                  <a:pt x="10202" y="0"/>
                  <a:pt x="10206" y="0"/>
                </a:cubicBezTo>
                <a:close/>
                <a:moveTo>
                  <a:pt x="10238" y="0"/>
                </a:moveTo>
                <a:lnTo>
                  <a:pt x="10238" y="0"/>
                </a:lnTo>
                <a:cubicBezTo>
                  <a:pt x="10243" y="0"/>
                  <a:pt x="10246" y="4"/>
                  <a:pt x="10246" y="8"/>
                </a:cubicBezTo>
                <a:cubicBezTo>
                  <a:pt x="10246" y="13"/>
                  <a:pt x="10243" y="16"/>
                  <a:pt x="10238" y="16"/>
                </a:cubicBezTo>
                <a:cubicBezTo>
                  <a:pt x="10234" y="16"/>
                  <a:pt x="10230" y="13"/>
                  <a:pt x="10230" y="8"/>
                </a:cubicBezTo>
                <a:cubicBezTo>
                  <a:pt x="10230" y="4"/>
                  <a:pt x="10234" y="0"/>
                  <a:pt x="10238" y="0"/>
                </a:cubicBezTo>
                <a:close/>
                <a:moveTo>
                  <a:pt x="10270" y="0"/>
                </a:moveTo>
                <a:lnTo>
                  <a:pt x="10270" y="0"/>
                </a:lnTo>
                <a:cubicBezTo>
                  <a:pt x="10275" y="0"/>
                  <a:pt x="10278" y="4"/>
                  <a:pt x="10278" y="8"/>
                </a:cubicBezTo>
                <a:cubicBezTo>
                  <a:pt x="10278" y="13"/>
                  <a:pt x="10275" y="16"/>
                  <a:pt x="10270" y="16"/>
                </a:cubicBezTo>
                <a:cubicBezTo>
                  <a:pt x="10266" y="16"/>
                  <a:pt x="10262" y="13"/>
                  <a:pt x="10262" y="8"/>
                </a:cubicBezTo>
                <a:cubicBezTo>
                  <a:pt x="10262" y="4"/>
                  <a:pt x="10266" y="0"/>
                  <a:pt x="10270" y="0"/>
                </a:cubicBezTo>
                <a:close/>
                <a:moveTo>
                  <a:pt x="10302" y="0"/>
                </a:moveTo>
                <a:lnTo>
                  <a:pt x="10302" y="0"/>
                </a:lnTo>
                <a:cubicBezTo>
                  <a:pt x="10307" y="0"/>
                  <a:pt x="10310" y="4"/>
                  <a:pt x="10310" y="8"/>
                </a:cubicBezTo>
                <a:cubicBezTo>
                  <a:pt x="10310" y="13"/>
                  <a:pt x="10307" y="16"/>
                  <a:pt x="10302" y="16"/>
                </a:cubicBezTo>
                <a:cubicBezTo>
                  <a:pt x="10298" y="16"/>
                  <a:pt x="10294" y="13"/>
                  <a:pt x="10294" y="8"/>
                </a:cubicBezTo>
                <a:cubicBezTo>
                  <a:pt x="10294" y="4"/>
                  <a:pt x="10298" y="0"/>
                  <a:pt x="10302" y="0"/>
                </a:cubicBezTo>
                <a:close/>
                <a:moveTo>
                  <a:pt x="10334" y="0"/>
                </a:moveTo>
                <a:lnTo>
                  <a:pt x="10334" y="0"/>
                </a:lnTo>
                <a:cubicBezTo>
                  <a:pt x="10339" y="0"/>
                  <a:pt x="10342" y="4"/>
                  <a:pt x="10342" y="8"/>
                </a:cubicBezTo>
                <a:cubicBezTo>
                  <a:pt x="10342" y="13"/>
                  <a:pt x="10339" y="16"/>
                  <a:pt x="10334" y="16"/>
                </a:cubicBezTo>
                <a:cubicBezTo>
                  <a:pt x="10330" y="16"/>
                  <a:pt x="10326" y="13"/>
                  <a:pt x="10326" y="8"/>
                </a:cubicBezTo>
                <a:cubicBezTo>
                  <a:pt x="10326" y="4"/>
                  <a:pt x="10330" y="0"/>
                  <a:pt x="10334" y="0"/>
                </a:cubicBezTo>
                <a:close/>
                <a:moveTo>
                  <a:pt x="10366" y="0"/>
                </a:moveTo>
                <a:lnTo>
                  <a:pt x="10366" y="0"/>
                </a:lnTo>
                <a:cubicBezTo>
                  <a:pt x="10371" y="0"/>
                  <a:pt x="10374" y="4"/>
                  <a:pt x="10374" y="8"/>
                </a:cubicBezTo>
                <a:cubicBezTo>
                  <a:pt x="10374" y="13"/>
                  <a:pt x="10371" y="16"/>
                  <a:pt x="10366" y="16"/>
                </a:cubicBezTo>
                <a:cubicBezTo>
                  <a:pt x="10362" y="16"/>
                  <a:pt x="10358" y="13"/>
                  <a:pt x="10358" y="8"/>
                </a:cubicBezTo>
                <a:cubicBezTo>
                  <a:pt x="10358" y="4"/>
                  <a:pt x="10362" y="0"/>
                  <a:pt x="10366" y="0"/>
                </a:cubicBezTo>
                <a:close/>
                <a:moveTo>
                  <a:pt x="10398" y="0"/>
                </a:moveTo>
                <a:lnTo>
                  <a:pt x="10399" y="0"/>
                </a:lnTo>
                <a:cubicBezTo>
                  <a:pt x="10403" y="0"/>
                  <a:pt x="10407" y="4"/>
                  <a:pt x="10407" y="8"/>
                </a:cubicBezTo>
                <a:cubicBezTo>
                  <a:pt x="10407" y="13"/>
                  <a:pt x="10403" y="16"/>
                  <a:pt x="10399" y="16"/>
                </a:cubicBezTo>
                <a:lnTo>
                  <a:pt x="10398" y="16"/>
                </a:lnTo>
                <a:cubicBezTo>
                  <a:pt x="10394" y="16"/>
                  <a:pt x="10390" y="13"/>
                  <a:pt x="10390" y="8"/>
                </a:cubicBezTo>
                <a:cubicBezTo>
                  <a:pt x="10390" y="4"/>
                  <a:pt x="10394" y="0"/>
                  <a:pt x="10398" y="0"/>
                </a:cubicBezTo>
                <a:close/>
                <a:moveTo>
                  <a:pt x="10431" y="0"/>
                </a:moveTo>
                <a:lnTo>
                  <a:pt x="10431" y="0"/>
                </a:lnTo>
                <a:cubicBezTo>
                  <a:pt x="10435" y="0"/>
                  <a:pt x="10439" y="4"/>
                  <a:pt x="10439" y="8"/>
                </a:cubicBezTo>
                <a:cubicBezTo>
                  <a:pt x="10439" y="13"/>
                  <a:pt x="10435" y="16"/>
                  <a:pt x="10431" y="16"/>
                </a:cubicBezTo>
                <a:cubicBezTo>
                  <a:pt x="10426" y="16"/>
                  <a:pt x="10423" y="13"/>
                  <a:pt x="10423" y="8"/>
                </a:cubicBezTo>
                <a:cubicBezTo>
                  <a:pt x="10423" y="4"/>
                  <a:pt x="10426" y="0"/>
                  <a:pt x="10431" y="0"/>
                </a:cubicBezTo>
                <a:close/>
                <a:moveTo>
                  <a:pt x="10463" y="0"/>
                </a:moveTo>
                <a:lnTo>
                  <a:pt x="10463" y="0"/>
                </a:lnTo>
                <a:cubicBezTo>
                  <a:pt x="10467" y="0"/>
                  <a:pt x="10471" y="4"/>
                  <a:pt x="10471" y="8"/>
                </a:cubicBezTo>
                <a:cubicBezTo>
                  <a:pt x="10471" y="13"/>
                  <a:pt x="10467" y="16"/>
                  <a:pt x="10463" y="16"/>
                </a:cubicBezTo>
                <a:cubicBezTo>
                  <a:pt x="10458" y="16"/>
                  <a:pt x="10455" y="13"/>
                  <a:pt x="10455" y="8"/>
                </a:cubicBezTo>
                <a:cubicBezTo>
                  <a:pt x="10455" y="4"/>
                  <a:pt x="10458" y="0"/>
                  <a:pt x="10463" y="0"/>
                </a:cubicBezTo>
                <a:close/>
                <a:moveTo>
                  <a:pt x="10495" y="0"/>
                </a:moveTo>
                <a:lnTo>
                  <a:pt x="10495" y="0"/>
                </a:lnTo>
                <a:cubicBezTo>
                  <a:pt x="10499" y="0"/>
                  <a:pt x="10503" y="4"/>
                  <a:pt x="10503" y="8"/>
                </a:cubicBezTo>
                <a:cubicBezTo>
                  <a:pt x="10503" y="13"/>
                  <a:pt x="10499" y="16"/>
                  <a:pt x="10495" y="16"/>
                </a:cubicBezTo>
                <a:cubicBezTo>
                  <a:pt x="10490" y="16"/>
                  <a:pt x="10487" y="13"/>
                  <a:pt x="10487" y="8"/>
                </a:cubicBezTo>
                <a:cubicBezTo>
                  <a:pt x="10487" y="4"/>
                  <a:pt x="10490" y="0"/>
                  <a:pt x="10495" y="0"/>
                </a:cubicBezTo>
                <a:close/>
                <a:moveTo>
                  <a:pt x="10527" y="0"/>
                </a:moveTo>
                <a:lnTo>
                  <a:pt x="10527" y="0"/>
                </a:lnTo>
                <a:cubicBezTo>
                  <a:pt x="10531" y="0"/>
                  <a:pt x="10535" y="4"/>
                  <a:pt x="10535" y="8"/>
                </a:cubicBezTo>
                <a:cubicBezTo>
                  <a:pt x="10535" y="13"/>
                  <a:pt x="10531" y="16"/>
                  <a:pt x="10527" y="16"/>
                </a:cubicBezTo>
                <a:cubicBezTo>
                  <a:pt x="10522" y="16"/>
                  <a:pt x="10519" y="13"/>
                  <a:pt x="10519" y="8"/>
                </a:cubicBezTo>
                <a:cubicBezTo>
                  <a:pt x="10519" y="4"/>
                  <a:pt x="10522" y="0"/>
                  <a:pt x="10527" y="0"/>
                </a:cubicBezTo>
                <a:close/>
                <a:moveTo>
                  <a:pt x="10559" y="0"/>
                </a:moveTo>
                <a:lnTo>
                  <a:pt x="10559" y="0"/>
                </a:lnTo>
                <a:cubicBezTo>
                  <a:pt x="10563" y="0"/>
                  <a:pt x="10567" y="4"/>
                  <a:pt x="10567" y="8"/>
                </a:cubicBezTo>
                <a:cubicBezTo>
                  <a:pt x="10567" y="13"/>
                  <a:pt x="10563" y="16"/>
                  <a:pt x="10559" y="16"/>
                </a:cubicBezTo>
                <a:cubicBezTo>
                  <a:pt x="10554" y="16"/>
                  <a:pt x="10551" y="13"/>
                  <a:pt x="10551" y="8"/>
                </a:cubicBezTo>
                <a:cubicBezTo>
                  <a:pt x="10551" y="4"/>
                  <a:pt x="10554" y="0"/>
                  <a:pt x="10559" y="0"/>
                </a:cubicBezTo>
                <a:close/>
                <a:moveTo>
                  <a:pt x="10591" y="0"/>
                </a:moveTo>
                <a:lnTo>
                  <a:pt x="10591" y="0"/>
                </a:lnTo>
                <a:cubicBezTo>
                  <a:pt x="10595" y="0"/>
                  <a:pt x="10599" y="4"/>
                  <a:pt x="10599" y="8"/>
                </a:cubicBezTo>
                <a:cubicBezTo>
                  <a:pt x="10599" y="13"/>
                  <a:pt x="10595" y="16"/>
                  <a:pt x="10591" y="16"/>
                </a:cubicBezTo>
                <a:cubicBezTo>
                  <a:pt x="10586" y="16"/>
                  <a:pt x="10583" y="13"/>
                  <a:pt x="10583" y="8"/>
                </a:cubicBezTo>
                <a:cubicBezTo>
                  <a:pt x="10583" y="4"/>
                  <a:pt x="10586" y="0"/>
                  <a:pt x="10591" y="0"/>
                </a:cubicBezTo>
                <a:close/>
                <a:moveTo>
                  <a:pt x="10623" y="0"/>
                </a:moveTo>
                <a:lnTo>
                  <a:pt x="10623" y="0"/>
                </a:lnTo>
                <a:cubicBezTo>
                  <a:pt x="10627" y="0"/>
                  <a:pt x="10631" y="4"/>
                  <a:pt x="10631" y="8"/>
                </a:cubicBezTo>
                <a:cubicBezTo>
                  <a:pt x="10631" y="13"/>
                  <a:pt x="10627" y="16"/>
                  <a:pt x="10623" y="16"/>
                </a:cubicBezTo>
                <a:cubicBezTo>
                  <a:pt x="10618" y="16"/>
                  <a:pt x="10615" y="13"/>
                  <a:pt x="10615" y="8"/>
                </a:cubicBezTo>
                <a:cubicBezTo>
                  <a:pt x="10615" y="4"/>
                  <a:pt x="10618" y="0"/>
                  <a:pt x="10623" y="0"/>
                </a:cubicBezTo>
                <a:close/>
                <a:moveTo>
                  <a:pt x="10655" y="0"/>
                </a:moveTo>
                <a:lnTo>
                  <a:pt x="10655" y="0"/>
                </a:lnTo>
                <a:cubicBezTo>
                  <a:pt x="10659" y="0"/>
                  <a:pt x="10663" y="4"/>
                  <a:pt x="10663" y="8"/>
                </a:cubicBezTo>
                <a:cubicBezTo>
                  <a:pt x="10663" y="13"/>
                  <a:pt x="10659" y="16"/>
                  <a:pt x="10655" y="16"/>
                </a:cubicBezTo>
                <a:cubicBezTo>
                  <a:pt x="10650" y="16"/>
                  <a:pt x="10647" y="13"/>
                  <a:pt x="10647" y="8"/>
                </a:cubicBezTo>
                <a:cubicBezTo>
                  <a:pt x="10647" y="4"/>
                  <a:pt x="10650" y="0"/>
                  <a:pt x="10655" y="0"/>
                </a:cubicBezTo>
                <a:close/>
                <a:moveTo>
                  <a:pt x="10687" y="0"/>
                </a:moveTo>
                <a:lnTo>
                  <a:pt x="10687" y="0"/>
                </a:lnTo>
                <a:cubicBezTo>
                  <a:pt x="10691" y="0"/>
                  <a:pt x="10695" y="4"/>
                  <a:pt x="10695" y="8"/>
                </a:cubicBezTo>
                <a:cubicBezTo>
                  <a:pt x="10695" y="13"/>
                  <a:pt x="10691" y="16"/>
                  <a:pt x="10687" y="16"/>
                </a:cubicBezTo>
                <a:cubicBezTo>
                  <a:pt x="10682" y="16"/>
                  <a:pt x="10679" y="13"/>
                  <a:pt x="10679" y="8"/>
                </a:cubicBezTo>
                <a:cubicBezTo>
                  <a:pt x="10679" y="4"/>
                  <a:pt x="10682" y="0"/>
                  <a:pt x="10687" y="0"/>
                </a:cubicBezTo>
                <a:close/>
                <a:moveTo>
                  <a:pt x="10719" y="0"/>
                </a:moveTo>
                <a:lnTo>
                  <a:pt x="10719" y="0"/>
                </a:lnTo>
                <a:cubicBezTo>
                  <a:pt x="10723" y="0"/>
                  <a:pt x="10727" y="4"/>
                  <a:pt x="10727" y="8"/>
                </a:cubicBezTo>
                <a:cubicBezTo>
                  <a:pt x="10727" y="13"/>
                  <a:pt x="10723" y="16"/>
                  <a:pt x="10719" y="16"/>
                </a:cubicBezTo>
                <a:cubicBezTo>
                  <a:pt x="10714" y="16"/>
                  <a:pt x="10711" y="13"/>
                  <a:pt x="10711" y="8"/>
                </a:cubicBezTo>
                <a:cubicBezTo>
                  <a:pt x="10711" y="4"/>
                  <a:pt x="10714" y="0"/>
                  <a:pt x="10719" y="0"/>
                </a:cubicBezTo>
                <a:close/>
                <a:moveTo>
                  <a:pt x="10751" y="0"/>
                </a:moveTo>
                <a:lnTo>
                  <a:pt x="10751" y="0"/>
                </a:lnTo>
                <a:cubicBezTo>
                  <a:pt x="10755" y="0"/>
                  <a:pt x="10759" y="4"/>
                  <a:pt x="10759" y="8"/>
                </a:cubicBezTo>
                <a:cubicBezTo>
                  <a:pt x="10759" y="13"/>
                  <a:pt x="10755" y="16"/>
                  <a:pt x="10751" y="16"/>
                </a:cubicBezTo>
                <a:cubicBezTo>
                  <a:pt x="10746" y="16"/>
                  <a:pt x="10743" y="13"/>
                  <a:pt x="10743" y="8"/>
                </a:cubicBezTo>
                <a:cubicBezTo>
                  <a:pt x="10743" y="4"/>
                  <a:pt x="10746" y="0"/>
                  <a:pt x="10751" y="0"/>
                </a:cubicBezTo>
                <a:close/>
                <a:moveTo>
                  <a:pt x="10783" y="0"/>
                </a:moveTo>
                <a:lnTo>
                  <a:pt x="10783" y="0"/>
                </a:lnTo>
                <a:cubicBezTo>
                  <a:pt x="10787" y="0"/>
                  <a:pt x="10791" y="4"/>
                  <a:pt x="10791" y="8"/>
                </a:cubicBezTo>
                <a:cubicBezTo>
                  <a:pt x="10791" y="13"/>
                  <a:pt x="10787" y="16"/>
                  <a:pt x="10783" y="16"/>
                </a:cubicBezTo>
                <a:cubicBezTo>
                  <a:pt x="10778" y="16"/>
                  <a:pt x="10775" y="13"/>
                  <a:pt x="10775" y="8"/>
                </a:cubicBezTo>
                <a:cubicBezTo>
                  <a:pt x="10775" y="4"/>
                  <a:pt x="10778" y="0"/>
                  <a:pt x="10783" y="0"/>
                </a:cubicBezTo>
                <a:close/>
                <a:moveTo>
                  <a:pt x="10815" y="0"/>
                </a:moveTo>
                <a:lnTo>
                  <a:pt x="10815" y="0"/>
                </a:lnTo>
                <a:cubicBezTo>
                  <a:pt x="10819" y="0"/>
                  <a:pt x="10823" y="4"/>
                  <a:pt x="10823" y="8"/>
                </a:cubicBezTo>
                <a:cubicBezTo>
                  <a:pt x="10823" y="13"/>
                  <a:pt x="10819" y="16"/>
                  <a:pt x="10815" y="16"/>
                </a:cubicBezTo>
                <a:cubicBezTo>
                  <a:pt x="10810" y="16"/>
                  <a:pt x="10807" y="13"/>
                  <a:pt x="10807" y="8"/>
                </a:cubicBezTo>
                <a:cubicBezTo>
                  <a:pt x="10807" y="4"/>
                  <a:pt x="10810" y="0"/>
                  <a:pt x="10815" y="0"/>
                </a:cubicBezTo>
                <a:close/>
                <a:moveTo>
                  <a:pt x="10847" y="0"/>
                </a:moveTo>
                <a:lnTo>
                  <a:pt x="10847" y="0"/>
                </a:lnTo>
                <a:cubicBezTo>
                  <a:pt x="10851" y="0"/>
                  <a:pt x="10855" y="4"/>
                  <a:pt x="10855" y="8"/>
                </a:cubicBezTo>
                <a:cubicBezTo>
                  <a:pt x="10855" y="13"/>
                  <a:pt x="10851" y="16"/>
                  <a:pt x="10847" y="16"/>
                </a:cubicBezTo>
                <a:cubicBezTo>
                  <a:pt x="10842" y="16"/>
                  <a:pt x="10839" y="13"/>
                  <a:pt x="10839" y="8"/>
                </a:cubicBezTo>
                <a:cubicBezTo>
                  <a:pt x="10839" y="4"/>
                  <a:pt x="10842" y="0"/>
                  <a:pt x="10847" y="0"/>
                </a:cubicBezTo>
                <a:close/>
                <a:moveTo>
                  <a:pt x="10879" y="0"/>
                </a:moveTo>
                <a:lnTo>
                  <a:pt x="10879" y="0"/>
                </a:lnTo>
                <a:cubicBezTo>
                  <a:pt x="10883" y="0"/>
                  <a:pt x="10887" y="4"/>
                  <a:pt x="10887" y="8"/>
                </a:cubicBezTo>
                <a:cubicBezTo>
                  <a:pt x="10887" y="13"/>
                  <a:pt x="10883" y="16"/>
                  <a:pt x="10879" y="16"/>
                </a:cubicBezTo>
                <a:cubicBezTo>
                  <a:pt x="10874" y="16"/>
                  <a:pt x="10871" y="13"/>
                  <a:pt x="10871" y="8"/>
                </a:cubicBezTo>
                <a:cubicBezTo>
                  <a:pt x="10871" y="4"/>
                  <a:pt x="10874" y="0"/>
                  <a:pt x="10879" y="0"/>
                </a:cubicBezTo>
                <a:close/>
                <a:moveTo>
                  <a:pt x="10911" y="0"/>
                </a:moveTo>
                <a:lnTo>
                  <a:pt x="10911" y="0"/>
                </a:lnTo>
                <a:cubicBezTo>
                  <a:pt x="10915" y="0"/>
                  <a:pt x="10919" y="4"/>
                  <a:pt x="10919" y="8"/>
                </a:cubicBezTo>
                <a:cubicBezTo>
                  <a:pt x="10919" y="13"/>
                  <a:pt x="10915" y="16"/>
                  <a:pt x="10911" y="16"/>
                </a:cubicBezTo>
                <a:cubicBezTo>
                  <a:pt x="10906" y="16"/>
                  <a:pt x="10903" y="13"/>
                  <a:pt x="10903" y="8"/>
                </a:cubicBezTo>
                <a:cubicBezTo>
                  <a:pt x="10903" y="4"/>
                  <a:pt x="10906" y="0"/>
                  <a:pt x="10911" y="0"/>
                </a:cubicBezTo>
                <a:close/>
                <a:moveTo>
                  <a:pt x="10943" y="0"/>
                </a:moveTo>
                <a:lnTo>
                  <a:pt x="10943" y="0"/>
                </a:lnTo>
                <a:cubicBezTo>
                  <a:pt x="10947" y="0"/>
                  <a:pt x="10951" y="4"/>
                  <a:pt x="10951" y="8"/>
                </a:cubicBezTo>
                <a:cubicBezTo>
                  <a:pt x="10951" y="13"/>
                  <a:pt x="10947" y="16"/>
                  <a:pt x="10943" y="16"/>
                </a:cubicBezTo>
                <a:cubicBezTo>
                  <a:pt x="10938" y="16"/>
                  <a:pt x="10935" y="13"/>
                  <a:pt x="10935" y="8"/>
                </a:cubicBezTo>
                <a:cubicBezTo>
                  <a:pt x="10935" y="4"/>
                  <a:pt x="10938" y="0"/>
                  <a:pt x="10943" y="0"/>
                </a:cubicBezTo>
                <a:close/>
                <a:moveTo>
                  <a:pt x="10975" y="0"/>
                </a:moveTo>
                <a:lnTo>
                  <a:pt x="10975" y="0"/>
                </a:lnTo>
                <a:cubicBezTo>
                  <a:pt x="10979" y="0"/>
                  <a:pt x="10983" y="4"/>
                  <a:pt x="10983" y="8"/>
                </a:cubicBezTo>
                <a:cubicBezTo>
                  <a:pt x="10983" y="13"/>
                  <a:pt x="10979" y="16"/>
                  <a:pt x="10975" y="16"/>
                </a:cubicBezTo>
                <a:cubicBezTo>
                  <a:pt x="10970" y="16"/>
                  <a:pt x="10967" y="13"/>
                  <a:pt x="10967" y="8"/>
                </a:cubicBezTo>
                <a:cubicBezTo>
                  <a:pt x="10967" y="4"/>
                  <a:pt x="10970" y="0"/>
                  <a:pt x="10975" y="0"/>
                </a:cubicBezTo>
                <a:close/>
                <a:moveTo>
                  <a:pt x="11007" y="0"/>
                </a:moveTo>
                <a:lnTo>
                  <a:pt x="11007" y="0"/>
                </a:lnTo>
                <a:cubicBezTo>
                  <a:pt x="11011" y="0"/>
                  <a:pt x="11015" y="4"/>
                  <a:pt x="11015" y="8"/>
                </a:cubicBezTo>
                <a:cubicBezTo>
                  <a:pt x="11015" y="13"/>
                  <a:pt x="11011" y="16"/>
                  <a:pt x="11007" y="16"/>
                </a:cubicBezTo>
                <a:cubicBezTo>
                  <a:pt x="11002" y="16"/>
                  <a:pt x="10999" y="13"/>
                  <a:pt x="10999" y="8"/>
                </a:cubicBezTo>
                <a:cubicBezTo>
                  <a:pt x="10999" y="4"/>
                  <a:pt x="11002" y="0"/>
                  <a:pt x="11007" y="0"/>
                </a:cubicBezTo>
                <a:close/>
                <a:moveTo>
                  <a:pt x="11039" y="0"/>
                </a:moveTo>
                <a:lnTo>
                  <a:pt x="11039" y="0"/>
                </a:lnTo>
                <a:cubicBezTo>
                  <a:pt x="11043" y="0"/>
                  <a:pt x="11047" y="4"/>
                  <a:pt x="11047" y="8"/>
                </a:cubicBezTo>
                <a:cubicBezTo>
                  <a:pt x="11047" y="13"/>
                  <a:pt x="11043" y="16"/>
                  <a:pt x="11039" y="16"/>
                </a:cubicBezTo>
                <a:cubicBezTo>
                  <a:pt x="11034" y="16"/>
                  <a:pt x="11031" y="13"/>
                  <a:pt x="11031" y="8"/>
                </a:cubicBezTo>
                <a:cubicBezTo>
                  <a:pt x="11031" y="4"/>
                  <a:pt x="11034" y="0"/>
                  <a:pt x="11039" y="0"/>
                </a:cubicBezTo>
                <a:close/>
                <a:moveTo>
                  <a:pt x="11071" y="0"/>
                </a:moveTo>
                <a:lnTo>
                  <a:pt x="11071" y="0"/>
                </a:lnTo>
                <a:cubicBezTo>
                  <a:pt x="11075" y="0"/>
                  <a:pt x="11079" y="4"/>
                  <a:pt x="11079" y="8"/>
                </a:cubicBezTo>
                <a:cubicBezTo>
                  <a:pt x="11079" y="13"/>
                  <a:pt x="11075" y="16"/>
                  <a:pt x="11071" y="16"/>
                </a:cubicBezTo>
                <a:cubicBezTo>
                  <a:pt x="11066" y="16"/>
                  <a:pt x="11063" y="13"/>
                  <a:pt x="11063" y="8"/>
                </a:cubicBezTo>
                <a:cubicBezTo>
                  <a:pt x="11063" y="4"/>
                  <a:pt x="11066" y="0"/>
                  <a:pt x="11071" y="0"/>
                </a:cubicBezTo>
                <a:close/>
                <a:moveTo>
                  <a:pt x="11103" y="0"/>
                </a:moveTo>
                <a:lnTo>
                  <a:pt x="11103" y="0"/>
                </a:lnTo>
                <a:cubicBezTo>
                  <a:pt x="11107" y="0"/>
                  <a:pt x="11111" y="4"/>
                  <a:pt x="11111" y="8"/>
                </a:cubicBezTo>
                <a:cubicBezTo>
                  <a:pt x="11111" y="13"/>
                  <a:pt x="11107" y="16"/>
                  <a:pt x="11103" y="16"/>
                </a:cubicBezTo>
                <a:cubicBezTo>
                  <a:pt x="11098" y="16"/>
                  <a:pt x="11095" y="13"/>
                  <a:pt x="11095" y="8"/>
                </a:cubicBezTo>
                <a:cubicBezTo>
                  <a:pt x="11095" y="4"/>
                  <a:pt x="11098" y="0"/>
                  <a:pt x="11103" y="0"/>
                </a:cubicBezTo>
                <a:close/>
                <a:moveTo>
                  <a:pt x="11135" y="0"/>
                </a:moveTo>
                <a:lnTo>
                  <a:pt x="11135" y="0"/>
                </a:lnTo>
                <a:cubicBezTo>
                  <a:pt x="11139" y="0"/>
                  <a:pt x="11143" y="4"/>
                  <a:pt x="11143" y="8"/>
                </a:cubicBezTo>
                <a:cubicBezTo>
                  <a:pt x="11143" y="13"/>
                  <a:pt x="11139" y="16"/>
                  <a:pt x="11135" y="16"/>
                </a:cubicBezTo>
                <a:cubicBezTo>
                  <a:pt x="11130" y="16"/>
                  <a:pt x="11127" y="13"/>
                  <a:pt x="11127" y="8"/>
                </a:cubicBezTo>
                <a:cubicBezTo>
                  <a:pt x="11127" y="4"/>
                  <a:pt x="11130" y="0"/>
                  <a:pt x="11135" y="0"/>
                </a:cubicBezTo>
                <a:close/>
                <a:moveTo>
                  <a:pt x="11167" y="0"/>
                </a:moveTo>
                <a:lnTo>
                  <a:pt x="11167" y="0"/>
                </a:lnTo>
                <a:cubicBezTo>
                  <a:pt x="11171" y="0"/>
                  <a:pt x="11175" y="4"/>
                  <a:pt x="11175" y="8"/>
                </a:cubicBezTo>
                <a:cubicBezTo>
                  <a:pt x="11175" y="13"/>
                  <a:pt x="11171" y="16"/>
                  <a:pt x="11167" y="16"/>
                </a:cubicBezTo>
                <a:cubicBezTo>
                  <a:pt x="11162" y="16"/>
                  <a:pt x="11159" y="13"/>
                  <a:pt x="11159" y="8"/>
                </a:cubicBezTo>
                <a:cubicBezTo>
                  <a:pt x="11159" y="4"/>
                  <a:pt x="11162" y="0"/>
                  <a:pt x="11167" y="0"/>
                </a:cubicBezTo>
                <a:close/>
                <a:moveTo>
                  <a:pt x="11199" y="0"/>
                </a:moveTo>
                <a:lnTo>
                  <a:pt x="11199" y="0"/>
                </a:lnTo>
                <a:cubicBezTo>
                  <a:pt x="11203" y="0"/>
                  <a:pt x="11207" y="4"/>
                  <a:pt x="11207" y="8"/>
                </a:cubicBezTo>
                <a:cubicBezTo>
                  <a:pt x="11207" y="13"/>
                  <a:pt x="11203" y="16"/>
                  <a:pt x="11199" y="16"/>
                </a:cubicBezTo>
                <a:cubicBezTo>
                  <a:pt x="11194" y="16"/>
                  <a:pt x="11191" y="13"/>
                  <a:pt x="11191" y="8"/>
                </a:cubicBezTo>
                <a:cubicBezTo>
                  <a:pt x="11191" y="4"/>
                  <a:pt x="11194" y="0"/>
                  <a:pt x="11199" y="0"/>
                </a:cubicBezTo>
                <a:close/>
                <a:moveTo>
                  <a:pt x="11231" y="0"/>
                </a:moveTo>
                <a:lnTo>
                  <a:pt x="11231" y="0"/>
                </a:lnTo>
                <a:cubicBezTo>
                  <a:pt x="11235" y="0"/>
                  <a:pt x="11239" y="4"/>
                  <a:pt x="11239" y="8"/>
                </a:cubicBezTo>
                <a:cubicBezTo>
                  <a:pt x="11239" y="13"/>
                  <a:pt x="11235" y="16"/>
                  <a:pt x="11231" y="16"/>
                </a:cubicBezTo>
                <a:cubicBezTo>
                  <a:pt x="11226" y="16"/>
                  <a:pt x="11223" y="13"/>
                  <a:pt x="11223" y="8"/>
                </a:cubicBezTo>
                <a:cubicBezTo>
                  <a:pt x="11223" y="4"/>
                  <a:pt x="11226" y="0"/>
                  <a:pt x="11231" y="0"/>
                </a:cubicBezTo>
                <a:close/>
                <a:moveTo>
                  <a:pt x="11263" y="0"/>
                </a:moveTo>
                <a:lnTo>
                  <a:pt x="11263" y="0"/>
                </a:lnTo>
                <a:cubicBezTo>
                  <a:pt x="11267" y="0"/>
                  <a:pt x="11271" y="4"/>
                  <a:pt x="11271" y="8"/>
                </a:cubicBezTo>
                <a:cubicBezTo>
                  <a:pt x="11271" y="13"/>
                  <a:pt x="11267" y="16"/>
                  <a:pt x="11263" y="16"/>
                </a:cubicBezTo>
                <a:cubicBezTo>
                  <a:pt x="11259" y="16"/>
                  <a:pt x="11255" y="13"/>
                  <a:pt x="11255" y="8"/>
                </a:cubicBezTo>
                <a:cubicBezTo>
                  <a:pt x="11255" y="4"/>
                  <a:pt x="11259" y="0"/>
                  <a:pt x="11263" y="0"/>
                </a:cubicBezTo>
                <a:close/>
                <a:moveTo>
                  <a:pt x="11295" y="0"/>
                </a:moveTo>
                <a:lnTo>
                  <a:pt x="11295" y="0"/>
                </a:lnTo>
                <a:cubicBezTo>
                  <a:pt x="11299" y="0"/>
                  <a:pt x="11303" y="4"/>
                  <a:pt x="11303" y="8"/>
                </a:cubicBezTo>
                <a:cubicBezTo>
                  <a:pt x="11303" y="13"/>
                  <a:pt x="11299" y="16"/>
                  <a:pt x="11295" y="16"/>
                </a:cubicBezTo>
                <a:cubicBezTo>
                  <a:pt x="11291" y="16"/>
                  <a:pt x="11287" y="13"/>
                  <a:pt x="11287" y="8"/>
                </a:cubicBezTo>
                <a:cubicBezTo>
                  <a:pt x="11287" y="4"/>
                  <a:pt x="11291" y="0"/>
                  <a:pt x="11295" y="0"/>
                </a:cubicBezTo>
                <a:close/>
                <a:moveTo>
                  <a:pt x="11327" y="0"/>
                </a:moveTo>
                <a:lnTo>
                  <a:pt x="11327" y="0"/>
                </a:lnTo>
                <a:cubicBezTo>
                  <a:pt x="11331" y="0"/>
                  <a:pt x="11335" y="4"/>
                  <a:pt x="11335" y="8"/>
                </a:cubicBezTo>
                <a:cubicBezTo>
                  <a:pt x="11335" y="13"/>
                  <a:pt x="11331" y="16"/>
                  <a:pt x="11327" y="16"/>
                </a:cubicBezTo>
                <a:cubicBezTo>
                  <a:pt x="11323" y="16"/>
                  <a:pt x="11319" y="13"/>
                  <a:pt x="11319" y="8"/>
                </a:cubicBezTo>
                <a:cubicBezTo>
                  <a:pt x="11319" y="4"/>
                  <a:pt x="11323" y="0"/>
                  <a:pt x="11327" y="0"/>
                </a:cubicBezTo>
                <a:close/>
                <a:moveTo>
                  <a:pt x="11359" y="0"/>
                </a:moveTo>
                <a:lnTo>
                  <a:pt x="11359" y="0"/>
                </a:lnTo>
                <a:cubicBezTo>
                  <a:pt x="11363" y="0"/>
                  <a:pt x="11367" y="4"/>
                  <a:pt x="11367" y="8"/>
                </a:cubicBezTo>
                <a:cubicBezTo>
                  <a:pt x="11367" y="13"/>
                  <a:pt x="11363" y="16"/>
                  <a:pt x="11359" y="16"/>
                </a:cubicBezTo>
                <a:cubicBezTo>
                  <a:pt x="11355" y="16"/>
                  <a:pt x="11351" y="13"/>
                  <a:pt x="11351" y="8"/>
                </a:cubicBezTo>
                <a:cubicBezTo>
                  <a:pt x="11351" y="4"/>
                  <a:pt x="11355" y="0"/>
                  <a:pt x="11359" y="0"/>
                </a:cubicBezTo>
                <a:close/>
                <a:moveTo>
                  <a:pt x="11391" y="0"/>
                </a:moveTo>
                <a:lnTo>
                  <a:pt x="11391" y="0"/>
                </a:lnTo>
                <a:cubicBezTo>
                  <a:pt x="11395" y="0"/>
                  <a:pt x="11399" y="4"/>
                  <a:pt x="11399" y="8"/>
                </a:cubicBezTo>
                <a:cubicBezTo>
                  <a:pt x="11399" y="13"/>
                  <a:pt x="11395" y="16"/>
                  <a:pt x="11391" y="16"/>
                </a:cubicBezTo>
                <a:cubicBezTo>
                  <a:pt x="11387" y="16"/>
                  <a:pt x="11383" y="13"/>
                  <a:pt x="11383" y="8"/>
                </a:cubicBezTo>
                <a:cubicBezTo>
                  <a:pt x="11383" y="4"/>
                  <a:pt x="11387" y="0"/>
                  <a:pt x="11391" y="0"/>
                </a:cubicBezTo>
                <a:close/>
                <a:moveTo>
                  <a:pt x="11423" y="0"/>
                </a:moveTo>
                <a:lnTo>
                  <a:pt x="11423" y="0"/>
                </a:lnTo>
                <a:cubicBezTo>
                  <a:pt x="11427" y="0"/>
                  <a:pt x="11431" y="4"/>
                  <a:pt x="11431" y="8"/>
                </a:cubicBezTo>
                <a:cubicBezTo>
                  <a:pt x="11431" y="13"/>
                  <a:pt x="11427" y="16"/>
                  <a:pt x="11423" y="16"/>
                </a:cubicBezTo>
                <a:cubicBezTo>
                  <a:pt x="11419" y="16"/>
                  <a:pt x="11415" y="13"/>
                  <a:pt x="11415" y="8"/>
                </a:cubicBezTo>
                <a:cubicBezTo>
                  <a:pt x="11415" y="4"/>
                  <a:pt x="11419" y="0"/>
                  <a:pt x="11423" y="0"/>
                </a:cubicBezTo>
                <a:close/>
                <a:moveTo>
                  <a:pt x="11455" y="0"/>
                </a:moveTo>
                <a:lnTo>
                  <a:pt x="11455" y="0"/>
                </a:lnTo>
                <a:cubicBezTo>
                  <a:pt x="11459" y="0"/>
                  <a:pt x="11463" y="4"/>
                  <a:pt x="11463" y="8"/>
                </a:cubicBezTo>
                <a:cubicBezTo>
                  <a:pt x="11463" y="13"/>
                  <a:pt x="11459" y="16"/>
                  <a:pt x="11455" y="16"/>
                </a:cubicBezTo>
                <a:cubicBezTo>
                  <a:pt x="11451" y="16"/>
                  <a:pt x="11447" y="13"/>
                  <a:pt x="11447" y="8"/>
                </a:cubicBezTo>
                <a:cubicBezTo>
                  <a:pt x="11447" y="4"/>
                  <a:pt x="11451" y="0"/>
                  <a:pt x="11455" y="0"/>
                </a:cubicBezTo>
                <a:close/>
                <a:moveTo>
                  <a:pt x="11487" y="0"/>
                </a:moveTo>
                <a:lnTo>
                  <a:pt x="11487" y="0"/>
                </a:lnTo>
                <a:cubicBezTo>
                  <a:pt x="11491" y="0"/>
                  <a:pt x="11495" y="4"/>
                  <a:pt x="11495" y="8"/>
                </a:cubicBezTo>
                <a:cubicBezTo>
                  <a:pt x="11495" y="13"/>
                  <a:pt x="11491" y="16"/>
                  <a:pt x="11487" y="16"/>
                </a:cubicBezTo>
                <a:cubicBezTo>
                  <a:pt x="11483" y="16"/>
                  <a:pt x="11479" y="13"/>
                  <a:pt x="11479" y="8"/>
                </a:cubicBezTo>
                <a:cubicBezTo>
                  <a:pt x="11479" y="4"/>
                  <a:pt x="11483" y="0"/>
                  <a:pt x="11487" y="0"/>
                </a:cubicBezTo>
                <a:close/>
                <a:moveTo>
                  <a:pt x="11519" y="0"/>
                </a:moveTo>
                <a:lnTo>
                  <a:pt x="11519" y="0"/>
                </a:lnTo>
                <a:cubicBezTo>
                  <a:pt x="11523" y="0"/>
                  <a:pt x="11527" y="4"/>
                  <a:pt x="11527" y="8"/>
                </a:cubicBezTo>
                <a:cubicBezTo>
                  <a:pt x="11527" y="13"/>
                  <a:pt x="11523" y="16"/>
                  <a:pt x="11519" y="16"/>
                </a:cubicBezTo>
                <a:cubicBezTo>
                  <a:pt x="11515" y="16"/>
                  <a:pt x="11511" y="13"/>
                  <a:pt x="11511" y="8"/>
                </a:cubicBezTo>
                <a:cubicBezTo>
                  <a:pt x="11511" y="4"/>
                  <a:pt x="11515" y="0"/>
                  <a:pt x="11519" y="0"/>
                </a:cubicBezTo>
                <a:close/>
                <a:moveTo>
                  <a:pt x="11551" y="0"/>
                </a:moveTo>
                <a:lnTo>
                  <a:pt x="11551" y="0"/>
                </a:lnTo>
                <a:cubicBezTo>
                  <a:pt x="11556" y="0"/>
                  <a:pt x="11559" y="4"/>
                  <a:pt x="11559" y="8"/>
                </a:cubicBezTo>
                <a:cubicBezTo>
                  <a:pt x="11559" y="13"/>
                  <a:pt x="11556" y="16"/>
                  <a:pt x="11551" y="16"/>
                </a:cubicBezTo>
                <a:cubicBezTo>
                  <a:pt x="11547" y="16"/>
                  <a:pt x="11543" y="13"/>
                  <a:pt x="11543" y="8"/>
                </a:cubicBezTo>
                <a:cubicBezTo>
                  <a:pt x="11543" y="4"/>
                  <a:pt x="11547" y="0"/>
                  <a:pt x="11551" y="0"/>
                </a:cubicBezTo>
                <a:close/>
                <a:moveTo>
                  <a:pt x="11583" y="0"/>
                </a:moveTo>
                <a:lnTo>
                  <a:pt x="11583" y="0"/>
                </a:lnTo>
                <a:cubicBezTo>
                  <a:pt x="11588" y="0"/>
                  <a:pt x="11591" y="4"/>
                  <a:pt x="11591" y="8"/>
                </a:cubicBezTo>
                <a:cubicBezTo>
                  <a:pt x="11591" y="13"/>
                  <a:pt x="11588" y="16"/>
                  <a:pt x="11583" y="16"/>
                </a:cubicBezTo>
                <a:cubicBezTo>
                  <a:pt x="11579" y="16"/>
                  <a:pt x="11575" y="13"/>
                  <a:pt x="11575" y="8"/>
                </a:cubicBezTo>
                <a:cubicBezTo>
                  <a:pt x="11575" y="4"/>
                  <a:pt x="11579" y="0"/>
                  <a:pt x="11583" y="0"/>
                </a:cubicBezTo>
                <a:close/>
                <a:moveTo>
                  <a:pt x="11615" y="0"/>
                </a:moveTo>
                <a:lnTo>
                  <a:pt x="11615" y="0"/>
                </a:lnTo>
                <a:cubicBezTo>
                  <a:pt x="11620" y="0"/>
                  <a:pt x="11623" y="4"/>
                  <a:pt x="11623" y="8"/>
                </a:cubicBezTo>
                <a:cubicBezTo>
                  <a:pt x="11623" y="13"/>
                  <a:pt x="11620" y="16"/>
                  <a:pt x="11615" y="16"/>
                </a:cubicBezTo>
                <a:cubicBezTo>
                  <a:pt x="11611" y="16"/>
                  <a:pt x="11607" y="13"/>
                  <a:pt x="11607" y="8"/>
                </a:cubicBezTo>
                <a:cubicBezTo>
                  <a:pt x="11607" y="4"/>
                  <a:pt x="11611" y="0"/>
                  <a:pt x="11615" y="0"/>
                </a:cubicBezTo>
                <a:close/>
                <a:moveTo>
                  <a:pt x="11647" y="0"/>
                </a:moveTo>
                <a:lnTo>
                  <a:pt x="11647" y="0"/>
                </a:lnTo>
                <a:cubicBezTo>
                  <a:pt x="11652" y="0"/>
                  <a:pt x="11655" y="4"/>
                  <a:pt x="11655" y="8"/>
                </a:cubicBezTo>
                <a:cubicBezTo>
                  <a:pt x="11655" y="13"/>
                  <a:pt x="11652" y="16"/>
                  <a:pt x="11647" y="16"/>
                </a:cubicBezTo>
                <a:cubicBezTo>
                  <a:pt x="11643" y="16"/>
                  <a:pt x="11639" y="13"/>
                  <a:pt x="11639" y="8"/>
                </a:cubicBezTo>
                <a:cubicBezTo>
                  <a:pt x="11639" y="4"/>
                  <a:pt x="11643" y="0"/>
                  <a:pt x="11647" y="0"/>
                </a:cubicBezTo>
                <a:close/>
                <a:moveTo>
                  <a:pt x="11679" y="0"/>
                </a:moveTo>
                <a:lnTo>
                  <a:pt x="11679" y="0"/>
                </a:lnTo>
                <a:cubicBezTo>
                  <a:pt x="11684" y="0"/>
                  <a:pt x="11687" y="4"/>
                  <a:pt x="11687" y="8"/>
                </a:cubicBezTo>
                <a:cubicBezTo>
                  <a:pt x="11687" y="13"/>
                  <a:pt x="11684" y="16"/>
                  <a:pt x="11679" y="16"/>
                </a:cubicBezTo>
                <a:cubicBezTo>
                  <a:pt x="11675" y="16"/>
                  <a:pt x="11671" y="13"/>
                  <a:pt x="11671" y="8"/>
                </a:cubicBezTo>
                <a:cubicBezTo>
                  <a:pt x="11671" y="4"/>
                  <a:pt x="11675" y="0"/>
                  <a:pt x="11679" y="0"/>
                </a:cubicBezTo>
                <a:close/>
                <a:moveTo>
                  <a:pt x="11711" y="0"/>
                </a:moveTo>
                <a:lnTo>
                  <a:pt x="11711" y="0"/>
                </a:lnTo>
                <a:cubicBezTo>
                  <a:pt x="11716" y="0"/>
                  <a:pt x="11719" y="4"/>
                  <a:pt x="11719" y="8"/>
                </a:cubicBezTo>
                <a:cubicBezTo>
                  <a:pt x="11719" y="13"/>
                  <a:pt x="11716" y="16"/>
                  <a:pt x="11711" y="16"/>
                </a:cubicBezTo>
                <a:cubicBezTo>
                  <a:pt x="11707" y="16"/>
                  <a:pt x="11703" y="13"/>
                  <a:pt x="11703" y="8"/>
                </a:cubicBezTo>
                <a:cubicBezTo>
                  <a:pt x="11703" y="4"/>
                  <a:pt x="11707" y="0"/>
                  <a:pt x="11711" y="0"/>
                </a:cubicBezTo>
                <a:close/>
                <a:moveTo>
                  <a:pt x="11743" y="0"/>
                </a:moveTo>
                <a:lnTo>
                  <a:pt x="11743" y="0"/>
                </a:lnTo>
                <a:cubicBezTo>
                  <a:pt x="11748" y="0"/>
                  <a:pt x="11751" y="4"/>
                  <a:pt x="11751" y="8"/>
                </a:cubicBezTo>
                <a:cubicBezTo>
                  <a:pt x="11751" y="13"/>
                  <a:pt x="11748" y="16"/>
                  <a:pt x="11743" y="16"/>
                </a:cubicBezTo>
                <a:cubicBezTo>
                  <a:pt x="11739" y="16"/>
                  <a:pt x="11735" y="13"/>
                  <a:pt x="11735" y="8"/>
                </a:cubicBezTo>
                <a:cubicBezTo>
                  <a:pt x="11735" y="4"/>
                  <a:pt x="11739" y="0"/>
                  <a:pt x="11743" y="0"/>
                </a:cubicBezTo>
                <a:close/>
                <a:moveTo>
                  <a:pt x="11775" y="0"/>
                </a:moveTo>
                <a:lnTo>
                  <a:pt x="11775" y="0"/>
                </a:lnTo>
                <a:cubicBezTo>
                  <a:pt x="11780" y="0"/>
                  <a:pt x="11783" y="4"/>
                  <a:pt x="11783" y="8"/>
                </a:cubicBezTo>
                <a:cubicBezTo>
                  <a:pt x="11783" y="13"/>
                  <a:pt x="11780" y="16"/>
                  <a:pt x="11775" y="16"/>
                </a:cubicBezTo>
                <a:cubicBezTo>
                  <a:pt x="11771" y="16"/>
                  <a:pt x="11767" y="13"/>
                  <a:pt x="11767" y="8"/>
                </a:cubicBezTo>
                <a:cubicBezTo>
                  <a:pt x="11767" y="4"/>
                  <a:pt x="11771" y="0"/>
                  <a:pt x="11775" y="0"/>
                </a:cubicBezTo>
                <a:close/>
                <a:moveTo>
                  <a:pt x="11807" y="0"/>
                </a:moveTo>
                <a:lnTo>
                  <a:pt x="11807" y="0"/>
                </a:lnTo>
                <a:cubicBezTo>
                  <a:pt x="11812" y="0"/>
                  <a:pt x="11815" y="4"/>
                  <a:pt x="11815" y="8"/>
                </a:cubicBezTo>
                <a:cubicBezTo>
                  <a:pt x="11815" y="13"/>
                  <a:pt x="11812" y="16"/>
                  <a:pt x="11807" y="16"/>
                </a:cubicBezTo>
                <a:cubicBezTo>
                  <a:pt x="11803" y="16"/>
                  <a:pt x="11799" y="13"/>
                  <a:pt x="11799" y="8"/>
                </a:cubicBezTo>
                <a:cubicBezTo>
                  <a:pt x="11799" y="4"/>
                  <a:pt x="11803" y="0"/>
                  <a:pt x="11807" y="0"/>
                </a:cubicBezTo>
                <a:close/>
                <a:moveTo>
                  <a:pt x="11839" y="0"/>
                </a:moveTo>
                <a:lnTo>
                  <a:pt x="11839" y="0"/>
                </a:lnTo>
                <a:cubicBezTo>
                  <a:pt x="11844" y="0"/>
                  <a:pt x="11847" y="4"/>
                  <a:pt x="11847" y="8"/>
                </a:cubicBezTo>
                <a:cubicBezTo>
                  <a:pt x="11847" y="13"/>
                  <a:pt x="11844" y="16"/>
                  <a:pt x="11839" y="16"/>
                </a:cubicBezTo>
                <a:cubicBezTo>
                  <a:pt x="11835" y="16"/>
                  <a:pt x="11831" y="13"/>
                  <a:pt x="11831" y="8"/>
                </a:cubicBezTo>
                <a:cubicBezTo>
                  <a:pt x="11831" y="4"/>
                  <a:pt x="11835" y="0"/>
                  <a:pt x="11839" y="0"/>
                </a:cubicBezTo>
                <a:close/>
                <a:moveTo>
                  <a:pt x="11871" y="0"/>
                </a:moveTo>
                <a:lnTo>
                  <a:pt x="11871" y="0"/>
                </a:lnTo>
                <a:cubicBezTo>
                  <a:pt x="11876" y="0"/>
                  <a:pt x="11879" y="4"/>
                  <a:pt x="11879" y="8"/>
                </a:cubicBezTo>
                <a:cubicBezTo>
                  <a:pt x="11879" y="13"/>
                  <a:pt x="11876" y="16"/>
                  <a:pt x="11871" y="16"/>
                </a:cubicBezTo>
                <a:cubicBezTo>
                  <a:pt x="11867" y="16"/>
                  <a:pt x="11863" y="13"/>
                  <a:pt x="11863" y="8"/>
                </a:cubicBezTo>
                <a:cubicBezTo>
                  <a:pt x="11863" y="4"/>
                  <a:pt x="11867" y="0"/>
                  <a:pt x="11871" y="0"/>
                </a:cubicBezTo>
                <a:close/>
                <a:moveTo>
                  <a:pt x="11903" y="0"/>
                </a:moveTo>
                <a:lnTo>
                  <a:pt x="11903" y="0"/>
                </a:lnTo>
                <a:cubicBezTo>
                  <a:pt x="11908" y="0"/>
                  <a:pt x="11911" y="4"/>
                  <a:pt x="11911" y="8"/>
                </a:cubicBezTo>
                <a:cubicBezTo>
                  <a:pt x="11911" y="13"/>
                  <a:pt x="11908" y="16"/>
                  <a:pt x="11903" y="16"/>
                </a:cubicBezTo>
                <a:cubicBezTo>
                  <a:pt x="11899" y="16"/>
                  <a:pt x="11895" y="13"/>
                  <a:pt x="11895" y="8"/>
                </a:cubicBezTo>
                <a:cubicBezTo>
                  <a:pt x="11895" y="4"/>
                  <a:pt x="11899" y="0"/>
                  <a:pt x="11903" y="0"/>
                </a:cubicBezTo>
                <a:close/>
                <a:moveTo>
                  <a:pt x="11935" y="0"/>
                </a:moveTo>
                <a:lnTo>
                  <a:pt x="11935" y="0"/>
                </a:lnTo>
                <a:cubicBezTo>
                  <a:pt x="11940" y="0"/>
                  <a:pt x="11943" y="4"/>
                  <a:pt x="11943" y="8"/>
                </a:cubicBezTo>
                <a:cubicBezTo>
                  <a:pt x="11943" y="13"/>
                  <a:pt x="11940" y="16"/>
                  <a:pt x="11935" y="16"/>
                </a:cubicBezTo>
                <a:cubicBezTo>
                  <a:pt x="11931" y="16"/>
                  <a:pt x="11927" y="13"/>
                  <a:pt x="11927" y="8"/>
                </a:cubicBezTo>
                <a:cubicBezTo>
                  <a:pt x="11927" y="4"/>
                  <a:pt x="11931" y="0"/>
                  <a:pt x="11935" y="0"/>
                </a:cubicBezTo>
                <a:close/>
                <a:moveTo>
                  <a:pt x="11967" y="0"/>
                </a:moveTo>
                <a:lnTo>
                  <a:pt x="11967" y="0"/>
                </a:lnTo>
                <a:cubicBezTo>
                  <a:pt x="11972" y="0"/>
                  <a:pt x="11975" y="4"/>
                  <a:pt x="11975" y="8"/>
                </a:cubicBezTo>
                <a:cubicBezTo>
                  <a:pt x="11975" y="13"/>
                  <a:pt x="11972" y="16"/>
                  <a:pt x="11967" y="16"/>
                </a:cubicBezTo>
                <a:cubicBezTo>
                  <a:pt x="11963" y="16"/>
                  <a:pt x="11959" y="13"/>
                  <a:pt x="11959" y="8"/>
                </a:cubicBezTo>
                <a:cubicBezTo>
                  <a:pt x="11959" y="4"/>
                  <a:pt x="11963" y="0"/>
                  <a:pt x="11967" y="0"/>
                </a:cubicBezTo>
                <a:close/>
                <a:moveTo>
                  <a:pt x="11999" y="0"/>
                </a:moveTo>
                <a:lnTo>
                  <a:pt x="11999" y="0"/>
                </a:lnTo>
                <a:cubicBezTo>
                  <a:pt x="12004" y="0"/>
                  <a:pt x="12007" y="4"/>
                  <a:pt x="12007" y="8"/>
                </a:cubicBezTo>
                <a:cubicBezTo>
                  <a:pt x="12007" y="13"/>
                  <a:pt x="12004" y="16"/>
                  <a:pt x="11999" y="16"/>
                </a:cubicBezTo>
                <a:cubicBezTo>
                  <a:pt x="11995" y="16"/>
                  <a:pt x="11991" y="13"/>
                  <a:pt x="11991" y="8"/>
                </a:cubicBezTo>
                <a:cubicBezTo>
                  <a:pt x="11991" y="4"/>
                  <a:pt x="11995" y="0"/>
                  <a:pt x="11999" y="0"/>
                </a:cubicBezTo>
                <a:close/>
                <a:moveTo>
                  <a:pt x="12031" y="0"/>
                </a:moveTo>
                <a:lnTo>
                  <a:pt x="12031" y="0"/>
                </a:lnTo>
                <a:cubicBezTo>
                  <a:pt x="12036" y="0"/>
                  <a:pt x="12039" y="4"/>
                  <a:pt x="12039" y="8"/>
                </a:cubicBezTo>
                <a:cubicBezTo>
                  <a:pt x="12039" y="13"/>
                  <a:pt x="12036" y="16"/>
                  <a:pt x="12031" y="16"/>
                </a:cubicBezTo>
                <a:cubicBezTo>
                  <a:pt x="12027" y="16"/>
                  <a:pt x="12023" y="13"/>
                  <a:pt x="12023" y="8"/>
                </a:cubicBezTo>
                <a:cubicBezTo>
                  <a:pt x="12023" y="4"/>
                  <a:pt x="12027" y="0"/>
                  <a:pt x="12031" y="0"/>
                </a:cubicBezTo>
                <a:close/>
                <a:moveTo>
                  <a:pt x="12063" y="0"/>
                </a:moveTo>
                <a:lnTo>
                  <a:pt x="12063" y="0"/>
                </a:lnTo>
                <a:cubicBezTo>
                  <a:pt x="12068" y="0"/>
                  <a:pt x="12071" y="4"/>
                  <a:pt x="12071" y="8"/>
                </a:cubicBezTo>
                <a:cubicBezTo>
                  <a:pt x="12071" y="13"/>
                  <a:pt x="12068" y="16"/>
                  <a:pt x="12063" y="16"/>
                </a:cubicBezTo>
                <a:cubicBezTo>
                  <a:pt x="12059" y="16"/>
                  <a:pt x="12055" y="13"/>
                  <a:pt x="12055" y="8"/>
                </a:cubicBezTo>
                <a:cubicBezTo>
                  <a:pt x="12055" y="4"/>
                  <a:pt x="12059" y="0"/>
                  <a:pt x="12063" y="0"/>
                </a:cubicBezTo>
                <a:close/>
                <a:moveTo>
                  <a:pt x="12095" y="0"/>
                </a:moveTo>
                <a:lnTo>
                  <a:pt x="12095" y="0"/>
                </a:lnTo>
                <a:cubicBezTo>
                  <a:pt x="12100" y="0"/>
                  <a:pt x="12103" y="4"/>
                  <a:pt x="12103" y="8"/>
                </a:cubicBezTo>
                <a:cubicBezTo>
                  <a:pt x="12103" y="13"/>
                  <a:pt x="12100" y="16"/>
                  <a:pt x="12095" y="16"/>
                </a:cubicBezTo>
                <a:cubicBezTo>
                  <a:pt x="12091" y="16"/>
                  <a:pt x="12087" y="13"/>
                  <a:pt x="12087" y="8"/>
                </a:cubicBezTo>
                <a:cubicBezTo>
                  <a:pt x="12087" y="4"/>
                  <a:pt x="12091" y="0"/>
                  <a:pt x="12095" y="0"/>
                </a:cubicBezTo>
                <a:close/>
                <a:moveTo>
                  <a:pt x="12127" y="0"/>
                </a:moveTo>
                <a:lnTo>
                  <a:pt x="12127" y="0"/>
                </a:lnTo>
                <a:cubicBezTo>
                  <a:pt x="12132" y="0"/>
                  <a:pt x="12135" y="4"/>
                  <a:pt x="12135" y="8"/>
                </a:cubicBezTo>
                <a:cubicBezTo>
                  <a:pt x="12135" y="13"/>
                  <a:pt x="12132" y="16"/>
                  <a:pt x="12127" y="16"/>
                </a:cubicBezTo>
                <a:cubicBezTo>
                  <a:pt x="12123" y="16"/>
                  <a:pt x="12119" y="13"/>
                  <a:pt x="12119" y="8"/>
                </a:cubicBezTo>
                <a:cubicBezTo>
                  <a:pt x="12119" y="4"/>
                  <a:pt x="12123" y="0"/>
                  <a:pt x="12127" y="0"/>
                </a:cubicBezTo>
                <a:close/>
                <a:moveTo>
                  <a:pt x="12159" y="0"/>
                </a:moveTo>
                <a:lnTo>
                  <a:pt x="12159" y="0"/>
                </a:lnTo>
                <a:cubicBezTo>
                  <a:pt x="12164" y="0"/>
                  <a:pt x="12167" y="4"/>
                  <a:pt x="12167" y="8"/>
                </a:cubicBezTo>
                <a:cubicBezTo>
                  <a:pt x="12167" y="13"/>
                  <a:pt x="12164" y="16"/>
                  <a:pt x="12159" y="16"/>
                </a:cubicBezTo>
                <a:cubicBezTo>
                  <a:pt x="12155" y="16"/>
                  <a:pt x="12151" y="13"/>
                  <a:pt x="12151" y="8"/>
                </a:cubicBezTo>
                <a:cubicBezTo>
                  <a:pt x="12151" y="4"/>
                  <a:pt x="12155" y="0"/>
                  <a:pt x="12159" y="0"/>
                </a:cubicBezTo>
                <a:close/>
                <a:moveTo>
                  <a:pt x="12191" y="0"/>
                </a:moveTo>
                <a:lnTo>
                  <a:pt x="12191" y="0"/>
                </a:lnTo>
                <a:cubicBezTo>
                  <a:pt x="12196" y="0"/>
                  <a:pt x="12199" y="4"/>
                  <a:pt x="12199" y="8"/>
                </a:cubicBezTo>
                <a:cubicBezTo>
                  <a:pt x="12199" y="13"/>
                  <a:pt x="12196" y="16"/>
                  <a:pt x="12191" y="16"/>
                </a:cubicBezTo>
                <a:cubicBezTo>
                  <a:pt x="12187" y="16"/>
                  <a:pt x="12183" y="13"/>
                  <a:pt x="12183" y="8"/>
                </a:cubicBezTo>
                <a:cubicBezTo>
                  <a:pt x="12183" y="4"/>
                  <a:pt x="12187" y="0"/>
                  <a:pt x="12191" y="0"/>
                </a:cubicBezTo>
                <a:close/>
                <a:moveTo>
                  <a:pt x="12223" y="0"/>
                </a:moveTo>
                <a:lnTo>
                  <a:pt x="12223" y="0"/>
                </a:lnTo>
                <a:cubicBezTo>
                  <a:pt x="12228" y="0"/>
                  <a:pt x="12231" y="4"/>
                  <a:pt x="12231" y="8"/>
                </a:cubicBezTo>
                <a:cubicBezTo>
                  <a:pt x="12231" y="13"/>
                  <a:pt x="12228" y="16"/>
                  <a:pt x="12223" y="16"/>
                </a:cubicBezTo>
                <a:cubicBezTo>
                  <a:pt x="12219" y="16"/>
                  <a:pt x="12215" y="13"/>
                  <a:pt x="12215" y="8"/>
                </a:cubicBezTo>
                <a:cubicBezTo>
                  <a:pt x="12215" y="4"/>
                  <a:pt x="12219" y="0"/>
                  <a:pt x="12223" y="0"/>
                </a:cubicBezTo>
                <a:close/>
                <a:moveTo>
                  <a:pt x="12255" y="0"/>
                </a:moveTo>
                <a:lnTo>
                  <a:pt x="12255" y="0"/>
                </a:lnTo>
                <a:cubicBezTo>
                  <a:pt x="12260" y="0"/>
                  <a:pt x="12263" y="4"/>
                  <a:pt x="12263" y="8"/>
                </a:cubicBezTo>
                <a:cubicBezTo>
                  <a:pt x="12263" y="13"/>
                  <a:pt x="12260" y="16"/>
                  <a:pt x="12255" y="16"/>
                </a:cubicBezTo>
                <a:cubicBezTo>
                  <a:pt x="12251" y="16"/>
                  <a:pt x="12247" y="13"/>
                  <a:pt x="12247" y="8"/>
                </a:cubicBezTo>
                <a:cubicBezTo>
                  <a:pt x="12247" y="4"/>
                  <a:pt x="12251" y="0"/>
                  <a:pt x="12255" y="0"/>
                </a:cubicBezTo>
                <a:close/>
                <a:moveTo>
                  <a:pt x="12287" y="0"/>
                </a:moveTo>
                <a:lnTo>
                  <a:pt x="12287" y="0"/>
                </a:lnTo>
                <a:cubicBezTo>
                  <a:pt x="12292" y="0"/>
                  <a:pt x="12295" y="4"/>
                  <a:pt x="12295" y="8"/>
                </a:cubicBezTo>
                <a:cubicBezTo>
                  <a:pt x="12295" y="13"/>
                  <a:pt x="12292" y="16"/>
                  <a:pt x="12287" y="16"/>
                </a:cubicBezTo>
                <a:cubicBezTo>
                  <a:pt x="12283" y="16"/>
                  <a:pt x="12279" y="13"/>
                  <a:pt x="12279" y="8"/>
                </a:cubicBezTo>
                <a:cubicBezTo>
                  <a:pt x="12279" y="4"/>
                  <a:pt x="12283" y="0"/>
                  <a:pt x="12287" y="0"/>
                </a:cubicBezTo>
                <a:close/>
                <a:moveTo>
                  <a:pt x="12319" y="0"/>
                </a:moveTo>
                <a:lnTo>
                  <a:pt x="12319" y="0"/>
                </a:lnTo>
                <a:cubicBezTo>
                  <a:pt x="12324" y="0"/>
                  <a:pt x="12327" y="4"/>
                  <a:pt x="12327" y="8"/>
                </a:cubicBezTo>
                <a:cubicBezTo>
                  <a:pt x="12327" y="13"/>
                  <a:pt x="12324" y="16"/>
                  <a:pt x="12319" y="16"/>
                </a:cubicBezTo>
                <a:cubicBezTo>
                  <a:pt x="12315" y="16"/>
                  <a:pt x="12311" y="13"/>
                  <a:pt x="12311" y="8"/>
                </a:cubicBezTo>
                <a:cubicBezTo>
                  <a:pt x="12311" y="4"/>
                  <a:pt x="12315" y="0"/>
                  <a:pt x="12319" y="0"/>
                </a:cubicBezTo>
                <a:close/>
                <a:moveTo>
                  <a:pt x="12351" y="0"/>
                </a:moveTo>
                <a:lnTo>
                  <a:pt x="12352" y="0"/>
                </a:lnTo>
                <a:cubicBezTo>
                  <a:pt x="12356" y="0"/>
                  <a:pt x="12360" y="4"/>
                  <a:pt x="12360" y="8"/>
                </a:cubicBezTo>
                <a:cubicBezTo>
                  <a:pt x="12360" y="13"/>
                  <a:pt x="12356" y="16"/>
                  <a:pt x="12352" y="16"/>
                </a:cubicBezTo>
                <a:lnTo>
                  <a:pt x="12351" y="16"/>
                </a:lnTo>
                <a:cubicBezTo>
                  <a:pt x="12347" y="16"/>
                  <a:pt x="12343" y="13"/>
                  <a:pt x="12343" y="8"/>
                </a:cubicBezTo>
                <a:cubicBezTo>
                  <a:pt x="12343" y="4"/>
                  <a:pt x="12347" y="0"/>
                  <a:pt x="12351" y="0"/>
                </a:cubicBezTo>
                <a:close/>
                <a:moveTo>
                  <a:pt x="12384" y="0"/>
                </a:moveTo>
                <a:lnTo>
                  <a:pt x="12384" y="0"/>
                </a:lnTo>
                <a:cubicBezTo>
                  <a:pt x="12388" y="0"/>
                  <a:pt x="12392" y="4"/>
                  <a:pt x="12392" y="8"/>
                </a:cubicBezTo>
                <a:cubicBezTo>
                  <a:pt x="12392" y="13"/>
                  <a:pt x="12388" y="16"/>
                  <a:pt x="12384" y="16"/>
                </a:cubicBezTo>
                <a:cubicBezTo>
                  <a:pt x="12379" y="16"/>
                  <a:pt x="12376" y="13"/>
                  <a:pt x="12376" y="8"/>
                </a:cubicBezTo>
                <a:cubicBezTo>
                  <a:pt x="12376" y="4"/>
                  <a:pt x="12379" y="0"/>
                  <a:pt x="12384" y="0"/>
                </a:cubicBezTo>
                <a:close/>
                <a:moveTo>
                  <a:pt x="12416" y="0"/>
                </a:moveTo>
                <a:lnTo>
                  <a:pt x="12416" y="0"/>
                </a:lnTo>
                <a:cubicBezTo>
                  <a:pt x="12420" y="0"/>
                  <a:pt x="12424" y="4"/>
                  <a:pt x="12424" y="8"/>
                </a:cubicBezTo>
                <a:cubicBezTo>
                  <a:pt x="12424" y="13"/>
                  <a:pt x="12420" y="16"/>
                  <a:pt x="12416" y="16"/>
                </a:cubicBezTo>
                <a:cubicBezTo>
                  <a:pt x="12411" y="16"/>
                  <a:pt x="12408" y="13"/>
                  <a:pt x="12408" y="8"/>
                </a:cubicBezTo>
                <a:cubicBezTo>
                  <a:pt x="12408" y="4"/>
                  <a:pt x="12411" y="0"/>
                  <a:pt x="12416" y="0"/>
                </a:cubicBezTo>
                <a:close/>
                <a:moveTo>
                  <a:pt x="12448" y="0"/>
                </a:moveTo>
                <a:lnTo>
                  <a:pt x="12448" y="0"/>
                </a:lnTo>
                <a:cubicBezTo>
                  <a:pt x="12452" y="0"/>
                  <a:pt x="12456" y="4"/>
                  <a:pt x="12456" y="8"/>
                </a:cubicBezTo>
                <a:cubicBezTo>
                  <a:pt x="12456" y="13"/>
                  <a:pt x="12452" y="16"/>
                  <a:pt x="12448" y="16"/>
                </a:cubicBezTo>
                <a:cubicBezTo>
                  <a:pt x="12443" y="16"/>
                  <a:pt x="12440" y="13"/>
                  <a:pt x="12440" y="8"/>
                </a:cubicBezTo>
                <a:cubicBezTo>
                  <a:pt x="12440" y="4"/>
                  <a:pt x="12443" y="0"/>
                  <a:pt x="12448" y="0"/>
                </a:cubicBezTo>
                <a:close/>
                <a:moveTo>
                  <a:pt x="12480" y="0"/>
                </a:moveTo>
                <a:lnTo>
                  <a:pt x="12480" y="0"/>
                </a:lnTo>
                <a:cubicBezTo>
                  <a:pt x="12484" y="0"/>
                  <a:pt x="12488" y="4"/>
                  <a:pt x="12488" y="8"/>
                </a:cubicBezTo>
                <a:cubicBezTo>
                  <a:pt x="12488" y="13"/>
                  <a:pt x="12484" y="16"/>
                  <a:pt x="12480" y="16"/>
                </a:cubicBezTo>
                <a:cubicBezTo>
                  <a:pt x="12475" y="16"/>
                  <a:pt x="12472" y="13"/>
                  <a:pt x="12472" y="8"/>
                </a:cubicBezTo>
                <a:cubicBezTo>
                  <a:pt x="12472" y="4"/>
                  <a:pt x="12475" y="0"/>
                  <a:pt x="12480" y="0"/>
                </a:cubicBezTo>
                <a:close/>
                <a:moveTo>
                  <a:pt x="12512" y="0"/>
                </a:moveTo>
                <a:lnTo>
                  <a:pt x="12512" y="0"/>
                </a:lnTo>
                <a:cubicBezTo>
                  <a:pt x="12516" y="0"/>
                  <a:pt x="12520" y="4"/>
                  <a:pt x="12520" y="8"/>
                </a:cubicBezTo>
                <a:cubicBezTo>
                  <a:pt x="12520" y="13"/>
                  <a:pt x="12516" y="16"/>
                  <a:pt x="12512" y="16"/>
                </a:cubicBezTo>
                <a:cubicBezTo>
                  <a:pt x="12507" y="16"/>
                  <a:pt x="12504" y="13"/>
                  <a:pt x="12504" y="8"/>
                </a:cubicBezTo>
                <a:cubicBezTo>
                  <a:pt x="12504" y="4"/>
                  <a:pt x="12507" y="0"/>
                  <a:pt x="12512" y="0"/>
                </a:cubicBezTo>
                <a:close/>
                <a:moveTo>
                  <a:pt x="12544" y="0"/>
                </a:moveTo>
                <a:lnTo>
                  <a:pt x="12544" y="0"/>
                </a:lnTo>
                <a:cubicBezTo>
                  <a:pt x="12548" y="0"/>
                  <a:pt x="12552" y="4"/>
                  <a:pt x="12552" y="8"/>
                </a:cubicBezTo>
                <a:cubicBezTo>
                  <a:pt x="12552" y="13"/>
                  <a:pt x="12548" y="16"/>
                  <a:pt x="12544" y="16"/>
                </a:cubicBezTo>
                <a:cubicBezTo>
                  <a:pt x="12539" y="16"/>
                  <a:pt x="12536" y="13"/>
                  <a:pt x="12536" y="8"/>
                </a:cubicBezTo>
                <a:cubicBezTo>
                  <a:pt x="12536" y="4"/>
                  <a:pt x="12539" y="0"/>
                  <a:pt x="12544" y="0"/>
                </a:cubicBezTo>
                <a:close/>
                <a:moveTo>
                  <a:pt x="12576" y="0"/>
                </a:moveTo>
                <a:lnTo>
                  <a:pt x="12576" y="0"/>
                </a:lnTo>
                <a:cubicBezTo>
                  <a:pt x="12580" y="0"/>
                  <a:pt x="12584" y="4"/>
                  <a:pt x="12584" y="8"/>
                </a:cubicBezTo>
                <a:cubicBezTo>
                  <a:pt x="12584" y="13"/>
                  <a:pt x="12580" y="16"/>
                  <a:pt x="12576" y="16"/>
                </a:cubicBezTo>
                <a:cubicBezTo>
                  <a:pt x="12571" y="16"/>
                  <a:pt x="12568" y="13"/>
                  <a:pt x="12568" y="8"/>
                </a:cubicBezTo>
                <a:cubicBezTo>
                  <a:pt x="12568" y="4"/>
                  <a:pt x="12571" y="0"/>
                  <a:pt x="12576" y="0"/>
                </a:cubicBezTo>
                <a:close/>
                <a:moveTo>
                  <a:pt x="12608" y="0"/>
                </a:moveTo>
                <a:lnTo>
                  <a:pt x="12608" y="0"/>
                </a:lnTo>
                <a:cubicBezTo>
                  <a:pt x="12612" y="0"/>
                  <a:pt x="12616" y="4"/>
                  <a:pt x="12616" y="8"/>
                </a:cubicBezTo>
                <a:cubicBezTo>
                  <a:pt x="12616" y="13"/>
                  <a:pt x="12612" y="16"/>
                  <a:pt x="12608" y="16"/>
                </a:cubicBezTo>
                <a:cubicBezTo>
                  <a:pt x="12603" y="16"/>
                  <a:pt x="12600" y="13"/>
                  <a:pt x="12600" y="8"/>
                </a:cubicBezTo>
                <a:cubicBezTo>
                  <a:pt x="12600" y="4"/>
                  <a:pt x="12603" y="0"/>
                  <a:pt x="12608" y="0"/>
                </a:cubicBezTo>
                <a:close/>
                <a:moveTo>
                  <a:pt x="12640" y="0"/>
                </a:moveTo>
                <a:lnTo>
                  <a:pt x="12640" y="0"/>
                </a:lnTo>
                <a:cubicBezTo>
                  <a:pt x="12644" y="0"/>
                  <a:pt x="12648" y="4"/>
                  <a:pt x="12648" y="8"/>
                </a:cubicBezTo>
                <a:cubicBezTo>
                  <a:pt x="12648" y="13"/>
                  <a:pt x="12644" y="16"/>
                  <a:pt x="12640" y="16"/>
                </a:cubicBezTo>
                <a:cubicBezTo>
                  <a:pt x="12635" y="16"/>
                  <a:pt x="12632" y="13"/>
                  <a:pt x="12632" y="8"/>
                </a:cubicBezTo>
                <a:cubicBezTo>
                  <a:pt x="12632" y="4"/>
                  <a:pt x="12635" y="0"/>
                  <a:pt x="12640" y="0"/>
                </a:cubicBezTo>
                <a:close/>
                <a:moveTo>
                  <a:pt x="12672" y="0"/>
                </a:moveTo>
                <a:lnTo>
                  <a:pt x="12672" y="0"/>
                </a:lnTo>
                <a:cubicBezTo>
                  <a:pt x="12676" y="0"/>
                  <a:pt x="12680" y="4"/>
                  <a:pt x="12680" y="8"/>
                </a:cubicBezTo>
                <a:cubicBezTo>
                  <a:pt x="12680" y="13"/>
                  <a:pt x="12676" y="16"/>
                  <a:pt x="12672" y="16"/>
                </a:cubicBezTo>
                <a:cubicBezTo>
                  <a:pt x="12667" y="16"/>
                  <a:pt x="12664" y="13"/>
                  <a:pt x="12664" y="8"/>
                </a:cubicBezTo>
                <a:cubicBezTo>
                  <a:pt x="12664" y="4"/>
                  <a:pt x="12667" y="0"/>
                  <a:pt x="12672" y="0"/>
                </a:cubicBezTo>
                <a:close/>
                <a:moveTo>
                  <a:pt x="12704" y="0"/>
                </a:moveTo>
                <a:lnTo>
                  <a:pt x="12704" y="0"/>
                </a:lnTo>
                <a:cubicBezTo>
                  <a:pt x="12708" y="0"/>
                  <a:pt x="12712" y="4"/>
                  <a:pt x="12712" y="8"/>
                </a:cubicBezTo>
                <a:cubicBezTo>
                  <a:pt x="12712" y="13"/>
                  <a:pt x="12708" y="16"/>
                  <a:pt x="12704" y="16"/>
                </a:cubicBezTo>
                <a:cubicBezTo>
                  <a:pt x="12699" y="16"/>
                  <a:pt x="12696" y="13"/>
                  <a:pt x="12696" y="8"/>
                </a:cubicBezTo>
                <a:cubicBezTo>
                  <a:pt x="12696" y="4"/>
                  <a:pt x="12699" y="0"/>
                  <a:pt x="12704" y="0"/>
                </a:cubicBezTo>
                <a:close/>
                <a:moveTo>
                  <a:pt x="12736" y="0"/>
                </a:moveTo>
                <a:lnTo>
                  <a:pt x="12736" y="0"/>
                </a:lnTo>
                <a:cubicBezTo>
                  <a:pt x="12740" y="0"/>
                  <a:pt x="12744" y="4"/>
                  <a:pt x="12744" y="8"/>
                </a:cubicBezTo>
                <a:cubicBezTo>
                  <a:pt x="12744" y="13"/>
                  <a:pt x="12740" y="16"/>
                  <a:pt x="12736" y="16"/>
                </a:cubicBezTo>
                <a:cubicBezTo>
                  <a:pt x="12731" y="16"/>
                  <a:pt x="12728" y="13"/>
                  <a:pt x="12728" y="8"/>
                </a:cubicBezTo>
                <a:cubicBezTo>
                  <a:pt x="12728" y="4"/>
                  <a:pt x="12731" y="0"/>
                  <a:pt x="12736" y="0"/>
                </a:cubicBezTo>
                <a:close/>
                <a:moveTo>
                  <a:pt x="12768" y="0"/>
                </a:moveTo>
                <a:lnTo>
                  <a:pt x="12768" y="0"/>
                </a:lnTo>
                <a:cubicBezTo>
                  <a:pt x="12772" y="0"/>
                  <a:pt x="12776" y="4"/>
                  <a:pt x="12776" y="8"/>
                </a:cubicBezTo>
                <a:cubicBezTo>
                  <a:pt x="12776" y="13"/>
                  <a:pt x="12772" y="16"/>
                  <a:pt x="12768" y="16"/>
                </a:cubicBezTo>
                <a:cubicBezTo>
                  <a:pt x="12763" y="16"/>
                  <a:pt x="12760" y="13"/>
                  <a:pt x="12760" y="8"/>
                </a:cubicBezTo>
                <a:cubicBezTo>
                  <a:pt x="12760" y="4"/>
                  <a:pt x="12763" y="0"/>
                  <a:pt x="12768" y="0"/>
                </a:cubicBezTo>
                <a:close/>
                <a:moveTo>
                  <a:pt x="12800" y="0"/>
                </a:moveTo>
                <a:lnTo>
                  <a:pt x="12800" y="0"/>
                </a:lnTo>
                <a:cubicBezTo>
                  <a:pt x="12804" y="0"/>
                  <a:pt x="12808" y="4"/>
                  <a:pt x="12808" y="8"/>
                </a:cubicBezTo>
                <a:cubicBezTo>
                  <a:pt x="12808" y="13"/>
                  <a:pt x="12804" y="16"/>
                  <a:pt x="12800" y="16"/>
                </a:cubicBezTo>
                <a:cubicBezTo>
                  <a:pt x="12795" y="16"/>
                  <a:pt x="12792" y="13"/>
                  <a:pt x="12792" y="8"/>
                </a:cubicBezTo>
                <a:cubicBezTo>
                  <a:pt x="12792" y="4"/>
                  <a:pt x="12795" y="0"/>
                  <a:pt x="12800" y="0"/>
                </a:cubicBezTo>
                <a:close/>
                <a:moveTo>
                  <a:pt x="12832" y="0"/>
                </a:moveTo>
                <a:lnTo>
                  <a:pt x="12832" y="0"/>
                </a:lnTo>
                <a:cubicBezTo>
                  <a:pt x="12836" y="0"/>
                  <a:pt x="12840" y="4"/>
                  <a:pt x="12840" y="8"/>
                </a:cubicBezTo>
                <a:cubicBezTo>
                  <a:pt x="12840" y="13"/>
                  <a:pt x="12836" y="16"/>
                  <a:pt x="12832" y="16"/>
                </a:cubicBezTo>
                <a:cubicBezTo>
                  <a:pt x="12827" y="16"/>
                  <a:pt x="12824" y="13"/>
                  <a:pt x="12824" y="8"/>
                </a:cubicBezTo>
                <a:cubicBezTo>
                  <a:pt x="12824" y="4"/>
                  <a:pt x="12827" y="0"/>
                  <a:pt x="12832" y="0"/>
                </a:cubicBezTo>
                <a:close/>
                <a:moveTo>
                  <a:pt x="12864" y="0"/>
                </a:moveTo>
                <a:lnTo>
                  <a:pt x="12864" y="0"/>
                </a:lnTo>
                <a:cubicBezTo>
                  <a:pt x="12868" y="0"/>
                  <a:pt x="12872" y="4"/>
                  <a:pt x="12872" y="8"/>
                </a:cubicBezTo>
                <a:cubicBezTo>
                  <a:pt x="12872" y="13"/>
                  <a:pt x="12868" y="16"/>
                  <a:pt x="12864" y="16"/>
                </a:cubicBezTo>
                <a:cubicBezTo>
                  <a:pt x="12859" y="16"/>
                  <a:pt x="12856" y="13"/>
                  <a:pt x="12856" y="8"/>
                </a:cubicBezTo>
                <a:cubicBezTo>
                  <a:pt x="12856" y="4"/>
                  <a:pt x="12859" y="0"/>
                  <a:pt x="12864" y="0"/>
                </a:cubicBezTo>
                <a:close/>
                <a:moveTo>
                  <a:pt x="12896" y="0"/>
                </a:moveTo>
                <a:lnTo>
                  <a:pt x="12896" y="0"/>
                </a:lnTo>
                <a:cubicBezTo>
                  <a:pt x="12900" y="0"/>
                  <a:pt x="12904" y="4"/>
                  <a:pt x="12904" y="8"/>
                </a:cubicBezTo>
                <a:cubicBezTo>
                  <a:pt x="12904" y="13"/>
                  <a:pt x="12900" y="16"/>
                  <a:pt x="12896" y="16"/>
                </a:cubicBezTo>
                <a:cubicBezTo>
                  <a:pt x="12891" y="16"/>
                  <a:pt x="12888" y="13"/>
                  <a:pt x="12888" y="8"/>
                </a:cubicBezTo>
                <a:cubicBezTo>
                  <a:pt x="12888" y="4"/>
                  <a:pt x="12891" y="0"/>
                  <a:pt x="12896" y="0"/>
                </a:cubicBezTo>
                <a:close/>
                <a:moveTo>
                  <a:pt x="12928" y="0"/>
                </a:moveTo>
                <a:lnTo>
                  <a:pt x="12928" y="0"/>
                </a:lnTo>
                <a:cubicBezTo>
                  <a:pt x="12932" y="0"/>
                  <a:pt x="12936" y="4"/>
                  <a:pt x="12936" y="8"/>
                </a:cubicBezTo>
                <a:cubicBezTo>
                  <a:pt x="12936" y="13"/>
                  <a:pt x="12932" y="16"/>
                  <a:pt x="12928" y="16"/>
                </a:cubicBezTo>
                <a:cubicBezTo>
                  <a:pt x="12923" y="16"/>
                  <a:pt x="12920" y="13"/>
                  <a:pt x="12920" y="8"/>
                </a:cubicBezTo>
                <a:cubicBezTo>
                  <a:pt x="12920" y="4"/>
                  <a:pt x="12923" y="0"/>
                  <a:pt x="12928" y="0"/>
                </a:cubicBezTo>
                <a:close/>
                <a:moveTo>
                  <a:pt x="12960" y="0"/>
                </a:moveTo>
                <a:lnTo>
                  <a:pt x="12960" y="0"/>
                </a:lnTo>
                <a:cubicBezTo>
                  <a:pt x="12964" y="0"/>
                  <a:pt x="12968" y="4"/>
                  <a:pt x="12968" y="8"/>
                </a:cubicBezTo>
                <a:cubicBezTo>
                  <a:pt x="12968" y="13"/>
                  <a:pt x="12964" y="16"/>
                  <a:pt x="12960" y="16"/>
                </a:cubicBezTo>
                <a:cubicBezTo>
                  <a:pt x="12955" y="16"/>
                  <a:pt x="12952" y="13"/>
                  <a:pt x="12952" y="8"/>
                </a:cubicBezTo>
                <a:cubicBezTo>
                  <a:pt x="12952" y="4"/>
                  <a:pt x="12955" y="0"/>
                  <a:pt x="12960" y="0"/>
                </a:cubicBezTo>
                <a:close/>
                <a:moveTo>
                  <a:pt x="12992" y="0"/>
                </a:moveTo>
                <a:lnTo>
                  <a:pt x="12992" y="0"/>
                </a:lnTo>
                <a:cubicBezTo>
                  <a:pt x="12996" y="0"/>
                  <a:pt x="13000" y="4"/>
                  <a:pt x="13000" y="8"/>
                </a:cubicBezTo>
                <a:cubicBezTo>
                  <a:pt x="13000" y="13"/>
                  <a:pt x="12996" y="16"/>
                  <a:pt x="12992" y="16"/>
                </a:cubicBezTo>
                <a:cubicBezTo>
                  <a:pt x="12987" y="16"/>
                  <a:pt x="12984" y="13"/>
                  <a:pt x="12984" y="8"/>
                </a:cubicBezTo>
                <a:cubicBezTo>
                  <a:pt x="12984" y="4"/>
                  <a:pt x="12987" y="0"/>
                  <a:pt x="12992" y="0"/>
                </a:cubicBezTo>
                <a:close/>
                <a:moveTo>
                  <a:pt x="13024" y="0"/>
                </a:moveTo>
                <a:lnTo>
                  <a:pt x="13024" y="0"/>
                </a:lnTo>
                <a:cubicBezTo>
                  <a:pt x="13028" y="0"/>
                  <a:pt x="13032" y="4"/>
                  <a:pt x="13032" y="8"/>
                </a:cubicBezTo>
                <a:cubicBezTo>
                  <a:pt x="13032" y="13"/>
                  <a:pt x="13028" y="16"/>
                  <a:pt x="13024" y="16"/>
                </a:cubicBezTo>
                <a:cubicBezTo>
                  <a:pt x="13019" y="16"/>
                  <a:pt x="13016" y="13"/>
                  <a:pt x="13016" y="8"/>
                </a:cubicBezTo>
                <a:cubicBezTo>
                  <a:pt x="13016" y="4"/>
                  <a:pt x="13019" y="0"/>
                  <a:pt x="13024" y="0"/>
                </a:cubicBezTo>
                <a:close/>
                <a:moveTo>
                  <a:pt x="13056" y="0"/>
                </a:moveTo>
                <a:lnTo>
                  <a:pt x="13056" y="0"/>
                </a:lnTo>
                <a:cubicBezTo>
                  <a:pt x="13060" y="0"/>
                  <a:pt x="13064" y="4"/>
                  <a:pt x="13064" y="8"/>
                </a:cubicBezTo>
                <a:cubicBezTo>
                  <a:pt x="13064" y="13"/>
                  <a:pt x="13060" y="16"/>
                  <a:pt x="13056" y="16"/>
                </a:cubicBezTo>
                <a:cubicBezTo>
                  <a:pt x="13051" y="16"/>
                  <a:pt x="13048" y="13"/>
                  <a:pt x="13048" y="8"/>
                </a:cubicBezTo>
                <a:cubicBezTo>
                  <a:pt x="13048" y="4"/>
                  <a:pt x="13051" y="0"/>
                  <a:pt x="13056" y="0"/>
                </a:cubicBezTo>
                <a:close/>
                <a:moveTo>
                  <a:pt x="13088" y="0"/>
                </a:moveTo>
                <a:lnTo>
                  <a:pt x="13088" y="0"/>
                </a:lnTo>
                <a:cubicBezTo>
                  <a:pt x="13092" y="0"/>
                  <a:pt x="13096" y="4"/>
                  <a:pt x="13096" y="8"/>
                </a:cubicBezTo>
                <a:cubicBezTo>
                  <a:pt x="13096" y="13"/>
                  <a:pt x="13092" y="16"/>
                  <a:pt x="13088" y="16"/>
                </a:cubicBezTo>
                <a:cubicBezTo>
                  <a:pt x="13083" y="16"/>
                  <a:pt x="13080" y="13"/>
                  <a:pt x="13080" y="8"/>
                </a:cubicBezTo>
                <a:cubicBezTo>
                  <a:pt x="13080" y="4"/>
                  <a:pt x="13083" y="0"/>
                  <a:pt x="13088" y="0"/>
                </a:cubicBezTo>
                <a:close/>
                <a:moveTo>
                  <a:pt x="13120" y="0"/>
                </a:moveTo>
                <a:lnTo>
                  <a:pt x="13120" y="0"/>
                </a:lnTo>
                <a:cubicBezTo>
                  <a:pt x="13124" y="0"/>
                  <a:pt x="13128" y="4"/>
                  <a:pt x="13128" y="8"/>
                </a:cubicBezTo>
                <a:cubicBezTo>
                  <a:pt x="13128" y="13"/>
                  <a:pt x="13124" y="16"/>
                  <a:pt x="13120" y="16"/>
                </a:cubicBezTo>
                <a:cubicBezTo>
                  <a:pt x="13115" y="16"/>
                  <a:pt x="13112" y="13"/>
                  <a:pt x="13112" y="8"/>
                </a:cubicBezTo>
                <a:cubicBezTo>
                  <a:pt x="13112" y="4"/>
                  <a:pt x="13115" y="0"/>
                  <a:pt x="13120" y="0"/>
                </a:cubicBezTo>
                <a:close/>
                <a:moveTo>
                  <a:pt x="13152" y="0"/>
                </a:moveTo>
                <a:lnTo>
                  <a:pt x="13152" y="0"/>
                </a:lnTo>
                <a:cubicBezTo>
                  <a:pt x="13156" y="0"/>
                  <a:pt x="13160" y="4"/>
                  <a:pt x="13160" y="8"/>
                </a:cubicBezTo>
                <a:cubicBezTo>
                  <a:pt x="13160" y="13"/>
                  <a:pt x="13156" y="16"/>
                  <a:pt x="13152" y="16"/>
                </a:cubicBezTo>
                <a:cubicBezTo>
                  <a:pt x="13148" y="16"/>
                  <a:pt x="13144" y="13"/>
                  <a:pt x="13144" y="8"/>
                </a:cubicBezTo>
                <a:cubicBezTo>
                  <a:pt x="13144" y="4"/>
                  <a:pt x="13148" y="0"/>
                  <a:pt x="13152" y="0"/>
                </a:cubicBezTo>
                <a:close/>
                <a:moveTo>
                  <a:pt x="13184" y="0"/>
                </a:moveTo>
                <a:lnTo>
                  <a:pt x="13184" y="0"/>
                </a:lnTo>
                <a:cubicBezTo>
                  <a:pt x="13188" y="0"/>
                  <a:pt x="13192" y="4"/>
                  <a:pt x="13192" y="8"/>
                </a:cubicBezTo>
                <a:cubicBezTo>
                  <a:pt x="13192" y="13"/>
                  <a:pt x="13188" y="16"/>
                  <a:pt x="13184" y="16"/>
                </a:cubicBezTo>
                <a:cubicBezTo>
                  <a:pt x="13180" y="16"/>
                  <a:pt x="13176" y="13"/>
                  <a:pt x="13176" y="8"/>
                </a:cubicBezTo>
                <a:cubicBezTo>
                  <a:pt x="13176" y="4"/>
                  <a:pt x="13180" y="0"/>
                  <a:pt x="13184" y="0"/>
                </a:cubicBezTo>
                <a:close/>
                <a:moveTo>
                  <a:pt x="13216" y="0"/>
                </a:moveTo>
                <a:lnTo>
                  <a:pt x="13216" y="0"/>
                </a:lnTo>
                <a:cubicBezTo>
                  <a:pt x="13220" y="0"/>
                  <a:pt x="13224" y="4"/>
                  <a:pt x="13224" y="8"/>
                </a:cubicBezTo>
                <a:cubicBezTo>
                  <a:pt x="13224" y="13"/>
                  <a:pt x="13220" y="16"/>
                  <a:pt x="13216" y="16"/>
                </a:cubicBezTo>
                <a:cubicBezTo>
                  <a:pt x="13212" y="16"/>
                  <a:pt x="13208" y="13"/>
                  <a:pt x="13208" y="8"/>
                </a:cubicBezTo>
                <a:cubicBezTo>
                  <a:pt x="13208" y="4"/>
                  <a:pt x="13212" y="0"/>
                  <a:pt x="13216" y="0"/>
                </a:cubicBezTo>
                <a:close/>
                <a:moveTo>
                  <a:pt x="13248" y="0"/>
                </a:moveTo>
                <a:lnTo>
                  <a:pt x="13248" y="0"/>
                </a:lnTo>
                <a:cubicBezTo>
                  <a:pt x="13252" y="0"/>
                  <a:pt x="13256" y="4"/>
                  <a:pt x="13256" y="8"/>
                </a:cubicBezTo>
                <a:cubicBezTo>
                  <a:pt x="13256" y="13"/>
                  <a:pt x="13252" y="16"/>
                  <a:pt x="13248" y="16"/>
                </a:cubicBezTo>
                <a:cubicBezTo>
                  <a:pt x="13244" y="16"/>
                  <a:pt x="13240" y="13"/>
                  <a:pt x="13240" y="8"/>
                </a:cubicBezTo>
                <a:cubicBezTo>
                  <a:pt x="13240" y="4"/>
                  <a:pt x="13244" y="0"/>
                  <a:pt x="13248" y="0"/>
                </a:cubicBezTo>
                <a:close/>
                <a:moveTo>
                  <a:pt x="13280" y="0"/>
                </a:moveTo>
                <a:lnTo>
                  <a:pt x="13280" y="0"/>
                </a:lnTo>
                <a:cubicBezTo>
                  <a:pt x="13284" y="0"/>
                  <a:pt x="13288" y="4"/>
                  <a:pt x="13288" y="8"/>
                </a:cubicBezTo>
                <a:cubicBezTo>
                  <a:pt x="13288" y="13"/>
                  <a:pt x="13284" y="16"/>
                  <a:pt x="13280" y="16"/>
                </a:cubicBezTo>
                <a:cubicBezTo>
                  <a:pt x="13276" y="16"/>
                  <a:pt x="13272" y="13"/>
                  <a:pt x="13272" y="8"/>
                </a:cubicBezTo>
                <a:cubicBezTo>
                  <a:pt x="13272" y="4"/>
                  <a:pt x="13276" y="0"/>
                  <a:pt x="13280" y="0"/>
                </a:cubicBezTo>
                <a:close/>
                <a:moveTo>
                  <a:pt x="13312" y="0"/>
                </a:moveTo>
                <a:lnTo>
                  <a:pt x="13312" y="0"/>
                </a:lnTo>
                <a:cubicBezTo>
                  <a:pt x="13316" y="0"/>
                  <a:pt x="13320" y="4"/>
                  <a:pt x="13320" y="8"/>
                </a:cubicBezTo>
                <a:cubicBezTo>
                  <a:pt x="13320" y="13"/>
                  <a:pt x="13316" y="16"/>
                  <a:pt x="13312" y="16"/>
                </a:cubicBezTo>
                <a:cubicBezTo>
                  <a:pt x="13308" y="16"/>
                  <a:pt x="13304" y="13"/>
                  <a:pt x="13304" y="8"/>
                </a:cubicBezTo>
                <a:cubicBezTo>
                  <a:pt x="13304" y="4"/>
                  <a:pt x="13308" y="0"/>
                  <a:pt x="13312" y="0"/>
                </a:cubicBezTo>
                <a:close/>
                <a:moveTo>
                  <a:pt x="13344" y="0"/>
                </a:moveTo>
                <a:lnTo>
                  <a:pt x="13344" y="0"/>
                </a:lnTo>
                <a:cubicBezTo>
                  <a:pt x="13348" y="0"/>
                  <a:pt x="13352" y="4"/>
                  <a:pt x="13352" y="8"/>
                </a:cubicBezTo>
                <a:cubicBezTo>
                  <a:pt x="13352" y="13"/>
                  <a:pt x="13348" y="16"/>
                  <a:pt x="13344" y="16"/>
                </a:cubicBezTo>
                <a:cubicBezTo>
                  <a:pt x="13340" y="16"/>
                  <a:pt x="13336" y="13"/>
                  <a:pt x="13336" y="8"/>
                </a:cubicBezTo>
                <a:cubicBezTo>
                  <a:pt x="13336" y="4"/>
                  <a:pt x="13340" y="0"/>
                  <a:pt x="13344" y="0"/>
                </a:cubicBezTo>
                <a:close/>
                <a:moveTo>
                  <a:pt x="13376" y="0"/>
                </a:moveTo>
                <a:lnTo>
                  <a:pt x="13376" y="0"/>
                </a:lnTo>
                <a:cubicBezTo>
                  <a:pt x="13380" y="0"/>
                  <a:pt x="13384" y="4"/>
                  <a:pt x="13384" y="8"/>
                </a:cubicBezTo>
                <a:cubicBezTo>
                  <a:pt x="13384" y="13"/>
                  <a:pt x="13380" y="16"/>
                  <a:pt x="13376" y="16"/>
                </a:cubicBezTo>
                <a:cubicBezTo>
                  <a:pt x="13372" y="16"/>
                  <a:pt x="13368" y="13"/>
                  <a:pt x="13368" y="8"/>
                </a:cubicBezTo>
                <a:cubicBezTo>
                  <a:pt x="13368" y="4"/>
                  <a:pt x="13372" y="0"/>
                  <a:pt x="13376" y="0"/>
                </a:cubicBezTo>
                <a:close/>
                <a:moveTo>
                  <a:pt x="13408" y="0"/>
                </a:moveTo>
                <a:lnTo>
                  <a:pt x="13408" y="0"/>
                </a:lnTo>
                <a:cubicBezTo>
                  <a:pt x="13412" y="0"/>
                  <a:pt x="13416" y="4"/>
                  <a:pt x="13416" y="8"/>
                </a:cubicBezTo>
                <a:cubicBezTo>
                  <a:pt x="13416" y="13"/>
                  <a:pt x="13412" y="16"/>
                  <a:pt x="13408" y="16"/>
                </a:cubicBezTo>
                <a:cubicBezTo>
                  <a:pt x="13404" y="16"/>
                  <a:pt x="13400" y="13"/>
                  <a:pt x="13400" y="8"/>
                </a:cubicBezTo>
                <a:cubicBezTo>
                  <a:pt x="13400" y="4"/>
                  <a:pt x="13404" y="0"/>
                  <a:pt x="13408" y="0"/>
                </a:cubicBezTo>
                <a:close/>
                <a:moveTo>
                  <a:pt x="13440" y="0"/>
                </a:moveTo>
                <a:lnTo>
                  <a:pt x="13440" y="0"/>
                </a:lnTo>
                <a:cubicBezTo>
                  <a:pt x="13445" y="0"/>
                  <a:pt x="13448" y="4"/>
                  <a:pt x="13448" y="8"/>
                </a:cubicBezTo>
                <a:cubicBezTo>
                  <a:pt x="13448" y="13"/>
                  <a:pt x="13445" y="16"/>
                  <a:pt x="13440" y="16"/>
                </a:cubicBezTo>
                <a:cubicBezTo>
                  <a:pt x="13436" y="16"/>
                  <a:pt x="13432" y="13"/>
                  <a:pt x="13432" y="8"/>
                </a:cubicBezTo>
                <a:cubicBezTo>
                  <a:pt x="13432" y="4"/>
                  <a:pt x="13436" y="0"/>
                  <a:pt x="13440" y="0"/>
                </a:cubicBezTo>
                <a:close/>
                <a:moveTo>
                  <a:pt x="13472" y="0"/>
                </a:moveTo>
                <a:lnTo>
                  <a:pt x="13472" y="0"/>
                </a:lnTo>
                <a:cubicBezTo>
                  <a:pt x="13477" y="0"/>
                  <a:pt x="13480" y="4"/>
                  <a:pt x="13480" y="8"/>
                </a:cubicBezTo>
                <a:cubicBezTo>
                  <a:pt x="13480" y="13"/>
                  <a:pt x="13477" y="16"/>
                  <a:pt x="13472" y="16"/>
                </a:cubicBezTo>
                <a:cubicBezTo>
                  <a:pt x="13468" y="16"/>
                  <a:pt x="13464" y="13"/>
                  <a:pt x="13464" y="8"/>
                </a:cubicBezTo>
                <a:cubicBezTo>
                  <a:pt x="13464" y="4"/>
                  <a:pt x="13468" y="0"/>
                  <a:pt x="13472" y="0"/>
                </a:cubicBezTo>
                <a:close/>
                <a:moveTo>
                  <a:pt x="13504" y="0"/>
                </a:moveTo>
                <a:lnTo>
                  <a:pt x="13504" y="0"/>
                </a:lnTo>
                <a:cubicBezTo>
                  <a:pt x="13509" y="0"/>
                  <a:pt x="13512" y="4"/>
                  <a:pt x="13512" y="8"/>
                </a:cubicBezTo>
                <a:cubicBezTo>
                  <a:pt x="13512" y="13"/>
                  <a:pt x="13509" y="16"/>
                  <a:pt x="13504" y="16"/>
                </a:cubicBezTo>
                <a:cubicBezTo>
                  <a:pt x="13500" y="16"/>
                  <a:pt x="13496" y="13"/>
                  <a:pt x="13496" y="8"/>
                </a:cubicBezTo>
                <a:cubicBezTo>
                  <a:pt x="13496" y="4"/>
                  <a:pt x="13500" y="0"/>
                  <a:pt x="13504" y="0"/>
                </a:cubicBezTo>
                <a:close/>
                <a:moveTo>
                  <a:pt x="13536" y="0"/>
                </a:moveTo>
                <a:lnTo>
                  <a:pt x="13536" y="0"/>
                </a:lnTo>
                <a:cubicBezTo>
                  <a:pt x="13541" y="0"/>
                  <a:pt x="13544" y="4"/>
                  <a:pt x="13544" y="8"/>
                </a:cubicBezTo>
                <a:cubicBezTo>
                  <a:pt x="13544" y="13"/>
                  <a:pt x="13541" y="16"/>
                  <a:pt x="13536" y="16"/>
                </a:cubicBezTo>
                <a:cubicBezTo>
                  <a:pt x="13532" y="16"/>
                  <a:pt x="13528" y="13"/>
                  <a:pt x="13528" y="8"/>
                </a:cubicBezTo>
                <a:cubicBezTo>
                  <a:pt x="13528" y="4"/>
                  <a:pt x="13532" y="0"/>
                  <a:pt x="13536" y="0"/>
                </a:cubicBezTo>
                <a:close/>
                <a:moveTo>
                  <a:pt x="13568" y="0"/>
                </a:moveTo>
                <a:lnTo>
                  <a:pt x="13568" y="0"/>
                </a:lnTo>
                <a:cubicBezTo>
                  <a:pt x="13573" y="0"/>
                  <a:pt x="13576" y="4"/>
                  <a:pt x="13576" y="8"/>
                </a:cubicBezTo>
                <a:cubicBezTo>
                  <a:pt x="13576" y="13"/>
                  <a:pt x="13573" y="16"/>
                  <a:pt x="13568" y="16"/>
                </a:cubicBezTo>
                <a:cubicBezTo>
                  <a:pt x="13564" y="16"/>
                  <a:pt x="13560" y="13"/>
                  <a:pt x="13560" y="8"/>
                </a:cubicBezTo>
                <a:cubicBezTo>
                  <a:pt x="13560" y="4"/>
                  <a:pt x="13564" y="0"/>
                  <a:pt x="13568" y="0"/>
                </a:cubicBezTo>
                <a:close/>
                <a:moveTo>
                  <a:pt x="13600" y="0"/>
                </a:moveTo>
                <a:lnTo>
                  <a:pt x="13600" y="0"/>
                </a:lnTo>
                <a:cubicBezTo>
                  <a:pt x="13605" y="0"/>
                  <a:pt x="13608" y="4"/>
                  <a:pt x="13608" y="8"/>
                </a:cubicBezTo>
                <a:cubicBezTo>
                  <a:pt x="13608" y="13"/>
                  <a:pt x="13605" y="16"/>
                  <a:pt x="13600" y="16"/>
                </a:cubicBezTo>
                <a:cubicBezTo>
                  <a:pt x="13596" y="16"/>
                  <a:pt x="13592" y="13"/>
                  <a:pt x="13592" y="8"/>
                </a:cubicBezTo>
                <a:cubicBezTo>
                  <a:pt x="13592" y="4"/>
                  <a:pt x="13596" y="0"/>
                  <a:pt x="13600" y="0"/>
                </a:cubicBezTo>
                <a:close/>
                <a:moveTo>
                  <a:pt x="13632" y="0"/>
                </a:moveTo>
                <a:lnTo>
                  <a:pt x="13632" y="0"/>
                </a:lnTo>
                <a:cubicBezTo>
                  <a:pt x="13637" y="0"/>
                  <a:pt x="13640" y="4"/>
                  <a:pt x="13640" y="8"/>
                </a:cubicBezTo>
                <a:cubicBezTo>
                  <a:pt x="13640" y="13"/>
                  <a:pt x="13637" y="16"/>
                  <a:pt x="13632" y="16"/>
                </a:cubicBezTo>
                <a:cubicBezTo>
                  <a:pt x="13628" y="16"/>
                  <a:pt x="13624" y="13"/>
                  <a:pt x="13624" y="8"/>
                </a:cubicBezTo>
                <a:cubicBezTo>
                  <a:pt x="13624" y="4"/>
                  <a:pt x="13628" y="0"/>
                  <a:pt x="13632" y="0"/>
                </a:cubicBezTo>
                <a:close/>
                <a:moveTo>
                  <a:pt x="13664" y="0"/>
                </a:moveTo>
                <a:lnTo>
                  <a:pt x="13664" y="0"/>
                </a:lnTo>
                <a:cubicBezTo>
                  <a:pt x="13669" y="0"/>
                  <a:pt x="13672" y="4"/>
                  <a:pt x="13672" y="8"/>
                </a:cubicBezTo>
                <a:cubicBezTo>
                  <a:pt x="13672" y="13"/>
                  <a:pt x="13669" y="16"/>
                  <a:pt x="13664" y="16"/>
                </a:cubicBezTo>
                <a:cubicBezTo>
                  <a:pt x="13660" y="16"/>
                  <a:pt x="13656" y="13"/>
                  <a:pt x="13656" y="8"/>
                </a:cubicBezTo>
                <a:cubicBezTo>
                  <a:pt x="13656" y="4"/>
                  <a:pt x="13660" y="0"/>
                  <a:pt x="13664" y="0"/>
                </a:cubicBezTo>
                <a:close/>
                <a:moveTo>
                  <a:pt x="13696" y="0"/>
                </a:moveTo>
                <a:lnTo>
                  <a:pt x="13696" y="0"/>
                </a:lnTo>
                <a:cubicBezTo>
                  <a:pt x="13701" y="0"/>
                  <a:pt x="13704" y="4"/>
                  <a:pt x="13704" y="8"/>
                </a:cubicBezTo>
                <a:cubicBezTo>
                  <a:pt x="13704" y="13"/>
                  <a:pt x="13701" y="16"/>
                  <a:pt x="13696" y="16"/>
                </a:cubicBezTo>
                <a:cubicBezTo>
                  <a:pt x="13692" y="16"/>
                  <a:pt x="13688" y="13"/>
                  <a:pt x="13688" y="8"/>
                </a:cubicBezTo>
                <a:cubicBezTo>
                  <a:pt x="13688" y="4"/>
                  <a:pt x="13692" y="0"/>
                  <a:pt x="13696" y="0"/>
                </a:cubicBezTo>
                <a:close/>
                <a:moveTo>
                  <a:pt x="13728" y="0"/>
                </a:moveTo>
                <a:lnTo>
                  <a:pt x="13728" y="0"/>
                </a:lnTo>
                <a:cubicBezTo>
                  <a:pt x="13733" y="0"/>
                  <a:pt x="13736" y="4"/>
                  <a:pt x="13736" y="8"/>
                </a:cubicBezTo>
                <a:cubicBezTo>
                  <a:pt x="13736" y="13"/>
                  <a:pt x="13733" y="16"/>
                  <a:pt x="13728" y="16"/>
                </a:cubicBezTo>
                <a:cubicBezTo>
                  <a:pt x="13724" y="16"/>
                  <a:pt x="13720" y="13"/>
                  <a:pt x="13720" y="8"/>
                </a:cubicBezTo>
                <a:cubicBezTo>
                  <a:pt x="13720" y="4"/>
                  <a:pt x="13724" y="0"/>
                  <a:pt x="13728" y="0"/>
                </a:cubicBezTo>
                <a:close/>
                <a:moveTo>
                  <a:pt x="13760" y="0"/>
                </a:moveTo>
                <a:lnTo>
                  <a:pt x="13760" y="0"/>
                </a:lnTo>
                <a:cubicBezTo>
                  <a:pt x="13765" y="0"/>
                  <a:pt x="13768" y="4"/>
                  <a:pt x="13768" y="8"/>
                </a:cubicBezTo>
                <a:cubicBezTo>
                  <a:pt x="13768" y="13"/>
                  <a:pt x="13765" y="16"/>
                  <a:pt x="13760" y="16"/>
                </a:cubicBezTo>
                <a:cubicBezTo>
                  <a:pt x="13756" y="16"/>
                  <a:pt x="13752" y="13"/>
                  <a:pt x="13752" y="8"/>
                </a:cubicBezTo>
                <a:cubicBezTo>
                  <a:pt x="13752" y="4"/>
                  <a:pt x="13756" y="0"/>
                  <a:pt x="13760" y="0"/>
                </a:cubicBezTo>
                <a:close/>
                <a:moveTo>
                  <a:pt x="13792" y="0"/>
                </a:moveTo>
                <a:lnTo>
                  <a:pt x="13792" y="0"/>
                </a:lnTo>
                <a:cubicBezTo>
                  <a:pt x="13797" y="0"/>
                  <a:pt x="13800" y="4"/>
                  <a:pt x="13800" y="8"/>
                </a:cubicBezTo>
                <a:cubicBezTo>
                  <a:pt x="13800" y="13"/>
                  <a:pt x="13797" y="16"/>
                  <a:pt x="13792" y="16"/>
                </a:cubicBezTo>
                <a:cubicBezTo>
                  <a:pt x="13788" y="16"/>
                  <a:pt x="13784" y="13"/>
                  <a:pt x="13784" y="8"/>
                </a:cubicBezTo>
                <a:cubicBezTo>
                  <a:pt x="13784" y="4"/>
                  <a:pt x="13788" y="0"/>
                  <a:pt x="13792" y="0"/>
                </a:cubicBezTo>
                <a:close/>
                <a:moveTo>
                  <a:pt x="13824" y="0"/>
                </a:moveTo>
                <a:lnTo>
                  <a:pt x="13824" y="0"/>
                </a:lnTo>
                <a:cubicBezTo>
                  <a:pt x="13829" y="0"/>
                  <a:pt x="13832" y="4"/>
                  <a:pt x="13832" y="8"/>
                </a:cubicBezTo>
                <a:cubicBezTo>
                  <a:pt x="13832" y="13"/>
                  <a:pt x="13829" y="16"/>
                  <a:pt x="13824" y="16"/>
                </a:cubicBezTo>
                <a:cubicBezTo>
                  <a:pt x="13820" y="16"/>
                  <a:pt x="13816" y="13"/>
                  <a:pt x="13816" y="8"/>
                </a:cubicBezTo>
                <a:cubicBezTo>
                  <a:pt x="13816" y="4"/>
                  <a:pt x="13820" y="0"/>
                  <a:pt x="13824" y="0"/>
                </a:cubicBezTo>
                <a:close/>
                <a:moveTo>
                  <a:pt x="13856" y="0"/>
                </a:moveTo>
                <a:lnTo>
                  <a:pt x="13856" y="0"/>
                </a:lnTo>
                <a:cubicBezTo>
                  <a:pt x="13861" y="0"/>
                  <a:pt x="13864" y="4"/>
                  <a:pt x="13864" y="8"/>
                </a:cubicBezTo>
                <a:cubicBezTo>
                  <a:pt x="13864" y="13"/>
                  <a:pt x="13861" y="16"/>
                  <a:pt x="13856" y="16"/>
                </a:cubicBezTo>
                <a:cubicBezTo>
                  <a:pt x="13852" y="16"/>
                  <a:pt x="13848" y="13"/>
                  <a:pt x="13848" y="8"/>
                </a:cubicBezTo>
                <a:cubicBezTo>
                  <a:pt x="13848" y="4"/>
                  <a:pt x="13852" y="0"/>
                  <a:pt x="13856" y="0"/>
                </a:cubicBezTo>
                <a:close/>
                <a:moveTo>
                  <a:pt x="13888" y="0"/>
                </a:moveTo>
                <a:lnTo>
                  <a:pt x="13888" y="0"/>
                </a:lnTo>
                <a:cubicBezTo>
                  <a:pt x="13893" y="0"/>
                  <a:pt x="13896" y="4"/>
                  <a:pt x="13896" y="8"/>
                </a:cubicBezTo>
                <a:cubicBezTo>
                  <a:pt x="13896" y="13"/>
                  <a:pt x="13893" y="16"/>
                  <a:pt x="13888" y="16"/>
                </a:cubicBezTo>
                <a:cubicBezTo>
                  <a:pt x="13884" y="16"/>
                  <a:pt x="13880" y="13"/>
                  <a:pt x="13880" y="8"/>
                </a:cubicBezTo>
                <a:cubicBezTo>
                  <a:pt x="13880" y="4"/>
                  <a:pt x="13884" y="0"/>
                  <a:pt x="13888" y="0"/>
                </a:cubicBezTo>
                <a:close/>
                <a:moveTo>
                  <a:pt x="13920" y="0"/>
                </a:moveTo>
                <a:lnTo>
                  <a:pt x="13920" y="0"/>
                </a:lnTo>
                <a:cubicBezTo>
                  <a:pt x="13925" y="0"/>
                  <a:pt x="13928" y="4"/>
                  <a:pt x="13928" y="8"/>
                </a:cubicBezTo>
                <a:cubicBezTo>
                  <a:pt x="13928" y="13"/>
                  <a:pt x="13925" y="16"/>
                  <a:pt x="13920" y="16"/>
                </a:cubicBezTo>
                <a:cubicBezTo>
                  <a:pt x="13916" y="16"/>
                  <a:pt x="13912" y="13"/>
                  <a:pt x="13912" y="8"/>
                </a:cubicBezTo>
                <a:cubicBezTo>
                  <a:pt x="13912" y="4"/>
                  <a:pt x="13916" y="0"/>
                  <a:pt x="13920" y="0"/>
                </a:cubicBezTo>
                <a:close/>
                <a:moveTo>
                  <a:pt x="13952" y="0"/>
                </a:moveTo>
                <a:lnTo>
                  <a:pt x="13952" y="0"/>
                </a:lnTo>
                <a:cubicBezTo>
                  <a:pt x="13957" y="0"/>
                  <a:pt x="13960" y="4"/>
                  <a:pt x="13960" y="8"/>
                </a:cubicBezTo>
                <a:cubicBezTo>
                  <a:pt x="13960" y="13"/>
                  <a:pt x="13957" y="16"/>
                  <a:pt x="13952" y="16"/>
                </a:cubicBezTo>
                <a:cubicBezTo>
                  <a:pt x="13948" y="16"/>
                  <a:pt x="13944" y="13"/>
                  <a:pt x="13944" y="8"/>
                </a:cubicBezTo>
                <a:cubicBezTo>
                  <a:pt x="13944" y="4"/>
                  <a:pt x="13948" y="0"/>
                  <a:pt x="13952" y="0"/>
                </a:cubicBezTo>
                <a:close/>
                <a:moveTo>
                  <a:pt x="13984" y="0"/>
                </a:moveTo>
                <a:lnTo>
                  <a:pt x="13984" y="0"/>
                </a:lnTo>
                <a:cubicBezTo>
                  <a:pt x="13989" y="0"/>
                  <a:pt x="13992" y="4"/>
                  <a:pt x="13992" y="8"/>
                </a:cubicBezTo>
                <a:cubicBezTo>
                  <a:pt x="13992" y="13"/>
                  <a:pt x="13989" y="16"/>
                  <a:pt x="13984" y="16"/>
                </a:cubicBezTo>
                <a:cubicBezTo>
                  <a:pt x="13980" y="16"/>
                  <a:pt x="13976" y="13"/>
                  <a:pt x="13976" y="8"/>
                </a:cubicBezTo>
                <a:cubicBezTo>
                  <a:pt x="13976" y="4"/>
                  <a:pt x="13980" y="0"/>
                  <a:pt x="13984" y="0"/>
                </a:cubicBezTo>
                <a:close/>
                <a:moveTo>
                  <a:pt x="14016" y="0"/>
                </a:moveTo>
                <a:lnTo>
                  <a:pt x="14016" y="0"/>
                </a:lnTo>
                <a:cubicBezTo>
                  <a:pt x="14021" y="0"/>
                  <a:pt x="14024" y="4"/>
                  <a:pt x="14024" y="8"/>
                </a:cubicBezTo>
                <a:cubicBezTo>
                  <a:pt x="14024" y="13"/>
                  <a:pt x="14021" y="16"/>
                  <a:pt x="14016" y="16"/>
                </a:cubicBezTo>
                <a:cubicBezTo>
                  <a:pt x="14012" y="16"/>
                  <a:pt x="14008" y="13"/>
                  <a:pt x="14008" y="8"/>
                </a:cubicBezTo>
                <a:cubicBezTo>
                  <a:pt x="14008" y="4"/>
                  <a:pt x="14012" y="0"/>
                  <a:pt x="14016" y="0"/>
                </a:cubicBezTo>
                <a:close/>
                <a:moveTo>
                  <a:pt x="14048" y="0"/>
                </a:moveTo>
                <a:lnTo>
                  <a:pt x="14048" y="0"/>
                </a:lnTo>
                <a:cubicBezTo>
                  <a:pt x="14053" y="0"/>
                  <a:pt x="14056" y="4"/>
                  <a:pt x="14056" y="8"/>
                </a:cubicBezTo>
                <a:cubicBezTo>
                  <a:pt x="14056" y="13"/>
                  <a:pt x="14053" y="16"/>
                  <a:pt x="14048" y="16"/>
                </a:cubicBezTo>
                <a:cubicBezTo>
                  <a:pt x="14044" y="16"/>
                  <a:pt x="14040" y="13"/>
                  <a:pt x="14040" y="8"/>
                </a:cubicBezTo>
                <a:cubicBezTo>
                  <a:pt x="14040" y="4"/>
                  <a:pt x="14044" y="0"/>
                  <a:pt x="14048" y="0"/>
                </a:cubicBezTo>
                <a:close/>
                <a:moveTo>
                  <a:pt x="14080" y="0"/>
                </a:moveTo>
                <a:lnTo>
                  <a:pt x="14080" y="0"/>
                </a:lnTo>
                <a:cubicBezTo>
                  <a:pt x="14085" y="0"/>
                  <a:pt x="14088" y="4"/>
                  <a:pt x="14088" y="8"/>
                </a:cubicBezTo>
                <a:cubicBezTo>
                  <a:pt x="14088" y="13"/>
                  <a:pt x="14085" y="16"/>
                  <a:pt x="14080" y="16"/>
                </a:cubicBezTo>
                <a:cubicBezTo>
                  <a:pt x="14076" y="16"/>
                  <a:pt x="14072" y="13"/>
                  <a:pt x="14072" y="8"/>
                </a:cubicBezTo>
                <a:cubicBezTo>
                  <a:pt x="14072" y="4"/>
                  <a:pt x="14076" y="0"/>
                  <a:pt x="14080" y="0"/>
                </a:cubicBezTo>
                <a:close/>
                <a:moveTo>
                  <a:pt x="14112" y="0"/>
                </a:moveTo>
                <a:lnTo>
                  <a:pt x="14112" y="0"/>
                </a:lnTo>
                <a:cubicBezTo>
                  <a:pt x="14117" y="0"/>
                  <a:pt x="14120" y="4"/>
                  <a:pt x="14120" y="8"/>
                </a:cubicBezTo>
                <a:cubicBezTo>
                  <a:pt x="14120" y="13"/>
                  <a:pt x="14117" y="16"/>
                  <a:pt x="14112" y="16"/>
                </a:cubicBezTo>
                <a:cubicBezTo>
                  <a:pt x="14108" y="16"/>
                  <a:pt x="14104" y="13"/>
                  <a:pt x="14104" y="8"/>
                </a:cubicBezTo>
                <a:cubicBezTo>
                  <a:pt x="14104" y="4"/>
                  <a:pt x="14108" y="0"/>
                  <a:pt x="14112" y="0"/>
                </a:cubicBezTo>
                <a:close/>
                <a:moveTo>
                  <a:pt x="14144" y="0"/>
                </a:moveTo>
                <a:lnTo>
                  <a:pt x="14144" y="0"/>
                </a:lnTo>
                <a:cubicBezTo>
                  <a:pt x="14149" y="0"/>
                  <a:pt x="14152" y="4"/>
                  <a:pt x="14152" y="8"/>
                </a:cubicBezTo>
                <a:cubicBezTo>
                  <a:pt x="14152" y="13"/>
                  <a:pt x="14149" y="16"/>
                  <a:pt x="14144" y="16"/>
                </a:cubicBezTo>
                <a:cubicBezTo>
                  <a:pt x="14140" y="16"/>
                  <a:pt x="14136" y="13"/>
                  <a:pt x="14136" y="8"/>
                </a:cubicBezTo>
                <a:cubicBezTo>
                  <a:pt x="14136" y="4"/>
                  <a:pt x="14140" y="0"/>
                  <a:pt x="14144" y="0"/>
                </a:cubicBezTo>
                <a:close/>
                <a:moveTo>
                  <a:pt x="14176" y="0"/>
                </a:moveTo>
                <a:lnTo>
                  <a:pt x="14176" y="0"/>
                </a:lnTo>
                <a:cubicBezTo>
                  <a:pt x="14181" y="0"/>
                  <a:pt x="14184" y="4"/>
                  <a:pt x="14184" y="8"/>
                </a:cubicBezTo>
                <a:cubicBezTo>
                  <a:pt x="14184" y="13"/>
                  <a:pt x="14181" y="16"/>
                  <a:pt x="14176" y="16"/>
                </a:cubicBezTo>
                <a:cubicBezTo>
                  <a:pt x="14172" y="16"/>
                  <a:pt x="14168" y="13"/>
                  <a:pt x="14168" y="8"/>
                </a:cubicBezTo>
                <a:cubicBezTo>
                  <a:pt x="14168" y="4"/>
                  <a:pt x="14172" y="0"/>
                  <a:pt x="14176" y="0"/>
                </a:cubicBezTo>
                <a:close/>
                <a:moveTo>
                  <a:pt x="14208" y="0"/>
                </a:moveTo>
                <a:lnTo>
                  <a:pt x="14209" y="0"/>
                </a:lnTo>
                <a:cubicBezTo>
                  <a:pt x="14213" y="0"/>
                  <a:pt x="14217" y="4"/>
                  <a:pt x="14217" y="8"/>
                </a:cubicBezTo>
                <a:cubicBezTo>
                  <a:pt x="14217" y="13"/>
                  <a:pt x="14213" y="16"/>
                  <a:pt x="14209" y="16"/>
                </a:cubicBezTo>
                <a:lnTo>
                  <a:pt x="14208" y="16"/>
                </a:lnTo>
                <a:cubicBezTo>
                  <a:pt x="14204" y="16"/>
                  <a:pt x="14200" y="13"/>
                  <a:pt x="14200" y="8"/>
                </a:cubicBezTo>
                <a:cubicBezTo>
                  <a:pt x="14200" y="4"/>
                  <a:pt x="14204" y="0"/>
                  <a:pt x="14208" y="0"/>
                </a:cubicBezTo>
                <a:close/>
                <a:moveTo>
                  <a:pt x="14241" y="0"/>
                </a:moveTo>
                <a:lnTo>
                  <a:pt x="14241" y="0"/>
                </a:lnTo>
                <a:cubicBezTo>
                  <a:pt x="14245" y="0"/>
                  <a:pt x="14249" y="4"/>
                  <a:pt x="14249" y="8"/>
                </a:cubicBezTo>
                <a:cubicBezTo>
                  <a:pt x="14249" y="13"/>
                  <a:pt x="14245" y="16"/>
                  <a:pt x="14241" y="16"/>
                </a:cubicBezTo>
                <a:cubicBezTo>
                  <a:pt x="14236" y="16"/>
                  <a:pt x="14233" y="13"/>
                  <a:pt x="14233" y="8"/>
                </a:cubicBezTo>
                <a:cubicBezTo>
                  <a:pt x="14233" y="4"/>
                  <a:pt x="14236" y="0"/>
                  <a:pt x="14241" y="0"/>
                </a:cubicBezTo>
                <a:close/>
                <a:moveTo>
                  <a:pt x="14273" y="0"/>
                </a:moveTo>
                <a:lnTo>
                  <a:pt x="14273" y="0"/>
                </a:lnTo>
                <a:cubicBezTo>
                  <a:pt x="14277" y="0"/>
                  <a:pt x="14281" y="4"/>
                  <a:pt x="14281" y="8"/>
                </a:cubicBezTo>
                <a:cubicBezTo>
                  <a:pt x="14281" y="13"/>
                  <a:pt x="14277" y="16"/>
                  <a:pt x="14273" y="16"/>
                </a:cubicBezTo>
                <a:cubicBezTo>
                  <a:pt x="14268" y="16"/>
                  <a:pt x="14265" y="13"/>
                  <a:pt x="14265" y="8"/>
                </a:cubicBezTo>
                <a:cubicBezTo>
                  <a:pt x="14265" y="4"/>
                  <a:pt x="14268" y="0"/>
                  <a:pt x="14273" y="0"/>
                </a:cubicBezTo>
                <a:close/>
                <a:moveTo>
                  <a:pt x="14305" y="0"/>
                </a:moveTo>
                <a:lnTo>
                  <a:pt x="14305" y="0"/>
                </a:lnTo>
                <a:cubicBezTo>
                  <a:pt x="14309" y="0"/>
                  <a:pt x="14313" y="4"/>
                  <a:pt x="14313" y="8"/>
                </a:cubicBezTo>
                <a:cubicBezTo>
                  <a:pt x="14313" y="13"/>
                  <a:pt x="14309" y="16"/>
                  <a:pt x="14305" y="16"/>
                </a:cubicBezTo>
                <a:cubicBezTo>
                  <a:pt x="14300" y="16"/>
                  <a:pt x="14297" y="13"/>
                  <a:pt x="14297" y="8"/>
                </a:cubicBezTo>
                <a:cubicBezTo>
                  <a:pt x="14297" y="4"/>
                  <a:pt x="14300" y="0"/>
                  <a:pt x="14305" y="0"/>
                </a:cubicBezTo>
                <a:close/>
                <a:moveTo>
                  <a:pt x="14337" y="0"/>
                </a:moveTo>
                <a:lnTo>
                  <a:pt x="14337" y="0"/>
                </a:lnTo>
                <a:cubicBezTo>
                  <a:pt x="14341" y="0"/>
                  <a:pt x="14345" y="4"/>
                  <a:pt x="14345" y="8"/>
                </a:cubicBezTo>
                <a:cubicBezTo>
                  <a:pt x="14345" y="13"/>
                  <a:pt x="14341" y="16"/>
                  <a:pt x="14337" y="16"/>
                </a:cubicBezTo>
                <a:cubicBezTo>
                  <a:pt x="14332" y="16"/>
                  <a:pt x="14329" y="13"/>
                  <a:pt x="14329" y="8"/>
                </a:cubicBezTo>
                <a:cubicBezTo>
                  <a:pt x="14329" y="4"/>
                  <a:pt x="14332" y="0"/>
                  <a:pt x="14337" y="0"/>
                </a:cubicBezTo>
                <a:close/>
                <a:moveTo>
                  <a:pt x="14369" y="0"/>
                </a:moveTo>
                <a:lnTo>
                  <a:pt x="14369" y="0"/>
                </a:lnTo>
                <a:cubicBezTo>
                  <a:pt x="14373" y="0"/>
                  <a:pt x="14377" y="4"/>
                  <a:pt x="14377" y="8"/>
                </a:cubicBezTo>
                <a:cubicBezTo>
                  <a:pt x="14377" y="13"/>
                  <a:pt x="14373" y="16"/>
                  <a:pt x="14369" y="16"/>
                </a:cubicBezTo>
                <a:cubicBezTo>
                  <a:pt x="14364" y="16"/>
                  <a:pt x="14361" y="13"/>
                  <a:pt x="14361" y="8"/>
                </a:cubicBezTo>
                <a:cubicBezTo>
                  <a:pt x="14361" y="4"/>
                  <a:pt x="14364" y="0"/>
                  <a:pt x="14369" y="0"/>
                </a:cubicBezTo>
                <a:close/>
                <a:moveTo>
                  <a:pt x="14401" y="0"/>
                </a:moveTo>
                <a:lnTo>
                  <a:pt x="14401" y="0"/>
                </a:lnTo>
                <a:cubicBezTo>
                  <a:pt x="14405" y="0"/>
                  <a:pt x="14409" y="4"/>
                  <a:pt x="14409" y="8"/>
                </a:cubicBezTo>
                <a:cubicBezTo>
                  <a:pt x="14409" y="13"/>
                  <a:pt x="14405" y="16"/>
                  <a:pt x="14401" y="16"/>
                </a:cubicBezTo>
                <a:cubicBezTo>
                  <a:pt x="14396" y="16"/>
                  <a:pt x="14393" y="13"/>
                  <a:pt x="14393" y="8"/>
                </a:cubicBezTo>
                <a:cubicBezTo>
                  <a:pt x="14393" y="4"/>
                  <a:pt x="14396" y="0"/>
                  <a:pt x="14401" y="0"/>
                </a:cubicBezTo>
                <a:close/>
                <a:moveTo>
                  <a:pt x="14433" y="0"/>
                </a:moveTo>
                <a:lnTo>
                  <a:pt x="14433" y="0"/>
                </a:lnTo>
                <a:cubicBezTo>
                  <a:pt x="14437" y="0"/>
                  <a:pt x="14441" y="4"/>
                  <a:pt x="14441" y="8"/>
                </a:cubicBezTo>
                <a:cubicBezTo>
                  <a:pt x="14441" y="13"/>
                  <a:pt x="14437" y="16"/>
                  <a:pt x="14433" y="16"/>
                </a:cubicBezTo>
                <a:cubicBezTo>
                  <a:pt x="14428" y="16"/>
                  <a:pt x="14425" y="13"/>
                  <a:pt x="14425" y="8"/>
                </a:cubicBezTo>
                <a:cubicBezTo>
                  <a:pt x="14425" y="4"/>
                  <a:pt x="14428" y="0"/>
                  <a:pt x="14433" y="0"/>
                </a:cubicBezTo>
                <a:close/>
                <a:moveTo>
                  <a:pt x="14465" y="0"/>
                </a:moveTo>
                <a:lnTo>
                  <a:pt x="14465" y="0"/>
                </a:lnTo>
                <a:cubicBezTo>
                  <a:pt x="14469" y="0"/>
                  <a:pt x="14473" y="4"/>
                  <a:pt x="14473" y="8"/>
                </a:cubicBezTo>
                <a:cubicBezTo>
                  <a:pt x="14473" y="13"/>
                  <a:pt x="14469" y="16"/>
                  <a:pt x="14465" y="16"/>
                </a:cubicBezTo>
                <a:cubicBezTo>
                  <a:pt x="14460" y="16"/>
                  <a:pt x="14457" y="13"/>
                  <a:pt x="14457" y="8"/>
                </a:cubicBezTo>
                <a:cubicBezTo>
                  <a:pt x="14457" y="4"/>
                  <a:pt x="14460" y="0"/>
                  <a:pt x="14465" y="0"/>
                </a:cubicBezTo>
                <a:close/>
                <a:moveTo>
                  <a:pt x="14497" y="0"/>
                </a:moveTo>
                <a:lnTo>
                  <a:pt x="14497" y="0"/>
                </a:lnTo>
                <a:cubicBezTo>
                  <a:pt x="14501" y="0"/>
                  <a:pt x="14505" y="4"/>
                  <a:pt x="14505" y="8"/>
                </a:cubicBezTo>
                <a:cubicBezTo>
                  <a:pt x="14505" y="13"/>
                  <a:pt x="14501" y="16"/>
                  <a:pt x="14497" y="16"/>
                </a:cubicBezTo>
                <a:cubicBezTo>
                  <a:pt x="14492" y="16"/>
                  <a:pt x="14489" y="13"/>
                  <a:pt x="14489" y="8"/>
                </a:cubicBezTo>
                <a:cubicBezTo>
                  <a:pt x="14489" y="4"/>
                  <a:pt x="14492" y="0"/>
                  <a:pt x="14497" y="0"/>
                </a:cubicBezTo>
                <a:close/>
                <a:moveTo>
                  <a:pt x="14529" y="0"/>
                </a:moveTo>
                <a:lnTo>
                  <a:pt x="14529" y="0"/>
                </a:lnTo>
                <a:cubicBezTo>
                  <a:pt x="14533" y="0"/>
                  <a:pt x="14537" y="4"/>
                  <a:pt x="14537" y="8"/>
                </a:cubicBezTo>
                <a:cubicBezTo>
                  <a:pt x="14537" y="13"/>
                  <a:pt x="14533" y="16"/>
                  <a:pt x="14529" y="16"/>
                </a:cubicBezTo>
                <a:cubicBezTo>
                  <a:pt x="14524" y="16"/>
                  <a:pt x="14521" y="13"/>
                  <a:pt x="14521" y="8"/>
                </a:cubicBezTo>
                <a:cubicBezTo>
                  <a:pt x="14521" y="4"/>
                  <a:pt x="14524" y="0"/>
                  <a:pt x="14529" y="0"/>
                </a:cubicBezTo>
                <a:close/>
                <a:moveTo>
                  <a:pt x="14561" y="0"/>
                </a:moveTo>
                <a:lnTo>
                  <a:pt x="14561" y="0"/>
                </a:lnTo>
                <a:cubicBezTo>
                  <a:pt x="14565" y="0"/>
                  <a:pt x="14569" y="4"/>
                  <a:pt x="14569" y="8"/>
                </a:cubicBezTo>
                <a:cubicBezTo>
                  <a:pt x="14569" y="13"/>
                  <a:pt x="14565" y="16"/>
                  <a:pt x="14561" y="16"/>
                </a:cubicBezTo>
                <a:cubicBezTo>
                  <a:pt x="14556" y="16"/>
                  <a:pt x="14553" y="13"/>
                  <a:pt x="14553" y="8"/>
                </a:cubicBezTo>
                <a:cubicBezTo>
                  <a:pt x="14553" y="4"/>
                  <a:pt x="14556" y="0"/>
                  <a:pt x="14561" y="0"/>
                </a:cubicBezTo>
                <a:close/>
                <a:moveTo>
                  <a:pt x="14593" y="0"/>
                </a:moveTo>
                <a:lnTo>
                  <a:pt x="14593" y="0"/>
                </a:lnTo>
                <a:cubicBezTo>
                  <a:pt x="14597" y="0"/>
                  <a:pt x="14601" y="4"/>
                  <a:pt x="14601" y="8"/>
                </a:cubicBezTo>
                <a:cubicBezTo>
                  <a:pt x="14601" y="13"/>
                  <a:pt x="14597" y="16"/>
                  <a:pt x="14593" y="16"/>
                </a:cubicBezTo>
                <a:cubicBezTo>
                  <a:pt x="14588" y="16"/>
                  <a:pt x="14585" y="13"/>
                  <a:pt x="14585" y="8"/>
                </a:cubicBezTo>
                <a:cubicBezTo>
                  <a:pt x="14585" y="4"/>
                  <a:pt x="14588" y="0"/>
                  <a:pt x="14593" y="0"/>
                </a:cubicBezTo>
                <a:close/>
                <a:moveTo>
                  <a:pt x="14625" y="0"/>
                </a:moveTo>
                <a:lnTo>
                  <a:pt x="14625" y="0"/>
                </a:lnTo>
                <a:cubicBezTo>
                  <a:pt x="14629" y="0"/>
                  <a:pt x="14633" y="4"/>
                  <a:pt x="14633" y="8"/>
                </a:cubicBezTo>
                <a:cubicBezTo>
                  <a:pt x="14633" y="13"/>
                  <a:pt x="14629" y="16"/>
                  <a:pt x="14625" y="16"/>
                </a:cubicBezTo>
                <a:cubicBezTo>
                  <a:pt x="14620" y="16"/>
                  <a:pt x="14617" y="13"/>
                  <a:pt x="14617" y="8"/>
                </a:cubicBezTo>
                <a:cubicBezTo>
                  <a:pt x="14617" y="4"/>
                  <a:pt x="14620" y="0"/>
                  <a:pt x="14625" y="0"/>
                </a:cubicBezTo>
                <a:close/>
                <a:moveTo>
                  <a:pt x="14657" y="0"/>
                </a:moveTo>
                <a:lnTo>
                  <a:pt x="14657" y="0"/>
                </a:lnTo>
                <a:cubicBezTo>
                  <a:pt x="14661" y="0"/>
                  <a:pt x="14665" y="4"/>
                  <a:pt x="14665" y="8"/>
                </a:cubicBezTo>
                <a:cubicBezTo>
                  <a:pt x="14665" y="13"/>
                  <a:pt x="14661" y="16"/>
                  <a:pt x="14657" y="16"/>
                </a:cubicBezTo>
                <a:cubicBezTo>
                  <a:pt x="14652" y="16"/>
                  <a:pt x="14649" y="13"/>
                  <a:pt x="14649" y="8"/>
                </a:cubicBezTo>
                <a:cubicBezTo>
                  <a:pt x="14649" y="4"/>
                  <a:pt x="14652" y="0"/>
                  <a:pt x="14657" y="0"/>
                </a:cubicBezTo>
                <a:close/>
                <a:moveTo>
                  <a:pt x="14689" y="0"/>
                </a:moveTo>
                <a:lnTo>
                  <a:pt x="14689" y="0"/>
                </a:lnTo>
                <a:cubicBezTo>
                  <a:pt x="14693" y="0"/>
                  <a:pt x="14697" y="4"/>
                  <a:pt x="14697" y="8"/>
                </a:cubicBezTo>
                <a:cubicBezTo>
                  <a:pt x="14697" y="13"/>
                  <a:pt x="14693" y="16"/>
                  <a:pt x="14689" y="16"/>
                </a:cubicBezTo>
                <a:cubicBezTo>
                  <a:pt x="14684" y="16"/>
                  <a:pt x="14681" y="13"/>
                  <a:pt x="14681" y="8"/>
                </a:cubicBezTo>
                <a:cubicBezTo>
                  <a:pt x="14681" y="4"/>
                  <a:pt x="14684" y="0"/>
                  <a:pt x="14689" y="0"/>
                </a:cubicBezTo>
                <a:close/>
                <a:moveTo>
                  <a:pt x="14721" y="0"/>
                </a:moveTo>
                <a:lnTo>
                  <a:pt x="14721" y="0"/>
                </a:lnTo>
                <a:cubicBezTo>
                  <a:pt x="14725" y="0"/>
                  <a:pt x="14729" y="4"/>
                  <a:pt x="14729" y="8"/>
                </a:cubicBezTo>
                <a:cubicBezTo>
                  <a:pt x="14729" y="13"/>
                  <a:pt x="14725" y="16"/>
                  <a:pt x="14721" y="16"/>
                </a:cubicBezTo>
                <a:cubicBezTo>
                  <a:pt x="14716" y="16"/>
                  <a:pt x="14713" y="13"/>
                  <a:pt x="14713" y="8"/>
                </a:cubicBezTo>
                <a:cubicBezTo>
                  <a:pt x="14713" y="4"/>
                  <a:pt x="14716" y="0"/>
                  <a:pt x="14721" y="0"/>
                </a:cubicBezTo>
                <a:close/>
                <a:moveTo>
                  <a:pt x="14753" y="0"/>
                </a:moveTo>
                <a:lnTo>
                  <a:pt x="14753" y="0"/>
                </a:lnTo>
                <a:cubicBezTo>
                  <a:pt x="14757" y="0"/>
                  <a:pt x="14761" y="4"/>
                  <a:pt x="14761" y="8"/>
                </a:cubicBezTo>
                <a:cubicBezTo>
                  <a:pt x="14761" y="13"/>
                  <a:pt x="14757" y="16"/>
                  <a:pt x="14753" y="16"/>
                </a:cubicBezTo>
                <a:cubicBezTo>
                  <a:pt x="14748" y="16"/>
                  <a:pt x="14745" y="13"/>
                  <a:pt x="14745" y="8"/>
                </a:cubicBezTo>
                <a:cubicBezTo>
                  <a:pt x="14745" y="4"/>
                  <a:pt x="14748" y="0"/>
                  <a:pt x="14753" y="0"/>
                </a:cubicBezTo>
                <a:close/>
                <a:moveTo>
                  <a:pt x="14785" y="0"/>
                </a:moveTo>
                <a:lnTo>
                  <a:pt x="14785" y="0"/>
                </a:lnTo>
                <a:cubicBezTo>
                  <a:pt x="14789" y="0"/>
                  <a:pt x="14793" y="4"/>
                  <a:pt x="14793" y="8"/>
                </a:cubicBezTo>
                <a:cubicBezTo>
                  <a:pt x="14793" y="13"/>
                  <a:pt x="14789" y="16"/>
                  <a:pt x="14785" y="16"/>
                </a:cubicBezTo>
                <a:cubicBezTo>
                  <a:pt x="14780" y="16"/>
                  <a:pt x="14777" y="13"/>
                  <a:pt x="14777" y="8"/>
                </a:cubicBezTo>
                <a:cubicBezTo>
                  <a:pt x="14777" y="4"/>
                  <a:pt x="14780" y="0"/>
                  <a:pt x="14785" y="0"/>
                </a:cubicBezTo>
                <a:close/>
                <a:moveTo>
                  <a:pt x="14817" y="0"/>
                </a:moveTo>
                <a:lnTo>
                  <a:pt x="14817" y="0"/>
                </a:lnTo>
                <a:cubicBezTo>
                  <a:pt x="14821" y="0"/>
                  <a:pt x="14825" y="4"/>
                  <a:pt x="14825" y="8"/>
                </a:cubicBezTo>
                <a:cubicBezTo>
                  <a:pt x="14825" y="13"/>
                  <a:pt x="14821" y="16"/>
                  <a:pt x="14817" y="16"/>
                </a:cubicBezTo>
                <a:cubicBezTo>
                  <a:pt x="14812" y="16"/>
                  <a:pt x="14809" y="13"/>
                  <a:pt x="14809" y="8"/>
                </a:cubicBezTo>
                <a:cubicBezTo>
                  <a:pt x="14809" y="4"/>
                  <a:pt x="14812" y="0"/>
                  <a:pt x="14817" y="0"/>
                </a:cubicBezTo>
                <a:close/>
                <a:moveTo>
                  <a:pt x="14849" y="0"/>
                </a:moveTo>
                <a:lnTo>
                  <a:pt x="14849" y="0"/>
                </a:lnTo>
                <a:cubicBezTo>
                  <a:pt x="14853" y="0"/>
                  <a:pt x="14857" y="4"/>
                  <a:pt x="14857" y="8"/>
                </a:cubicBezTo>
                <a:cubicBezTo>
                  <a:pt x="14857" y="13"/>
                  <a:pt x="14853" y="16"/>
                  <a:pt x="14849" y="16"/>
                </a:cubicBezTo>
                <a:cubicBezTo>
                  <a:pt x="14844" y="16"/>
                  <a:pt x="14841" y="13"/>
                  <a:pt x="14841" y="8"/>
                </a:cubicBezTo>
                <a:cubicBezTo>
                  <a:pt x="14841" y="4"/>
                  <a:pt x="14844" y="0"/>
                  <a:pt x="14849" y="0"/>
                </a:cubicBezTo>
                <a:close/>
                <a:moveTo>
                  <a:pt x="14881" y="0"/>
                </a:moveTo>
                <a:lnTo>
                  <a:pt x="14881" y="0"/>
                </a:lnTo>
                <a:cubicBezTo>
                  <a:pt x="14885" y="0"/>
                  <a:pt x="14889" y="4"/>
                  <a:pt x="14889" y="8"/>
                </a:cubicBezTo>
                <a:cubicBezTo>
                  <a:pt x="14889" y="13"/>
                  <a:pt x="14885" y="16"/>
                  <a:pt x="14881" y="16"/>
                </a:cubicBezTo>
                <a:cubicBezTo>
                  <a:pt x="14876" y="16"/>
                  <a:pt x="14873" y="13"/>
                  <a:pt x="14873" y="8"/>
                </a:cubicBezTo>
                <a:cubicBezTo>
                  <a:pt x="14873" y="4"/>
                  <a:pt x="14876" y="0"/>
                  <a:pt x="14881" y="0"/>
                </a:cubicBezTo>
                <a:close/>
                <a:moveTo>
                  <a:pt x="14913" y="0"/>
                </a:moveTo>
                <a:lnTo>
                  <a:pt x="14913" y="0"/>
                </a:lnTo>
                <a:cubicBezTo>
                  <a:pt x="14917" y="0"/>
                  <a:pt x="14921" y="4"/>
                  <a:pt x="14921" y="8"/>
                </a:cubicBezTo>
                <a:cubicBezTo>
                  <a:pt x="14921" y="13"/>
                  <a:pt x="14917" y="16"/>
                  <a:pt x="14913" y="16"/>
                </a:cubicBezTo>
                <a:cubicBezTo>
                  <a:pt x="14908" y="16"/>
                  <a:pt x="14905" y="13"/>
                  <a:pt x="14905" y="8"/>
                </a:cubicBezTo>
                <a:cubicBezTo>
                  <a:pt x="14905" y="4"/>
                  <a:pt x="14908" y="0"/>
                  <a:pt x="14913" y="0"/>
                </a:cubicBezTo>
                <a:close/>
                <a:moveTo>
                  <a:pt x="14945" y="0"/>
                </a:moveTo>
                <a:lnTo>
                  <a:pt x="14945" y="0"/>
                </a:lnTo>
                <a:cubicBezTo>
                  <a:pt x="14949" y="0"/>
                  <a:pt x="14953" y="4"/>
                  <a:pt x="14953" y="8"/>
                </a:cubicBezTo>
                <a:cubicBezTo>
                  <a:pt x="14953" y="13"/>
                  <a:pt x="14949" y="16"/>
                  <a:pt x="14945" y="16"/>
                </a:cubicBezTo>
                <a:cubicBezTo>
                  <a:pt x="14940" y="16"/>
                  <a:pt x="14937" y="13"/>
                  <a:pt x="14937" y="8"/>
                </a:cubicBezTo>
                <a:cubicBezTo>
                  <a:pt x="14937" y="4"/>
                  <a:pt x="14940" y="0"/>
                  <a:pt x="14945" y="0"/>
                </a:cubicBezTo>
                <a:close/>
                <a:moveTo>
                  <a:pt x="14977" y="0"/>
                </a:moveTo>
                <a:lnTo>
                  <a:pt x="14977" y="0"/>
                </a:lnTo>
                <a:cubicBezTo>
                  <a:pt x="14981" y="0"/>
                  <a:pt x="14985" y="4"/>
                  <a:pt x="14985" y="8"/>
                </a:cubicBezTo>
                <a:cubicBezTo>
                  <a:pt x="14985" y="13"/>
                  <a:pt x="14981" y="16"/>
                  <a:pt x="14977" y="16"/>
                </a:cubicBezTo>
                <a:cubicBezTo>
                  <a:pt x="14972" y="16"/>
                  <a:pt x="14969" y="13"/>
                  <a:pt x="14969" y="8"/>
                </a:cubicBezTo>
                <a:cubicBezTo>
                  <a:pt x="14969" y="4"/>
                  <a:pt x="14972" y="0"/>
                  <a:pt x="14977" y="0"/>
                </a:cubicBezTo>
                <a:close/>
                <a:moveTo>
                  <a:pt x="15009" y="0"/>
                </a:moveTo>
                <a:lnTo>
                  <a:pt x="15009" y="0"/>
                </a:lnTo>
                <a:cubicBezTo>
                  <a:pt x="15013" y="0"/>
                  <a:pt x="15017" y="4"/>
                  <a:pt x="15017" y="8"/>
                </a:cubicBezTo>
                <a:cubicBezTo>
                  <a:pt x="15017" y="13"/>
                  <a:pt x="15013" y="16"/>
                  <a:pt x="15009" y="16"/>
                </a:cubicBezTo>
                <a:cubicBezTo>
                  <a:pt x="15004" y="16"/>
                  <a:pt x="15001" y="13"/>
                  <a:pt x="15001" y="8"/>
                </a:cubicBezTo>
                <a:cubicBezTo>
                  <a:pt x="15001" y="4"/>
                  <a:pt x="15004" y="0"/>
                  <a:pt x="15009" y="0"/>
                </a:cubicBezTo>
                <a:close/>
                <a:moveTo>
                  <a:pt x="15041" y="0"/>
                </a:moveTo>
                <a:lnTo>
                  <a:pt x="15041" y="0"/>
                </a:lnTo>
                <a:cubicBezTo>
                  <a:pt x="15045" y="0"/>
                  <a:pt x="15049" y="4"/>
                  <a:pt x="15049" y="8"/>
                </a:cubicBezTo>
                <a:cubicBezTo>
                  <a:pt x="15049" y="13"/>
                  <a:pt x="15045" y="16"/>
                  <a:pt x="15041" y="16"/>
                </a:cubicBezTo>
                <a:cubicBezTo>
                  <a:pt x="15037" y="16"/>
                  <a:pt x="15033" y="13"/>
                  <a:pt x="15033" y="8"/>
                </a:cubicBezTo>
                <a:cubicBezTo>
                  <a:pt x="15033" y="4"/>
                  <a:pt x="15037" y="0"/>
                  <a:pt x="15041" y="0"/>
                </a:cubicBezTo>
                <a:close/>
                <a:moveTo>
                  <a:pt x="15073" y="0"/>
                </a:moveTo>
                <a:lnTo>
                  <a:pt x="15073" y="0"/>
                </a:lnTo>
                <a:cubicBezTo>
                  <a:pt x="15077" y="0"/>
                  <a:pt x="15081" y="4"/>
                  <a:pt x="15081" y="8"/>
                </a:cubicBezTo>
                <a:cubicBezTo>
                  <a:pt x="15081" y="13"/>
                  <a:pt x="15077" y="16"/>
                  <a:pt x="15073" y="16"/>
                </a:cubicBezTo>
                <a:cubicBezTo>
                  <a:pt x="15069" y="16"/>
                  <a:pt x="15065" y="13"/>
                  <a:pt x="15065" y="8"/>
                </a:cubicBezTo>
                <a:cubicBezTo>
                  <a:pt x="15065" y="4"/>
                  <a:pt x="15069" y="0"/>
                  <a:pt x="15073" y="0"/>
                </a:cubicBezTo>
                <a:close/>
                <a:moveTo>
                  <a:pt x="15105" y="0"/>
                </a:moveTo>
                <a:lnTo>
                  <a:pt x="15105" y="0"/>
                </a:lnTo>
                <a:cubicBezTo>
                  <a:pt x="15109" y="0"/>
                  <a:pt x="15113" y="4"/>
                  <a:pt x="15113" y="8"/>
                </a:cubicBezTo>
                <a:cubicBezTo>
                  <a:pt x="15113" y="13"/>
                  <a:pt x="15109" y="16"/>
                  <a:pt x="15105" y="16"/>
                </a:cubicBezTo>
                <a:cubicBezTo>
                  <a:pt x="15101" y="16"/>
                  <a:pt x="15097" y="13"/>
                  <a:pt x="15097" y="8"/>
                </a:cubicBezTo>
                <a:cubicBezTo>
                  <a:pt x="15097" y="4"/>
                  <a:pt x="15101" y="0"/>
                  <a:pt x="15105" y="0"/>
                </a:cubicBezTo>
                <a:close/>
                <a:moveTo>
                  <a:pt x="15137" y="0"/>
                </a:moveTo>
                <a:lnTo>
                  <a:pt x="15137" y="0"/>
                </a:lnTo>
                <a:cubicBezTo>
                  <a:pt x="15141" y="0"/>
                  <a:pt x="15145" y="4"/>
                  <a:pt x="15145" y="8"/>
                </a:cubicBezTo>
                <a:cubicBezTo>
                  <a:pt x="15145" y="13"/>
                  <a:pt x="15141" y="16"/>
                  <a:pt x="15137" y="16"/>
                </a:cubicBezTo>
                <a:cubicBezTo>
                  <a:pt x="15133" y="16"/>
                  <a:pt x="15129" y="13"/>
                  <a:pt x="15129" y="8"/>
                </a:cubicBezTo>
                <a:cubicBezTo>
                  <a:pt x="15129" y="4"/>
                  <a:pt x="15133" y="0"/>
                  <a:pt x="15137" y="0"/>
                </a:cubicBezTo>
                <a:close/>
                <a:moveTo>
                  <a:pt x="15169" y="0"/>
                </a:moveTo>
                <a:lnTo>
                  <a:pt x="15169" y="0"/>
                </a:lnTo>
                <a:cubicBezTo>
                  <a:pt x="15173" y="0"/>
                  <a:pt x="15177" y="4"/>
                  <a:pt x="15177" y="8"/>
                </a:cubicBezTo>
                <a:cubicBezTo>
                  <a:pt x="15177" y="13"/>
                  <a:pt x="15173" y="16"/>
                  <a:pt x="15169" y="16"/>
                </a:cubicBezTo>
                <a:cubicBezTo>
                  <a:pt x="15165" y="16"/>
                  <a:pt x="15161" y="13"/>
                  <a:pt x="15161" y="8"/>
                </a:cubicBezTo>
                <a:cubicBezTo>
                  <a:pt x="15161" y="4"/>
                  <a:pt x="15165" y="0"/>
                  <a:pt x="15169" y="0"/>
                </a:cubicBezTo>
                <a:close/>
                <a:moveTo>
                  <a:pt x="15201" y="0"/>
                </a:moveTo>
                <a:lnTo>
                  <a:pt x="15201" y="0"/>
                </a:lnTo>
                <a:cubicBezTo>
                  <a:pt x="15205" y="0"/>
                  <a:pt x="15209" y="4"/>
                  <a:pt x="15209" y="8"/>
                </a:cubicBezTo>
                <a:cubicBezTo>
                  <a:pt x="15209" y="13"/>
                  <a:pt x="15205" y="16"/>
                  <a:pt x="15201" y="16"/>
                </a:cubicBezTo>
                <a:cubicBezTo>
                  <a:pt x="15197" y="16"/>
                  <a:pt x="15193" y="13"/>
                  <a:pt x="15193" y="8"/>
                </a:cubicBezTo>
                <a:cubicBezTo>
                  <a:pt x="15193" y="4"/>
                  <a:pt x="15197" y="0"/>
                  <a:pt x="15201" y="0"/>
                </a:cubicBezTo>
                <a:close/>
                <a:moveTo>
                  <a:pt x="15233" y="0"/>
                </a:moveTo>
                <a:lnTo>
                  <a:pt x="15233" y="0"/>
                </a:lnTo>
                <a:cubicBezTo>
                  <a:pt x="15237" y="0"/>
                  <a:pt x="15241" y="4"/>
                  <a:pt x="15241" y="8"/>
                </a:cubicBezTo>
                <a:cubicBezTo>
                  <a:pt x="15241" y="13"/>
                  <a:pt x="15237" y="16"/>
                  <a:pt x="15233" y="16"/>
                </a:cubicBezTo>
                <a:cubicBezTo>
                  <a:pt x="15229" y="16"/>
                  <a:pt x="15225" y="13"/>
                  <a:pt x="15225" y="8"/>
                </a:cubicBezTo>
                <a:cubicBezTo>
                  <a:pt x="15225" y="4"/>
                  <a:pt x="15229" y="0"/>
                  <a:pt x="15233" y="0"/>
                </a:cubicBezTo>
                <a:close/>
                <a:moveTo>
                  <a:pt x="15265" y="0"/>
                </a:moveTo>
                <a:lnTo>
                  <a:pt x="15265" y="0"/>
                </a:lnTo>
                <a:cubicBezTo>
                  <a:pt x="15269" y="0"/>
                  <a:pt x="15273" y="4"/>
                  <a:pt x="15273" y="8"/>
                </a:cubicBezTo>
                <a:cubicBezTo>
                  <a:pt x="15273" y="13"/>
                  <a:pt x="15269" y="16"/>
                  <a:pt x="15265" y="16"/>
                </a:cubicBezTo>
                <a:cubicBezTo>
                  <a:pt x="15261" y="16"/>
                  <a:pt x="15257" y="13"/>
                  <a:pt x="15257" y="8"/>
                </a:cubicBezTo>
                <a:cubicBezTo>
                  <a:pt x="15257" y="4"/>
                  <a:pt x="15261" y="0"/>
                  <a:pt x="15265" y="0"/>
                </a:cubicBezTo>
                <a:close/>
                <a:moveTo>
                  <a:pt x="15297" y="0"/>
                </a:moveTo>
                <a:lnTo>
                  <a:pt x="15297" y="0"/>
                </a:lnTo>
                <a:cubicBezTo>
                  <a:pt x="15302" y="0"/>
                  <a:pt x="15305" y="4"/>
                  <a:pt x="15305" y="8"/>
                </a:cubicBezTo>
                <a:cubicBezTo>
                  <a:pt x="15305" y="13"/>
                  <a:pt x="15302" y="16"/>
                  <a:pt x="15297" y="16"/>
                </a:cubicBezTo>
                <a:cubicBezTo>
                  <a:pt x="15293" y="16"/>
                  <a:pt x="15289" y="13"/>
                  <a:pt x="15289" y="8"/>
                </a:cubicBezTo>
                <a:cubicBezTo>
                  <a:pt x="15289" y="4"/>
                  <a:pt x="15293" y="0"/>
                  <a:pt x="15297" y="0"/>
                </a:cubicBezTo>
                <a:close/>
                <a:moveTo>
                  <a:pt x="15329" y="0"/>
                </a:moveTo>
                <a:lnTo>
                  <a:pt x="15329" y="0"/>
                </a:lnTo>
                <a:cubicBezTo>
                  <a:pt x="15334" y="0"/>
                  <a:pt x="15337" y="4"/>
                  <a:pt x="15337" y="8"/>
                </a:cubicBezTo>
                <a:cubicBezTo>
                  <a:pt x="15337" y="13"/>
                  <a:pt x="15334" y="16"/>
                  <a:pt x="15329" y="16"/>
                </a:cubicBezTo>
                <a:cubicBezTo>
                  <a:pt x="15325" y="16"/>
                  <a:pt x="15321" y="13"/>
                  <a:pt x="15321" y="8"/>
                </a:cubicBezTo>
                <a:cubicBezTo>
                  <a:pt x="15321" y="4"/>
                  <a:pt x="15325" y="0"/>
                  <a:pt x="15329" y="0"/>
                </a:cubicBezTo>
                <a:close/>
                <a:moveTo>
                  <a:pt x="15361" y="0"/>
                </a:moveTo>
                <a:lnTo>
                  <a:pt x="15361" y="0"/>
                </a:lnTo>
                <a:cubicBezTo>
                  <a:pt x="15366" y="0"/>
                  <a:pt x="15369" y="4"/>
                  <a:pt x="15369" y="8"/>
                </a:cubicBezTo>
                <a:cubicBezTo>
                  <a:pt x="15369" y="13"/>
                  <a:pt x="15366" y="16"/>
                  <a:pt x="15361" y="16"/>
                </a:cubicBezTo>
                <a:cubicBezTo>
                  <a:pt x="15357" y="16"/>
                  <a:pt x="15353" y="13"/>
                  <a:pt x="15353" y="8"/>
                </a:cubicBezTo>
                <a:cubicBezTo>
                  <a:pt x="15353" y="4"/>
                  <a:pt x="15357" y="0"/>
                  <a:pt x="15361" y="0"/>
                </a:cubicBezTo>
                <a:close/>
                <a:moveTo>
                  <a:pt x="15393" y="0"/>
                </a:moveTo>
                <a:lnTo>
                  <a:pt x="15393" y="0"/>
                </a:lnTo>
                <a:cubicBezTo>
                  <a:pt x="15398" y="0"/>
                  <a:pt x="15401" y="4"/>
                  <a:pt x="15401" y="8"/>
                </a:cubicBezTo>
                <a:cubicBezTo>
                  <a:pt x="15401" y="13"/>
                  <a:pt x="15398" y="16"/>
                  <a:pt x="15393" y="16"/>
                </a:cubicBezTo>
                <a:cubicBezTo>
                  <a:pt x="15389" y="16"/>
                  <a:pt x="15385" y="13"/>
                  <a:pt x="15385" y="8"/>
                </a:cubicBezTo>
                <a:cubicBezTo>
                  <a:pt x="15385" y="4"/>
                  <a:pt x="15389" y="0"/>
                  <a:pt x="15393" y="0"/>
                </a:cubicBezTo>
                <a:close/>
                <a:moveTo>
                  <a:pt x="15425" y="0"/>
                </a:moveTo>
                <a:lnTo>
                  <a:pt x="15425" y="0"/>
                </a:lnTo>
                <a:cubicBezTo>
                  <a:pt x="15430" y="0"/>
                  <a:pt x="15433" y="4"/>
                  <a:pt x="15433" y="8"/>
                </a:cubicBezTo>
                <a:cubicBezTo>
                  <a:pt x="15433" y="13"/>
                  <a:pt x="15430" y="16"/>
                  <a:pt x="15425" y="16"/>
                </a:cubicBezTo>
                <a:cubicBezTo>
                  <a:pt x="15421" y="16"/>
                  <a:pt x="15417" y="13"/>
                  <a:pt x="15417" y="8"/>
                </a:cubicBezTo>
                <a:cubicBezTo>
                  <a:pt x="15417" y="4"/>
                  <a:pt x="15421" y="0"/>
                  <a:pt x="15425" y="0"/>
                </a:cubicBezTo>
                <a:close/>
                <a:moveTo>
                  <a:pt x="15457" y="0"/>
                </a:moveTo>
                <a:lnTo>
                  <a:pt x="15457" y="0"/>
                </a:lnTo>
                <a:cubicBezTo>
                  <a:pt x="15462" y="0"/>
                  <a:pt x="15465" y="4"/>
                  <a:pt x="15465" y="8"/>
                </a:cubicBezTo>
                <a:cubicBezTo>
                  <a:pt x="15465" y="13"/>
                  <a:pt x="15462" y="16"/>
                  <a:pt x="15457" y="16"/>
                </a:cubicBezTo>
                <a:cubicBezTo>
                  <a:pt x="15453" y="16"/>
                  <a:pt x="15449" y="13"/>
                  <a:pt x="15449" y="8"/>
                </a:cubicBezTo>
                <a:cubicBezTo>
                  <a:pt x="15449" y="4"/>
                  <a:pt x="15453" y="0"/>
                  <a:pt x="15457" y="0"/>
                </a:cubicBezTo>
                <a:close/>
                <a:moveTo>
                  <a:pt x="15489" y="0"/>
                </a:moveTo>
                <a:lnTo>
                  <a:pt x="15489" y="0"/>
                </a:lnTo>
                <a:cubicBezTo>
                  <a:pt x="15494" y="0"/>
                  <a:pt x="15497" y="4"/>
                  <a:pt x="15497" y="8"/>
                </a:cubicBezTo>
                <a:cubicBezTo>
                  <a:pt x="15497" y="13"/>
                  <a:pt x="15494" y="16"/>
                  <a:pt x="15489" y="16"/>
                </a:cubicBezTo>
                <a:cubicBezTo>
                  <a:pt x="15485" y="16"/>
                  <a:pt x="15481" y="13"/>
                  <a:pt x="15481" y="8"/>
                </a:cubicBezTo>
                <a:cubicBezTo>
                  <a:pt x="15481" y="4"/>
                  <a:pt x="15485" y="0"/>
                  <a:pt x="15489" y="0"/>
                </a:cubicBezTo>
                <a:close/>
                <a:moveTo>
                  <a:pt x="15521" y="0"/>
                </a:moveTo>
                <a:lnTo>
                  <a:pt x="15521" y="0"/>
                </a:lnTo>
                <a:cubicBezTo>
                  <a:pt x="15526" y="0"/>
                  <a:pt x="15529" y="4"/>
                  <a:pt x="15529" y="8"/>
                </a:cubicBezTo>
                <a:cubicBezTo>
                  <a:pt x="15529" y="13"/>
                  <a:pt x="15526" y="16"/>
                  <a:pt x="15521" y="16"/>
                </a:cubicBezTo>
                <a:cubicBezTo>
                  <a:pt x="15517" y="16"/>
                  <a:pt x="15513" y="13"/>
                  <a:pt x="15513" y="8"/>
                </a:cubicBezTo>
                <a:cubicBezTo>
                  <a:pt x="15513" y="4"/>
                  <a:pt x="15517" y="0"/>
                  <a:pt x="15521" y="0"/>
                </a:cubicBezTo>
                <a:close/>
                <a:moveTo>
                  <a:pt x="15553" y="0"/>
                </a:moveTo>
                <a:lnTo>
                  <a:pt x="15553" y="0"/>
                </a:lnTo>
                <a:cubicBezTo>
                  <a:pt x="15558" y="0"/>
                  <a:pt x="15561" y="4"/>
                  <a:pt x="15561" y="8"/>
                </a:cubicBezTo>
                <a:cubicBezTo>
                  <a:pt x="15561" y="13"/>
                  <a:pt x="15558" y="16"/>
                  <a:pt x="15553" y="16"/>
                </a:cubicBezTo>
                <a:cubicBezTo>
                  <a:pt x="15549" y="16"/>
                  <a:pt x="15545" y="13"/>
                  <a:pt x="15545" y="8"/>
                </a:cubicBezTo>
                <a:cubicBezTo>
                  <a:pt x="15545" y="4"/>
                  <a:pt x="15549" y="0"/>
                  <a:pt x="15553" y="0"/>
                </a:cubicBezTo>
                <a:close/>
                <a:moveTo>
                  <a:pt x="15585" y="0"/>
                </a:moveTo>
                <a:lnTo>
                  <a:pt x="15585" y="0"/>
                </a:lnTo>
                <a:cubicBezTo>
                  <a:pt x="15590" y="0"/>
                  <a:pt x="15593" y="4"/>
                  <a:pt x="15593" y="8"/>
                </a:cubicBezTo>
                <a:cubicBezTo>
                  <a:pt x="15593" y="13"/>
                  <a:pt x="15590" y="16"/>
                  <a:pt x="15585" y="16"/>
                </a:cubicBezTo>
                <a:cubicBezTo>
                  <a:pt x="15581" y="16"/>
                  <a:pt x="15577" y="13"/>
                  <a:pt x="15577" y="8"/>
                </a:cubicBezTo>
                <a:cubicBezTo>
                  <a:pt x="15577" y="4"/>
                  <a:pt x="15581" y="0"/>
                  <a:pt x="15585" y="0"/>
                </a:cubicBezTo>
                <a:close/>
                <a:moveTo>
                  <a:pt x="15617" y="0"/>
                </a:moveTo>
                <a:lnTo>
                  <a:pt x="15617" y="0"/>
                </a:lnTo>
                <a:cubicBezTo>
                  <a:pt x="15622" y="0"/>
                  <a:pt x="15625" y="4"/>
                  <a:pt x="15625" y="8"/>
                </a:cubicBezTo>
                <a:cubicBezTo>
                  <a:pt x="15625" y="13"/>
                  <a:pt x="15622" y="16"/>
                  <a:pt x="15617" y="16"/>
                </a:cubicBezTo>
                <a:cubicBezTo>
                  <a:pt x="15613" y="16"/>
                  <a:pt x="15609" y="13"/>
                  <a:pt x="15609" y="8"/>
                </a:cubicBezTo>
                <a:cubicBezTo>
                  <a:pt x="15609" y="4"/>
                  <a:pt x="15613" y="0"/>
                  <a:pt x="15617" y="0"/>
                </a:cubicBezTo>
                <a:close/>
                <a:moveTo>
                  <a:pt x="15649" y="0"/>
                </a:moveTo>
                <a:lnTo>
                  <a:pt x="15649" y="0"/>
                </a:lnTo>
                <a:cubicBezTo>
                  <a:pt x="15654" y="0"/>
                  <a:pt x="15657" y="4"/>
                  <a:pt x="15657" y="8"/>
                </a:cubicBezTo>
                <a:cubicBezTo>
                  <a:pt x="15657" y="13"/>
                  <a:pt x="15654" y="16"/>
                  <a:pt x="15649" y="16"/>
                </a:cubicBezTo>
                <a:cubicBezTo>
                  <a:pt x="15645" y="16"/>
                  <a:pt x="15641" y="13"/>
                  <a:pt x="15641" y="8"/>
                </a:cubicBezTo>
                <a:cubicBezTo>
                  <a:pt x="15641" y="4"/>
                  <a:pt x="15645" y="0"/>
                  <a:pt x="15649" y="0"/>
                </a:cubicBezTo>
                <a:close/>
                <a:moveTo>
                  <a:pt x="15681" y="0"/>
                </a:moveTo>
                <a:lnTo>
                  <a:pt x="15681" y="0"/>
                </a:lnTo>
                <a:cubicBezTo>
                  <a:pt x="15686" y="0"/>
                  <a:pt x="15689" y="4"/>
                  <a:pt x="15689" y="8"/>
                </a:cubicBezTo>
                <a:cubicBezTo>
                  <a:pt x="15689" y="13"/>
                  <a:pt x="15686" y="16"/>
                  <a:pt x="15681" y="16"/>
                </a:cubicBezTo>
                <a:cubicBezTo>
                  <a:pt x="15677" y="16"/>
                  <a:pt x="15673" y="13"/>
                  <a:pt x="15673" y="8"/>
                </a:cubicBezTo>
                <a:cubicBezTo>
                  <a:pt x="15673" y="4"/>
                  <a:pt x="15677" y="0"/>
                  <a:pt x="15681" y="0"/>
                </a:cubicBezTo>
                <a:close/>
                <a:moveTo>
                  <a:pt x="15713" y="0"/>
                </a:moveTo>
                <a:lnTo>
                  <a:pt x="15713" y="0"/>
                </a:lnTo>
                <a:cubicBezTo>
                  <a:pt x="15718" y="0"/>
                  <a:pt x="15721" y="4"/>
                  <a:pt x="15721" y="8"/>
                </a:cubicBezTo>
                <a:cubicBezTo>
                  <a:pt x="15721" y="13"/>
                  <a:pt x="15718" y="16"/>
                  <a:pt x="15713" y="16"/>
                </a:cubicBezTo>
                <a:cubicBezTo>
                  <a:pt x="15709" y="16"/>
                  <a:pt x="15705" y="13"/>
                  <a:pt x="15705" y="8"/>
                </a:cubicBezTo>
                <a:cubicBezTo>
                  <a:pt x="15705" y="4"/>
                  <a:pt x="15709" y="0"/>
                  <a:pt x="15713" y="0"/>
                </a:cubicBezTo>
                <a:close/>
                <a:moveTo>
                  <a:pt x="15745" y="0"/>
                </a:moveTo>
                <a:lnTo>
                  <a:pt x="15745" y="0"/>
                </a:lnTo>
                <a:cubicBezTo>
                  <a:pt x="15750" y="0"/>
                  <a:pt x="15753" y="4"/>
                  <a:pt x="15753" y="8"/>
                </a:cubicBezTo>
                <a:cubicBezTo>
                  <a:pt x="15753" y="13"/>
                  <a:pt x="15750" y="16"/>
                  <a:pt x="15745" y="16"/>
                </a:cubicBezTo>
                <a:cubicBezTo>
                  <a:pt x="15741" y="16"/>
                  <a:pt x="15737" y="13"/>
                  <a:pt x="15737" y="8"/>
                </a:cubicBezTo>
                <a:cubicBezTo>
                  <a:pt x="15737" y="4"/>
                  <a:pt x="15741" y="0"/>
                  <a:pt x="15745" y="0"/>
                </a:cubicBezTo>
                <a:close/>
                <a:moveTo>
                  <a:pt x="15777" y="0"/>
                </a:moveTo>
                <a:lnTo>
                  <a:pt x="15777" y="0"/>
                </a:lnTo>
                <a:cubicBezTo>
                  <a:pt x="15782" y="0"/>
                  <a:pt x="15785" y="4"/>
                  <a:pt x="15785" y="8"/>
                </a:cubicBezTo>
                <a:cubicBezTo>
                  <a:pt x="15785" y="13"/>
                  <a:pt x="15782" y="16"/>
                  <a:pt x="15777" y="16"/>
                </a:cubicBezTo>
                <a:cubicBezTo>
                  <a:pt x="15773" y="16"/>
                  <a:pt x="15769" y="13"/>
                  <a:pt x="15769" y="8"/>
                </a:cubicBezTo>
                <a:cubicBezTo>
                  <a:pt x="15769" y="4"/>
                  <a:pt x="15773" y="0"/>
                  <a:pt x="15777" y="0"/>
                </a:cubicBezTo>
                <a:close/>
                <a:moveTo>
                  <a:pt x="15809" y="0"/>
                </a:moveTo>
                <a:lnTo>
                  <a:pt x="15809" y="0"/>
                </a:lnTo>
                <a:cubicBezTo>
                  <a:pt x="15814" y="0"/>
                  <a:pt x="15817" y="4"/>
                  <a:pt x="15817" y="8"/>
                </a:cubicBezTo>
                <a:cubicBezTo>
                  <a:pt x="15817" y="13"/>
                  <a:pt x="15814" y="16"/>
                  <a:pt x="15809" y="16"/>
                </a:cubicBezTo>
                <a:cubicBezTo>
                  <a:pt x="15805" y="16"/>
                  <a:pt x="15801" y="13"/>
                  <a:pt x="15801" y="8"/>
                </a:cubicBezTo>
                <a:cubicBezTo>
                  <a:pt x="15801" y="4"/>
                  <a:pt x="15805" y="0"/>
                  <a:pt x="15809" y="0"/>
                </a:cubicBezTo>
                <a:close/>
                <a:moveTo>
                  <a:pt x="15841" y="0"/>
                </a:moveTo>
                <a:lnTo>
                  <a:pt x="15841" y="0"/>
                </a:lnTo>
                <a:cubicBezTo>
                  <a:pt x="15846" y="0"/>
                  <a:pt x="15849" y="4"/>
                  <a:pt x="15849" y="8"/>
                </a:cubicBezTo>
                <a:cubicBezTo>
                  <a:pt x="15849" y="13"/>
                  <a:pt x="15846" y="16"/>
                  <a:pt x="15841" y="16"/>
                </a:cubicBezTo>
                <a:cubicBezTo>
                  <a:pt x="15837" y="16"/>
                  <a:pt x="15833" y="13"/>
                  <a:pt x="15833" y="8"/>
                </a:cubicBezTo>
                <a:cubicBezTo>
                  <a:pt x="15833" y="4"/>
                  <a:pt x="15837" y="0"/>
                  <a:pt x="15841" y="0"/>
                </a:cubicBezTo>
                <a:close/>
                <a:moveTo>
                  <a:pt x="15873" y="0"/>
                </a:moveTo>
                <a:lnTo>
                  <a:pt x="15873" y="0"/>
                </a:lnTo>
                <a:cubicBezTo>
                  <a:pt x="15878" y="0"/>
                  <a:pt x="15881" y="4"/>
                  <a:pt x="15881" y="8"/>
                </a:cubicBezTo>
                <a:cubicBezTo>
                  <a:pt x="15881" y="13"/>
                  <a:pt x="15878" y="16"/>
                  <a:pt x="15873" y="16"/>
                </a:cubicBezTo>
                <a:cubicBezTo>
                  <a:pt x="15869" y="16"/>
                  <a:pt x="15865" y="13"/>
                  <a:pt x="15865" y="8"/>
                </a:cubicBezTo>
                <a:cubicBezTo>
                  <a:pt x="15865" y="4"/>
                  <a:pt x="15869" y="0"/>
                  <a:pt x="15873" y="0"/>
                </a:cubicBezTo>
                <a:close/>
                <a:moveTo>
                  <a:pt x="15905" y="0"/>
                </a:moveTo>
                <a:lnTo>
                  <a:pt x="15905" y="0"/>
                </a:lnTo>
                <a:cubicBezTo>
                  <a:pt x="15910" y="0"/>
                  <a:pt x="15913" y="4"/>
                  <a:pt x="15913" y="8"/>
                </a:cubicBezTo>
                <a:cubicBezTo>
                  <a:pt x="15913" y="13"/>
                  <a:pt x="15910" y="16"/>
                  <a:pt x="15905" y="16"/>
                </a:cubicBezTo>
                <a:cubicBezTo>
                  <a:pt x="15901" y="16"/>
                  <a:pt x="15897" y="13"/>
                  <a:pt x="15897" y="8"/>
                </a:cubicBezTo>
                <a:cubicBezTo>
                  <a:pt x="15897" y="4"/>
                  <a:pt x="15901" y="0"/>
                  <a:pt x="15905" y="0"/>
                </a:cubicBezTo>
                <a:close/>
                <a:moveTo>
                  <a:pt x="15937" y="0"/>
                </a:moveTo>
                <a:lnTo>
                  <a:pt x="15937" y="0"/>
                </a:lnTo>
                <a:cubicBezTo>
                  <a:pt x="15942" y="0"/>
                  <a:pt x="15945" y="4"/>
                  <a:pt x="15945" y="8"/>
                </a:cubicBezTo>
                <a:cubicBezTo>
                  <a:pt x="15945" y="13"/>
                  <a:pt x="15942" y="16"/>
                  <a:pt x="15937" y="16"/>
                </a:cubicBezTo>
                <a:cubicBezTo>
                  <a:pt x="15933" y="16"/>
                  <a:pt x="15929" y="13"/>
                  <a:pt x="15929" y="8"/>
                </a:cubicBezTo>
                <a:cubicBezTo>
                  <a:pt x="15929" y="4"/>
                  <a:pt x="15933" y="0"/>
                  <a:pt x="15937" y="0"/>
                </a:cubicBezTo>
                <a:close/>
                <a:moveTo>
                  <a:pt x="15969" y="0"/>
                </a:moveTo>
                <a:lnTo>
                  <a:pt x="15969" y="0"/>
                </a:lnTo>
                <a:cubicBezTo>
                  <a:pt x="15974" y="0"/>
                  <a:pt x="15977" y="4"/>
                  <a:pt x="15977" y="8"/>
                </a:cubicBezTo>
                <a:cubicBezTo>
                  <a:pt x="15977" y="13"/>
                  <a:pt x="15974" y="16"/>
                  <a:pt x="15969" y="16"/>
                </a:cubicBezTo>
                <a:cubicBezTo>
                  <a:pt x="15965" y="16"/>
                  <a:pt x="15961" y="13"/>
                  <a:pt x="15961" y="8"/>
                </a:cubicBezTo>
                <a:cubicBezTo>
                  <a:pt x="15961" y="4"/>
                  <a:pt x="15965" y="0"/>
                  <a:pt x="15969" y="0"/>
                </a:cubicBezTo>
                <a:close/>
                <a:moveTo>
                  <a:pt x="16001" y="0"/>
                </a:moveTo>
                <a:lnTo>
                  <a:pt x="16001" y="0"/>
                </a:lnTo>
                <a:cubicBezTo>
                  <a:pt x="16006" y="0"/>
                  <a:pt x="16009" y="4"/>
                  <a:pt x="16009" y="8"/>
                </a:cubicBezTo>
                <a:cubicBezTo>
                  <a:pt x="16009" y="13"/>
                  <a:pt x="16006" y="16"/>
                  <a:pt x="16001" y="16"/>
                </a:cubicBezTo>
                <a:cubicBezTo>
                  <a:pt x="15997" y="16"/>
                  <a:pt x="15993" y="13"/>
                  <a:pt x="15993" y="8"/>
                </a:cubicBezTo>
                <a:cubicBezTo>
                  <a:pt x="15993" y="4"/>
                  <a:pt x="15997" y="0"/>
                  <a:pt x="16001" y="0"/>
                </a:cubicBezTo>
                <a:close/>
                <a:moveTo>
                  <a:pt x="16033" y="0"/>
                </a:moveTo>
                <a:lnTo>
                  <a:pt x="16033" y="0"/>
                </a:lnTo>
                <a:cubicBezTo>
                  <a:pt x="16038" y="0"/>
                  <a:pt x="16041" y="4"/>
                  <a:pt x="16041" y="8"/>
                </a:cubicBezTo>
                <a:cubicBezTo>
                  <a:pt x="16041" y="13"/>
                  <a:pt x="16038" y="16"/>
                  <a:pt x="16033" y="16"/>
                </a:cubicBezTo>
                <a:cubicBezTo>
                  <a:pt x="16029" y="16"/>
                  <a:pt x="16025" y="13"/>
                  <a:pt x="16025" y="8"/>
                </a:cubicBezTo>
                <a:cubicBezTo>
                  <a:pt x="16025" y="4"/>
                  <a:pt x="16029" y="0"/>
                  <a:pt x="16033" y="0"/>
                </a:cubicBezTo>
                <a:close/>
                <a:moveTo>
                  <a:pt x="16065" y="0"/>
                </a:moveTo>
                <a:lnTo>
                  <a:pt x="16066" y="0"/>
                </a:lnTo>
                <a:cubicBezTo>
                  <a:pt x="16070" y="0"/>
                  <a:pt x="16074" y="4"/>
                  <a:pt x="16074" y="8"/>
                </a:cubicBezTo>
                <a:cubicBezTo>
                  <a:pt x="16074" y="13"/>
                  <a:pt x="16070" y="16"/>
                  <a:pt x="16066" y="16"/>
                </a:cubicBezTo>
                <a:lnTo>
                  <a:pt x="16065" y="16"/>
                </a:lnTo>
                <a:cubicBezTo>
                  <a:pt x="16061" y="16"/>
                  <a:pt x="16057" y="13"/>
                  <a:pt x="16057" y="8"/>
                </a:cubicBezTo>
                <a:cubicBezTo>
                  <a:pt x="16057" y="4"/>
                  <a:pt x="16061" y="0"/>
                  <a:pt x="16065" y="0"/>
                </a:cubicBezTo>
                <a:close/>
                <a:moveTo>
                  <a:pt x="16098" y="0"/>
                </a:moveTo>
                <a:lnTo>
                  <a:pt x="16098" y="0"/>
                </a:lnTo>
                <a:cubicBezTo>
                  <a:pt x="16102" y="0"/>
                  <a:pt x="16106" y="4"/>
                  <a:pt x="16106" y="8"/>
                </a:cubicBezTo>
                <a:cubicBezTo>
                  <a:pt x="16106" y="13"/>
                  <a:pt x="16102" y="16"/>
                  <a:pt x="16098" y="16"/>
                </a:cubicBezTo>
                <a:cubicBezTo>
                  <a:pt x="16093" y="16"/>
                  <a:pt x="16090" y="13"/>
                  <a:pt x="16090" y="8"/>
                </a:cubicBezTo>
                <a:cubicBezTo>
                  <a:pt x="16090" y="4"/>
                  <a:pt x="16093" y="0"/>
                  <a:pt x="16098" y="0"/>
                </a:cubicBezTo>
                <a:close/>
                <a:moveTo>
                  <a:pt x="16130" y="0"/>
                </a:moveTo>
                <a:lnTo>
                  <a:pt x="16130" y="0"/>
                </a:lnTo>
                <a:cubicBezTo>
                  <a:pt x="16134" y="0"/>
                  <a:pt x="16138" y="4"/>
                  <a:pt x="16138" y="8"/>
                </a:cubicBezTo>
                <a:cubicBezTo>
                  <a:pt x="16138" y="13"/>
                  <a:pt x="16134" y="16"/>
                  <a:pt x="16130" y="16"/>
                </a:cubicBezTo>
                <a:cubicBezTo>
                  <a:pt x="16125" y="16"/>
                  <a:pt x="16122" y="13"/>
                  <a:pt x="16122" y="8"/>
                </a:cubicBezTo>
                <a:cubicBezTo>
                  <a:pt x="16122" y="4"/>
                  <a:pt x="16125" y="0"/>
                  <a:pt x="16130" y="0"/>
                </a:cubicBezTo>
                <a:close/>
                <a:moveTo>
                  <a:pt x="16162" y="0"/>
                </a:moveTo>
                <a:lnTo>
                  <a:pt x="16162" y="0"/>
                </a:lnTo>
                <a:cubicBezTo>
                  <a:pt x="16166" y="0"/>
                  <a:pt x="16170" y="4"/>
                  <a:pt x="16170" y="8"/>
                </a:cubicBezTo>
                <a:cubicBezTo>
                  <a:pt x="16170" y="13"/>
                  <a:pt x="16166" y="16"/>
                  <a:pt x="16162" y="16"/>
                </a:cubicBezTo>
                <a:cubicBezTo>
                  <a:pt x="16157" y="16"/>
                  <a:pt x="16154" y="13"/>
                  <a:pt x="16154" y="8"/>
                </a:cubicBezTo>
                <a:cubicBezTo>
                  <a:pt x="16154" y="4"/>
                  <a:pt x="16157" y="0"/>
                  <a:pt x="16162" y="0"/>
                </a:cubicBezTo>
                <a:close/>
                <a:moveTo>
                  <a:pt x="16194" y="0"/>
                </a:moveTo>
                <a:lnTo>
                  <a:pt x="16194" y="0"/>
                </a:lnTo>
                <a:cubicBezTo>
                  <a:pt x="16198" y="0"/>
                  <a:pt x="16202" y="4"/>
                  <a:pt x="16202" y="8"/>
                </a:cubicBezTo>
                <a:cubicBezTo>
                  <a:pt x="16202" y="13"/>
                  <a:pt x="16198" y="16"/>
                  <a:pt x="16194" y="16"/>
                </a:cubicBezTo>
                <a:cubicBezTo>
                  <a:pt x="16189" y="16"/>
                  <a:pt x="16186" y="13"/>
                  <a:pt x="16186" y="8"/>
                </a:cubicBezTo>
                <a:cubicBezTo>
                  <a:pt x="16186" y="4"/>
                  <a:pt x="16189" y="0"/>
                  <a:pt x="16194" y="0"/>
                </a:cubicBezTo>
                <a:close/>
                <a:moveTo>
                  <a:pt x="16226" y="0"/>
                </a:moveTo>
                <a:lnTo>
                  <a:pt x="16226" y="0"/>
                </a:lnTo>
                <a:cubicBezTo>
                  <a:pt x="16230" y="0"/>
                  <a:pt x="16234" y="4"/>
                  <a:pt x="16234" y="8"/>
                </a:cubicBezTo>
                <a:cubicBezTo>
                  <a:pt x="16234" y="13"/>
                  <a:pt x="16230" y="16"/>
                  <a:pt x="16226" y="16"/>
                </a:cubicBezTo>
                <a:cubicBezTo>
                  <a:pt x="16221" y="16"/>
                  <a:pt x="16218" y="13"/>
                  <a:pt x="16218" y="8"/>
                </a:cubicBezTo>
                <a:cubicBezTo>
                  <a:pt x="16218" y="4"/>
                  <a:pt x="16221" y="0"/>
                  <a:pt x="16226" y="0"/>
                </a:cubicBezTo>
                <a:close/>
                <a:moveTo>
                  <a:pt x="16258" y="0"/>
                </a:moveTo>
                <a:lnTo>
                  <a:pt x="16258" y="0"/>
                </a:lnTo>
                <a:cubicBezTo>
                  <a:pt x="16262" y="0"/>
                  <a:pt x="16266" y="4"/>
                  <a:pt x="16266" y="8"/>
                </a:cubicBezTo>
                <a:cubicBezTo>
                  <a:pt x="16266" y="13"/>
                  <a:pt x="16262" y="16"/>
                  <a:pt x="16258" y="16"/>
                </a:cubicBezTo>
                <a:cubicBezTo>
                  <a:pt x="16253" y="16"/>
                  <a:pt x="16250" y="13"/>
                  <a:pt x="16250" y="8"/>
                </a:cubicBezTo>
                <a:cubicBezTo>
                  <a:pt x="16250" y="4"/>
                  <a:pt x="16253" y="0"/>
                  <a:pt x="16258" y="0"/>
                </a:cubicBezTo>
                <a:close/>
                <a:moveTo>
                  <a:pt x="16290" y="0"/>
                </a:moveTo>
                <a:lnTo>
                  <a:pt x="16290" y="0"/>
                </a:lnTo>
                <a:cubicBezTo>
                  <a:pt x="16294" y="0"/>
                  <a:pt x="16298" y="4"/>
                  <a:pt x="16298" y="8"/>
                </a:cubicBezTo>
                <a:cubicBezTo>
                  <a:pt x="16298" y="13"/>
                  <a:pt x="16294" y="16"/>
                  <a:pt x="16290" y="16"/>
                </a:cubicBezTo>
                <a:cubicBezTo>
                  <a:pt x="16285" y="16"/>
                  <a:pt x="16282" y="13"/>
                  <a:pt x="16282" y="8"/>
                </a:cubicBezTo>
                <a:cubicBezTo>
                  <a:pt x="16282" y="4"/>
                  <a:pt x="16285" y="0"/>
                  <a:pt x="16290" y="0"/>
                </a:cubicBezTo>
                <a:close/>
                <a:moveTo>
                  <a:pt x="16322" y="0"/>
                </a:moveTo>
                <a:lnTo>
                  <a:pt x="16322" y="0"/>
                </a:lnTo>
                <a:cubicBezTo>
                  <a:pt x="16326" y="0"/>
                  <a:pt x="16330" y="4"/>
                  <a:pt x="16330" y="8"/>
                </a:cubicBezTo>
                <a:cubicBezTo>
                  <a:pt x="16330" y="13"/>
                  <a:pt x="16326" y="16"/>
                  <a:pt x="16322" y="16"/>
                </a:cubicBezTo>
                <a:cubicBezTo>
                  <a:pt x="16317" y="16"/>
                  <a:pt x="16314" y="13"/>
                  <a:pt x="16314" y="8"/>
                </a:cubicBezTo>
                <a:cubicBezTo>
                  <a:pt x="16314" y="4"/>
                  <a:pt x="16317" y="0"/>
                  <a:pt x="16322" y="0"/>
                </a:cubicBezTo>
                <a:close/>
                <a:moveTo>
                  <a:pt x="16354" y="0"/>
                </a:moveTo>
                <a:lnTo>
                  <a:pt x="16354" y="0"/>
                </a:lnTo>
                <a:cubicBezTo>
                  <a:pt x="16358" y="0"/>
                  <a:pt x="16362" y="4"/>
                  <a:pt x="16362" y="8"/>
                </a:cubicBezTo>
                <a:cubicBezTo>
                  <a:pt x="16362" y="13"/>
                  <a:pt x="16358" y="16"/>
                  <a:pt x="16354" y="16"/>
                </a:cubicBezTo>
                <a:cubicBezTo>
                  <a:pt x="16349" y="16"/>
                  <a:pt x="16346" y="13"/>
                  <a:pt x="16346" y="8"/>
                </a:cubicBezTo>
                <a:cubicBezTo>
                  <a:pt x="16346" y="4"/>
                  <a:pt x="16349" y="0"/>
                  <a:pt x="16354" y="0"/>
                </a:cubicBezTo>
                <a:close/>
                <a:moveTo>
                  <a:pt x="16386" y="0"/>
                </a:moveTo>
                <a:lnTo>
                  <a:pt x="16386" y="0"/>
                </a:lnTo>
                <a:cubicBezTo>
                  <a:pt x="16390" y="0"/>
                  <a:pt x="16394" y="4"/>
                  <a:pt x="16394" y="8"/>
                </a:cubicBezTo>
                <a:cubicBezTo>
                  <a:pt x="16394" y="13"/>
                  <a:pt x="16390" y="16"/>
                  <a:pt x="16386" y="16"/>
                </a:cubicBezTo>
                <a:cubicBezTo>
                  <a:pt x="16381" y="16"/>
                  <a:pt x="16378" y="13"/>
                  <a:pt x="16378" y="8"/>
                </a:cubicBezTo>
                <a:cubicBezTo>
                  <a:pt x="16378" y="4"/>
                  <a:pt x="16381" y="0"/>
                  <a:pt x="16386" y="0"/>
                </a:cubicBezTo>
                <a:close/>
                <a:moveTo>
                  <a:pt x="16418" y="0"/>
                </a:moveTo>
                <a:lnTo>
                  <a:pt x="16418" y="0"/>
                </a:lnTo>
                <a:cubicBezTo>
                  <a:pt x="16422" y="0"/>
                  <a:pt x="16426" y="4"/>
                  <a:pt x="16426" y="8"/>
                </a:cubicBezTo>
                <a:cubicBezTo>
                  <a:pt x="16426" y="13"/>
                  <a:pt x="16422" y="16"/>
                  <a:pt x="16418" y="16"/>
                </a:cubicBezTo>
                <a:cubicBezTo>
                  <a:pt x="16413" y="16"/>
                  <a:pt x="16410" y="13"/>
                  <a:pt x="16410" y="8"/>
                </a:cubicBezTo>
                <a:cubicBezTo>
                  <a:pt x="16410" y="4"/>
                  <a:pt x="16413" y="0"/>
                  <a:pt x="16418" y="0"/>
                </a:cubicBezTo>
                <a:close/>
                <a:moveTo>
                  <a:pt x="16450" y="0"/>
                </a:moveTo>
                <a:lnTo>
                  <a:pt x="16450" y="0"/>
                </a:lnTo>
                <a:cubicBezTo>
                  <a:pt x="16454" y="0"/>
                  <a:pt x="16458" y="4"/>
                  <a:pt x="16458" y="8"/>
                </a:cubicBezTo>
                <a:cubicBezTo>
                  <a:pt x="16458" y="13"/>
                  <a:pt x="16454" y="16"/>
                  <a:pt x="16450" y="16"/>
                </a:cubicBezTo>
                <a:cubicBezTo>
                  <a:pt x="16445" y="16"/>
                  <a:pt x="16442" y="13"/>
                  <a:pt x="16442" y="8"/>
                </a:cubicBezTo>
                <a:cubicBezTo>
                  <a:pt x="16442" y="4"/>
                  <a:pt x="16445" y="0"/>
                  <a:pt x="16450" y="0"/>
                </a:cubicBezTo>
                <a:close/>
                <a:moveTo>
                  <a:pt x="16482" y="0"/>
                </a:moveTo>
                <a:lnTo>
                  <a:pt x="16482" y="0"/>
                </a:lnTo>
                <a:cubicBezTo>
                  <a:pt x="16486" y="0"/>
                  <a:pt x="16490" y="4"/>
                  <a:pt x="16490" y="8"/>
                </a:cubicBezTo>
                <a:cubicBezTo>
                  <a:pt x="16490" y="13"/>
                  <a:pt x="16486" y="16"/>
                  <a:pt x="16482" y="16"/>
                </a:cubicBezTo>
                <a:cubicBezTo>
                  <a:pt x="16477" y="16"/>
                  <a:pt x="16474" y="13"/>
                  <a:pt x="16474" y="8"/>
                </a:cubicBezTo>
                <a:cubicBezTo>
                  <a:pt x="16474" y="4"/>
                  <a:pt x="16477" y="0"/>
                  <a:pt x="16482" y="0"/>
                </a:cubicBezTo>
                <a:close/>
                <a:moveTo>
                  <a:pt x="16514" y="0"/>
                </a:moveTo>
                <a:lnTo>
                  <a:pt x="16514" y="0"/>
                </a:lnTo>
                <a:cubicBezTo>
                  <a:pt x="16518" y="0"/>
                  <a:pt x="16522" y="4"/>
                  <a:pt x="16522" y="8"/>
                </a:cubicBezTo>
                <a:cubicBezTo>
                  <a:pt x="16522" y="13"/>
                  <a:pt x="16518" y="16"/>
                  <a:pt x="16514" y="16"/>
                </a:cubicBezTo>
                <a:cubicBezTo>
                  <a:pt x="16509" y="16"/>
                  <a:pt x="16506" y="13"/>
                  <a:pt x="16506" y="8"/>
                </a:cubicBezTo>
                <a:cubicBezTo>
                  <a:pt x="16506" y="4"/>
                  <a:pt x="16509" y="0"/>
                  <a:pt x="16514" y="0"/>
                </a:cubicBezTo>
                <a:close/>
                <a:moveTo>
                  <a:pt x="16546" y="0"/>
                </a:moveTo>
                <a:lnTo>
                  <a:pt x="16546" y="0"/>
                </a:lnTo>
                <a:cubicBezTo>
                  <a:pt x="16550" y="0"/>
                  <a:pt x="16554" y="4"/>
                  <a:pt x="16554" y="8"/>
                </a:cubicBezTo>
                <a:cubicBezTo>
                  <a:pt x="16554" y="13"/>
                  <a:pt x="16550" y="16"/>
                  <a:pt x="16546" y="16"/>
                </a:cubicBezTo>
                <a:cubicBezTo>
                  <a:pt x="16541" y="16"/>
                  <a:pt x="16538" y="13"/>
                  <a:pt x="16538" y="8"/>
                </a:cubicBezTo>
                <a:cubicBezTo>
                  <a:pt x="16538" y="4"/>
                  <a:pt x="16541" y="0"/>
                  <a:pt x="16546" y="0"/>
                </a:cubicBezTo>
                <a:close/>
                <a:moveTo>
                  <a:pt x="16578" y="0"/>
                </a:moveTo>
                <a:lnTo>
                  <a:pt x="16578" y="0"/>
                </a:lnTo>
                <a:cubicBezTo>
                  <a:pt x="16582" y="0"/>
                  <a:pt x="16586" y="4"/>
                  <a:pt x="16586" y="8"/>
                </a:cubicBezTo>
                <a:cubicBezTo>
                  <a:pt x="16586" y="13"/>
                  <a:pt x="16582" y="16"/>
                  <a:pt x="16578" y="16"/>
                </a:cubicBezTo>
                <a:cubicBezTo>
                  <a:pt x="16573" y="16"/>
                  <a:pt x="16570" y="13"/>
                  <a:pt x="16570" y="8"/>
                </a:cubicBezTo>
                <a:cubicBezTo>
                  <a:pt x="16570" y="4"/>
                  <a:pt x="16573" y="0"/>
                  <a:pt x="16578" y="0"/>
                </a:cubicBezTo>
                <a:close/>
                <a:moveTo>
                  <a:pt x="16610" y="0"/>
                </a:moveTo>
                <a:lnTo>
                  <a:pt x="16610" y="0"/>
                </a:lnTo>
                <a:cubicBezTo>
                  <a:pt x="16614" y="0"/>
                  <a:pt x="16618" y="4"/>
                  <a:pt x="16618" y="8"/>
                </a:cubicBezTo>
                <a:cubicBezTo>
                  <a:pt x="16618" y="13"/>
                  <a:pt x="16614" y="16"/>
                  <a:pt x="16610" y="16"/>
                </a:cubicBezTo>
                <a:cubicBezTo>
                  <a:pt x="16605" y="16"/>
                  <a:pt x="16602" y="13"/>
                  <a:pt x="16602" y="8"/>
                </a:cubicBezTo>
                <a:cubicBezTo>
                  <a:pt x="16602" y="4"/>
                  <a:pt x="16605" y="0"/>
                  <a:pt x="16610" y="0"/>
                </a:cubicBezTo>
                <a:close/>
                <a:moveTo>
                  <a:pt x="16642" y="0"/>
                </a:moveTo>
                <a:lnTo>
                  <a:pt x="16642" y="0"/>
                </a:lnTo>
                <a:cubicBezTo>
                  <a:pt x="16646" y="0"/>
                  <a:pt x="16650" y="4"/>
                  <a:pt x="16650" y="8"/>
                </a:cubicBezTo>
                <a:cubicBezTo>
                  <a:pt x="16650" y="13"/>
                  <a:pt x="16646" y="16"/>
                  <a:pt x="16642" y="16"/>
                </a:cubicBezTo>
                <a:cubicBezTo>
                  <a:pt x="16637" y="16"/>
                  <a:pt x="16634" y="13"/>
                  <a:pt x="16634" y="8"/>
                </a:cubicBezTo>
                <a:cubicBezTo>
                  <a:pt x="16634" y="4"/>
                  <a:pt x="16637" y="0"/>
                  <a:pt x="16642" y="0"/>
                </a:cubicBezTo>
                <a:close/>
                <a:moveTo>
                  <a:pt x="16674" y="0"/>
                </a:moveTo>
                <a:lnTo>
                  <a:pt x="16674" y="0"/>
                </a:lnTo>
                <a:cubicBezTo>
                  <a:pt x="16678" y="0"/>
                  <a:pt x="16682" y="4"/>
                  <a:pt x="16682" y="8"/>
                </a:cubicBezTo>
                <a:cubicBezTo>
                  <a:pt x="16682" y="13"/>
                  <a:pt x="16678" y="16"/>
                  <a:pt x="16674" y="16"/>
                </a:cubicBezTo>
                <a:cubicBezTo>
                  <a:pt x="16669" y="16"/>
                  <a:pt x="16666" y="13"/>
                  <a:pt x="16666" y="8"/>
                </a:cubicBezTo>
                <a:cubicBezTo>
                  <a:pt x="16666" y="4"/>
                  <a:pt x="16669" y="0"/>
                  <a:pt x="16674" y="0"/>
                </a:cubicBezTo>
                <a:close/>
                <a:moveTo>
                  <a:pt x="16706" y="0"/>
                </a:moveTo>
                <a:lnTo>
                  <a:pt x="16706" y="0"/>
                </a:lnTo>
                <a:cubicBezTo>
                  <a:pt x="16710" y="0"/>
                  <a:pt x="16714" y="4"/>
                  <a:pt x="16714" y="8"/>
                </a:cubicBezTo>
                <a:cubicBezTo>
                  <a:pt x="16714" y="13"/>
                  <a:pt x="16710" y="16"/>
                  <a:pt x="16706" y="16"/>
                </a:cubicBezTo>
                <a:cubicBezTo>
                  <a:pt x="16701" y="16"/>
                  <a:pt x="16698" y="13"/>
                  <a:pt x="16698" y="8"/>
                </a:cubicBezTo>
                <a:cubicBezTo>
                  <a:pt x="16698" y="4"/>
                  <a:pt x="16701" y="0"/>
                  <a:pt x="16706" y="0"/>
                </a:cubicBezTo>
                <a:close/>
                <a:moveTo>
                  <a:pt x="16738" y="0"/>
                </a:moveTo>
                <a:lnTo>
                  <a:pt x="16738" y="0"/>
                </a:lnTo>
                <a:cubicBezTo>
                  <a:pt x="16742" y="0"/>
                  <a:pt x="16746" y="4"/>
                  <a:pt x="16746" y="8"/>
                </a:cubicBezTo>
                <a:cubicBezTo>
                  <a:pt x="16746" y="13"/>
                  <a:pt x="16742" y="16"/>
                  <a:pt x="16738" y="16"/>
                </a:cubicBezTo>
                <a:cubicBezTo>
                  <a:pt x="16733" y="16"/>
                  <a:pt x="16730" y="13"/>
                  <a:pt x="16730" y="8"/>
                </a:cubicBezTo>
                <a:cubicBezTo>
                  <a:pt x="16730" y="4"/>
                  <a:pt x="16733" y="0"/>
                  <a:pt x="16738" y="0"/>
                </a:cubicBezTo>
                <a:close/>
                <a:moveTo>
                  <a:pt x="16770" y="0"/>
                </a:moveTo>
                <a:lnTo>
                  <a:pt x="16770" y="0"/>
                </a:lnTo>
                <a:cubicBezTo>
                  <a:pt x="16774" y="0"/>
                  <a:pt x="16778" y="4"/>
                  <a:pt x="16778" y="8"/>
                </a:cubicBezTo>
                <a:cubicBezTo>
                  <a:pt x="16778" y="13"/>
                  <a:pt x="16774" y="16"/>
                  <a:pt x="16770" y="16"/>
                </a:cubicBezTo>
                <a:cubicBezTo>
                  <a:pt x="16765" y="16"/>
                  <a:pt x="16762" y="13"/>
                  <a:pt x="16762" y="8"/>
                </a:cubicBezTo>
                <a:cubicBezTo>
                  <a:pt x="16762" y="4"/>
                  <a:pt x="16765" y="0"/>
                  <a:pt x="16770" y="0"/>
                </a:cubicBezTo>
                <a:close/>
                <a:moveTo>
                  <a:pt x="16802" y="0"/>
                </a:moveTo>
                <a:lnTo>
                  <a:pt x="16802" y="0"/>
                </a:lnTo>
                <a:cubicBezTo>
                  <a:pt x="16806" y="0"/>
                  <a:pt x="16810" y="4"/>
                  <a:pt x="16810" y="8"/>
                </a:cubicBezTo>
                <a:cubicBezTo>
                  <a:pt x="16810" y="13"/>
                  <a:pt x="16806" y="16"/>
                  <a:pt x="16802" y="16"/>
                </a:cubicBezTo>
                <a:cubicBezTo>
                  <a:pt x="16798" y="16"/>
                  <a:pt x="16794" y="13"/>
                  <a:pt x="16794" y="8"/>
                </a:cubicBezTo>
                <a:cubicBezTo>
                  <a:pt x="16794" y="4"/>
                  <a:pt x="16798" y="0"/>
                  <a:pt x="16802" y="0"/>
                </a:cubicBezTo>
                <a:close/>
                <a:moveTo>
                  <a:pt x="16816" y="34"/>
                </a:moveTo>
                <a:lnTo>
                  <a:pt x="16816" y="34"/>
                </a:lnTo>
                <a:cubicBezTo>
                  <a:pt x="16816" y="38"/>
                  <a:pt x="16813" y="42"/>
                  <a:pt x="16808" y="42"/>
                </a:cubicBezTo>
                <a:cubicBezTo>
                  <a:pt x="16804" y="42"/>
                  <a:pt x="16800" y="38"/>
                  <a:pt x="16800" y="34"/>
                </a:cubicBezTo>
                <a:cubicBezTo>
                  <a:pt x="16800" y="30"/>
                  <a:pt x="16804" y="26"/>
                  <a:pt x="16808" y="26"/>
                </a:cubicBezTo>
                <a:cubicBezTo>
                  <a:pt x="16813" y="26"/>
                  <a:pt x="16816" y="30"/>
                  <a:pt x="16816" y="34"/>
                </a:cubicBezTo>
                <a:close/>
                <a:moveTo>
                  <a:pt x="16816" y="66"/>
                </a:moveTo>
                <a:lnTo>
                  <a:pt x="16816" y="66"/>
                </a:lnTo>
                <a:cubicBezTo>
                  <a:pt x="16816" y="70"/>
                  <a:pt x="16813" y="74"/>
                  <a:pt x="16808" y="74"/>
                </a:cubicBezTo>
                <a:cubicBezTo>
                  <a:pt x="16804" y="74"/>
                  <a:pt x="16800" y="70"/>
                  <a:pt x="16800" y="66"/>
                </a:cubicBezTo>
                <a:cubicBezTo>
                  <a:pt x="16800" y="62"/>
                  <a:pt x="16804" y="58"/>
                  <a:pt x="16808" y="58"/>
                </a:cubicBezTo>
                <a:cubicBezTo>
                  <a:pt x="16813" y="58"/>
                  <a:pt x="16816" y="62"/>
                  <a:pt x="16816" y="66"/>
                </a:cubicBezTo>
                <a:close/>
                <a:moveTo>
                  <a:pt x="16816" y="98"/>
                </a:moveTo>
                <a:lnTo>
                  <a:pt x="16816" y="98"/>
                </a:lnTo>
                <a:cubicBezTo>
                  <a:pt x="16816" y="102"/>
                  <a:pt x="16813" y="106"/>
                  <a:pt x="16808" y="106"/>
                </a:cubicBezTo>
                <a:cubicBezTo>
                  <a:pt x="16804" y="106"/>
                  <a:pt x="16800" y="102"/>
                  <a:pt x="16800" y="98"/>
                </a:cubicBezTo>
                <a:cubicBezTo>
                  <a:pt x="16800" y="94"/>
                  <a:pt x="16804" y="90"/>
                  <a:pt x="16808" y="90"/>
                </a:cubicBezTo>
                <a:cubicBezTo>
                  <a:pt x="16813" y="90"/>
                  <a:pt x="16816" y="94"/>
                  <a:pt x="16816" y="98"/>
                </a:cubicBezTo>
                <a:close/>
                <a:moveTo>
                  <a:pt x="16816" y="130"/>
                </a:moveTo>
                <a:lnTo>
                  <a:pt x="16816" y="130"/>
                </a:lnTo>
                <a:cubicBezTo>
                  <a:pt x="16816" y="134"/>
                  <a:pt x="16813" y="138"/>
                  <a:pt x="16808" y="138"/>
                </a:cubicBezTo>
                <a:cubicBezTo>
                  <a:pt x="16804" y="138"/>
                  <a:pt x="16800" y="134"/>
                  <a:pt x="16800" y="130"/>
                </a:cubicBezTo>
                <a:cubicBezTo>
                  <a:pt x="16800" y="126"/>
                  <a:pt x="16804" y="122"/>
                  <a:pt x="16808" y="122"/>
                </a:cubicBezTo>
                <a:cubicBezTo>
                  <a:pt x="16813" y="122"/>
                  <a:pt x="16816" y="126"/>
                  <a:pt x="16816" y="130"/>
                </a:cubicBezTo>
                <a:close/>
                <a:moveTo>
                  <a:pt x="16816" y="162"/>
                </a:moveTo>
                <a:lnTo>
                  <a:pt x="16816" y="162"/>
                </a:lnTo>
                <a:cubicBezTo>
                  <a:pt x="16816" y="166"/>
                  <a:pt x="16813" y="170"/>
                  <a:pt x="16808" y="170"/>
                </a:cubicBezTo>
                <a:cubicBezTo>
                  <a:pt x="16804" y="170"/>
                  <a:pt x="16800" y="166"/>
                  <a:pt x="16800" y="162"/>
                </a:cubicBezTo>
                <a:cubicBezTo>
                  <a:pt x="16800" y="158"/>
                  <a:pt x="16804" y="154"/>
                  <a:pt x="16808" y="154"/>
                </a:cubicBezTo>
                <a:cubicBezTo>
                  <a:pt x="16813" y="154"/>
                  <a:pt x="16816" y="158"/>
                  <a:pt x="16816" y="162"/>
                </a:cubicBezTo>
                <a:close/>
                <a:moveTo>
                  <a:pt x="16816" y="194"/>
                </a:moveTo>
                <a:lnTo>
                  <a:pt x="16816" y="194"/>
                </a:lnTo>
                <a:cubicBezTo>
                  <a:pt x="16816" y="198"/>
                  <a:pt x="16813" y="202"/>
                  <a:pt x="16808" y="202"/>
                </a:cubicBezTo>
                <a:cubicBezTo>
                  <a:pt x="16804" y="202"/>
                  <a:pt x="16800" y="198"/>
                  <a:pt x="16800" y="194"/>
                </a:cubicBezTo>
                <a:cubicBezTo>
                  <a:pt x="16800" y="190"/>
                  <a:pt x="16804" y="186"/>
                  <a:pt x="16808" y="186"/>
                </a:cubicBezTo>
                <a:cubicBezTo>
                  <a:pt x="16813" y="186"/>
                  <a:pt x="16816" y="190"/>
                  <a:pt x="16816" y="194"/>
                </a:cubicBezTo>
                <a:close/>
                <a:moveTo>
                  <a:pt x="16816" y="226"/>
                </a:moveTo>
                <a:lnTo>
                  <a:pt x="16816" y="226"/>
                </a:lnTo>
                <a:cubicBezTo>
                  <a:pt x="16816" y="230"/>
                  <a:pt x="16813" y="234"/>
                  <a:pt x="16808" y="234"/>
                </a:cubicBezTo>
                <a:cubicBezTo>
                  <a:pt x="16804" y="234"/>
                  <a:pt x="16800" y="230"/>
                  <a:pt x="16800" y="226"/>
                </a:cubicBezTo>
                <a:cubicBezTo>
                  <a:pt x="16800" y="222"/>
                  <a:pt x="16804" y="218"/>
                  <a:pt x="16808" y="218"/>
                </a:cubicBezTo>
                <a:cubicBezTo>
                  <a:pt x="16813" y="218"/>
                  <a:pt x="16816" y="222"/>
                  <a:pt x="16816" y="226"/>
                </a:cubicBezTo>
                <a:close/>
                <a:moveTo>
                  <a:pt x="16816" y="258"/>
                </a:moveTo>
                <a:lnTo>
                  <a:pt x="16816" y="258"/>
                </a:lnTo>
                <a:cubicBezTo>
                  <a:pt x="16816" y="262"/>
                  <a:pt x="16813" y="266"/>
                  <a:pt x="16808" y="266"/>
                </a:cubicBezTo>
                <a:cubicBezTo>
                  <a:pt x="16804" y="266"/>
                  <a:pt x="16800" y="262"/>
                  <a:pt x="16800" y="258"/>
                </a:cubicBezTo>
                <a:cubicBezTo>
                  <a:pt x="16800" y="254"/>
                  <a:pt x="16804" y="250"/>
                  <a:pt x="16808" y="250"/>
                </a:cubicBezTo>
                <a:cubicBezTo>
                  <a:pt x="16813" y="250"/>
                  <a:pt x="16816" y="254"/>
                  <a:pt x="16816" y="258"/>
                </a:cubicBezTo>
                <a:close/>
                <a:moveTo>
                  <a:pt x="16816" y="290"/>
                </a:moveTo>
                <a:lnTo>
                  <a:pt x="16816" y="290"/>
                </a:lnTo>
                <a:cubicBezTo>
                  <a:pt x="16816" y="295"/>
                  <a:pt x="16813" y="298"/>
                  <a:pt x="16808" y="298"/>
                </a:cubicBezTo>
                <a:cubicBezTo>
                  <a:pt x="16804" y="298"/>
                  <a:pt x="16800" y="295"/>
                  <a:pt x="16800" y="290"/>
                </a:cubicBezTo>
                <a:cubicBezTo>
                  <a:pt x="16800" y="286"/>
                  <a:pt x="16804" y="282"/>
                  <a:pt x="16808" y="282"/>
                </a:cubicBezTo>
                <a:cubicBezTo>
                  <a:pt x="16813" y="282"/>
                  <a:pt x="16816" y="286"/>
                  <a:pt x="16816" y="290"/>
                </a:cubicBezTo>
                <a:close/>
                <a:moveTo>
                  <a:pt x="16816" y="322"/>
                </a:moveTo>
                <a:lnTo>
                  <a:pt x="16816" y="322"/>
                </a:lnTo>
                <a:cubicBezTo>
                  <a:pt x="16816" y="327"/>
                  <a:pt x="16813" y="330"/>
                  <a:pt x="16808" y="330"/>
                </a:cubicBezTo>
                <a:cubicBezTo>
                  <a:pt x="16804" y="330"/>
                  <a:pt x="16800" y="327"/>
                  <a:pt x="16800" y="322"/>
                </a:cubicBezTo>
                <a:cubicBezTo>
                  <a:pt x="16800" y="318"/>
                  <a:pt x="16804" y="314"/>
                  <a:pt x="16808" y="314"/>
                </a:cubicBezTo>
                <a:cubicBezTo>
                  <a:pt x="16813" y="314"/>
                  <a:pt x="16816" y="318"/>
                  <a:pt x="16816" y="322"/>
                </a:cubicBezTo>
                <a:close/>
                <a:moveTo>
                  <a:pt x="16816" y="354"/>
                </a:moveTo>
                <a:lnTo>
                  <a:pt x="16816" y="354"/>
                </a:lnTo>
                <a:cubicBezTo>
                  <a:pt x="16816" y="359"/>
                  <a:pt x="16813" y="362"/>
                  <a:pt x="16808" y="362"/>
                </a:cubicBezTo>
                <a:cubicBezTo>
                  <a:pt x="16804" y="362"/>
                  <a:pt x="16800" y="359"/>
                  <a:pt x="16800" y="354"/>
                </a:cubicBezTo>
                <a:cubicBezTo>
                  <a:pt x="16800" y="350"/>
                  <a:pt x="16804" y="346"/>
                  <a:pt x="16808" y="346"/>
                </a:cubicBezTo>
                <a:cubicBezTo>
                  <a:pt x="16813" y="346"/>
                  <a:pt x="16816" y="350"/>
                  <a:pt x="16816" y="354"/>
                </a:cubicBezTo>
                <a:close/>
                <a:moveTo>
                  <a:pt x="16816" y="386"/>
                </a:moveTo>
                <a:lnTo>
                  <a:pt x="16816" y="386"/>
                </a:lnTo>
                <a:cubicBezTo>
                  <a:pt x="16816" y="391"/>
                  <a:pt x="16813" y="394"/>
                  <a:pt x="16808" y="394"/>
                </a:cubicBezTo>
                <a:cubicBezTo>
                  <a:pt x="16804" y="394"/>
                  <a:pt x="16800" y="391"/>
                  <a:pt x="16800" y="386"/>
                </a:cubicBezTo>
                <a:cubicBezTo>
                  <a:pt x="16800" y="382"/>
                  <a:pt x="16804" y="378"/>
                  <a:pt x="16808" y="378"/>
                </a:cubicBezTo>
                <a:cubicBezTo>
                  <a:pt x="16813" y="378"/>
                  <a:pt x="16816" y="382"/>
                  <a:pt x="16816" y="386"/>
                </a:cubicBezTo>
                <a:close/>
                <a:moveTo>
                  <a:pt x="16816" y="418"/>
                </a:moveTo>
                <a:lnTo>
                  <a:pt x="16816" y="418"/>
                </a:lnTo>
                <a:cubicBezTo>
                  <a:pt x="16816" y="423"/>
                  <a:pt x="16813" y="426"/>
                  <a:pt x="16808" y="426"/>
                </a:cubicBezTo>
                <a:cubicBezTo>
                  <a:pt x="16804" y="426"/>
                  <a:pt x="16800" y="423"/>
                  <a:pt x="16800" y="418"/>
                </a:cubicBezTo>
                <a:cubicBezTo>
                  <a:pt x="16800" y="414"/>
                  <a:pt x="16804" y="410"/>
                  <a:pt x="16808" y="410"/>
                </a:cubicBezTo>
                <a:cubicBezTo>
                  <a:pt x="16813" y="410"/>
                  <a:pt x="16816" y="414"/>
                  <a:pt x="16816" y="418"/>
                </a:cubicBezTo>
                <a:close/>
                <a:moveTo>
                  <a:pt x="16816" y="450"/>
                </a:moveTo>
                <a:lnTo>
                  <a:pt x="16816" y="450"/>
                </a:lnTo>
                <a:cubicBezTo>
                  <a:pt x="16816" y="455"/>
                  <a:pt x="16813" y="458"/>
                  <a:pt x="16808" y="458"/>
                </a:cubicBezTo>
                <a:cubicBezTo>
                  <a:pt x="16804" y="458"/>
                  <a:pt x="16800" y="455"/>
                  <a:pt x="16800" y="450"/>
                </a:cubicBezTo>
                <a:cubicBezTo>
                  <a:pt x="16800" y="446"/>
                  <a:pt x="16804" y="442"/>
                  <a:pt x="16808" y="442"/>
                </a:cubicBezTo>
                <a:cubicBezTo>
                  <a:pt x="16813" y="442"/>
                  <a:pt x="16816" y="446"/>
                  <a:pt x="16816" y="450"/>
                </a:cubicBezTo>
                <a:close/>
                <a:moveTo>
                  <a:pt x="16816" y="482"/>
                </a:moveTo>
                <a:lnTo>
                  <a:pt x="16816" y="482"/>
                </a:lnTo>
                <a:cubicBezTo>
                  <a:pt x="16816" y="487"/>
                  <a:pt x="16813" y="490"/>
                  <a:pt x="16808" y="490"/>
                </a:cubicBezTo>
                <a:cubicBezTo>
                  <a:pt x="16804" y="490"/>
                  <a:pt x="16800" y="487"/>
                  <a:pt x="16800" y="482"/>
                </a:cubicBezTo>
                <a:cubicBezTo>
                  <a:pt x="16800" y="478"/>
                  <a:pt x="16804" y="474"/>
                  <a:pt x="16808" y="474"/>
                </a:cubicBezTo>
                <a:cubicBezTo>
                  <a:pt x="16813" y="474"/>
                  <a:pt x="16816" y="478"/>
                  <a:pt x="16816" y="482"/>
                </a:cubicBezTo>
                <a:close/>
                <a:moveTo>
                  <a:pt x="16816" y="514"/>
                </a:moveTo>
                <a:lnTo>
                  <a:pt x="16816" y="514"/>
                </a:lnTo>
                <a:cubicBezTo>
                  <a:pt x="16816" y="519"/>
                  <a:pt x="16813" y="522"/>
                  <a:pt x="16808" y="522"/>
                </a:cubicBezTo>
                <a:cubicBezTo>
                  <a:pt x="16804" y="522"/>
                  <a:pt x="16800" y="519"/>
                  <a:pt x="16800" y="514"/>
                </a:cubicBezTo>
                <a:cubicBezTo>
                  <a:pt x="16800" y="510"/>
                  <a:pt x="16804" y="506"/>
                  <a:pt x="16808" y="506"/>
                </a:cubicBezTo>
                <a:cubicBezTo>
                  <a:pt x="16813" y="506"/>
                  <a:pt x="16816" y="510"/>
                  <a:pt x="16816" y="514"/>
                </a:cubicBezTo>
                <a:close/>
                <a:moveTo>
                  <a:pt x="16816" y="546"/>
                </a:moveTo>
                <a:lnTo>
                  <a:pt x="16816" y="546"/>
                </a:lnTo>
                <a:cubicBezTo>
                  <a:pt x="16816" y="551"/>
                  <a:pt x="16813" y="554"/>
                  <a:pt x="16808" y="554"/>
                </a:cubicBezTo>
                <a:cubicBezTo>
                  <a:pt x="16804" y="554"/>
                  <a:pt x="16800" y="551"/>
                  <a:pt x="16800" y="546"/>
                </a:cubicBezTo>
                <a:cubicBezTo>
                  <a:pt x="16800" y="542"/>
                  <a:pt x="16804" y="538"/>
                  <a:pt x="16808" y="538"/>
                </a:cubicBezTo>
                <a:cubicBezTo>
                  <a:pt x="16813" y="538"/>
                  <a:pt x="16816" y="542"/>
                  <a:pt x="16816" y="546"/>
                </a:cubicBezTo>
                <a:close/>
                <a:moveTo>
                  <a:pt x="16816" y="578"/>
                </a:moveTo>
                <a:lnTo>
                  <a:pt x="16816" y="578"/>
                </a:lnTo>
                <a:cubicBezTo>
                  <a:pt x="16816" y="583"/>
                  <a:pt x="16813" y="586"/>
                  <a:pt x="16808" y="586"/>
                </a:cubicBezTo>
                <a:cubicBezTo>
                  <a:pt x="16804" y="586"/>
                  <a:pt x="16800" y="583"/>
                  <a:pt x="16800" y="578"/>
                </a:cubicBezTo>
                <a:cubicBezTo>
                  <a:pt x="16800" y="574"/>
                  <a:pt x="16804" y="570"/>
                  <a:pt x="16808" y="570"/>
                </a:cubicBezTo>
                <a:cubicBezTo>
                  <a:pt x="16813" y="570"/>
                  <a:pt x="16816" y="574"/>
                  <a:pt x="16816" y="578"/>
                </a:cubicBezTo>
                <a:close/>
                <a:moveTo>
                  <a:pt x="16816" y="610"/>
                </a:moveTo>
                <a:lnTo>
                  <a:pt x="16816" y="610"/>
                </a:lnTo>
                <a:cubicBezTo>
                  <a:pt x="16816" y="615"/>
                  <a:pt x="16813" y="618"/>
                  <a:pt x="16808" y="618"/>
                </a:cubicBezTo>
                <a:cubicBezTo>
                  <a:pt x="16804" y="618"/>
                  <a:pt x="16800" y="615"/>
                  <a:pt x="16800" y="610"/>
                </a:cubicBezTo>
                <a:cubicBezTo>
                  <a:pt x="16800" y="606"/>
                  <a:pt x="16804" y="602"/>
                  <a:pt x="16808" y="602"/>
                </a:cubicBezTo>
                <a:cubicBezTo>
                  <a:pt x="16813" y="602"/>
                  <a:pt x="16816" y="606"/>
                  <a:pt x="16816" y="610"/>
                </a:cubicBezTo>
                <a:close/>
                <a:moveTo>
                  <a:pt x="16816" y="642"/>
                </a:moveTo>
                <a:lnTo>
                  <a:pt x="16816" y="642"/>
                </a:lnTo>
                <a:cubicBezTo>
                  <a:pt x="16816" y="647"/>
                  <a:pt x="16813" y="650"/>
                  <a:pt x="16808" y="650"/>
                </a:cubicBezTo>
                <a:cubicBezTo>
                  <a:pt x="16804" y="650"/>
                  <a:pt x="16800" y="647"/>
                  <a:pt x="16800" y="642"/>
                </a:cubicBezTo>
                <a:cubicBezTo>
                  <a:pt x="16800" y="638"/>
                  <a:pt x="16804" y="634"/>
                  <a:pt x="16808" y="634"/>
                </a:cubicBezTo>
                <a:cubicBezTo>
                  <a:pt x="16813" y="634"/>
                  <a:pt x="16816" y="638"/>
                  <a:pt x="16816" y="642"/>
                </a:cubicBezTo>
                <a:close/>
                <a:moveTo>
                  <a:pt x="16816" y="674"/>
                </a:moveTo>
                <a:lnTo>
                  <a:pt x="16816" y="674"/>
                </a:lnTo>
                <a:cubicBezTo>
                  <a:pt x="16816" y="679"/>
                  <a:pt x="16813" y="682"/>
                  <a:pt x="16808" y="682"/>
                </a:cubicBezTo>
                <a:cubicBezTo>
                  <a:pt x="16804" y="682"/>
                  <a:pt x="16800" y="679"/>
                  <a:pt x="16800" y="674"/>
                </a:cubicBezTo>
                <a:cubicBezTo>
                  <a:pt x="16800" y="670"/>
                  <a:pt x="16804" y="666"/>
                  <a:pt x="16808" y="666"/>
                </a:cubicBezTo>
                <a:cubicBezTo>
                  <a:pt x="16813" y="666"/>
                  <a:pt x="16816" y="670"/>
                  <a:pt x="16816" y="674"/>
                </a:cubicBezTo>
                <a:close/>
                <a:moveTo>
                  <a:pt x="16816" y="706"/>
                </a:moveTo>
                <a:lnTo>
                  <a:pt x="16816" y="706"/>
                </a:lnTo>
                <a:cubicBezTo>
                  <a:pt x="16816" y="711"/>
                  <a:pt x="16813" y="714"/>
                  <a:pt x="16808" y="714"/>
                </a:cubicBezTo>
                <a:cubicBezTo>
                  <a:pt x="16804" y="714"/>
                  <a:pt x="16800" y="711"/>
                  <a:pt x="16800" y="706"/>
                </a:cubicBezTo>
                <a:cubicBezTo>
                  <a:pt x="16800" y="702"/>
                  <a:pt x="16804" y="698"/>
                  <a:pt x="16808" y="698"/>
                </a:cubicBezTo>
                <a:cubicBezTo>
                  <a:pt x="16813" y="698"/>
                  <a:pt x="16816" y="702"/>
                  <a:pt x="16816" y="706"/>
                </a:cubicBezTo>
                <a:close/>
                <a:moveTo>
                  <a:pt x="16816" y="738"/>
                </a:moveTo>
                <a:lnTo>
                  <a:pt x="16816" y="738"/>
                </a:lnTo>
                <a:cubicBezTo>
                  <a:pt x="16816" y="743"/>
                  <a:pt x="16813" y="746"/>
                  <a:pt x="16808" y="746"/>
                </a:cubicBezTo>
                <a:cubicBezTo>
                  <a:pt x="16804" y="746"/>
                  <a:pt x="16800" y="743"/>
                  <a:pt x="16800" y="738"/>
                </a:cubicBezTo>
                <a:cubicBezTo>
                  <a:pt x="16800" y="734"/>
                  <a:pt x="16804" y="730"/>
                  <a:pt x="16808" y="730"/>
                </a:cubicBezTo>
                <a:cubicBezTo>
                  <a:pt x="16813" y="730"/>
                  <a:pt x="16816" y="734"/>
                  <a:pt x="16816" y="738"/>
                </a:cubicBezTo>
                <a:close/>
                <a:moveTo>
                  <a:pt x="16816" y="770"/>
                </a:moveTo>
                <a:lnTo>
                  <a:pt x="16816" y="770"/>
                </a:lnTo>
                <a:cubicBezTo>
                  <a:pt x="16816" y="775"/>
                  <a:pt x="16813" y="778"/>
                  <a:pt x="16808" y="778"/>
                </a:cubicBezTo>
                <a:cubicBezTo>
                  <a:pt x="16804" y="778"/>
                  <a:pt x="16800" y="775"/>
                  <a:pt x="16800" y="770"/>
                </a:cubicBezTo>
                <a:cubicBezTo>
                  <a:pt x="16800" y="766"/>
                  <a:pt x="16804" y="762"/>
                  <a:pt x="16808" y="762"/>
                </a:cubicBezTo>
                <a:cubicBezTo>
                  <a:pt x="16813" y="762"/>
                  <a:pt x="16816" y="766"/>
                  <a:pt x="16816" y="770"/>
                </a:cubicBezTo>
                <a:close/>
                <a:moveTo>
                  <a:pt x="16816" y="802"/>
                </a:moveTo>
                <a:lnTo>
                  <a:pt x="16816" y="802"/>
                </a:lnTo>
                <a:cubicBezTo>
                  <a:pt x="16816" y="807"/>
                  <a:pt x="16813" y="810"/>
                  <a:pt x="16808" y="810"/>
                </a:cubicBezTo>
                <a:cubicBezTo>
                  <a:pt x="16804" y="810"/>
                  <a:pt x="16800" y="807"/>
                  <a:pt x="16800" y="802"/>
                </a:cubicBezTo>
                <a:cubicBezTo>
                  <a:pt x="16800" y="798"/>
                  <a:pt x="16804" y="794"/>
                  <a:pt x="16808" y="794"/>
                </a:cubicBezTo>
                <a:cubicBezTo>
                  <a:pt x="16813" y="794"/>
                  <a:pt x="16816" y="798"/>
                  <a:pt x="16816" y="802"/>
                </a:cubicBezTo>
                <a:close/>
                <a:moveTo>
                  <a:pt x="16816" y="834"/>
                </a:moveTo>
                <a:lnTo>
                  <a:pt x="16816" y="834"/>
                </a:lnTo>
                <a:cubicBezTo>
                  <a:pt x="16816" y="839"/>
                  <a:pt x="16813" y="842"/>
                  <a:pt x="16808" y="842"/>
                </a:cubicBezTo>
                <a:cubicBezTo>
                  <a:pt x="16804" y="842"/>
                  <a:pt x="16800" y="839"/>
                  <a:pt x="16800" y="834"/>
                </a:cubicBezTo>
                <a:cubicBezTo>
                  <a:pt x="16800" y="830"/>
                  <a:pt x="16804" y="826"/>
                  <a:pt x="16808" y="826"/>
                </a:cubicBezTo>
                <a:cubicBezTo>
                  <a:pt x="16813" y="826"/>
                  <a:pt x="16816" y="830"/>
                  <a:pt x="16816" y="834"/>
                </a:cubicBezTo>
                <a:close/>
                <a:moveTo>
                  <a:pt x="16816" y="866"/>
                </a:moveTo>
                <a:lnTo>
                  <a:pt x="16816" y="866"/>
                </a:lnTo>
                <a:cubicBezTo>
                  <a:pt x="16816" y="871"/>
                  <a:pt x="16813" y="874"/>
                  <a:pt x="16808" y="874"/>
                </a:cubicBezTo>
                <a:cubicBezTo>
                  <a:pt x="16804" y="874"/>
                  <a:pt x="16800" y="871"/>
                  <a:pt x="16800" y="866"/>
                </a:cubicBezTo>
                <a:cubicBezTo>
                  <a:pt x="16800" y="862"/>
                  <a:pt x="16804" y="858"/>
                  <a:pt x="16808" y="858"/>
                </a:cubicBezTo>
                <a:cubicBezTo>
                  <a:pt x="16813" y="858"/>
                  <a:pt x="16816" y="862"/>
                  <a:pt x="16816" y="866"/>
                </a:cubicBezTo>
                <a:close/>
                <a:moveTo>
                  <a:pt x="16816" y="898"/>
                </a:moveTo>
                <a:lnTo>
                  <a:pt x="16816" y="898"/>
                </a:lnTo>
                <a:cubicBezTo>
                  <a:pt x="16816" y="903"/>
                  <a:pt x="16813" y="906"/>
                  <a:pt x="16808" y="906"/>
                </a:cubicBezTo>
                <a:cubicBezTo>
                  <a:pt x="16804" y="906"/>
                  <a:pt x="16800" y="903"/>
                  <a:pt x="16800" y="898"/>
                </a:cubicBezTo>
                <a:cubicBezTo>
                  <a:pt x="16800" y="894"/>
                  <a:pt x="16804" y="890"/>
                  <a:pt x="16808" y="890"/>
                </a:cubicBezTo>
                <a:cubicBezTo>
                  <a:pt x="16813" y="890"/>
                  <a:pt x="16816" y="894"/>
                  <a:pt x="16816" y="898"/>
                </a:cubicBezTo>
                <a:close/>
                <a:moveTo>
                  <a:pt x="16816" y="930"/>
                </a:moveTo>
                <a:lnTo>
                  <a:pt x="16816" y="930"/>
                </a:lnTo>
                <a:cubicBezTo>
                  <a:pt x="16816" y="935"/>
                  <a:pt x="16813" y="938"/>
                  <a:pt x="16808" y="938"/>
                </a:cubicBezTo>
                <a:cubicBezTo>
                  <a:pt x="16804" y="938"/>
                  <a:pt x="16800" y="935"/>
                  <a:pt x="16800" y="930"/>
                </a:cubicBezTo>
                <a:cubicBezTo>
                  <a:pt x="16800" y="926"/>
                  <a:pt x="16804" y="922"/>
                  <a:pt x="16808" y="922"/>
                </a:cubicBezTo>
                <a:cubicBezTo>
                  <a:pt x="16813" y="922"/>
                  <a:pt x="16816" y="926"/>
                  <a:pt x="16816" y="930"/>
                </a:cubicBezTo>
                <a:close/>
                <a:moveTo>
                  <a:pt x="16816" y="962"/>
                </a:moveTo>
                <a:lnTo>
                  <a:pt x="16816" y="962"/>
                </a:lnTo>
                <a:cubicBezTo>
                  <a:pt x="16816" y="967"/>
                  <a:pt x="16813" y="970"/>
                  <a:pt x="16808" y="970"/>
                </a:cubicBezTo>
                <a:cubicBezTo>
                  <a:pt x="16804" y="970"/>
                  <a:pt x="16800" y="967"/>
                  <a:pt x="16800" y="962"/>
                </a:cubicBezTo>
                <a:cubicBezTo>
                  <a:pt x="16800" y="958"/>
                  <a:pt x="16804" y="954"/>
                  <a:pt x="16808" y="954"/>
                </a:cubicBezTo>
                <a:cubicBezTo>
                  <a:pt x="16813" y="954"/>
                  <a:pt x="16816" y="958"/>
                  <a:pt x="16816" y="962"/>
                </a:cubicBezTo>
                <a:close/>
                <a:moveTo>
                  <a:pt x="16816" y="994"/>
                </a:moveTo>
                <a:lnTo>
                  <a:pt x="16816" y="994"/>
                </a:lnTo>
                <a:cubicBezTo>
                  <a:pt x="16816" y="999"/>
                  <a:pt x="16813" y="1002"/>
                  <a:pt x="16808" y="1002"/>
                </a:cubicBezTo>
                <a:cubicBezTo>
                  <a:pt x="16804" y="1002"/>
                  <a:pt x="16800" y="999"/>
                  <a:pt x="16800" y="994"/>
                </a:cubicBezTo>
                <a:cubicBezTo>
                  <a:pt x="16800" y="990"/>
                  <a:pt x="16804" y="986"/>
                  <a:pt x="16808" y="986"/>
                </a:cubicBezTo>
                <a:cubicBezTo>
                  <a:pt x="16813" y="986"/>
                  <a:pt x="16816" y="990"/>
                  <a:pt x="16816" y="994"/>
                </a:cubicBezTo>
                <a:close/>
                <a:moveTo>
                  <a:pt x="16816" y="1026"/>
                </a:moveTo>
                <a:lnTo>
                  <a:pt x="16816" y="1026"/>
                </a:lnTo>
                <a:cubicBezTo>
                  <a:pt x="16816" y="1031"/>
                  <a:pt x="16813" y="1034"/>
                  <a:pt x="16808" y="1034"/>
                </a:cubicBezTo>
                <a:cubicBezTo>
                  <a:pt x="16804" y="1034"/>
                  <a:pt x="16800" y="1031"/>
                  <a:pt x="16800" y="1026"/>
                </a:cubicBezTo>
                <a:cubicBezTo>
                  <a:pt x="16800" y="1022"/>
                  <a:pt x="16804" y="1018"/>
                  <a:pt x="16808" y="1018"/>
                </a:cubicBezTo>
                <a:cubicBezTo>
                  <a:pt x="16813" y="1018"/>
                  <a:pt x="16816" y="1022"/>
                  <a:pt x="16816" y="1026"/>
                </a:cubicBezTo>
                <a:close/>
                <a:moveTo>
                  <a:pt x="16816" y="1058"/>
                </a:moveTo>
                <a:lnTo>
                  <a:pt x="16816" y="1058"/>
                </a:lnTo>
                <a:cubicBezTo>
                  <a:pt x="16816" y="1063"/>
                  <a:pt x="16813" y="1066"/>
                  <a:pt x="16808" y="1066"/>
                </a:cubicBezTo>
                <a:cubicBezTo>
                  <a:pt x="16804" y="1066"/>
                  <a:pt x="16800" y="1063"/>
                  <a:pt x="16800" y="1058"/>
                </a:cubicBezTo>
                <a:cubicBezTo>
                  <a:pt x="16800" y="1054"/>
                  <a:pt x="16804" y="1050"/>
                  <a:pt x="16808" y="1050"/>
                </a:cubicBezTo>
                <a:cubicBezTo>
                  <a:pt x="16813" y="1050"/>
                  <a:pt x="16816" y="1054"/>
                  <a:pt x="16816" y="1058"/>
                </a:cubicBezTo>
                <a:close/>
                <a:moveTo>
                  <a:pt x="16816" y="1090"/>
                </a:moveTo>
                <a:lnTo>
                  <a:pt x="16816" y="1090"/>
                </a:lnTo>
                <a:cubicBezTo>
                  <a:pt x="16816" y="1095"/>
                  <a:pt x="16813" y="1098"/>
                  <a:pt x="16808" y="1098"/>
                </a:cubicBezTo>
                <a:cubicBezTo>
                  <a:pt x="16804" y="1098"/>
                  <a:pt x="16800" y="1095"/>
                  <a:pt x="16800" y="1090"/>
                </a:cubicBezTo>
                <a:cubicBezTo>
                  <a:pt x="16800" y="1086"/>
                  <a:pt x="16804" y="1082"/>
                  <a:pt x="16808" y="1082"/>
                </a:cubicBezTo>
                <a:cubicBezTo>
                  <a:pt x="16813" y="1082"/>
                  <a:pt x="16816" y="1086"/>
                  <a:pt x="16816" y="1090"/>
                </a:cubicBezTo>
                <a:close/>
                <a:moveTo>
                  <a:pt x="16816" y="1122"/>
                </a:moveTo>
                <a:lnTo>
                  <a:pt x="16816" y="1123"/>
                </a:lnTo>
                <a:cubicBezTo>
                  <a:pt x="16816" y="1127"/>
                  <a:pt x="16813" y="1131"/>
                  <a:pt x="16808" y="1131"/>
                </a:cubicBezTo>
                <a:cubicBezTo>
                  <a:pt x="16804" y="1131"/>
                  <a:pt x="16800" y="1127"/>
                  <a:pt x="16800" y="1123"/>
                </a:cubicBezTo>
                <a:lnTo>
                  <a:pt x="16800" y="1122"/>
                </a:lnTo>
                <a:cubicBezTo>
                  <a:pt x="16800" y="1118"/>
                  <a:pt x="16804" y="1114"/>
                  <a:pt x="16808" y="1114"/>
                </a:cubicBezTo>
                <a:cubicBezTo>
                  <a:pt x="16813" y="1114"/>
                  <a:pt x="16816" y="1118"/>
                  <a:pt x="16816" y="1122"/>
                </a:cubicBezTo>
                <a:close/>
                <a:moveTo>
                  <a:pt x="16816" y="1155"/>
                </a:moveTo>
                <a:lnTo>
                  <a:pt x="16816" y="1155"/>
                </a:lnTo>
                <a:cubicBezTo>
                  <a:pt x="16816" y="1159"/>
                  <a:pt x="16813" y="1163"/>
                  <a:pt x="16808" y="1163"/>
                </a:cubicBezTo>
                <a:cubicBezTo>
                  <a:pt x="16804" y="1163"/>
                  <a:pt x="16800" y="1159"/>
                  <a:pt x="16800" y="1155"/>
                </a:cubicBezTo>
                <a:cubicBezTo>
                  <a:pt x="16800" y="1150"/>
                  <a:pt x="16804" y="1147"/>
                  <a:pt x="16808" y="1147"/>
                </a:cubicBezTo>
                <a:cubicBezTo>
                  <a:pt x="16813" y="1147"/>
                  <a:pt x="16816" y="1150"/>
                  <a:pt x="16816" y="1155"/>
                </a:cubicBezTo>
                <a:close/>
                <a:moveTo>
                  <a:pt x="16816" y="1187"/>
                </a:moveTo>
                <a:lnTo>
                  <a:pt x="16816" y="1187"/>
                </a:lnTo>
                <a:cubicBezTo>
                  <a:pt x="16816" y="1191"/>
                  <a:pt x="16813" y="1195"/>
                  <a:pt x="16808" y="1195"/>
                </a:cubicBezTo>
                <a:cubicBezTo>
                  <a:pt x="16804" y="1195"/>
                  <a:pt x="16800" y="1191"/>
                  <a:pt x="16800" y="1187"/>
                </a:cubicBezTo>
                <a:cubicBezTo>
                  <a:pt x="16800" y="1182"/>
                  <a:pt x="16804" y="1179"/>
                  <a:pt x="16808" y="1179"/>
                </a:cubicBezTo>
                <a:cubicBezTo>
                  <a:pt x="16813" y="1179"/>
                  <a:pt x="16816" y="1182"/>
                  <a:pt x="16816" y="1187"/>
                </a:cubicBezTo>
                <a:close/>
                <a:moveTo>
                  <a:pt x="16816" y="1219"/>
                </a:moveTo>
                <a:lnTo>
                  <a:pt x="16816" y="1219"/>
                </a:lnTo>
                <a:cubicBezTo>
                  <a:pt x="16816" y="1223"/>
                  <a:pt x="16813" y="1227"/>
                  <a:pt x="16808" y="1227"/>
                </a:cubicBezTo>
                <a:cubicBezTo>
                  <a:pt x="16804" y="1227"/>
                  <a:pt x="16800" y="1223"/>
                  <a:pt x="16800" y="1219"/>
                </a:cubicBezTo>
                <a:cubicBezTo>
                  <a:pt x="16800" y="1214"/>
                  <a:pt x="16804" y="1211"/>
                  <a:pt x="16808" y="1211"/>
                </a:cubicBezTo>
                <a:cubicBezTo>
                  <a:pt x="16813" y="1211"/>
                  <a:pt x="16816" y="1214"/>
                  <a:pt x="16816" y="1219"/>
                </a:cubicBezTo>
                <a:close/>
                <a:moveTo>
                  <a:pt x="16816" y="1251"/>
                </a:moveTo>
                <a:lnTo>
                  <a:pt x="16816" y="1251"/>
                </a:lnTo>
                <a:cubicBezTo>
                  <a:pt x="16816" y="1255"/>
                  <a:pt x="16813" y="1259"/>
                  <a:pt x="16808" y="1259"/>
                </a:cubicBezTo>
                <a:cubicBezTo>
                  <a:pt x="16804" y="1259"/>
                  <a:pt x="16800" y="1255"/>
                  <a:pt x="16800" y="1251"/>
                </a:cubicBezTo>
                <a:cubicBezTo>
                  <a:pt x="16800" y="1246"/>
                  <a:pt x="16804" y="1243"/>
                  <a:pt x="16808" y="1243"/>
                </a:cubicBezTo>
                <a:cubicBezTo>
                  <a:pt x="16813" y="1243"/>
                  <a:pt x="16816" y="1246"/>
                  <a:pt x="16816" y="1251"/>
                </a:cubicBezTo>
                <a:close/>
                <a:moveTo>
                  <a:pt x="16816" y="1283"/>
                </a:moveTo>
                <a:lnTo>
                  <a:pt x="16816" y="1283"/>
                </a:lnTo>
                <a:cubicBezTo>
                  <a:pt x="16816" y="1287"/>
                  <a:pt x="16813" y="1291"/>
                  <a:pt x="16808" y="1291"/>
                </a:cubicBezTo>
                <a:cubicBezTo>
                  <a:pt x="16804" y="1291"/>
                  <a:pt x="16800" y="1287"/>
                  <a:pt x="16800" y="1283"/>
                </a:cubicBezTo>
                <a:cubicBezTo>
                  <a:pt x="16800" y="1278"/>
                  <a:pt x="16804" y="1275"/>
                  <a:pt x="16808" y="1275"/>
                </a:cubicBezTo>
                <a:cubicBezTo>
                  <a:pt x="16813" y="1275"/>
                  <a:pt x="16816" y="1278"/>
                  <a:pt x="16816" y="1283"/>
                </a:cubicBezTo>
                <a:close/>
                <a:moveTo>
                  <a:pt x="16816" y="1315"/>
                </a:moveTo>
                <a:lnTo>
                  <a:pt x="16816" y="1315"/>
                </a:lnTo>
                <a:cubicBezTo>
                  <a:pt x="16816" y="1319"/>
                  <a:pt x="16813" y="1323"/>
                  <a:pt x="16808" y="1323"/>
                </a:cubicBezTo>
                <a:cubicBezTo>
                  <a:pt x="16804" y="1323"/>
                  <a:pt x="16800" y="1319"/>
                  <a:pt x="16800" y="1315"/>
                </a:cubicBezTo>
                <a:cubicBezTo>
                  <a:pt x="16800" y="1310"/>
                  <a:pt x="16804" y="1307"/>
                  <a:pt x="16808" y="1307"/>
                </a:cubicBezTo>
                <a:cubicBezTo>
                  <a:pt x="16813" y="1307"/>
                  <a:pt x="16816" y="1310"/>
                  <a:pt x="16816" y="1315"/>
                </a:cubicBezTo>
                <a:close/>
                <a:moveTo>
                  <a:pt x="16816" y="1347"/>
                </a:moveTo>
                <a:lnTo>
                  <a:pt x="16816" y="1347"/>
                </a:lnTo>
                <a:cubicBezTo>
                  <a:pt x="16816" y="1351"/>
                  <a:pt x="16813" y="1355"/>
                  <a:pt x="16808" y="1355"/>
                </a:cubicBezTo>
                <a:cubicBezTo>
                  <a:pt x="16804" y="1355"/>
                  <a:pt x="16800" y="1351"/>
                  <a:pt x="16800" y="1347"/>
                </a:cubicBezTo>
                <a:cubicBezTo>
                  <a:pt x="16800" y="1342"/>
                  <a:pt x="16804" y="1339"/>
                  <a:pt x="16808" y="1339"/>
                </a:cubicBezTo>
                <a:cubicBezTo>
                  <a:pt x="16813" y="1339"/>
                  <a:pt x="16816" y="1342"/>
                  <a:pt x="16816" y="1347"/>
                </a:cubicBezTo>
                <a:close/>
                <a:moveTo>
                  <a:pt x="16816" y="1379"/>
                </a:moveTo>
                <a:lnTo>
                  <a:pt x="16816" y="1379"/>
                </a:lnTo>
                <a:cubicBezTo>
                  <a:pt x="16816" y="1383"/>
                  <a:pt x="16813" y="1387"/>
                  <a:pt x="16808" y="1387"/>
                </a:cubicBezTo>
                <a:cubicBezTo>
                  <a:pt x="16804" y="1387"/>
                  <a:pt x="16800" y="1383"/>
                  <a:pt x="16800" y="1379"/>
                </a:cubicBezTo>
                <a:cubicBezTo>
                  <a:pt x="16800" y="1374"/>
                  <a:pt x="16804" y="1371"/>
                  <a:pt x="16808" y="1371"/>
                </a:cubicBezTo>
                <a:cubicBezTo>
                  <a:pt x="16813" y="1371"/>
                  <a:pt x="16816" y="1374"/>
                  <a:pt x="16816" y="1379"/>
                </a:cubicBezTo>
                <a:close/>
                <a:moveTo>
                  <a:pt x="16816" y="1411"/>
                </a:moveTo>
                <a:lnTo>
                  <a:pt x="16816" y="1411"/>
                </a:lnTo>
                <a:cubicBezTo>
                  <a:pt x="16816" y="1415"/>
                  <a:pt x="16813" y="1419"/>
                  <a:pt x="16808" y="1419"/>
                </a:cubicBezTo>
                <a:cubicBezTo>
                  <a:pt x="16804" y="1419"/>
                  <a:pt x="16800" y="1415"/>
                  <a:pt x="16800" y="1411"/>
                </a:cubicBezTo>
                <a:cubicBezTo>
                  <a:pt x="16800" y="1406"/>
                  <a:pt x="16804" y="1403"/>
                  <a:pt x="16808" y="1403"/>
                </a:cubicBezTo>
                <a:cubicBezTo>
                  <a:pt x="16813" y="1403"/>
                  <a:pt x="16816" y="1406"/>
                  <a:pt x="16816" y="1411"/>
                </a:cubicBezTo>
                <a:close/>
                <a:moveTo>
                  <a:pt x="16816" y="1443"/>
                </a:moveTo>
                <a:lnTo>
                  <a:pt x="16816" y="1443"/>
                </a:lnTo>
                <a:cubicBezTo>
                  <a:pt x="16816" y="1447"/>
                  <a:pt x="16813" y="1451"/>
                  <a:pt x="16808" y="1451"/>
                </a:cubicBezTo>
                <a:cubicBezTo>
                  <a:pt x="16804" y="1451"/>
                  <a:pt x="16800" y="1447"/>
                  <a:pt x="16800" y="1443"/>
                </a:cubicBezTo>
                <a:cubicBezTo>
                  <a:pt x="16800" y="1438"/>
                  <a:pt x="16804" y="1435"/>
                  <a:pt x="16808" y="1435"/>
                </a:cubicBezTo>
                <a:cubicBezTo>
                  <a:pt x="16813" y="1435"/>
                  <a:pt x="16816" y="1438"/>
                  <a:pt x="16816" y="1443"/>
                </a:cubicBezTo>
                <a:close/>
                <a:moveTo>
                  <a:pt x="16816" y="1475"/>
                </a:moveTo>
                <a:lnTo>
                  <a:pt x="16816" y="1475"/>
                </a:lnTo>
                <a:cubicBezTo>
                  <a:pt x="16816" y="1479"/>
                  <a:pt x="16813" y="1483"/>
                  <a:pt x="16808" y="1483"/>
                </a:cubicBezTo>
                <a:cubicBezTo>
                  <a:pt x="16804" y="1483"/>
                  <a:pt x="16800" y="1479"/>
                  <a:pt x="16800" y="1475"/>
                </a:cubicBezTo>
                <a:cubicBezTo>
                  <a:pt x="16800" y="1470"/>
                  <a:pt x="16804" y="1467"/>
                  <a:pt x="16808" y="1467"/>
                </a:cubicBezTo>
                <a:cubicBezTo>
                  <a:pt x="16813" y="1467"/>
                  <a:pt x="16816" y="1470"/>
                  <a:pt x="16816" y="1475"/>
                </a:cubicBezTo>
                <a:close/>
                <a:moveTo>
                  <a:pt x="16816" y="1507"/>
                </a:moveTo>
                <a:lnTo>
                  <a:pt x="16816" y="1507"/>
                </a:lnTo>
                <a:cubicBezTo>
                  <a:pt x="16816" y="1511"/>
                  <a:pt x="16813" y="1515"/>
                  <a:pt x="16808" y="1515"/>
                </a:cubicBezTo>
                <a:cubicBezTo>
                  <a:pt x="16804" y="1515"/>
                  <a:pt x="16800" y="1511"/>
                  <a:pt x="16800" y="1507"/>
                </a:cubicBezTo>
                <a:cubicBezTo>
                  <a:pt x="16800" y="1502"/>
                  <a:pt x="16804" y="1499"/>
                  <a:pt x="16808" y="1499"/>
                </a:cubicBezTo>
                <a:cubicBezTo>
                  <a:pt x="16813" y="1499"/>
                  <a:pt x="16816" y="1502"/>
                  <a:pt x="16816" y="1507"/>
                </a:cubicBezTo>
                <a:close/>
                <a:moveTo>
                  <a:pt x="16816" y="1539"/>
                </a:moveTo>
                <a:lnTo>
                  <a:pt x="16816" y="1539"/>
                </a:lnTo>
                <a:cubicBezTo>
                  <a:pt x="16816" y="1543"/>
                  <a:pt x="16813" y="1547"/>
                  <a:pt x="16808" y="1547"/>
                </a:cubicBezTo>
                <a:cubicBezTo>
                  <a:pt x="16804" y="1547"/>
                  <a:pt x="16800" y="1543"/>
                  <a:pt x="16800" y="1539"/>
                </a:cubicBezTo>
                <a:cubicBezTo>
                  <a:pt x="16800" y="1534"/>
                  <a:pt x="16804" y="1531"/>
                  <a:pt x="16808" y="1531"/>
                </a:cubicBezTo>
                <a:cubicBezTo>
                  <a:pt x="16813" y="1531"/>
                  <a:pt x="16816" y="1534"/>
                  <a:pt x="16816" y="1539"/>
                </a:cubicBezTo>
                <a:close/>
                <a:moveTo>
                  <a:pt x="16816" y="1571"/>
                </a:moveTo>
                <a:lnTo>
                  <a:pt x="16816" y="1571"/>
                </a:lnTo>
                <a:cubicBezTo>
                  <a:pt x="16816" y="1575"/>
                  <a:pt x="16813" y="1579"/>
                  <a:pt x="16808" y="1579"/>
                </a:cubicBezTo>
                <a:cubicBezTo>
                  <a:pt x="16804" y="1579"/>
                  <a:pt x="16800" y="1575"/>
                  <a:pt x="16800" y="1571"/>
                </a:cubicBezTo>
                <a:cubicBezTo>
                  <a:pt x="16800" y="1566"/>
                  <a:pt x="16804" y="1563"/>
                  <a:pt x="16808" y="1563"/>
                </a:cubicBezTo>
                <a:cubicBezTo>
                  <a:pt x="16813" y="1563"/>
                  <a:pt x="16816" y="1566"/>
                  <a:pt x="16816" y="1571"/>
                </a:cubicBezTo>
                <a:close/>
                <a:moveTo>
                  <a:pt x="16816" y="1603"/>
                </a:moveTo>
                <a:lnTo>
                  <a:pt x="16816" y="1603"/>
                </a:lnTo>
                <a:cubicBezTo>
                  <a:pt x="16816" y="1607"/>
                  <a:pt x="16813" y="1611"/>
                  <a:pt x="16808" y="1611"/>
                </a:cubicBezTo>
                <a:cubicBezTo>
                  <a:pt x="16804" y="1611"/>
                  <a:pt x="16800" y="1607"/>
                  <a:pt x="16800" y="1603"/>
                </a:cubicBezTo>
                <a:cubicBezTo>
                  <a:pt x="16800" y="1598"/>
                  <a:pt x="16804" y="1595"/>
                  <a:pt x="16808" y="1595"/>
                </a:cubicBezTo>
                <a:cubicBezTo>
                  <a:pt x="16813" y="1595"/>
                  <a:pt x="16816" y="1598"/>
                  <a:pt x="16816" y="1603"/>
                </a:cubicBezTo>
                <a:close/>
                <a:moveTo>
                  <a:pt x="16782" y="1616"/>
                </a:moveTo>
                <a:lnTo>
                  <a:pt x="16782" y="1616"/>
                </a:lnTo>
                <a:cubicBezTo>
                  <a:pt x="16778" y="1616"/>
                  <a:pt x="16774" y="1613"/>
                  <a:pt x="16774" y="1608"/>
                </a:cubicBezTo>
                <a:cubicBezTo>
                  <a:pt x="16774" y="1604"/>
                  <a:pt x="16778" y="1600"/>
                  <a:pt x="16782" y="1600"/>
                </a:cubicBezTo>
                <a:cubicBezTo>
                  <a:pt x="16787" y="1600"/>
                  <a:pt x="16790" y="1604"/>
                  <a:pt x="16790" y="1608"/>
                </a:cubicBezTo>
                <a:cubicBezTo>
                  <a:pt x="16790" y="1613"/>
                  <a:pt x="16787" y="1616"/>
                  <a:pt x="16782" y="1616"/>
                </a:cubicBezTo>
                <a:close/>
                <a:moveTo>
                  <a:pt x="16750" y="1616"/>
                </a:moveTo>
                <a:lnTo>
                  <a:pt x="16750" y="1616"/>
                </a:lnTo>
                <a:cubicBezTo>
                  <a:pt x="16746" y="1616"/>
                  <a:pt x="16742" y="1613"/>
                  <a:pt x="16742" y="1608"/>
                </a:cubicBezTo>
                <a:cubicBezTo>
                  <a:pt x="16742" y="1604"/>
                  <a:pt x="16746" y="1600"/>
                  <a:pt x="16750" y="1600"/>
                </a:cubicBezTo>
                <a:cubicBezTo>
                  <a:pt x="16755" y="1600"/>
                  <a:pt x="16758" y="1604"/>
                  <a:pt x="16758" y="1608"/>
                </a:cubicBezTo>
                <a:cubicBezTo>
                  <a:pt x="16758" y="1613"/>
                  <a:pt x="16755" y="1616"/>
                  <a:pt x="16750" y="1616"/>
                </a:cubicBezTo>
                <a:close/>
                <a:moveTo>
                  <a:pt x="16718" y="1616"/>
                </a:moveTo>
                <a:lnTo>
                  <a:pt x="16718" y="1616"/>
                </a:lnTo>
                <a:cubicBezTo>
                  <a:pt x="16714" y="1616"/>
                  <a:pt x="16710" y="1613"/>
                  <a:pt x="16710" y="1608"/>
                </a:cubicBezTo>
                <a:cubicBezTo>
                  <a:pt x="16710" y="1604"/>
                  <a:pt x="16714" y="1600"/>
                  <a:pt x="16718" y="1600"/>
                </a:cubicBezTo>
                <a:cubicBezTo>
                  <a:pt x="16723" y="1600"/>
                  <a:pt x="16726" y="1604"/>
                  <a:pt x="16726" y="1608"/>
                </a:cubicBezTo>
                <a:cubicBezTo>
                  <a:pt x="16726" y="1613"/>
                  <a:pt x="16723" y="1616"/>
                  <a:pt x="16718" y="1616"/>
                </a:cubicBezTo>
                <a:close/>
                <a:moveTo>
                  <a:pt x="16686" y="1616"/>
                </a:moveTo>
                <a:lnTo>
                  <a:pt x="16686" y="1616"/>
                </a:lnTo>
                <a:cubicBezTo>
                  <a:pt x="16682" y="1616"/>
                  <a:pt x="16678" y="1613"/>
                  <a:pt x="16678" y="1608"/>
                </a:cubicBezTo>
                <a:cubicBezTo>
                  <a:pt x="16678" y="1604"/>
                  <a:pt x="16682" y="1600"/>
                  <a:pt x="16686" y="1600"/>
                </a:cubicBezTo>
                <a:cubicBezTo>
                  <a:pt x="16691" y="1600"/>
                  <a:pt x="16694" y="1604"/>
                  <a:pt x="16694" y="1608"/>
                </a:cubicBezTo>
                <a:cubicBezTo>
                  <a:pt x="16694" y="1613"/>
                  <a:pt x="16691" y="1616"/>
                  <a:pt x="16686" y="1616"/>
                </a:cubicBezTo>
                <a:close/>
                <a:moveTo>
                  <a:pt x="16654" y="1616"/>
                </a:moveTo>
                <a:lnTo>
                  <a:pt x="16654" y="1616"/>
                </a:lnTo>
                <a:cubicBezTo>
                  <a:pt x="16650" y="1616"/>
                  <a:pt x="16646" y="1613"/>
                  <a:pt x="16646" y="1608"/>
                </a:cubicBezTo>
                <a:cubicBezTo>
                  <a:pt x="16646" y="1604"/>
                  <a:pt x="16650" y="1600"/>
                  <a:pt x="16654" y="1600"/>
                </a:cubicBezTo>
                <a:cubicBezTo>
                  <a:pt x="16659" y="1600"/>
                  <a:pt x="16662" y="1604"/>
                  <a:pt x="16662" y="1608"/>
                </a:cubicBezTo>
                <a:cubicBezTo>
                  <a:pt x="16662" y="1613"/>
                  <a:pt x="16659" y="1616"/>
                  <a:pt x="16654" y="1616"/>
                </a:cubicBezTo>
                <a:close/>
                <a:moveTo>
                  <a:pt x="16622" y="1616"/>
                </a:moveTo>
                <a:lnTo>
                  <a:pt x="16622" y="1616"/>
                </a:lnTo>
                <a:cubicBezTo>
                  <a:pt x="16618" y="1616"/>
                  <a:pt x="16614" y="1613"/>
                  <a:pt x="16614" y="1608"/>
                </a:cubicBezTo>
                <a:cubicBezTo>
                  <a:pt x="16614" y="1604"/>
                  <a:pt x="16618" y="1600"/>
                  <a:pt x="16622" y="1600"/>
                </a:cubicBezTo>
                <a:cubicBezTo>
                  <a:pt x="16626" y="1600"/>
                  <a:pt x="16630" y="1604"/>
                  <a:pt x="16630" y="1608"/>
                </a:cubicBezTo>
                <a:cubicBezTo>
                  <a:pt x="16630" y="1613"/>
                  <a:pt x="16626" y="1616"/>
                  <a:pt x="16622" y="1616"/>
                </a:cubicBezTo>
                <a:close/>
                <a:moveTo>
                  <a:pt x="16590" y="1616"/>
                </a:moveTo>
                <a:lnTo>
                  <a:pt x="16590" y="1616"/>
                </a:lnTo>
                <a:cubicBezTo>
                  <a:pt x="16586" y="1616"/>
                  <a:pt x="16582" y="1613"/>
                  <a:pt x="16582" y="1608"/>
                </a:cubicBezTo>
                <a:cubicBezTo>
                  <a:pt x="16582" y="1604"/>
                  <a:pt x="16586" y="1600"/>
                  <a:pt x="16590" y="1600"/>
                </a:cubicBezTo>
                <a:cubicBezTo>
                  <a:pt x="16594" y="1600"/>
                  <a:pt x="16598" y="1604"/>
                  <a:pt x="16598" y="1608"/>
                </a:cubicBezTo>
                <a:cubicBezTo>
                  <a:pt x="16598" y="1613"/>
                  <a:pt x="16594" y="1616"/>
                  <a:pt x="16590" y="1616"/>
                </a:cubicBezTo>
                <a:close/>
                <a:moveTo>
                  <a:pt x="16558" y="1616"/>
                </a:moveTo>
                <a:lnTo>
                  <a:pt x="16558" y="1616"/>
                </a:lnTo>
                <a:cubicBezTo>
                  <a:pt x="16554" y="1616"/>
                  <a:pt x="16550" y="1613"/>
                  <a:pt x="16550" y="1608"/>
                </a:cubicBezTo>
                <a:cubicBezTo>
                  <a:pt x="16550" y="1604"/>
                  <a:pt x="16554" y="1600"/>
                  <a:pt x="16558" y="1600"/>
                </a:cubicBezTo>
                <a:cubicBezTo>
                  <a:pt x="16562" y="1600"/>
                  <a:pt x="16566" y="1604"/>
                  <a:pt x="16566" y="1608"/>
                </a:cubicBezTo>
                <a:cubicBezTo>
                  <a:pt x="16566" y="1613"/>
                  <a:pt x="16562" y="1616"/>
                  <a:pt x="16558" y="1616"/>
                </a:cubicBezTo>
                <a:close/>
                <a:moveTo>
                  <a:pt x="16526" y="1616"/>
                </a:moveTo>
                <a:lnTo>
                  <a:pt x="16526" y="1616"/>
                </a:lnTo>
                <a:cubicBezTo>
                  <a:pt x="16522" y="1616"/>
                  <a:pt x="16518" y="1613"/>
                  <a:pt x="16518" y="1608"/>
                </a:cubicBezTo>
                <a:cubicBezTo>
                  <a:pt x="16518" y="1604"/>
                  <a:pt x="16522" y="1600"/>
                  <a:pt x="16526" y="1600"/>
                </a:cubicBezTo>
                <a:cubicBezTo>
                  <a:pt x="16530" y="1600"/>
                  <a:pt x="16534" y="1604"/>
                  <a:pt x="16534" y="1608"/>
                </a:cubicBezTo>
                <a:cubicBezTo>
                  <a:pt x="16534" y="1613"/>
                  <a:pt x="16530" y="1616"/>
                  <a:pt x="16526" y="1616"/>
                </a:cubicBezTo>
                <a:close/>
                <a:moveTo>
                  <a:pt x="16494" y="1616"/>
                </a:moveTo>
                <a:lnTo>
                  <a:pt x="16494" y="1616"/>
                </a:lnTo>
                <a:cubicBezTo>
                  <a:pt x="16490" y="1616"/>
                  <a:pt x="16486" y="1613"/>
                  <a:pt x="16486" y="1608"/>
                </a:cubicBezTo>
                <a:cubicBezTo>
                  <a:pt x="16486" y="1604"/>
                  <a:pt x="16490" y="1600"/>
                  <a:pt x="16494" y="1600"/>
                </a:cubicBezTo>
                <a:cubicBezTo>
                  <a:pt x="16498" y="1600"/>
                  <a:pt x="16502" y="1604"/>
                  <a:pt x="16502" y="1608"/>
                </a:cubicBezTo>
                <a:cubicBezTo>
                  <a:pt x="16502" y="1613"/>
                  <a:pt x="16498" y="1616"/>
                  <a:pt x="16494" y="1616"/>
                </a:cubicBezTo>
                <a:close/>
                <a:moveTo>
                  <a:pt x="16462" y="1616"/>
                </a:moveTo>
                <a:lnTo>
                  <a:pt x="16462" y="1616"/>
                </a:lnTo>
                <a:cubicBezTo>
                  <a:pt x="16458" y="1616"/>
                  <a:pt x="16454" y="1613"/>
                  <a:pt x="16454" y="1608"/>
                </a:cubicBezTo>
                <a:cubicBezTo>
                  <a:pt x="16454" y="1604"/>
                  <a:pt x="16458" y="1600"/>
                  <a:pt x="16462" y="1600"/>
                </a:cubicBezTo>
                <a:cubicBezTo>
                  <a:pt x="16466" y="1600"/>
                  <a:pt x="16470" y="1604"/>
                  <a:pt x="16470" y="1608"/>
                </a:cubicBezTo>
                <a:cubicBezTo>
                  <a:pt x="16470" y="1613"/>
                  <a:pt x="16466" y="1616"/>
                  <a:pt x="16462" y="1616"/>
                </a:cubicBezTo>
                <a:close/>
                <a:moveTo>
                  <a:pt x="16430" y="1616"/>
                </a:moveTo>
                <a:lnTo>
                  <a:pt x="16430" y="1616"/>
                </a:lnTo>
                <a:cubicBezTo>
                  <a:pt x="16426" y="1616"/>
                  <a:pt x="16422" y="1613"/>
                  <a:pt x="16422" y="1608"/>
                </a:cubicBezTo>
                <a:cubicBezTo>
                  <a:pt x="16422" y="1604"/>
                  <a:pt x="16426" y="1600"/>
                  <a:pt x="16430" y="1600"/>
                </a:cubicBezTo>
                <a:cubicBezTo>
                  <a:pt x="16434" y="1600"/>
                  <a:pt x="16438" y="1604"/>
                  <a:pt x="16438" y="1608"/>
                </a:cubicBezTo>
                <a:cubicBezTo>
                  <a:pt x="16438" y="1613"/>
                  <a:pt x="16434" y="1616"/>
                  <a:pt x="16430" y="1616"/>
                </a:cubicBezTo>
                <a:close/>
                <a:moveTo>
                  <a:pt x="16398" y="1616"/>
                </a:moveTo>
                <a:lnTo>
                  <a:pt x="16398" y="1616"/>
                </a:lnTo>
                <a:cubicBezTo>
                  <a:pt x="16394" y="1616"/>
                  <a:pt x="16390" y="1613"/>
                  <a:pt x="16390" y="1608"/>
                </a:cubicBezTo>
                <a:cubicBezTo>
                  <a:pt x="16390" y="1604"/>
                  <a:pt x="16394" y="1600"/>
                  <a:pt x="16398" y="1600"/>
                </a:cubicBezTo>
                <a:cubicBezTo>
                  <a:pt x="16402" y="1600"/>
                  <a:pt x="16406" y="1604"/>
                  <a:pt x="16406" y="1608"/>
                </a:cubicBezTo>
                <a:cubicBezTo>
                  <a:pt x="16406" y="1613"/>
                  <a:pt x="16402" y="1616"/>
                  <a:pt x="16398" y="1616"/>
                </a:cubicBezTo>
                <a:close/>
                <a:moveTo>
                  <a:pt x="16366" y="1616"/>
                </a:moveTo>
                <a:lnTo>
                  <a:pt x="16366" y="1616"/>
                </a:lnTo>
                <a:cubicBezTo>
                  <a:pt x="16362" y="1616"/>
                  <a:pt x="16358" y="1613"/>
                  <a:pt x="16358" y="1608"/>
                </a:cubicBezTo>
                <a:cubicBezTo>
                  <a:pt x="16358" y="1604"/>
                  <a:pt x="16362" y="1600"/>
                  <a:pt x="16366" y="1600"/>
                </a:cubicBezTo>
                <a:cubicBezTo>
                  <a:pt x="16370" y="1600"/>
                  <a:pt x="16374" y="1604"/>
                  <a:pt x="16374" y="1608"/>
                </a:cubicBezTo>
                <a:cubicBezTo>
                  <a:pt x="16374" y="1613"/>
                  <a:pt x="16370" y="1616"/>
                  <a:pt x="16366" y="1616"/>
                </a:cubicBezTo>
                <a:close/>
                <a:moveTo>
                  <a:pt x="16334" y="1616"/>
                </a:moveTo>
                <a:lnTo>
                  <a:pt x="16334" y="1616"/>
                </a:lnTo>
                <a:cubicBezTo>
                  <a:pt x="16329" y="1616"/>
                  <a:pt x="16326" y="1613"/>
                  <a:pt x="16326" y="1608"/>
                </a:cubicBezTo>
                <a:cubicBezTo>
                  <a:pt x="16326" y="1604"/>
                  <a:pt x="16329" y="1600"/>
                  <a:pt x="16334" y="1600"/>
                </a:cubicBezTo>
                <a:cubicBezTo>
                  <a:pt x="16338" y="1600"/>
                  <a:pt x="16342" y="1604"/>
                  <a:pt x="16342" y="1608"/>
                </a:cubicBezTo>
                <a:cubicBezTo>
                  <a:pt x="16342" y="1613"/>
                  <a:pt x="16338" y="1616"/>
                  <a:pt x="16334" y="1616"/>
                </a:cubicBezTo>
                <a:close/>
                <a:moveTo>
                  <a:pt x="16302" y="1616"/>
                </a:moveTo>
                <a:lnTo>
                  <a:pt x="16302" y="1616"/>
                </a:lnTo>
                <a:cubicBezTo>
                  <a:pt x="16297" y="1616"/>
                  <a:pt x="16294" y="1613"/>
                  <a:pt x="16294" y="1608"/>
                </a:cubicBezTo>
                <a:cubicBezTo>
                  <a:pt x="16294" y="1604"/>
                  <a:pt x="16297" y="1600"/>
                  <a:pt x="16302" y="1600"/>
                </a:cubicBezTo>
                <a:cubicBezTo>
                  <a:pt x="16306" y="1600"/>
                  <a:pt x="16310" y="1604"/>
                  <a:pt x="16310" y="1608"/>
                </a:cubicBezTo>
                <a:cubicBezTo>
                  <a:pt x="16310" y="1613"/>
                  <a:pt x="16306" y="1616"/>
                  <a:pt x="16302" y="1616"/>
                </a:cubicBezTo>
                <a:close/>
                <a:moveTo>
                  <a:pt x="16270" y="1616"/>
                </a:moveTo>
                <a:lnTo>
                  <a:pt x="16270" y="1616"/>
                </a:lnTo>
                <a:cubicBezTo>
                  <a:pt x="16265" y="1616"/>
                  <a:pt x="16262" y="1613"/>
                  <a:pt x="16262" y="1608"/>
                </a:cubicBezTo>
                <a:cubicBezTo>
                  <a:pt x="16262" y="1604"/>
                  <a:pt x="16265" y="1600"/>
                  <a:pt x="16270" y="1600"/>
                </a:cubicBezTo>
                <a:cubicBezTo>
                  <a:pt x="16274" y="1600"/>
                  <a:pt x="16278" y="1604"/>
                  <a:pt x="16278" y="1608"/>
                </a:cubicBezTo>
                <a:cubicBezTo>
                  <a:pt x="16278" y="1613"/>
                  <a:pt x="16274" y="1616"/>
                  <a:pt x="16270" y="1616"/>
                </a:cubicBezTo>
                <a:close/>
                <a:moveTo>
                  <a:pt x="16238" y="1616"/>
                </a:moveTo>
                <a:lnTo>
                  <a:pt x="16238" y="1616"/>
                </a:lnTo>
                <a:cubicBezTo>
                  <a:pt x="16233" y="1616"/>
                  <a:pt x="16230" y="1613"/>
                  <a:pt x="16230" y="1608"/>
                </a:cubicBezTo>
                <a:cubicBezTo>
                  <a:pt x="16230" y="1604"/>
                  <a:pt x="16233" y="1600"/>
                  <a:pt x="16238" y="1600"/>
                </a:cubicBezTo>
                <a:cubicBezTo>
                  <a:pt x="16242" y="1600"/>
                  <a:pt x="16246" y="1604"/>
                  <a:pt x="16246" y="1608"/>
                </a:cubicBezTo>
                <a:cubicBezTo>
                  <a:pt x="16246" y="1613"/>
                  <a:pt x="16242" y="1616"/>
                  <a:pt x="16238" y="1616"/>
                </a:cubicBezTo>
                <a:close/>
                <a:moveTo>
                  <a:pt x="16206" y="1616"/>
                </a:moveTo>
                <a:lnTo>
                  <a:pt x="16206" y="1616"/>
                </a:lnTo>
                <a:cubicBezTo>
                  <a:pt x="16201" y="1616"/>
                  <a:pt x="16198" y="1613"/>
                  <a:pt x="16198" y="1608"/>
                </a:cubicBezTo>
                <a:cubicBezTo>
                  <a:pt x="16198" y="1604"/>
                  <a:pt x="16201" y="1600"/>
                  <a:pt x="16206" y="1600"/>
                </a:cubicBezTo>
                <a:cubicBezTo>
                  <a:pt x="16210" y="1600"/>
                  <a:pt x="16214" y="1604"/>
                  <a:pt x="16214" y="1608"/>
                </a:cubicBezTo>
                <a:cubicBezTo>
                  <a:pt x="16214" y="1613"/>
                  <a:pt x="16210" y="1616"/>
                  <a:pt x="16206" y="1616"/>
                </a:cubicBezTo>
                <a:close/>
                <a:moveTo>
                  <a:pt x="16174" y="1616"/>
                </a:moveTo>
                <a:lnTo>
                  <a:pt x="16174" y="1616"/>
                </a:lnTo>
                <a:cubicBezTo>
                  <a:pt x="16169" y="1616"/>
                  <a:pt x="16166" y="1613"/>
                  <a:pt x="16166" y="1608"/>
                </a:cubicBezTo>
                <a:cubicBezTo>
                  <a:pt x="16166" y="1604"/>
                  <a:pt x="16169" y="1600"/>
                  <a:pt x="16174" y="1600"/>
                </a:cubicBezTo>
                <a:cubicBezTo>
                  <a:pt x="16178" y="1600"/>
                  <a:pt x="16182" y="1604"/>
                  <a:pt x="16182" y="1608"/>
                </a:cubicBezTo>
                <a:cubicBezTo>
                  <a:pt x="16182" y="1613"/>
                  <a:pt x="16178" y="1616"/>
                  <a:pt x="16174" y="1616"/>
                </a:cubicBezTo>
                <a:close/>
                <a:moveTo>
                  <a:pt x="16142" y="1616"/>
                </a:moveTo>
                <a:lnTo>
                  <a:pt x="16142" y="1616"/>
                </a:lnTo>
                <a:cubicBezTo>
                  <a:pt x="16137" y="1616"/>
                  <a:pt x="16134" y="1613"/>
                  <a:pt x="16134" y="1608"/>
                </a:cubicBezTo>
                <a:cubicBezTo>
                  <a:pt x="16134" y="1604"/>
                  <a:pt x="16137" y="1600"/>
                  <a:pt x="16142" y="1600"/>
                </a:cubicBezTo>
                <a:cubicBezTo>
                  <a:pt x="16146" y="1600"/>
                  <a:pt x="16150" y="1604"/>
                  <a:pt x="16150" y="1608"/>
                </a:cubicBezTo>
                <a:cubicBezTo>
                  <a:pt x="16150" y="1613"/>
                  <a:pt x="16146" y="1616"/>
                  <a:pt x="16142" y="1616"/>
                </a:cubicBezTo>
                <a:close/>
                <a:moveTo>
                  <a:pt x="16110" y="1616"/>
                </a:moveTo>
                <a:lnTo>
                  <a:pt x="16110" y="1616"/>
                </a:lnTo>
                <a:cubicBezTo>
                  <a:pt x="16105" y="1616"/>
                  <a:pt x="16102" y="1613"/>
                  <a:pt x="16102" y="1608"/>
                </a:cubicBezTo>
                <a:cubicBezTo>
                  <a:pt x="16102" y="1604"/>
                  <a:pt x="16105" y="1600"/>
                  <a:pt x="16110" y="1600"/>
                </a:cubicBezTo>
                <a:cubicBezTo>
                  <a:pt x="16114" y="1600"/>
                  <a:pt x="16118" y="1604"/>
                  <a:pt x="16118" y="1608"/>
                </a:cubicBezTo>
                <a:cubicBezTo>
                  <a:pt x="16118" y="1613"/>
                  <a:pt x="16114" y="1616"/>
                  <a:pt x="16110" y="1616"/>
                </a:cubicBezTo>
                <a:close/>
                <a:moveTo>
                  <a:pt x="16078" y="1616"/>
                </a:moveTo>
                <a:lnTo>
                  <a:pt x="16078" y="1616"/>
                </a:lnTo>
                <a:cubicBezTo>
                  <a:pt x="16073" y="1616"/>
                  <a:pt x="16070" y="1613"/>
                  <a:pt x="16070" y="1608"/>
                </a:cubicBezTo>
                <a:cubicBezTo>
                  <a:pt x="16070" y="1604"/>
                  <a:pt x="16073" y="1600"/>
                  <a:pt x="16078" y="1600"/>
                </a:cubicBezTo>
                <a:cubicBezTo>
                  <a:pt x="16082" y="1600"/>
                  <a:pt x="16086" y="1604"/>
                  <a:pt x="16086" y="1608"/>
                </a:cubicBezTo>
                <a:cubicBezTo>
                  <a:pt x="16086" y="1613"/>
                  <a:pt x="16082" y="1616"/>
                  <a:pt x="16078" y="1616"/>
                </a:cubicBezTo>
                <a:close/>
                <a:moveTo>
                  <a:pt x="16046" y="1616"/>
                </a:moveTo>
                <a:lnTo>
                  <a:pt x="16046" y="1616"/>
                </a:lnTo>
                <a:cubicBezTo>
                  <a:pt x="16041" y="1616"/>
                  <a:pt x="16038" y="1613"/>
                  <a:pt x="16038" y="1608"/>
                </a:cubicBezTo>
                <a:cubicBezTo>
                  <a:pt x="16038" y="1604"/>
                  <a:pt x="16041" y="1600"/>
                  <a:pt x="16046" y="1600"/>
                </a:cubicBezTo>
                <a:cubicBezTo>
                  <a:pt x="16050" y="1600"/>
                  <a:pt x="16054" y="1604"/>
                  <a:pt x="16054" y="1608"/>
                </a:cubicBezTo>
                <a:cubicBezTo>
                  <a:pt x="16054" y="1613"/>
                  <a:pt x="16050" y="1616"/>
                  <a:pt x="16046" y="1616"/>
                </a:cubicBezTo>
                <a:close/>
                <a:moveTo>
                  <a:pt x="16014" y="1616"/>
                </a:moveTo>
                <a:lnTo>
                  <a:pt x="16014" y="1616"/>
                </a:lnTo>
                <a:cubicBezTo>
                  <a:pt x="16009" y="1616"/>
                  <a:pt x="16006" y="1613"/>
                  <a:pt x="16006" y="1608"/>
                </a:cubicBezTo>
                <a:cubicBezTo>
                  <a:pt x="16006" y="1604"/>
                  <a:pt x="16009" y="1600"/>
                  <a:pt x="16014" y="1600"/>
                </a:cubicBezTo>
                <a:cubicBezTo>
                  <a:pt x="16018" y="1600"/>
                  <a:pt x="16022" y="1604"/>
                  <a:pt x="16022" y="1608"/>
                </a:cubicBezTo>
                <a:cubicBezTo>
                  <a:pt x="16022" y="1613"/>
                  <a:pt x="16018" y="1616"/>
                  <a:pt x="16014" y="1616"/>
                </a:cubicBezTo>
                <a:close/>
                <a:moveTo>
                  <a:pt x="15982" y="1616"/>
                </a:moveTo>
                <a:lnTo>
                  <a:pt x="15982" y="1616"/>
                </a:lnTo>
                <a:cubicBezTo>
                  <a:pt x="15977" y="1616"/>
                  <a:pt x="15974" y="1613"/>
                  <a:pt x="15974" y="1608"/>
                </a:cubicBezTo>
                <a:cubicBezTo>
                  <a:pt x="15974" y="1604"/>
                  <a:pt x="15977" y="1600"/>
                  <a:pt x="15982" y="1600"/>
                </a:cubicBezTo>
                <a:cubicBezTo>
                  <a:pt x="15986" y="1600"/>
                  <a:pt x="15990" y="1604"/>
                  <a:pt x="15990" y="1608"/>
                </a:cubicBezTo>
                <a:cubicBezTo>
                  <a:pt x="15990" y="1613"/>
                  <a:pt x="15986" y="1616"/>
                  <a:pt x="15982" y="1616"/>
                </a:cubicBezTo>
                <a:close/>
                <a:moveTo>
                  <a:pt x="15950" y="1616"/>
                </a:moveTo>
                <a:lnTo>
                  <a:pt x="15950" y="1616"/>
                </a:lnTo>
                <a:cubicBezTo>
                  <a:pt x="15945" y="1616"/>
                  <a:pt x="15942" y="1613"/>
                  <a:pt x="15942" y="1608"/>
                </a:cubicBezTo>
                <a:cubicBezTo>
                  <a:pt x="15942" y="1604"/>
                  <a:pt x="15945" y="1600"/>
                  <a:pt x="15950" y="1600"/>
                </a:cubicBezTo>
                <a:cubicBezTo>
                  <a:pt x="15954" y="1600"/>
                  <a:pt x="15958" y="1604"/>
                  <a:pt x="15958" y="1608"/>
                </a:cubicBezTo>
                <a:cubicBezTo>
                  <a:pt x="15958" y="1613"/>
                  <a:pt x="15954" y="1616"/>
                  <a:pt x="15950" y="1616"/>
                </a:cubicBezTo>
                <a:close/>
                <a:moveTo>
                  <a:pt x="15918" y="1616"/>
                </a:moveTo>
                <a:lnTo>
                  <a:pt x="15918" y="1616"/>
                </a:lnTo>
                <a:cubicBezTo>
                  <a:pt x="15913" y="1616"/>
                  <a:pt x="15910" y="1613"/>
                  <a:pt x="15910" y="1608"/>
                </a:cubicBezTo>
                <a:cubicBezTo>
                  <a:pt x="15910" y="1604"/>
                  <a:pt x="15913" y="1600"/>
                  <a:pt x="15918" y="1600"/>
                </a:cubicBezTo>
                <a:cubicBezTo>
                  <a:pt x="15922" y="1600"/>
                  <a:pt x="15926" y="1604"/>
                  <a:pt x="15926" y="1608"/>
                </a:cubicBezTo>
                <a:cubicBezTo>
                  <a:pt x="15926" y="1613"/>
                  <a:pt x="15922" y="1616"/>
                  <a:pt x="15918" y="1616"/>
                </a:cubicBezTo>
                <a:close/>
                <a:moveTo>
                  <a:pt x="15886" y="1616"/>
                </a:moveTo>
                <a:lnTo>
                  <a:pt x="15886" y="1616"/>
                </a:lnTo>
                <a:cubicBezTo>
                  <a:pt x="15881" y="1616"/>
                  <a:pt x="15878" y="1613"/>
                  <a:pt x="15878" y="1608"/>
                </a:cubicBezTo>
                <a:cubicBezTo>
                  <a:pt x="15878" y="1604"/>
                  <a:pt x="15881" y="1600"/>
                  <a:pt x="15886" y="1600"/>
                </a:cubicBezTo>
                <a:cubicBezTo>
                  <a:pt x="15890" y="1600"/>
                  <a:pt x="15894" y="1604"/>
                  <a:pt x="15894" y="1608"/>
                </a:cubicBezTo>
                <a:cubicBezTo>
                  <a:pt x="15894" y="1613"/>
                  <a:pt x="15890" y="1616"/>
                  <a:pt x="15886" y="1616"/>
                </a:cubicBezTo>
                <a:close/>
                <a:moveTo>
                  <a:pt x="15854" y="1616"/>
                </a:moveTo>
                <a:lnTo>
                  <a:pt x="15854" y="1616"/>
                </a:lnTo>
                <a:cubicBezTo>
                  <a:pt x="15849" y="1616"/>
                  <a:pt x="15846" y="1613"/>
                  <a:pt x="15846" y="1608"/>
                </a:cubicBezTo>
                <a:cubicBezTo>
                  <a:pt x="15846" y="1604"/>
                  <a:pt x="15849" y="1600"/>
                  <a:pt x="15854" y="1600"/>
                </a:cubicBezTo>
                <a:cubicBezTo>
                  <a:pt x="15858" y="1600"/>
                  <a:pt x="15862" y="1604"/>
                  <a:pt x="15862" y="1608"/>
                </a:cubicBezTo>
                <a:cubicBezTo>
                  <a:pt x="15862" y="1613"/>
                  <a:pt x="15858" y="1616"/>
                  <a:pt x="15854" y="1616"/>
                </a:cubicBezTo>
                <a:close/>
                <a:moveTo>
                  <a:pt x="15822" y="1616"/>
                </a:moveTo>
                <a:lnTo>
                  <a:pt x="15822" y="1616"/>
                </a:lnTo>
                <a:cubicBezTo>
                  <a:pt x="15817" y="1616"/>
                  <a:pt x="15814" y="1613"/>
                  <a:pt x="15814" y="1608"/>
                </a:cubicBezTo>
                <a:cubicBezTo>
                  <a:pt x="15814" y="1604"/>
                  <a:pt x="15817" y="1600"/>
                  <a:pt x="15822" y="1600"/>
                </a:cubicBezTo>
                <a:cubicBezTo>
                  <a:pt x="15826" y="1600"/>
                  <a:pt x="15830" y="1604"/>
                  <a:pt x="15830" y="1608"/>
                </a:cubicBezTo>
                <a:cubicBezTo>
                  <a:pt x="15830" y="1613"/>
                  <a:pt x="15826" y="1616"/>
                  <a:pt x="15822" y="1616"/>
                </a:cubicBezTo>
                <a:close/>
                <a:moveTo>
                  <a:pt x="15790" y="1616"/>
                </a:moveTo>
                <a:lnTo>
                  <a:pt x="15790" y="1616"/>
                </a:lnTo>
                <a:cubicBezTo>
                  <a:pt x="15785" y="1616"/>
                  <a:pt x="15782" y="1613"/>
                  <a:pt x="15782" y="1608"/>
                </a:cubicBezTo>
                <a:cubicBezTo>
                  <a:pt x="15782" y="1604"/>
                  <a:pt x="15785" y="1600"/>
                  <a:pt x="15790" y="1600"/>
                </a:cubicBezTo>
                <a:cubicBezTo>
                  <a:pt x="15794" y="1600"/>
                  <a:pt x="15798" y="1604"/>
                  <a:pt x="15798" y="1608"/>
                </a:cubicBezTo>
                <a:cubicBezTo>
                  <a:pt x="15798" y="1613"/>
                  <a:pt x="15794" y="1616"/>
                  <a:pt x="15790" y="1616"/>
                </a:cubicBezTo>
                <a:close/>
                <a:moveTo>
                  <a:pt x="15758" y="1616"/>
                </a:moveTo>
                <a:lnTo>
                  <a:pt x="15758" y="1616"/>
                </a:lnTo>
                <a:cubicBezTo>
                  <a:pt x="15753" y="1616"/>
                  <a:pt x="15750" y="1613"/>
                  <a:pt x="15750" y="1608"/>
                </a:cubicBezTo>
                <a:cubicBezTo>
                  <a:pt x="15750" y="1604"/>
                  <a:pt x="15753" y="1600"/>
                  <a:pt x="15758" y="1600"/>
                </a:cubicBezTo>
                <a:cubicBezTo>
                  <a:pt x="15762" y="1600"/>
                  <a:pt x="15766" y="1604"/>
                  <a:pt x="15766" y="1608"/>
                </a:cubicBezTo>
                <a:cubicBezTo>
                  <a:pt x="15766" y="1613"/>
                  <a:pt x="15762" y="1616"/>
                  <a:pt x="15758" y="1616"/>
                </a:cubicBezTo>
                <a:close/>
                <a:moveTo>
                  <a:pt x="15726" y="1616"/>
                </a:moveTo>
                <a:lnTo>
                  <a:pt x="15726" y="1616"/>
                </a:lnTo>
                <a:cubicBezTo>
                  <a:pt x="15721" y="1616"/>
                  <a:pt x="15718" y="1613"/>
                  <a:pt x="15718" y="1608"/>
                </a:cubicBezTo>
                <a:cubicBezTo>
                  <a:pt x="15718" y="1604"/>
                  <a:pt x="15721" y="1600"/>
                  <a:pt x="15726" y="1600"/>
                </a:cubicBezTo>
                <a:cubicBezTo>
                  <a:pt x="15730" y="1600"/>
                  <a:pt x="15734" y="1604"/>
                  <a:pt x="15734" y="1608"/>
                </a:cubicBezTo>
                <a:cubicBezTo>
                  <a:pt x="15734" y="1613"/>
                  <a:pt x="15730" y="1616"/>
                  <a:pt x="15726" y="1616"/>
                </a:cubicBezTo>
                <a:close/>
                <a:moveTo>
                  <a:pt x="15694" y="1616"/>
                </a:moveTo>
                <a:lnTo>
                  <a:pt x="15694" y="1616"/>
                </a:lnTo>
                <a:cubicBezTo>
                  <a:pt x="15689" y="1616"/>
                  <a:pt x="15686" y="1613"/>
                  <a:pt x="15686" y="1608"/>
                </a:cubicBezTo>
                <a:cubicBezTo>
                  <a:pt x="15686" y="1604"/>
                  <a:pt x="15689" y="1600"/>
                  <a:pt x="15694" y="1600"/>
                </a:cubicBezTo>
                <a:cubicBezTo>
                  <a:pt x="15698" y="1600"/>
                  <a:pt x="15702" y="1604"/>
                  <a:pt x="15702" y="1608"/>
                </a:cubicBezTo>
                <a:cubicBezTo>
                  <a:pt x="15702" y="1613"/>
                  <a:pt x="15698" y="1616"/>
                  <a:pt x="15694" y="1616"/>
                </a:cubicBezTo>
                <a:close/>
                <a:moveTo>
                  <a:pt x="15662" y="1616"/>
                </a:moveTo>
                <a:lnTo>
                  <a:pt x="15662" y="1616"/>
                </a:lnTo>
                <a:cubicBezTo>
                  <a:pt x="15657" y="1616"/>
                  <a:pt x="15654" y="1613"/>
                  <a:pt x="15654" y="1608"/>
                </a:cubicBezTo>
                <a:cubicBezTo>
                  <a:pt x="15654" y="1604"/>
                  <a:pt x="15657" y="1600"/>
                  <a:pt x="15662" y="1600"/>
                </a:cubicBezTo>
                <a:cubicBezTo>
                  <a:pt x="15666" y="1600"/>
                  <a:pt x="15670" y="1604"/>
                  <a:pt x="15670" y="1608"/>
                </a:cubicBezTo>
                <a:cubicBezTo>
                  <a:pt x="15670" y="1613"/>
                  <a:pt x="15666" y="1616"/>
                  <a:pt x="15662" y="1616"/>
                </a:cubicBezTo>
                <a:close/>
                <a:moveTo>
                  <a:pt x="15630" y="1616"/>
                </a:moveTo>
                <a:lnTo>
                  <a:pt x="15630" y="1616"/>
                </a:lnTo>
                <a:cubicBezTo>
                  <a:pt x="15625" y="1616"/>
                  <a:pt x="15622" y="1613"/>
                  <a:pt x="15622" y="1608"/>
                </a:cubicBezTo>
                <a:cubicBezTo>
                  <a:pt x="15622" y="1604"/>
                  <a:pt x="15625" y="1600"/>
                  <a:pt x="15630" y="1600"/>
                </a:cubicBezTo>
                <a:cubicBezTo>
                  <a:pt x="15634" y="1600"/>
                  <a:pt x="15638" y="1604"/>
                  <a:pt x="15638" y="1608"/>
                </a:cubicBezTo>
                <a:cubicBezTo>
                  <a:pt x="15638" y="1613"/>
                  <a:pt x="15634" y="1616"/>
                  <a:pt x="15630" y="1616"/>
                </a:cubicBezTo>
                <a:close/>
                <a:moveTo>
                  <a:pt x="15598" y="1616"/>
                </a:moveTo>
                <a:lnTo>
                  <a:pt x="15598" y="1616"/>
                </a:lnTo>
                <a:cubicBezTo>
                  <a:pt x="15593" y="1616"/>
                  <a:pt x="15590" y="1613"/>
                  <a:pt x="15590" y="1608"/>
                </a:cubicBezTo>
                <a:cubicBezTo>
                  <a:pt x="15590" y="1604"/>
                  <a:pt x="15593" y="1600"/>
                  <a:pt x="15598" y="1600"/>
                </a:cubicBezTo>
                <a:cubicBezTo>
                  <a:pt x="15602" y="1600"/>
                  <a:pt x="15606" y="1604"/>
                  <a:pt x="15606" y="1608"/>
                </a:cubicBezTo>
                <a:cubicBezTo>
                  <a:pt x="15606" y="1613"/>
                  <a:pt x="15602" y="1616"/>
                  <a:pt x="15598" y="1616"/>
                </a:cubicBezTo>
                <a:close/>
                <a:moveTo>
                  <a:pt x="15566" y="1616"/>
                </a:moveTo>
                <a:lnTo>
                  <a:pt x="15565" y="1616"/>
                </a:lnTo>
                <a:cubicBezTo>
                  <a:pt x="15561" y="1616"/>
                  <a:pt x="15557" y="1613"/>
                  <a:pt x="15557" y="1608"/>
                </a:cubicBezTo>
                <a:cubicBezTo>
                  <a:pt x="15557" y="1604"/>
                  <a:pt x="15561" y="1600"/>
                  <a:pt x="15565" y="1600"/>
                </a:cubicBezTo>
                <a:lnTo>
                  <a:pt x="15566" y="1600"/>
                </a:lnTo>
                <a:cubicBezTo>
                  <a:pt x="15570" y="1600"/>
                  <a:pt x="15574" y="1604"/>
                  <a:pt x="15574" y="1608"/>
                </a:cubicBezTo>
                <a:cubicBezTo>
                  <a:pt x="15574" y="1613"/>
                  <a:pt x="15570" y="1616"/>
                  <a:pt x="15566" y="1616"/>
                </a:cubicBezTo>
                <a:close/>
                <a:moveTo>
                  <a:pt x="15533" y="1616"/>
                </a:moveTo>
                <a:lnTo>
                  <a:pt x="15533" y="1616"/>
                </a:lnTo>
                <a:cubicBezTo>
                  <a:pt x="15529" y="1616"/>
                  <a:pt x="15525" y="1613"/>
                  <a:pt x="15525" y="1608"/>
                </a:cubicBezTo>
                <a:cubicBezTo>
                  <a:pt x="15525" y="1604"/>
                  <a:pt x="15529" y="1600"/>
                  <a:pt x="15533" y="1600"/>
                </a:cubicBezTo>
                <a:cubicBezTo>
                  <a:pt x="15538" y="1600"/>
                  <a:pt x="15541" y="1604"/>
                  <a:pt x="15541" y="1608"/>
                </a:cubicBezTo>
                <a:cubicBezTo>
                  <a:pt x="15541" y="1613"/>
                  <a:pt x="15538" y="1616"/>
                  <a:pt x="15533" y="1616"/>
                </a:cubicBezTo>
                <a:close/>
                <a:moveTo>
                  <a:pt x="15501" y="1616"/>
                </a:moveTo>
                <a:lnTo>
                  <a:pt x="15501" y="1616"/>
                </a:lnTo>
                <a:cubicBezTo>
                  <a:pt x="15497" y="1616"/>
                  <a:pt x="15493" y="1613"/>
                  <a:pt x="15493" y="1608"/>
                </a:cubicBezTo>
                <a:cubicBezTo>
                  <a:pt x="15493" y="1604"/>
                  <a:pt x="15497" y="1600"/>
                  <a:pt x="15501" y="1600"/>
                </a:cubicBezTo>
                <a:cubicBezTo>
                  <a:pt x="15506" y="1600"/>
                  <a:pt x="15509" y="1604"/>
                  <a:pt x="15509" y="1608"/>
                </a:cubicBezTo>
                <a:cubicBezTo>
                  <a:pt x="15509" y="1613"/>
                  <a:pt x="15506" y="1616"/>
                  <a:pt x="15501" y="1616"/>
                </a:cubicBezTo>
                <a:close/>
                <a:moveTo>
                  <a:pt x="15469" y="1616"/>
                </a:moveTo>
                <a:lnTo>
                  <a:pt x="15469" y="1616"/>
                </a:lnTo>
                <a:cubicBezTo>
                  <a:pt x="15465" y="1616"/>
                  <a:pt x="15461" y="1613"/>
                  <a:pt x="15461" y="1608"/>
                </a:cubicBezTo>
                <a:cubicBezTo>
                  <a:pt x="15461" y="1604"/>
                  <a:pt x="15465" y="1600"/>
                  <a:pt x="15469" y="1600"/>
                </a:cubicBezTo>
                <a:cubicBezTo>
                  <a:pt x="15474" y="1600"/>
                  <a:pt x="15477" y="1604"/>
                  <a:pt x="15477" y="1608"/>
                </a:cubicBezTo>
                <a:cubicBezTo>
                  <a:pt x="15477" y="1613"/>
                  <a:pt x="15474" y="1616"/>
                  <a:pt x="15469" y="1616"/>
                </a:cubicBezTo>
                <a:close/>
                <a:moveTo>
                  <a:pt x="15437" y="1616"/>
                </a:moveTo>
                <a:lnTo>
                  <a:pt x="15437" y="1616"/>
                </a:lnTo>
                <a:cubicBezTo>
                  <a:pt x="15433" y="1616"/>
                  <a:pt x="15429" y="1613"/>
                  <a:pt x="15429" y="1608"/>
                </a:cubicBezTo>
                <a:cubicBezTo>
                  <a:pt x="15429" y="1604"/>
                  <a:pt x="15433" y="1600"/>
                  <a:pt x="15437" y="1600"/>
                </a:cubicBezTo>
                <a:cubicBezTo>
                  <a:pt x="15442" y="1600"/>
                  <a:pt x="15445" y="1604"/>
                  <a:pt x="15445" y="1608"/>
                </a:cubicBezTo>
                <a:cubicBezTo>
                  <a:pt x="15445" y="1613"/>
                  <a:pt x="15442" y="1616"/>
                  <a:pt x="15437" y="1616"/>
                </a:cubicBezTo>
                <a:close/>
                <a:moveTo>
                  <a:pt x="15405" y="1616"/>
                </a:moveTo>
                <a:lnTo>
                  <a:pt x="15405" y="1616"/>
                </a:lnTo>
                <a:cubicBezTo>
                  <a:pt x="15401" y="1616"/>
                  <a:pt x="15397" y="1613"/>
                  <a:pt x="15397" y="1608"/>
                </a:cubicBezTo>
                <a:cubicBezTo>
                  <a:pt x="15397" y="1604"/>
                  <a:pt x="15401" y="1600"/>
                  <a:pt x="15405" y="1600"/>
                </a:cubicBezTo>
                <a:cubicBezTo>
                  <a:pt x="15410" y="1600"/>
                  <a:pt x="15413" y="1604"/>
                  <a:pt x="15413" y="1608"/>
                </a:cubicBezTo>
                <a:cubicBezTo>
                  <a:pt x="15413" y="1613"/>
                  <a:pt x="15410" y="1616"/>
                  <a:pt x="15405" y="1616"/>
                </a:cubicBezTo>
                <a:close/>
                <a:moveTo>
                  <a:pt x="15373" y="1616"/>
                </a:moveTo>
                <a:lnTo>
                  <a:pt x="15373" y="1616"/>
                </a:lnTo>
                <a:cubicBezTo>
                  <a:pt x="15369" y="1616"/>
                  <a:pt x="15365" y="1613"/>
                  <a:pt x="15365" y="1608"/>
                </a:cubicBezTo>
                <a:cubicBezTo>
                  <a:pt x="15365" y="1604"/>
                  <a:pt x="15369" y="1600"/>
                  <a:pt x="15373" y="1600"/>
                </a:cubicBezTo>
                <a:cubicBezTo>
                  <a:pt x="15378" y="1600"/>
                  <a:pt x="15381" y="1604"/>
                  <a:pt x="15381" y="1608"/>
                </a:cubicBezTo>
                <a:cubicBezTo>
                  <a:pt x="15381" y="1613"/>
                  <a:pt x="15378" y="1616"/>
                  <a:pt x="15373" y="1616"/>
                </a:cubicBezTo>
                <a:close/>
                <a:moveTo>
                  <a:pt x="15341" y="1616"/>
                </a:moveTo>
                <a:lnTo>
                  <a:pt x="15341" y="1616"/>
                </a:lnTo>
                <a:cubicBezTo>
                  <a:pt x="15337" y="1616"/>
                  <a:pt x="15333" y="1613"/>
                  <a:pt x="15333" y="1608"/>
                </a:cubicBezTo>
                <a:cubicBezTo>
                  <a:pt x="15333" y="1604"/>
                  <a:pt x="15337" y="1600"/>
                  <a:pt x="15341" y="1600"/>
                </a:cubicBezTo>
                <a:cubicBezTo>
                  <a:pt x="15346" y="1600"/>
                  <a:pt x="15349" y="1604"/>
                  <a:pt x="15349" y="1608"/>
                </a:cubicBezTo>
                <a:cubicBezTo>
                  <a:pt x="15349" y="1613"/>
                  <a:pt x="15346" y="1616"/>
                  <a:pt x="15341" y="1616"/>
                </a:cubicBezTo>
                <a:close/>
                <a:moveTo>
                  <a:pt x="15309" y="1616"/>
                </a:moveTo>
                <a:lnTo>
                  <a:pt x="15309" y="1616"/>
                </a:lnTo>
                <a:cubicBezTo>
                  <a:pt x="15305" y="1616"/>
                  <a:pt x="15301" y="1613"/>
                  <a:pt x="15301" y="1608"/>
                </a:cubicBezTo>
                <a:cubicBezTo>
                  <a:pt x="15301" y="1604"/>
                  <a:pt x="15305" y="1600"/>
                  <a:pt x="15309" y="1600"/>
                </a:cubicBezTo>
                <a:cubicBezTo>
                  <a:pt x="15314" y="1600"/>
                  <a:pt x="15317" y="1604"/>
                  <a:pt x="15317" y="1608"/>
                </a:cubicBezTo>
                <a:cubicBezTo>
                  <a:pt x="15317" y="1613"/>
                  <a:pt x="15314" y="1616"/>
                  <a:pt x="15309" y="1616"/>
                </a:cubicBezTo>
                <a:close/>
                <a:moveTo>
                  <a:pt x="15277" y="1616"/>
                </a:moveTo>
                <a:lnTo>
                  <a:pt x="15277" y="1616"/>
                </a:lnTo>
                <a:cubicBezTo>
                  <a:pt x="15273" y="1616"/>
                  <a:pt x="15269" y="1613"/>
                  <a:pt x="15269" y="1608"/>
                </a:cubicBezTo>
                <a:cubicBezTo>
                  <a:pt x="15269" y="1604"/>
                  <a:pt x="15273" y="1600"/>
                  <a:pt x="15277" y="1600"/>
                </a:cubicBezTo>
                <a:cubicBezTo>
                  <a:pt x="15282" y="1600"/>
                  <a:pt x="15285" y="1604"/>
                  <a:pt x="15285" y="1608"/>
                </a:cubicBezTo>
                <a:cubicBezTo>
                  <a:pt x="15285" y="1613"/>
                  <a:pt x="15282" y="1616"/>
                  <a:pt x="15277" y="1616"/>
                </a:cubicBezTo>
                <a:close/>
                <a:moveTo>
                  <a:pt x="15245" y="1616"/>
                </a:moveTo>
                <a:lnTo>
                  <a:pt x="15245" y="1616"/>
                </a:lnTo>
                <a:cubicBezTo>
                  <a:pt x="15241" y="1616"/>
                  <a:pt x="15237" y="1613"/>
                  <a:pt x="15237" y="1608"/>
                </a:cubicBezTo>
                <a:cubicBezTo>
                  <a:pt x="15237" y="1604"/>
                  <a:pt x="15241" y="1600"/>
                  <a:pt x="15245" y="1600"/>
                </a:cubicBezTo>
                <a:cubicBezTo>
                  <a:pt x="15250" y="1600"/>
                  <a:pt x="15253" y="1604"/>
                  <a:pt x="15253" y="1608"/>
                </a:cubicBezTo>
                <a:cubicBezTo>
                  <a:pt x="15253" y="1613"/>
                  <a:pt x="15250" y="1616"/>
                  <a:pt x="15245" y="1616"/>
                </a:cubicBezTo>
                <a:close/>
                <a:moveTo>
                  <a:pt x="15213" y="1616"/>
                </a:moveTo>
                <a:lnTo>
                  <a:pt x="15213" y="1616"/>
                </a:lnTo>
                <a:cubicBezTo>
                  <a:pt x="15209" y="1616"/>
                  <a:pt x="15205" y="1613"/>
                  <a:pt x="15205" y="1608"/>
                </a:cubicBezTo>
                <a:cubicBezTo>
                  <a:pt x="15205" y="1604"/>
                  <a:pt x="15209" y="1600"/>
                  <a:pt x="15213" y="1600"/>
                </a:cubicBezTo>
                <a:cubicBezTo>
                  <a:pt x="15218" y="1600"/>
                  <a:pt x="15221" y="1604"/>
                  <a:pt x="15221" y="1608"/>
                </a:cubicBezTo>
                <a:cubicBezTo>
                  <a:pt x="15221" y="1613"/>
                  <a:pt x="15218" y="1616"/>
                  <a:pt x="15213" y="1616"/>
                </a:cubicBezTo>
                <a:close/>
                <a:moveTo>
                  <a:pt x="15181" y="1616"/>
                </a:moveTo>
                <a:lnTo>
                  <a:pt x="15181" y="1616"/>
                </a:lnTo>
                <a:cubicBezTo>
                  <a:pt x="15177" y="1616"/>
                  <a:pt x="15173" y="1613"/>
                  <a:pt x="15173" y="1608"/>
                </a:cubicBezTo>
                <a:cubicBezTo>
                  <a:pt x="15173" y="1604"/>
                  <a:pt x="15177" y="1600"/>
                  <a:pt x="15181" y="1600"/>
                </a:cubicBezTo>
                <a:cubicBezTo>
                  <a:pt x="15186" y="1600"/>
                  <a:pt x="15189" y="1604"/>
                  <a:pt x="15189" y="1608"/>
                </a:cubicBezTo>
                <a:cubicBezTo>
                  <a:pt x="15189" y="1613"/>
                  <a:pt x="15186" y="1616"/>
                  <a:pt x="15181" y="1616"/>
                </a:cubicBezTo>
                <a:close/>
                <a:moveTo>
                  <a:pt x="15149" y="1616"/>
                </a:moveTo>
                <a:lnTo>
                  <a:pt x="15149" y="1616"/>
                </a:lnTo>
                <a:cubicBezTo>
                  <a:pt x="15145" y="1616"/>
                  <a:pt x="15141" y="1613"/>
                  <a:pt x="15141" y="1608"/>
                </a:cubicBezTo>
                <a:cubicBezTo>
                  <a:pt x="15141" y="1604"/>
                  <a:pt x="15145" y="1600"/>
                  <a:pt x="15149" y="1600"/>
                </a:cubicBezTo>
                <a:cubicBezTo>
                  <a:pt x="15154" y="1600"/>
                  <a:pt x="15157" y="1604"/>
                  <a:pt x="15157" y="1608"/>
                </a:cubicBezTo>
                <a:cubicBezTo>
                  <a:pt x="15157" y="1613"/>
                  <a:pt x="15154" y="1616"/>
                  <a:pt x="15149" y="1616"/>
                </a:cubicBezTo>
                <a:close/>
                <a:moveTo>
                  <a:pt x="15117" y="1616"/>
                </a:moveTo>
                <a:lnTo>
                  <a:pt x="15117" y="1616"/>
                </a:lnTo>
                <a:cubicBezTo>
                  <a:pt x="15113" y="1616"/>
                  <a:pt x="15109" y="1613"/>
                  <a:pt x="15109" y="1608"/>
                </a:cubicBezTo>
                <a:cubicBezTo>
                  <a:pt x="15109" y="1604"/>
                  <a:pt x="15113" y="1600"/>
                  <a:pt x="15117" y="1600"/>
                </a:cubicBezTo>
                <a:cubicBezTo>
                  <a:pt x="15122" y="1600"/>
                  <a:pt x="15125" y="1604"/>
                  <a:pt x="15125" y="1608"/>
                </a:cubicBezTo>
                <a:cubicBezTo>
                  <a:pt x="15125" y="1613"/>
                  <a:pt x="15122" y="1616"/>
                  <a:pt x="15117" y="1616"/>
                </a:cubicBezTo>
                <a:close/>
                <a:moveTo>
                  <a:pt x="15085" y="1616"/>
                </a:moveTo>
                <a:lnTo>
                  <a:pt x="15085" y="1616"/>
                </a:lnTo>
                <a:cubicBezTo>
                  <a:pt x="15081" y="1616"/>
                  <a:pt x="15077" y="1613"/>
                  <a:pt x="15077" y="1608"/>
                </a:cubicBezTo>
                <a:cubicBezTo>
                  <a:pt x="15077" y="1604"/>
                  <a:pt x="15081" y="1600"/>
                  <a:pt x="15085" y="1600"/>
                </a:cubicBezTo>
                <a:cubicBezTo>
                  <a:pt x="15090" y="1600"/>
                  <a:pt x="15093" y="1604"/>
                  <a:pt x="15093" y="1608"/>
                </a:cubicBezTo>
                <a:cubicBezTo>
                  <a:pt x="15093" y="1613"/>
                  <a:pt x="15090" y="1616"/>
                  <a:pt x="15085" y="1616"/>
                </a:cubicBezTo>
                <a:close/>
                <a:moveTo>
                  <a:pt x="15053" y="1616"/>
                </a:moveTo>
                <a:lnTo>
                  <a:pt x="15053" y="1616"/>
                </a:lnTo>
                <a:cubicBezTo>
                  <a:pt x="15049" y="1616"/>
                  <a:pt x="15045" y="1613"/>
                  <a:pt x="15045" y="1608"/>
                </a:cubicBezTo>
                <a:cubicBezTo>
                  <a:pt x="15045" y="1604"/>
                  <a:pt x="15049" y="1600"/>
                  <a:pt x="15053" y="1600"/>
                </a:cubicBezTo>
                <a:cubicBezTo>
                  <a:pt x="15058" y="1600"/>
                  <a:pt x="15061" y="1604"/>
                  <a:pt x="15061" y="1608"/>
                </a:cubicBezTo>
                <a:cubicBezTo>
                  <a:pt x="15061" y="1613"/>
                  <a:pt x="15058" y="1616"/>
                  <a:pt x="15053" y="1616"/>
                </a:cubicBezTo>
                <a:close/>
                <a:moveTo>
                  <a:pt x="15021" y="1616"/>
                </a:moveTo>
                <a:lnTo>
                  <a:pt x="15021" y="1616"/>
                </a:lnTo>
                <a:cubicBezTo>
                  <a:pt x="15017" y="1616"/>
                  <a:pt x="15013" y="1613"/>
                  <a:pt x="15013" y="1608"/>
                </a:cubicBezTo>
                <a:cubicBezTo>
                  <a:pt x="15013" y="1604"/>
                  <a:pt x="15017" y="1600"/>
                  <a:pt x="15021" y="1600"/>
                </a:cubicBezTo>
                <a:cubicBezTo>
                  <a:pt x="15026" y="1600"/>
                  <a:pt x="15029" y="1604"/>
                  <a:pt x="15029" y="1608"/>
                </a:cubicBezTo>
                <a:cubicBezTo>
                  <a:pt x="15029" y="1613"/>
                  <a:pt x="15026" y="1616"/>
                  <a:pt x="15021" y="1616"/>
                </a:cubicBezTo>
                <a:close/>
                <a:moveTo>
                  <a:pt x="14989" y="1616"/>
                </a:moveTo>
                <a:lnTo>
                  <a:pt x="14989" y="1616"/>
                </a:lnTo>
                <a:cubicBezTo>
                  <a:pt x="14985" y="1616"/>
                  <a:pt x="14981" y="1613"/>
                  <a:pt x="14981" y="1608"/>
                </a:cubicBezTo>
                <a:cubicBezTo>
                  <a:pt x="14981" y="1604"/>
                  <a:pt x="14985" y="1600"/>
                  <a:pt x="14989" y="1600"/>
                </a:cubicBezTo>
                <a:cubicBezTo>
                  <a:pt x="14994" y="1600"/>
                  <a:pt x="14997" y="1604"/>
                  <a:pt x="14997" y="1608"/>
                </a:cubicBezTo>
                <a:cubicBezTo>
                  <a:pt x="14997" y="1613"/>
                  <a:pt x="14994" y="1616"/>
                  <a:pt x="14989" y="1616"/>
                </a:cubicBezTo>
                <a:close/>
                <a:moveTo>
                  <a:pt x="14957" y="1616"/>
                </a:moveTo>
                <a:lnTo>
                  <a:pt x="14957" y="1616"/>
                </a:lnTo>
                <a:cubicBezTo>
                  <a:pt x="14953" y="1616"/>
                  <a:pt x="14949" y="1613"/>
                  <a:pt x="14949" y="1608"/>
                </a:cubicBezTo>
                <a:cubicBezTo>
                  <a:pt x="14949" y="1604"/>
                  <a:pt x="14953" y="1600"/>
                  <a:pt x="14957" y="1600"/>
                </a:cubicBezTo>
                <a:cubicBezTo>
                  <a:pt x="14962" y="1600"/>
                  <a:pt x="14965" y="1604"/>
                  <a:pt x="14965" y="1608"/>
                </a:cubicBezTo>
                <a:cubicBezTo>
                  <a:pt x="14965" y="1613"/>
                  <a:pt x="14962" y="1616"/>
                  <a:pt x="14957" y="1616"/>
                </a:cubicBezTo>
                <a:close/>
                <a:moveTo>
                  <a:pt x="14925" y="1616"/>
                </a:moveTo>
                <a:lnTo>
                  <a:pt x="14925" y="1616"/>
                </a:lnTo>
                <a:cubicBezTo>
                  <a:pt x="14921" y="1616"/>
                  <a:pt x="14917" y="1613"/>
                  <a:pt x="14917" y="1608"/>
                </a:cubicBezTo>
                <a:cubicBezTo>
                  <a:pt x="14917" y="1604"/>
                  <a:pt x="14921" y="1600"/>
                  <a:pt x="14925" y="1600"/>
                </a:cubicBezTo>
                <a:cubicBezTo>
                  <a:pt x="14930" y="1600"/>
                  <a:pt x="14933" y="1604"/>
                  <a:pt x="14933" y="1608"/>
                </a:cubicBezTo>
                <a:cubicBezTo>
                  <a:pt x="14933" y="1613"/>
                  <a:pt x="14930" y="1616"/>
                  <a:pt x="14925" y="1616"/>
                </a:cubicBezTo>
                <a:close/>
                <a:moveTo>
                  <a:pt x="14893" y="1616"/>
                </a:moveTo>
                <a:lnTo>
                  <a:pt x="14893" y="1616"/>
                </a:lnTo>
                <a:cubicBezTo>
                  <a:pt x="14889" y="1616"/>
                  <a:pt x="14885" y="1613"/>
                  <a:pt x="14885" y="1608"/>
                </a:cubicBezTo>
                <a:cubicBezTo>
                  <a:pt x="14885" y="1604"/>
                  <a:pt x="14889" y="1600"/>
                  <a:pt x="14893" y="1600"/>
                </a:cubicBezTo>
                <a:cubicBezTo>
                  <a:pt x="14898" y="1600"/>
                  <a:pt x="14901" y="1604"/>
                  <a:pt x="14901" y="1608"/>
                </a:cubicBezTo>
                <a:cubicBezTo>
                  <a:pt x="14901" y="1613"/>
                  <a:pt x="14898" y="1616"/>
                  <a:pt x="14893" y="1616"/>
                </a:cubicBezTo>
                <a:close/>
                <a:moveTo>
                  <a:pt x="14861" y="1616"/>
                </a:moveTo>
                <a:lnTo>
                  <a:pt x="14861" y="1616"/>
                </a:lnTo>
                <a:cubicBezTo>
                  <a:pt x="14857" y="1616"/>
                  <a:pt x="14853" y="1613"/>
                  <a:pt x="14853" y="1608"/>
                </a:cubicBezTo>
                <a:cubicBezTo>
                  <a:pt x="14853" y="1604"/>
                  <a:pt x="14857" y="1600"/>
                  <a:pt x="14861" y="1600"/>
                </a:cubicBezTo>
                <a:cubicBezTo>
                  <a:pt x="14866" y="1600"/>
                  <a:pt x="14869" y="1604"/>
                  <a:pt x="14869" y="1608"/>
                </a:cubicBezTo>
                <a:cubicBezTo>
                  <a:pt x="14869" y="1613"/>
                  <a:pt x="14866" y="1616"/>
                  <a:pt x="14861" y="1616"/>
                </a:cubicBezTo>
                <a:close/>
                <a:moveTo>
                  <a:pt x="14829" y="1616"/>
                </a:moveTo>
                <a:lnTo>
                  <a:pt x="14829" y="1616"/>
                </a:lnTo>
                <a:cubicBezTo>
                  <a:pt x="14825" y="1616"/>
                  <a:pt x="14821" y="1613"/>
                  <a:pt x="14821" y="1608"/>
                </a:cubicBezTo>
                <a:cubicBezTo>
                  <a:pt x="14821" y="1604"/>
                  <a:pt x="14825" y="1600"/>
                  <a:pt x="14829" y="1600"/>
                </a:cubicBezTo>
                <a:cubicBezTo>
                  <a:pt x="14834" y="1600"/>
                  <a:pt x="14837" y="1604"/>
                  <a:pt x="14837" y="1608"/>
                </a:cubicBezTo>
                <a:cubicBezTo>
                  <a:pt x="14837" y="1613"/>
                  <a:pt x="14834" y="1616"/>
                  <a:pt x="14829" y="1616"/>
                </a:cubicBezTo>
                <a:close/>
                <a:moveTo>
                  <a:pt x="14797" y="1616"/>
                </a:moveTo>
                <a:lnTo>
                  <a:pt x="14797" y="1616"/>
                </a:lnTo>
                <a:cubicBezTo>
                  <a:pt x="14793" y="1616"/>
                  <a:pt x="14789" y="1613"/>
                  <a:pt x="14789" y="1608"/>
                </a:cubicBezTo>
                <a:cubicBezTo>
                  <a:pt x="14789" y="1604"/>
                  <a:pt x="14793" y="1600"/>
                  <a:pt x="14797" y="1600"/>
                </a:cubicBezTo>
                <a:cubicBezTo>
                  <a:pt x="14802" y="1600"/>
                  <a:pt x="14805" y="1604"/>
                  <a:pt x="14805" y="1608"/>
                </a:cubicBezTo>
                <a:cubicBezTo>
                  <a:pt x="14805" y="1613"/>
                  <a:pt x="14802" y="1616"/>
                  <a:pt x="14797" y="1616"/>
                </a:cubicBezTo>
                <a:close/>
                <a:moveTo>
                  <a:pt x="14765" y="1616"/>
                </a:moveTo>
                <a:lnTo>
                  <a:pt x="14765" y="1616"/>
                </a:lnTo>
                <a:cubicBezTo>
                  <a:pt x="14761" y="1616"/>
                  <a:pt x="14757" y="1613"/>
                  <a:pt x="14757" y="1608"/>
                </a:cubicBezTo>
                <a:cubicBezTo>
                  <a:pt x="14757" y="1604"/>
                  <a:pt x="14761" y="1600"/>
                  <a:pt x="14765" y="1600"/>
                </a:cubicBezTo>
                <a:cubicBezTo>
                  <a:pt x="14770" y="1600"/>
                  <a:pt x="14773" y="1604"/>
                  <a:pt x="14773" y="1608"/>
                </a:cubicBezTo>
                <a:cubicBezTo>
                  <a:pt x="14773" y="1613"/>
                  <a:pt x="14770" y="1616"/>
                  <a:pt x="14765" y="1616"/>
                </a:cubicBezTo>
                <a:close/>
                <a:moveTo>
                  <a:pt x="14733" y="1616"/>
                </a:moveTo>
                <a:lnTo>
                  <a:pt x="14733" y="1616"/>
                </a:lnTo>
                <a:cubicBezTo>
                  <a:pt x="14729" y="1616"/>
                  <a:pt x="14725" y="1613"/>
                  <a:pt x="14725" y="1608"/>
                </a:cubicBezTo>
                <a:cubicBezTo>
                  <a:pt x="14725" y="1604"/>
                  <a:pt x="14729" y="1600"/>
                  <a:pt x="14733" y="1600"/>
                </a:cubicBezTo>
                <a:cubicBezTo>
                  <a:pt x="14737" y="1600"/>
                  <a:pt x="14741" y="1604"/>
                  <a:pt x="14741" y="1608"/>
                </a:cubicBezTo>
                <a:cubicBezTo>
                  <a:pt x="14741" y="1613"/>
                  <a:pt x="14737" y="1616"/>
                  <a:pt x="14733" y="1616"/>
                </a:cubicBezTo>
                <a:close/>
                <a:moveTo>
                  <a:pt x="14701" y="1616"/>
                </a:moveTo>
                <a:lnTo>
                  <a:pt x="14701" y="1616"/>
                </a:lnTo>
                <a:cubicBezTo>
                  <a:pt x="14697" y="1616"/>
                  <a:pt x="14693" y="1613"/>
                  <a:pt x="14693" y="1608"/>
                </a:cubicBezTo>
                <a:cubicBezTo>
                  <a:pt x="14693" y="1604"/>
                  <a:pt x="14697" y="1600"/>
                  <a:pt x="14701" y="1600"/>
                </a:cubicBezTo>
                <a:cubicBezTo>
                  <a:pt x="14705" y="1600"/>
                  <a:pt x="14709" y="1604"/>
                  <a:pt x="14709" y="1608"/>
                </a:cubicBezTo>
                <a:cubicBezTo>
                  <a:pt x="14709" y="1613"/>
                  <a:pt x="14705" y="1616"/>
                  <a:pt x="14701" y="1616"/>
                </a:cubicBezTo>
                <a:close/>
                <a:moveTo>
                  <a:pt x="14669" y="1616"/>
                </a:moveTo>
                <a:lnTo>
                  <a:pt x="14669" y="1616"/>
                </a:lnTo>
                <a:cubicBezTo>
                  <a:pt x="14665" y="1616"/>
                  <a:pt x="14661" y="1613"/>
                  <a:pt x="14661" y="1608"/>
                </a:cubicBezTo>
                <a:cubicBezTo>
                  <a:pt x="14661" y="1604"/>
                  <a:pt x="14665" y="1600"/>
                  <a:pt x="14669" y="1600"/>
                </a:cubicBezTo>
                <a:cubicBezTo>
                  <a:pt x="14673" y="1600"/>
                  <a:pt x="14677" y="1604"/>
                  <a:pt x="14677" y="1608"/>
                </a:cubicBezTo>
                <a:cubicBezTo>
                  <a:pt x="14677" y="1613"/>
                  <a:pt x="14673" y="1616"/>
                  <a:pt x="14669" y="1616"/>
                </a:cubicBezTo>
                <a:close/>
                <a:moveTo>
                  <a:pt x="14637" y="1616"/>
                </a:moveTo>
                <a:lnTo>
                  <a:pt x="14637" y="1616"/>
                </a:lnTo>
                <a:cubicBezTo>
                  <a:pt x="14633" y="1616"/>
                  <a:pt x="14629" y="1613"/>
                  <a:pt x="14629" y="1608"/>
                </a:cubicBezTo>
                <a:cubicBezTo>
                  <a:pt x="14629" y="1604"/>
                  <a:pt x="14633" y="1600"/>
                  <a:pt x="14637" y="1600"/>
                </a:cubicBezTo>
                <a:cubicBezTo>
                  <a:pt x="14641" y="1600"/>
                  <a:pt x="14645" y="1604"/>
                  <a:pt x="14645" y="1608"/>
                </a:cubicBezTo>
                <a:cubicBezTo>
                  <a:pt x="14645" y="1613"/>
                  <a:pt x="14641" y="1616"/>
                  <a:pt x="14637" y="1616"/>
                </a:cubicBezTo>
                <a:close/>
                <a:moveTo>
                  <a:pt x="14605" y="1616"/>
                </a:moveTo>
                <a:lnTo>
                  <a:pt x="14605" y="1616"/>
                </a:lnTo>
                <a:cubicBezTo>
                  <a:pt x="14601" y="1616"/>
                  <a:pt x="14597" y="1613"/>
                  <a:pt x="14597" y="1608"/>
                </a:cubicBezTo>
                <a:cubicBezTo>
                  <a:pt x="14597" y="1604"/>
                  <a:pt x="14601" y="1600"/>
                  <a:pt x="14605" y="1600"/>
                </a:cubicBezTo>
                <a:cubicBezTo>
                  <a:pt x="14609" y="1600"/>
                  <a:pt x="14613" y="1604"/>
                  <a:pt x="14613" y="1608"/>
                </a:cubicBezTo>
                <a:cubicBezTo>
                  <a:pt x="14613" y="1613"/>
                  <a:pt x="14609" y="1616"/>
                  <a:pt x="14605" y="1616"/>
                </a:cubicBezTo>
                <a:close/>
                <a:moveTo>
                  <a:pt x="14573" y="1616"/>
                </a:moveTo>
                <a:lnTo>
                  <a:pt x="14573" y="1616"/>
                </a:lnTo>
                <a:cubicBezTo>
                  <a:pt x="14569" y="1616"/>
                  <a:pt x="14565" y="1613"/>
                  <a:pt x="14565" y="1608"/>
                </a:cubicBezTo>
                <a:cubicBezTo>
                  <a:pt x="14565" y="1604"/>
                  <a:pt x="14569" y="1600"/>
                  <a:pt x="14573" y="1600"/>
                </a:cubicBezTo>
                <a:cubicBezTo>
                  <a:pt x="14577" y="1600"/>
                  <a:pt x="14581" y="1604"/>
                  <a:pt x="14581" y="1608"/>
                </a:cubicBezTo>
                <a:cubicBezTo>
                  <a:pt x="14581" y="1613"/>
                  <a:pt x="14577" y="1616"/>
                  <a:pt x="14573" y="1616"/>
                </a:cubicBezTo>
                <a:close/>
                <a:moveTo>
                  <a:pt x="14541" y="1616"/>
                </a:moveTo>
                <a:lnTo>
                  <a:pt x="14541" y="1616"/>
                </a:lnTo>
                <a:cubicBezTo>
                  <a:pt x="14537" y="1616"/>
                  <a:pt x="14533" y="1613"/>
                  <a:pt x="14533" y="1608"/>
                </a:cubicBezTo>
                <a:cubicBezTo>
                  <a:pt x="14533" y="1604"/>
                  <a:pt x="14537" y="1600"/>
                  <a:pt x="14541" y="1600"/>
                </a:cubicBezTo>
                <a:cubicBezTo>
                  <a:pt x="14545" y="1600"/>
                  <a:pt x="14549" y="1604"/>
                  <a:pt x="14549" y="1608"/>
                </a:cubicBezTo>
                <a:cubicBezTo>
                  <a:pt x="14549" y="1613"/>
                  <a:pt x="14545" y="1616"/>
                  <a:pt x="14541" y="1616"/>
                </a:cubicBezTo>
                <a:close/>
                <a:moveTo>
                  <a:pt x="14509" y="1616"/>
                </a:moveTo>
                <a:lnTo>
                  <a:pt x="14509" y="1616"/>
                </a:lnTo>
                <a:cubicBezTo>
                  <a:pt x="14505" y="1616"/>
                  <a:pt x="14501" y="1613"/>
                  <a:pt x="14501" y="1608"/>
                </a:cubicBezTo>
                <a:cubicBezTo>
                  <a:pt x="14501" y="1604"/>
                  <a:pt x="14505" y="1600"/>
                  <a:pt x="14509" y="1600"/>
                </a:cubicBezTo>
                <a:cubicBezTo>
                  <a:pt x="14513" y="1600"/>
                  <a:pt x="14517" y="1604"/>
                  <a:pt x="14517" y="1608"/>
                </a:cubicBezTo>
                <a:cubicBezTo>
                  <a:pt x="14517" y="1613"/>
                  <a:pt x="14513" y="1616"/>
                  <a:pt x="14509" y="1616"/>
                </a:cubicBezTo>
                <a:close/>
                <a:moveTo>
                  <a:pt x="14477" y="1616"/>
                </a:moveTo>
                <a:lnTo>
                  <a:pt x="14477" y="1616"/>
                </a:lnTo>
                <a:cubicBezTo>
                  <a:pt x="14473" y="1616"/>
                  <a:pt x="14469" y="1613"/>
                  <a:pt x="14469" y="1608"/>
                </a:cubicBezTo>
                <a:cubicBezTo>
                  <a:pt x="14469" y="1604"/>
                  <a:pt x="14473" y="1600"/>
                  <a:pt x="14477" y="1600"/>
                </a:cubicBezTo>
                <a:cubicBezTo>
                  <a:pt x="14481" y="1600"/>
                  <a:pt x="14485" y="1604"/>
                  <a:pt x="14485" y="1608"/>
                </a:cubicBezTo>
                <a:cubicBezTo>
                  <a:pt x="14485" y="1613"/>
                  <a:pt x="14481" y="1616"/>
                  <a:pt x="14477" y="1616"/>
                </a:cubicBezTo>
                <a:close/>
                <a:moveTo>
                  <a:pt x="14445" y="1616"/>
                </a:moveTo>
                <a:lnTo>
                  <a:pt x="14445" y="1616"/>
                </a:lnTo>
                <a:cubicBezTo>
                  <a:pt x="14440" y="1616"/>
                  <a:pt x="14437" y="1613"/>
                  <a:pt x="14437" y="1608"/>
                </a:cubicBezTo>
                <a:cubicBezTo>
                  <a:pt x="14437" y="1604"/>
                  <a:pt x="14440" y="1600"/>
                  <a:pt x="14445" y="1600"/>
                </a:cubicBezTo>
                <a:cubicBezTo>
                  <a:pt x="14449" y="1600"/>
                  <a:pt x="14453" y="1604"/>
                  <a:pt x="14453" y="1608"/>
                </a:cubicBezTo>
                <a:cubicBezTo>
                  <a:pt x="14453" y="1613"/>
                  <a:pt x="14449" y="1616"/>
                  <a:pt x="14445" y="1616"/>
                </a:cubicBezTo>
                <a:close/>
                <a:moveTo>
                  <a:pt x="14413" y="1616"/>
                </a:moveTo>
                <a:lnTo>
                  <a:pt x="14413" y="1616"/>
                </a:lnTo>
                <a:cubicBezTo>
                  <a:pt x="14408" y="1616"/>
                  <a:pt x="14405" y="1613"/>
                  <a:pt x="14405" y="1608"/>
                </a:cubicBezTo>
                <a:cubicBezTo>
                  <a:pt x="14405" y="1604"/>
                  <a:pt x="14408" y="1600"/>
                  <a:pt x="14413" y="1600"/>
                </a:cubicBezTo>
                <a:cubicBezTo>
                  <a:pt x="14417" y="1600"/>
                  <a:pt x="14421" y="1604"/>
                  <a:pt x="14421" y="1608"/>
                </a:cubicBezTo>
                <a:cubicBezTo>
                  <a:pt x="14421" y="1613"/>
                  <a:pt x="14417" y="1616"/>
                  <a:pt x="14413" y="1616"/>
                </a:cubicBezTo>
                <a:close/>
                <a:moveTo>
                  <a:pt x="14381" y="1616"/>
                </a:moveTo>
                <a:lnTo>
                  <a:pt x="14381" y="1616"/>
                </a:lnTo>
                <a:cubicBezTo>
                  <a:pt x="14376" y="1616"/>
                  <a:pt x="14373" y="1613"/>
                  <a:pt x="14373" y="1608"/>
                </a:cubicBezTo>
                <a:cubicBezTo>
                  <a:pt x="14373" y="1604"/>
                  <a:pt x="14376" y="1600"/>
                  <a:pt x="14381" y="1600"/>
                </a:cubicBezTo>
                <a:cubicBezTo>
                  <a:pt x="14385" y="1600"/>
                  <a:pt x="14389" y="1604"/>
                  <a:pt x="14389" y="1608"/>
                </a:cubicBezTo>
                <a:cubicBezTo>
                  <a:pt x="14389" y="1613"/>
                  <a:pt x="14385" y="1616"/>
                  <a:pt x="14381" y="1616"/>
                </a:cubicBezTo>
                <a:close/>
                <a:moveTo>
                  <a:pt x="14349" y="1616"/>
                </a:moveTo>
                <a:lnTo>
                  <a:pt x="14349" y="1616"/>
                </a:lnTo>
                <a:cubicBezTo>
                  <a:pt x="14344" y="1616"/>
                  <a:pt x="14341" y="1613"/>
                  <a:pt x="14341" y="1608"/>
                </a:cubicBezTo>
                <a:cubicBezTo>
                  <a:pt x="14341" y="1604"/>
                  <a:pt x="14344" y="1600"/>
                  <a:pt x="14349" y="1600"/>
                </a:cubicBezTo>
                <a:cubicBezTo>
                  <a:pt x="14353" y="1600"/>
                  <a:pt x="14357" y="1604"/>
                  <a:pt x="14357" y="1608"/>
                </a:cubicBezTo>
                <a:cubicBezTo>
                  <a:pt x="14357" y="1613"/>
                  <a:pt x="14353" y="1616"/>
                  <a:pt x="14349" y="1616"/>
                </a:cubicBezTo>
                <a:close/>
                <a:moveTo>
                  <a:pt x="14317" y="1616"/>
                </a:moveTo>
                <a:lnTo>
                  <a:pt x="14317" y="1616"/>
                </a:lnTo>
                <a:cubicBezTo>
                  <a:pt x="14312" y="1616"/>
                  <a:pt x="14309" y="1613"/>
                  <a:pt x="14309" y="1608"/>
                </a:cubicBezTo>
                <a:cubicBezTo>
                  <a:pt x="14309" y="1604"/>
                  <a:pt x="14312" y="1600"/>
                  <a:pt x="14317" y="1600"/>
                </a:cubicBezTo>
                <a:cubicBezTo>
                  <a:pt x="14321" y="1600"/>
                  <a:pt x="14325" y="1604"/>
                  <a:pt x="14325" y="1608"/>
                </a:cubicBezTo>
                <a:cubicBezTo>
                  <a:pt x="14325" y="1613"/>
                  <a:pt x="14321" y="1616"/>
                  <a:pt x="14317" y="1616"/>
                </a:cubicBezTo>
                <a:close/>
                <a:moveTo>
                  <a:pt x="14285" y="1616"/>
                </a:moveTo>
                <a:lnTo>
                  <a:pt x="14285" y="1616"/>
                </a:lnTo>
                <a:cubicBezTo>
                  <a:pt x="14280" y="1616"/>
                  <a:pt x="14277" y="1613"/>
                  <a:pt x="14277" y="1608"/>
                </a:cubicBezTo>
                <a:cubicBezTo>
                  <a:pt x="14277" y="1604"/>
                  <a:pt x="14280" y="1600"/>
                  <a:pt x="14285" y="1600"/>
                </a:cubicBezTo>
                <a:cubicBezTo>
                  <a:pt x="14289" y="1600"/>
                  <a:pt x="14293" y="1604"/>
                  <a:pt x="14293" y="1608"/>
                </a:cubicBezTo>
                <a:cubicBezTo>
                  <a:pt x="14293" y="1613"/>
                  <a:pt x="14289" y="1616"/>
                  <a:pt x="14285" y="1616"/>
                </a:cubicBezTo>
                <a:close/>
                <a:moveTo>
                  <a:pt x="14253" y="1616"/>
                </a:moveTo>
                <a:lnTo>
                  <a:pt x="14253" y="1616"/>
                </a:lnTo>
                <a:cubicBezTo>
                  <a:pt x="14248" y="1616"/>
                  <a:pt x="14245" y="1613"/>
                  <a:pt x="14245" y="1608"/>
                </a:cubicBezTo>
                <a:cubicBezTo>
                  <a:pt x="14245" y="1604"/>
                  <a:pt x="14248" y="1600"/>
                  <a:pt x="14253" y="1600"/>
                </a:cubicBezTo>
                <a:cubicBezTo>
                  <a:pt x="14257" y="1600"/>
                  <a:pt x="14261" y="1604"/>
                  <a:pt x="14261" y="1608"/>
                </a:cubicBezTo>
                <a:cubicBezTo>
                  <a:pt x="14261" y="1613"/>
                  <a:pt x="14257" y="1616"/>
                  <a:pt x="14253" y="1616"/>
                </a:cubicBezTo>
                <a:close/>
                <a:moveTo>
                  <a:pt x="14221" y="1616"/>
                </a:moveTo>
                <a:lnTo>
                  <a:pt x="14221" y="1616"/>
                </a:lnTo>
                <a:cubicBezTo>
                  <a:pt x="14216" y="1616"/>
                  <a:pt x="14213" y="1613"/>
                  <a:pt x="14213" y="1608"/>
                </a:cubicBezTo>
                <a:cubicBezTo>
                  <a:pt x="14213" y="1604"/>
                  <a:pt x="14216" y="1600"/>
                  <a:pt x="14221" y="1600"/>
                </a:cubicBezTo>
                <a:cubicBezTo>
                  <a:pt x="14225" y="1600"/>
                  <a:pt x="14229" y="1604"/>
                  <a:pt x="14229" y="1608"/>
                </a:cubicBezTo>
                <a:cubicBezTo>
                  <a:pt x="14229" y="1613"/>
                  <a:pt x="14225" y="1616"/>
                  <a:pt x="14221" y="1616"/>
                </a:cubicBezTo>
                <a:close/>
                <a:moveTo>
                  <a:pt x="14189" y="1616"/>
                </a:moveTo>
                <a:lnTo>
                  <a:pt x="14189" y="1616"/>
                </a:lnTo>
                <a:cubicBezTo>
                  <a:pt x="14184" y="1616"/>
                  <a:pt x="14181" y="1613"/>
                  <a:pt x="14181" y="1608"/>
                </a:cubicBezTo>
                <a:cubicBezTo>
                  <a:pt x="14181" y="1604"/>
                  <a:pt x="14184" y="1600"/>
                  <a:pt x="14189" y="1600"/>
                </a:cubicBezTo>
                <a:cubicBezTo>
                  <a:pt x="14193" y="1600"/>
                  <a:pt x="14197" y="1604"/>
                  <a:pt x="14197" y="1608"/>
                </a:cubicBezTo>
                <a:cubicBezTo>
                  <a:pt x="14197" y="1613"/>
                  <a:pt x="14193" y="1616"/>
                  <a:pt x="14189" y="1616"/>
                </a:cubicBezTo>
                <a:close/>
                <a:moveTo>
                  <a:pt x="14157" y="1616"/>
                </a:moveTo>
                <a:lnTo>
                  <a:pt x="14157" y="1616"/>
                </a:lnTo>
                <a:cubicBezTo>
                  <a:pt x="14152" y="1616"/>
                  <a:pt x="14149" y="1613"/>
                  <a:pt x="14149" y="1608"/>
                </a:cubicBezTo>
                <a:cubicBezTo>
                  <a:pt x="14149" y="1604"/>
                  <a:pt x="14152" y="1600"/>
                  <a:pt x="14157" y="1600"/>
                </a:cubicBezTo>
                <a:cubicBezTo>
                  <a:pt x="14161" y="1600"/>
                  <a:pt x="14165" y="1604"/>
                  <a:pt x="14165" y="1608"/>
                </a:cubicBezTo>
                <a:cubicBezTo>
                  <a:pt x="14165" y="1613"/>
                  <a:pt x="14161" y="1616"/>
                  <a:pt x="14157" y="1616"/>
                </a:cubicBezTo>
                <a:close/>
                <a:moveTo>
                  <a:pt x="14125" y="1616"/>
                </a:moveTo>
                <a:lnTo>
                  <a:pt x="14125" y="1616"/>
                </a:lnTo>
                <a:cubicBezTo>
                  <a:pt x="14120" y="1616"/>
                  <a:pt x="14117" y="1613"/>
                  <a:pt x="14117" y="1608"/>
                </a:cubicBezTo>
                <a:cubicBezTo>
                  <a:pt x="14117" y="1604"/>
                  <a:pt x="14120" y="1600"/>
                  <a:pt x="14125" y="1600"/>
                </a:cubicBezTo>
                <a:cubicBezTo>
                  <a:pt x="14129" y="1600"/>
                  <a:pt x="14133" y="1604"/>
                  <a:pt x="14133" y="1608"/>
                </a:cubicBezTo>
                <a:cubicBezTo>
                  <a:pt x="14133" y="1613"/>
                  <a:pt x="14129" y="1616"/>
                  <a:pt x="14125" y="1616"/>
                </a:cubicBezTo>
                <a:close/>
                <a:moveTo>
                  <a:pt x="14093" y="1616"/>
                </a:moveTo>
                <a:lnTo>
                  <a:pt x="14093" y="1616"/>
                </a:lnTo>
                <a:cubicBezTo>
                  <a:pt x="14088" y="1616"/>
                  <a:pt x="14085" y="1613"/>
                  <a:pt x="14085" y="1608"/>
                </a:cubicBezTo>
                <a:cubicBezTo>
                  <a:pt x="14085" y="1604"/>
                  <a:pt x="14088" y="1600"/>
                  <a:pt x="14093" y="1600"/>
                </a:cubicBezTo>
                <a:cubicBezTo>
                  <a:pt x="14097" y="1600"/>
                  <a:pt x="14101" y="1604"/>
                  <a:pt x="14101" y="1608"/>
                </a:cubicBezTo>
                <a:cubicBezTo>
                  <a:pt x="14101" y="1613"/>
                  <a:pt x="14097" y="1616"/>
                  <a:pt x="14093" y="1616"/>
                </a:cubicBezTo>
                <a:close/>
                <a:moveTo>
                  <a:pt x="14061" y="1616"/>
                </a:moveTo>
                <a:lnTo>
                  <a:pt x="14061" y="1616"/>
                </a:lnTo>
                <a:cubicBezTo>
                  <a:pt x="14056" y="1616"/>
                  <a:pt x="14053" y="1613"/>
                  <a:pt x="14053" y="1608"/>
                </a:cubicBezTo>
                <a:cubicBezTo>
                  <a:pt x="14053" y="1604"/>
                  <a:pt x="14056" y="1600"/>
                  <a:pt x="14061" y="1600"/>
                </a:cubicBezTo>
                <a:cubicBezTo>
                  <a:pt x="14065" y="1600"/>
                  <a:pt x="14069" y="1604"/>
                  <a:pt x="14069" y="1608"/>
                </a:cubicBezTo>
                <a:cubicBezTo>
                  <a:pt x="14069" y="1613"/>
                  <a:pt x="14065" y="1616"/>
                  <a:pt x="14061" y="1616"/>
                </a:cubicBezTo>
                <a:close/>
                <a:moveTo>
                  <a:pt x="14029" y="1616"/>
                </a:moveTo>
                <a:lnTo>
                  <a:pt x="14029" y="1616"/>
                </a:lnTo>
                <a:cubicBezTo>
                  <a:pt x="14024" y="1616"/>
                  <a:pt x="14021" y="1613"/>
                  <a:pt x="14021" y="1608"/>
                </a:cubicBezTo>
                <a:cubicBezTo>
                  <a:pt x="14021" y="1604"/>
                  <a:pt x="14024" y="1600"/>
                  <a:pt x="14029" y="1600"/>
                </a:cubicBezTo>
                <a:cubicBezTo>
                  <a:pt x="14033" y="1600"/>
                  <a:pt x="14037" y="1604"/>
                  <a:pt x="14037" y="1608"/>
                </a:cubicBezTo>
                <a:cubicBezTo>
                  <a:pt x="14037" y="1613"/>
                  <a:pt x="14033" y="1616"/>
                  <a:pt x="14029" y="1616"/>
                </a:cubicBezTo>
                <a:close/>
                <a:moveTo>
                  <a:pt x="13997" y="1616"/>
                </a:moveTo>
                <a:lnTo>
                  <a:pt x="13997" y="1616"/>
                </a:lnTo>
                <a:cubicBezTo>
                  <a:pt x="13992" y="1616"/>
                  <a:pt x="13989" y="1613"/>
                  <a:pt x="13989" y="1608"/>
                </a:cubicBezTo>
                <a:cubicBezTo>
                  <a:pt x="13989" y="1604"/>
                  <a:pt x="13992" y="1600"/>
                  <a:pt x="13997" y="1600"/>
                </a:cubicBezTo>
                <a:cubicBezTo>
                  <a:pt x="14001" y="1600"/>
                  <a:pt x="14005" y="1604"/>
                  <a:pt x="14005" y="1608"/>
                </a:cubicBezTo>
                <a:cubicBezTo>
                  <a:pt x="14005" y="1613"/>
                  <a:pt x="14001" y="1616"/>
                  <a:pt x="13997" y="1616"/>
                </a:cubicBezTo>
                <a:close/>
                <a:moveTo>
                  <a:pt x="13965" y="1616"/>
                </a:moveTo>
                <a:lnTo>
                  <a:pt x="13965" y="1616"/>
                </a:lnTo>
                <a:cubicBezTo>
                  <a:pt x="13960" y="1616"/>
                  <a:pt x="13957" y="1613"/>
                  <a:pt x="13957" y="1608"/>
                </a:cubicBezTo>
                <a:cubicBezTo>
                  <a:pt x="13957" y="1604"/>
                  <a:pt x="13960" y="1600"/>
                  <a:pt x="13965" y="1600"/>
                </a:cubicBezTo>
                <a:cubicBezTo>
                  <a:pt x="13969" y="1600"/>
                  <a:pt x="13973" y="1604"/>
                  <a:pt x="13973" y="1608"/>
                </a:cubicBezTo>
                <a:cubicBezTo>
                  <a:pt x="13973" y="1613"/>
                  <a:pt x="13969" y="1616"/>
                  <a:pt x="13965" y="1616"/>
                </a:cubicBezTo>
                <a:close/>
                <a:moveTo>
                  <a:pt x="13933" y="1616"/>
                </a:moveTo>
                <a:lnTo>
                  <a:pt x="13933" y="1616"/>
                </a:lnTo>
                <a:cubicBezTo>
                  <a:pt x="13928" y="1616"/>
                  <a:pt x="13925" y="1613"/>
                  <a:pt x="13925" y="1608"/>
                </a:cubicBezTo>
                <a:cubicBezTo>
                  <a:pt x="13925" y="1604"/>
                  <a:pt x="13928" y="1600"/>
                  <a:pt x="13933" y="1600"/>
                </a:cubicBezTo>
                <a:cubicBezTo>
                  <a:pt x="13937" y="1600"/>
                  <a:pt x="13941" y="1604"/>
                  <a:pt x="13941" y="1608"/>
                </a:cubicBezTo>
                <a:cubicBezTo>
                  <a:pt x="13941" y="1613"/>
                  <a:pt x="13937" y="1616"/>
                  <a:pt x="13933" y="1616"/>
                </a:cubicBezTo>
                <a:close/>
                <a:moveTo>
                  <a:pt x="13901" y="1616"/>
                </a:moveTo>
                <a:lnTo>
                  <a:pt x="13901" y="1616"/>
                </a:lnTo>
                <a:cubicBezTo>
                  <a:pt x="13896" y="1616"/>
                  <a:pt x="13893" y="1613"/>
                  <a:pt x="13893" y="1608"/>
                </a:cubicBezTo>
                <a:cubicBezTo>
                  <a:pt x="13893" y="1604"/>
                  <a:pt x="13896" y="1600"/>
                  <a:pt x="13901" y="1600"/>
                </a:cubicBezTo>
                <a:cubicBezTo>
                  <a:pt x="13905" y="1600"/>
                  <a:pt x="13909" y="1604"/>
                  <a:pt x="13909" y="1608"/>
                </a:cubicBezTo>
                <a:cubicBezTo>
                  <a:pt x="13909" y="1613"/>
                  <a:pt x="13905" y="1616"/>
                  <a:pt x="13901" y="1616"/>
                </a:cubicBezTo>
                <a:close/>
                <a:moveTo>
                  <a:pt x="13869" y="1616"/>
                </a:moveTo>
                <a:lnTo>
                  <a:pt x="13869" y="1616"/>
                </a:lnTo>
                <a:cubicBezTo>
                  <a:pt x="13864" y="1616"/>
                  <a:pt x="13861" y="1613"/>
                  <a:pt x="13861" y="1608"/>
                </a:cubicBezTo>
                <a:cubicBezTo>
                  <a:pt x="13861" y="1604"/>
                  <a:pt x="13864" y="1600"/>
                  <a:pt x="13869" y="1600"/>
                </a:cubicBezTo>
                <a:cubicBezTo>
                  <a:pt x="13873" y="1600"/>
                  <a:pt x="13877" y="1604"/>
                  <a:pt x="13877" y="1608"/>
                </a:cubicBezTo>
                <a:cubicBezTo>
                  <a:pt x="13877" y="1613"/>
                  <a:pt x="13873" y="1616"/>
                  <a:pt x="13869" y="1616"/>
                </a:cubicBezTo>
                <a:close/>
                <a:moveTo>
                  <a:pt x="13837" y="1616"/>
                </a:moveTo>
                <a:lnTo>
                  <a:pt x="13837" y="1616"/>
                </a:lnTo>
                <a:cubicBezTo>
                  <a:pt x="13832" y="1616"/>
                  <a:pt x="13829" y="1613"/>
                  <a:pt x="13829" y="1608"/>
                </a:cubicBezTo>
                <a:cubicBezTo>
                  <a:pt x="13829" y="1604"/>
                  <a:pt x="13832" y="1600"/>
                  <a:pt x="13837" y="1600"/>
                </a:cubicBezTo>
                <a:cubicBezTo>
                  <a:pt x="13841" y="1600"/>
                  <a:pt x="13845" y="1604"/>
                  <a:pt x="13845" y="1608"/>
                </a:cubicBezTo>
                <a:cubicBezTo>
                  <a:pt x="13845" y="1613"/>
                  <a:pt x="13841" y="1616"/>
                  <a:pt x="13837" y="1616"/>
                </a:cubicBezTo>
                <a:close/>
                <a:moveTo>
                  <a:pt x="13805" y="1616"/>
                </a:moveTo>
                <a:lnTo>
                  <a:pt x="13805" y="1616"/>
                </a:lnTo>
                <a:cubicBezTo>
                  <a:pt x="13800" y="1616"/>
                  <a:pt x="13797" y="1613"/>
                  <a:pt x="13797" y="1608"/>
                </a:cubicBezTo>
                <a:cubicBezTo>
                  <a:pt x="13797" y="1604"/>
                  <a:pt x="13800" y="1600"/>
                  <a:pt x="13805" y="1600"/>
                </a:cubicBezTo>
                <a:cubicBezTo>
                  <a:pt x="13809" y="1600"/>
                  <a:pt x="13813" y="1604"/>
                  <a:pt x="13813" y="1608"/>
                </a:cubicBezTo>
                <a:cubicBezTo>
                  <a:pt x="13813" y="1613"/>
                  <a:pt x="13809" y="1616"/>
                  <a:pt x="13805" y="1616"/>
                </a:cubicBezTo>
                <a:close/>
                <a:moveTo>
                  <a:pt x="13773" y="1616"/>
                </a:moveTo>
                <a:lnTo>
                  <a:pt x="13773" y="1616"/>
                </a:lnTo>
                <a:cubicBezTo>
                  <a:pt x="13768" y="1616"/>
                  <a:pt x="13765" y="1613"/>
                  <a:pt x="13765" y="1608"/>
                </a:cubicBezTo>
                <a:cubicBezTo>
                  <a:pt x="13765" y="1604"/>
                  <a:pt x="13768" y="1600"/>
                  <a:pt x="13773" y="1600"/>
                </a:cubicBezTo>
                <a:cubicBezTo>
                  <a:pt x="13777" y="1600"/>
                  <a:pt x="13781" y="1604"/>
                  <a:pt x="13781" y="1608"/>
                </a:cubicBezTo>
                <a:cubicBezTo>
                  <a:pt x="13781" y="1613"/>
                  <a:pt x="13777" y="1616"/>
                  <a:pt x="13773" y="1616"/>
                </a:cubicBezTo>
                <a:close/>
                <a:moveTo>
                  <a:pt x="13741" y="1616"/>
                </a:moveTo>
                <a:lnTo>
                  <a:pt x="13741" y="1616"/>
                </a:lnTo>
                <a:cubicBezTo>
                  <a:pt x="13736" y="1616"/>
                  <a:pt x="13733" y="1613"/>
                  <a:pt x="13733" y="1608"/>
                </a:cubicBezTo>
                <a:cubicBezTo>
                  <a:pt x="13733" y="1604"/>
                  <a:pt x="13736" y="1600"/>
                  <a:pt x="13741" y="1600"/>
                </a:cubicBezTo>
                <a:cubicBezTo>
                  <a:pt x="13745" y="1600"/>
                  <a:pt x="13749" y="1604"/>
                  <a:pt x="13749" y="1608"/>
                </a:cubicBezTo>
                <a:cubicBezTo>
                  <a:pt x="13749" y="1613"/>
                  <a:pt x="13745" y="1616"/>
                  <a:pt x="13741" y="1616"/>
                </a:cubicBezTo>
                <a:close/>
                <a:moveTo>
                  <a:pt x="13709" y="1616"/>
                </a:moveTo>
                <a:lnTo>
                  <a:pt x="13709" y="1616"/>
                </a:lnTo>
                <a:cubicBezTo>
                  <a:pt x="13704" y="1616"/>
                  <a:pt x="13701" y="1613"/>
                  <a:pt x="13701" y="1608"/>
                </a:cubicBezTo>
                <a:cubicBezTo>
                  <a:pt x="13701" y="1604"/>
                  <a:pt x="13704" y="1600"/>
                  <a:pt x="13709" y="1600"/>
                </a:cubicBezTo>
                <a:cubicBezTo>
                  <a:pt x="13713" y="1600"/>
                  <a:pt x="13717" y="1604"/>
                  <a:pt x="13717" y="1608"/>
                </a:cubicBezTo>
                <a:cubicBezTo>
                  <a:pt x="13717" y="1613"/>
                  <a:pt x="13713" y="1616"/>
                  <a:pt x="13709" y="1616"/>
                </a:cubicBezTo>
                <a:close/>
                <a:moveTo>
                  <a:pt x="13677" y="1616"/>
                </a:moveTo>
                <a:lnTo>
                  <a:pt x="13676" y="1616"/>
                </a:lnTo>
                <a:cubicBezTo>
                  <a:pt x="13672" y="1616"/>
                  <a:pt x="13668" y="1613"/>
                  <a:pt x="13668" y="1608"/>
                </a:cubicBezTo>
                <a:cubicBezTo>
                  <a:pt x="13668" y="1604"/>
                  <a:pt x="13672" y="1600"/>
                  <a:pt x="13676" y="1600"/>
                </a:cubicBezTo>
                <a:lnTo>
                  <a:pt x="13677" y="1600"/>
                </a:lnTo>
                <a:cubicBezTo>
                  <a:pt x="13681" y="1600"/>
                  <a:pt x="13685" y="1604"/>
                  <a:pt x="13685" y="1608"/>
                </a:cubicBezTo>
                <a:cubicBezTo>
                  <a:pt x="13685" y="1613"/>
                  <a:pt x="13681" y="1616"/>
                  <a:pt x="13677" y="1616"/>
                </a:cubicBezTo>
                <a:close/>
                <a:moveTo>
                  <a:pt x="13644" y="1616"/>
                </a:moveTo>
                <a:lnTo>
                  <a:pt x="13644" y="1616"/>
                </a:lnTo>
                <a:cubicBezTo>
                  <a:pt x="13640" y="1616"/>
                  <a:pt x="13636" y="1613"/>
                  <a:pt x="13636" y="1608"/>
                </a:cubicBezTo>
                <a:cubicBezTo>
                  <a:pt x="13636" y="1604"/>
                  <a:pt x="13640" y="1600"/>
                  <a:pt x="13644" y="1600"/>
                </a:cubicBezTo>
                <a:cubicBezTo>
                  <a:pt x="13649" y="1600"/>
                  <a:pt x="13652" y="1604"/>
                  <a:pt x="13652" y="1608"/>
                </a:cubicBezTo>
                <a:cubicBezTo>
                  <a:pt x="13652" y="1613"/>
                  <a:pt x="13649" y="1616"/>
                  <a:pt x="13644" y="1616"/>
                </a:cubicBezTo>
                <a:close/>
                <a:moveTo>
                  <a:pt x="13612" y="1616"/>
                </a:moveTo>
                <a:lnTo>
                  <a:pt x="13612" y="1616"/>
                </a:lnTo>
                <a:cubicBezTo>
                  <a:pt x="13608" y="1616"/>
                  <a:pt x="13604" y="1613"/>
                  <a:pt x="13604" y="1608"/>
                </a:cubicBezTo>
                <a:cubicBezTo>
                  <a:pt x="13604" y="1604"/>
                  <a:pt x="13608" y="1600"/>
                  <a:pt x="13612" y="1600"/>
                </a:cubicBezTo>
                <a:cubicBezTo>
                  <a:pt x="13617" y="1600"/>
                  <a:pt x="13620" y="1604"/>
                  <a:pt x="13620" y="1608"/>
                </a:cubicBezTo>
                <a:cubicBezTo>
                  <a:pt x="13620" y="1613"/>
                  <a:pt x="13617" y="1616"/>
                  <a:pt x="13612" y="1616"/>
                </a:cubicBezTo>
                <a:close/>
                <a:moveTo>
                  <a:pt x="13580" y="1616"/>
                </a:moveTo>
                <a:lnTo>
                  <a:pt x="13580" y="1616"/>
                </a:lnTo>
                <a:cubicBezTo>
                  <a:pt x="13576" y="1616"/>
                  <a:pt x="13572" y="1613"/>
                  <a:pt x="13572" y="1608"/>
                </a:cubicBezTo>
                <a:cubicBezTo>
                  <a:pt x="13572" y="1604"/>
                  <a:pt x="13576" y="1600"/>
                  <a:pt x="13580" y="1600"/>
                </a:cubicBezTo>
                <a:cubicBezTo>
                  <a:pt x="13585" y="1600"/>
                  <a:pt x="13588" y="1604"/>
                  <a:pt x="13588" y="1608"/>
                </a:cubicBezTo>
                <a:cubicBezTo>
                  <a:pt x="13588" y="1613"/>
                  <a:pt x="13585" y="1616"/>
                  <a:pt x="13580" y="1616"/>
                </a:cubicBezTo>
                <a:close/>
                <a:moveTo>
                  <a:pt x="13548" y="1616"/>
                </a:moveTo>
                <a:lnTo>
                  <a:pt x="13548" y="1616"/>
                </a:lnTo>
                <a:cubicBezTo>
                  <a:pt x="13544" y="1616"/>
                  <a:pt x="13540" y="1613"/>
                  <a:pt x="13540" y="1608"/>
                </a:cubicBezTo>
                <a:cubicBezTo>
                  <a:pt x="13540" y="1604"/>
                  <a:pt x="13544" y="1600"/>
                  <a:pt x="13548" y="1600"/>
                </a:cubicBezTo>
                <a:cubicBezTo>
                  <a:pt x="13553" y="1600"/>
                  <a:pt x="13556" y="1604"/>
                  <a:pt x="13556" y="1608"/>
                </a:cubicBezTo>
                <a:cubicBezTo>
                  <a:pt x="13556" y="1613"/>
                  <a:pt x="13553" y="1616"/>
                  <a:pt x="13548" y="1616"/>
                </a:cubicBezTo>
                <a:close/>
                <a:moveTo>
                  <a:pt x="13516" y="1616"/>
                </a:moveTo>
                <a:lnTo>
                  <a:pt x="13516" y="1616"/>
                </a:lnTo>
                <a:cubicBezTo>
                  <a:pt x="13512" y="1616"/>
                  <a:pt x="13508" y="1613"/>
                  <a:pt x="13508" y="1608"/>
                </a:cubicBezTo>
                <a:cubicBezTo>
                  <a:pt x="13508" y="1604"/>
                  <a:pt x="13512" y="1600"/>
                  <a:pt x="13516" y="1600"/>
                </a:cubicBezTo>
                <a:cubicBezTo>
                  <a:pt x="13521" y="1600"/>
                  <a:pt x="13524" y="1604"/>
                  <a:pt x="13524" y="1608"/>
                </a:cubicBezTo>
                <a:cubicBezTo>
                  <a:pt x="13524" y="1613"/>
                  <a:pt x="13521" y="1616"/>
                  <a:pt x="13516" y="1616"/>
                </a:cubicBezTo>
                <a:close/>
                <a:moveTo>
                  <a:pt x="13484" y="1616"/>
                </a:moveTo>
                <a:lnTo>
                  <a:pt x="13484" y="1616"/>
                </a:lnTo>
                <a:cubicBezTo>
                  <a:pt x="13480" y="1616"/>
                  <a:pt x="13476" y="1613"/>
                  <a:pt x="13476" y="1608"/>
                </a:cubicBezTo>
                <a:cubicBezTo>
                  <a:pt x="13476" y="1604"/>
                  <a:pt x="13480" y="1600"/>
                  <a:pt x="13484" y="1600"/>
                </a:cubicBezTo>
                <a:cubicBezTo>
                  <a:pt x="13489" y="1600"/>
                  <a:pt x="13492" y="1604"/>
                  <a:pt x="13492" y="1608"/>
                </a:cubicBezTo>
                <a:cubicBezTo>
                  <a:pt x="13492" y="1613"/>
                  <a:pt x="13489" y="1616"/>
                  <a:pt x="13484" y="1616"/>
                </a:cubicBezTo>
                <a:close/>
                <a:moveTo>
                  <a:pt x="13452" y="1616"/>
                </a:moveTo>
                <a:lnTo>
                  <a:pt x="13452" y="1616"/>
                </a:lnTo>
                <a:cubicBezTo>
                  <a:pt x="13448" y="1616"/>
                  <a:pt x="13444" y="1613"/>
                  <a:pt x="13444" y="1608"/>
                </a:cubicBezTo>
                <a:cubicBezTo>
                  <a:pt x="13444" y="1604"/>
                  <a:pt x="13448" y="1600"/>
                  <a:pt x="13452" y="1600"/>
                </a:cubicBezTo>
                <a:cubicBezTo>
                  <a:pt x="13457" y="1600"/>
                  <a:pt x="13460" y="1604"/>
                  <a:pt x="13460" y="1608"/>
                </a:cubicBezTo>
                <a:cubicBezTo>
                  <a:pt x="13460" y="1613"/>
                  <a:pt x="13457" y="1616"/>
                  <a:pt x="13452" y="1616"/>
                </a:cubicBezTo>
                <a:close/>
                <a:moveTo>
                  <a:pt x="13420" y="1616"/>
                </a:moveTo>
                <a:lnTo>
                  <a:pt x="13420" y="1616"/>
                </a:lnTo>
                <a:cubicBezTo>
                  <a:pt x="13416" y="1616"/>
                  <a:pt x="13412" y="1613"/>
                  <a:pt x="13412" y="1608"/>
                </a:cubicBezTo>
                <a:cubicBezTo>
                  <a:pt x="13412" y="1604"/>
                  <a:pt x="13416" y="1600"/>
                  <a:pt x="13420" y="1600"/>
                </a:cubicBezTo>
                <a:cubicBezTo>
                  <a:pt x="13425" y="1600"/>
                  <a:pt x="13428" y="1604"/>
                  <a:pt x="13428" y="1608"/>
                </a:cubicBezTo>
                <a:cubicBezTo>
                  <a:pt x="13428" y="1613"/>
                  <a:pt x="13425" y="1616"/>
                  <a:pt x="13420" y="1616"/>
                </a:cubicBezTo>
                <a:close/>
                <a:moveTo>
                  <a:pt x="13388" y="1616"/>
                </a:moveTo>
                <a:lnTo>
                  <a:pt x="13388" y="1616"/>
                </a:lnTo>
                <a:cubicBezTo>
                  <a:pt x="13384" y="1616"/>
                  <a:pt x="13380" y="1613"/>
                  <a:pt x="13380" y="1608"/>
                </a:cubicBezTo>
                <a:cubicBezTo>
                  <a:pt x="13380" y="1604"/>
                  <a:pt x="13384" y="1600"/>
                  <a:pt x="13388" y="1600"/>
                </a:cubicBezTo>
                <a:cubicBezTo>
                  <a:pt x="13393" y="1600"/>
                  <a:pt x="13396" y="1604"/>
                  <a:pt x="13396" y="1608"/>
                </a:cubicBezTo>
                <a:cubicBezTo>
                  <a:pt x="13396" y="1613"/>
                  <a:pt x="13393" y="1616"/>
                  <a:pt x="13388" y="1616"/>
                </a:cubicBezTo>
                <a:close/>
                <a:moveTo>
                  <a:pt x="13356" y="1616"/>
                </a:moveTo>
                <a:lnTo>
                  <a:pt x="13356" y="1616"/>
                </a:lnTo>
                <a:cubicBezTo>
                  <a:pt x="13352" y="1616"/>
                  <a:pt x="13348" y="1613"/>
                  <a:pt x="13348" y="1608"/>
                </a:cubicBezTo>
                <a:cubicBezTo>
                  <a:pt x="13348" y="1604"/>
                  <a:pt x="13352" y="1600"/>
                  <a:pt x="13356" y="1600"/>
                </a:cubicBezTo>
                <a:cubicBezTo>
                  <a:pt x="13361" y="1600"/>
                  <a:pt x="13364" y="1604"/>
                  <a:pt x="13364" y="1608"/>
                </a:cubicBezTo>
                <a:cubicBezTo>
                  <a:pt x="13364" y="1613"/>
                  <a:pt x="13361" y="1616"/>
                  <a:pt x="13356" y="1616"/>
                </a:cubicBezTo>
                <a:close/>
                <a:moveTo>
                  <a:pt x="13324" y="1616"/>
                </a:moveTo>
                <a:lnTo>
                  <a:pt x="13324" y="1616"/>
                </a:lnTo>
                <a:cubicBezTo>
                  <a:pt x="13320" y="1616"/>
                  <a:pt x="13316" y="1613"/>
                  <a:pt x="13316" y="1608"/>
                </a:cubicBezTo>
                <a:cubicBezTo>
                  <a:pt x="13316" y="1604"/>
                  <a:pt x="13320" y="1600"/>
                  <a:pt x="13324" y="1600"/>
                </a:cubicBezTo>
                <a:cubicBezTo>
                  <a:pt x="13329" y="1600"/>
                  <a:pt x="13332" y="1604"/>
                  <a:pt x="13332" y="1608"/>
                </a:cubicBezTo>
                <a:cubicBezTo>
                  <a:pt x="13332" y="1613"/>
                  <a:pt x="13329" y="1616"/>
                  <a:pt x="13324" y="1616"/>
                </a:cubicBezTo>
                <a:close/>
                <a:moveTo>
                  <a:pt x="13292" y="1616"/>
                </a:moveTo>
                <a:lnTo>
                  <a:pt x="13292" y="1616"/>
                </a:lnTo>
                <a:cubicBezTo>
                  <a:pt x="13288" y="1616"/>
                  <a:pt x="13284" y="1613"/>
                  <a:pt x="13284" y="1608"/>
                </a:cubicBezTo>
                <a:cubicBezTo>
                  <a:pt x="13284" y="1604"/>
                  <a:pt x="13288" y="1600"/>
                  <a:pt x="13292" y="1600"/>
                </a:cubicBezTo>
                <a:cubicBezTo>
                  <a:pt x="13297" y="1600"/>
                  <a:pt x="13300" y="1604"/>
                  <a:pt x="13300" y="1608"/>
                </a:cubicBezTo>
                <a:cubicBezTo>
                  <a:pt x="13300" y="1613"/>
                  <a:pt x="13297" y="1616"/>
                  <a:pt x="13292" y="1616"/>
                </a:cubicBezTo>
                <a:close/>
                <a:moveTo>
                  <a:pt x="13260" y="1616"/>
                </a:moveTo>
                <a:lnTo>
                  <a:pt x="13260" y="1616"/>
                </a:lnTo>
                <a:cubicBezTo>
                  <a:pt x="13256" y="1616"/>
                  <a:pt x="13252" y="1613"/>
                  <a:pt x="13252" y="1608"/>
                </a:cubicBezTo>
                <a:cubicBezTo>
                  <a:pt x="13252" y="1604"/>
                  <a:pt x="13256" y="1600"/>
                  <a:pt x="13260" y="1600"/>
                </a:cubicBezTo>
                <a:cubicBezTo>
                  <a:pt x="13265" y="1600"/>
                  <a:pt x="13268" y="1604"/>
                  <a:pt x="13268" y="1608"/>
                </a:cubicBezTo>
                <a:cubicBezTo>
                  <a:pt x="13268" y="1613"/>
                  <a:pt x="13265" y="1616"/>
                  <a:pt x="13260" y="1616"/>
                </a:cubicBezTo>
                <a:close/>
                <a:moveTo>
                  <a:pt x="13228" y="1616"/>
                </a:moveTo>
                <a:lnTo>
                  <a:pt x="13228" y="1616"/>
                </a:lnTo>
                <a:cubicBezTo>
                  <a:pt x="13224" y="1616"/>
                  <a:pt x="13220" y="1613"/>
                  <a:pt x="13220" y="1608"/>
                </a:cubicBezTo>
                <a:cubicBezTo>
                  <a:pt x="13220" y="1604"/>
                  <a:pt x="13224" y="1600"/>
                  <a:pt x="13228" y="1600"/>
                </a:cubicBezTo>
                <a:cubicBezTo>
                  <a:pt x="13233" y="1600"/>
                  <a:pt x="13236" y="1604"/>
                  <a:pt x="13236" y="1608"/>
                </a:cubicBezTo>
                <a:cubicBezTo>
                  <a:pt x="13236" y="1613"/>
                  <a:pt x="13233" y="1616"/>
                  <a:pt x="13228" y="1616"/>
                </a:cubicBezTo>
                <a:close/>
                <a:moveTo>
                  <a:pt x="13196" y="1616"/>
                </a:moveTo>
                <a:lnTo>
                  <a:pt x="13196" y="1616"/>
                </a:lnTo>
                <a:cubicBezTo>
                  <a:pt x="13192" y="1616"/>
                  <a:pt x="13188" y="1613"/>
                  <a:pt x="13188" y="1608"/>
                </a:cubicBezTo>
                <a:cubicBezTo>
                  <a:pt x="13188" y="1604"/>
                  <a:pt x="13192" y="1600"/>
                  <a:pt x="13196" y="1600"/>
                </a:cubicBezTo>
                <a:cubicBezTo>
                  <a:pt x="13201" y="1600"/>
                  <a:pt x="13204" y="1604"/>
                  <a:pt x="13204" y="1608"/>
                </a:cubicBezTo>
                <a:cubicBezTo>
                  <a:pt x="13204" y="1613"/>
                  <a:pt x="13201" y="1616"/>
                  <a:pt x="13196" y="1616"/>
                </a:cubicBezTo>
                <a:close/>
                <a:moveTo>
                  <a:pt x="13164" y="1616"/>
                </a:moveTo>
                <a:lnTo>
                  <a:pt x="13164" y="1616"/>
                </a:lnTo>
                <a:cubicBezTo>
                  <a:pt x="13160" y="1616"/>
                  <a:pt x="13156" y="1613"/>
                  <a:pt x="13156" y="1608"/>
                </a:cubicBezTo>
                <a:cubicBezTo>
                  <a:pt x="13156" y="1604"/>
                  <a:pt x="13160" y="1600"/>
                  <a:pt x="13164" y="1600"/>
                </a:cubicBezTo>
                <a:cubicBezTo>
                  <a:pt x="13169" y="1600"/>
                  <a:pt x="13172" y="1604"/>
                  <a:pt x="13172" y="1608"/>
                </a:cubicBezTo>
                <a:cubicBezTo>
                  <a:pt x="13172" y="1613"/>
                  <a:pt x="13169" y="1616"/>
                  <a:pt x="13164" y="1616"/>
                </a:cubicBezTo>
                <a:close/>
                <a:moveTo>
                  <a:pt x="13132" y="1616"/>
                </a:moveTo>
                <a:lnTo>
                  <a:pt x="13132" y="1616"/>
                </a:lnTo>
                <a:cubicBezTo>
                  <a:pt x="13128" y="1616"/>
                  <a:pt x="13124" y="1613"/>
                  <a:pt x="13124" y="1608"/>
                </a:cubicBezTo>
                <a:cubicBezTo>
                  <a:pt x="13124" y="1604"/>
                  <a:pt x="13128" y="1600"/>
                  <a:pt x="13132" y="1600"/>
                </a:cubicBezTo>
                <a:cubicBezTo>
                  <a:pt x="13137" y="1600"/>
                  <a:pt x="13140" y="1604"/>
                  <a:pt x="13140" y="1608"/>
                </a:cubicBezTo>
                <a:cubicBezTo>
                  <a:pt x="13140" y="1613"/>
                  <a:pt x="13137" y="1616"/>
                  <a:pt x="13132" y="1616"/>
                </a:cubicBezTo>
                <a:close/>
                <a:moveTo>
                  <a:pt x="13100" y="1616"/>
                </a:moveTo>
                <a:lnTo>
                  <a:pt x="13100" y="1616"/>
                </a:lnTo>
                <a:cubicBezTo>
                  <a:pt x="13096" y="1616"/>
                  <a:pt x="13092" y="1613"/>
                  <a:pt x="13092" y="1608"/>
                </a:cubicBezTo>
                <a:cubicBezTo>
                  <a:pt x="13092" y="1604"/>
                  <a:pt x="13096" y="1600"/>
                  <a:pt x="13100" y="1600"/>
                </a:cubicBezTo>
                <a:cubicBezTo>
                  <a:pt x="13105" y="1600"/>
                  <a:pt x="13108" y="1604"/>
                  <a:pt x="13108" y="1608"/>
                </a:cubicBezTo>
                <a:cubicBezTo>
                  <a:pt x="13108" y="1613"/>
                  <a:pt x="13105" y="1616"/>
                  <a:pt x="13100" y="1616"/>
                </a:cubicBezTo>
                <a:close/>
                <a:moveTo>
                  <a:pt x="13068" y="1616"/>
                </a:moveTo>
                <a:lnTo>
                  <a:pt x="13068" y="1616"/>
                </a:lnTo>
                <a:cubicBezTo>
                  <a:pt x="13064" y="1616"/>
                  <a:pt x="13060" y="1613"/>
                  <a:pt x="13060" y="1608"/>
                </a:cubicBezTo>
                <a:cubicBezTo>
                  <a:pt x="13060" y="1604"/>
                  <a:pt x="13064" y="1600"/>
                  <a:pt x="13068" y="1600"/>
                </a:cubicBezTo>
                <a:cubicBezTo>
                  <a:pt x="13073" y="1600"/>
                  <a:pt x="13076" y="1604"/>
                  <a:pt x="13076" y="1608"/>
                </a:cubicBezTo>
                <a:cubicBezTo>
                  <a:pt x="13076" y="1613"/>
                  <a:pt x="13073" y="1616"/>
                  <a:pt x="13068" y="1616"/>
                </a:cubicBezTo>
                <a:close/>
                <a:moveTo>
                  <a:pt x="13036" y="1616"/>
                </a:moveTo>
                <a:lnTo>
                  <a:pt x="13036" y="1616"/>
                </a:lnTo>
                <a:cubicBezTo>
                  <a:pt x="13032" y="1616"/>
                  <a:pt x="13028" y="1613"/>
                  <a:pt x="13028" y="1608"/>
                </a:cubicBezTo>
                <a:cubicBezTo>
                  <a:pt x="13028" y="1604"/>
                  <a:pt x="13032" y="1600"/>
                  <a:pt x="13036" y="1600"/>
                </a:cubicBezTo>
                <a:cubicBezTo>
                  <a:pt x="13041" y="1600"/>
                  <a:pt x="13044" y="1604"/>
                  <a:pt x="13044" y="1608"/>
                </a:cubicBezTo>
                <a:cubicBezTo>
                  <a:pt x="13044" y="1613"/>
                  <a:pt x="13041" y="1616"/>
                  <a:pt x="13036" y="1616"/>
                </a:cubicBezTo>
                <a:close/>
                <a:moveTo>
                  <a:pt x="13004" y="1616"/>
                </a:moveTo>
                <a:lnTo>
                  <a:pt x="13004" y="1616"/>
                </a:lnTo>
                <a:cubicBezTo>
                  <a:pt x="13000" y="1616"/>
                  <a:pt x="12996" y="1613"/>
                  <a:pt x="12996" y="1608"/>
                </a:cubicBezTo>
                <a:cubicBezTo>
                  <a:pt x="12996" y="1604"/>
                  <a:pt x="13000" y="1600"/>
                  <a:pt x="13004" y="1600"/>
                </a:cubicBezTo>
                <a:cubicBezTo>
                  <a:pt x="13009" y="1600"/>
                  <a:pt x="13012" y="1604"/>
                  <a:pt x="13012" y="1608"/>
                </a:cubicBezTo>
                <a:cubicBezTo>
                  <a:pt x="13012" y="1613"/>
                  <a:pt x="13009" y="1616"/>
                  <a:pt x="13004" y="1616"/>
                </a:cubicBezTo>
                <a:close/>
                <a:moveTo>
                  <a:pt x="12972" y="1616"/>
                </a:moveTo>
                <a:lnTo>
                  <a:pt x="12972" y="1616"/>
                </a:lnTo>
                <a:cubicBezTo>
                  <a:pt x="12968" y="1616"/>
                  <a:pt x="12964" y="1613"/>
                  <a:pt x="12964" y="1608"/>
                </a:cubicBezTo>
                <a:cubicBezTo>
                  <a:pt x="12964" y="1604"/>
                  <a:pt x="12968" y="1600"/>
                  <a:pt x="12972" y="1600"/>
                </a:cubicBezTo>
                <a:cubicBezTo>
                  <a:pt x="12977" y="1600"/>
                  <a:pt x="12980" y="1604"/>
                  <a:pt x="12980" y="1608"/>
                </a:cubicBezTo>
                <a:cubicBezTo>
                  <a:pt x="12980" y="1613"/>
                  <a:pt x="12977" y="1616"/>
                  <a:pt x="12972" y="1616"/>
                </a:cubicBezTo>
                <a:close/>
                <a:moveTo>
                  <a:pt x="12940" y="1616"/>
                </a:moveTo>
                <a:lnTo>
                  <a:pt x="12940" y="1616"/>
                </a:lnTo>
                <a:cubicBezTo>
                  <a:pt x="12936" y="1616"/>
                  <a:pt x="12932" y="1613"/>
                  <a:pt x="12932" y="1608"/>
                </a:cubicBezTo>
                <a:cubicBezTo>
                  <a:pt x="12932" y="1604"/>
                  <a:pt x="12936" y="1600"/>
                  <a:pt x="12940" y="1600"/>
                </a:cubicBezTo>
                <a:cubicBezTo>
                  <a:pt x="12945" y="1600"/>
                  <a:pt x="12948" y="1604"/>
                  <a:pt x="12948" y="1608"/>
                </a:cubicBezTo>
                <a:cubicBezTo>
                  <a:pt x="12948" y="1613"/>
                  <a:pt x="12945" y="1616"/>
                  <a:pt x="12940" y="1616"/>
                </a:cubicBezTo>
                <a:close/>
                <a:moveTo>
                  <a:pt x="12908" y="1616"/>
                </a:moveTo>
                <a:lnTo>
                  <a:pt x="12908" y="1616"/>
                </a:lnTo>
                <a:cubicBezTo>
                  <a:pt x="12904" y="1616"/>
                  <a:pt x="12900" y="1613"/>
                  <a:pt x="12900" y="1608"/>
                </a:cubicBezTo>
                <a:cubicBezTo>
                  <a:pt x="12900" y="1604"/>
                  <a:pt x="12904" y="1600"/>
                  <a:pt x="12908" y="1600"/>
                </a:cubicBezTo>
                <a:cubicBezTo>
                  <a:pt x="12913" y="1600"/>
                  <a:pt x="12916" y="1604"/>
                  <a:pt x="12916" y="1608"/>
                </a:cubicBezTo>
                <a:cubicBezTo>
                  <a:pt x="12916" y="1613"/>
                  <a:pt x="12913" y="1616"/>
                  <a:pt x="12908" y="1616"/>
                </a:cubicBezTo>
                <a:close/>
                <a:moveTo>
                  <a:pt x="12876" y="1616"/>
                </a:moveTo>
                <a:lnTo>
                  <a:pt x="12876" y="1616"/>
                </a:lnTo>
                <a:cubicBezTo>
                  <a:pt x="12872" y="1616"/>
                  <a:pt x="12868" y="1613"/>
                  <a:pt x="12868" y="1608"/>
                </a:cubicBezTo>
                <a:cubicBezTo>
                  <a:pt x="12868" y="1604"/>
                  <a:pt x="12872" y="1600"/>
                  <a:pt x="12876" y="1600"/>
                </a:cubicBezTo>
                <a:cubicBezTo>
                  <a:pt x="12881" y="1600"/>
                  <a:pt x="12884" y="1604"/>
                  <a:pt x="12884" y="1608"/>
                </a:cubicBezTo>
                <a:cubicBezTo>
                  <a:pt x="12884" y="1613"/>
                  <a:pt x="12881" y="1616"/>
                  <a:pt x="12876" y="1616"/>
                </a:cubicBezTo>
                <a:close/>
                <a:moveTo>
                  <a:pt x="12844" y="1616"/>
                </a:moveTo>
                <a:lnTo>
                  <a:pt x="12844" y="1616"/>
                </a:lnTo>
                <a:cubicBezTo>
                  <a:pt x="12840" y="1616"/>
                  <a:pt x="12836" y="1613"/>
                  <a:pt x="12836" y="1608"/>
                </a:cubicBezTo>
                <a:cubicBezTo>
                  <a:pt x="12836" y="1604"/>
                  <a:pt x="12840" y="1600"/>
                  <a:pt x="12844" y="1600"/>
                </a:cubicBezTo>
                <a:cubicBezTo>
                  <a:pt x="12848" y="1600"/>
                  <a:pt x="12852" y="1604"/>
                  <a:pt x="12852" y="1608"/>
                </a:cubicBezTo>
                <a:cubicBezTo>
                  <a:pt x="12852" y="1613"/>
                  <a:pt x="12848" y="1616"/>
                  <a:pt x="12844" y="1616"/>
                </a:cubicBezTo>
                <a:close/>
                <a:moveTo>
                  <a:pt x="12812" y="1616"/>
                </a:moveTo>
                <a:lnTo>
                  <a:pt x="12812" y="1616"/>
                </a:lnTo>
                <a:cubicBezTo>
                  <a:pt x="12808" y="1616"/>
                  <a:pt x="12804" y="1613"/>
                  <a:pt x="12804" y="1608"/>
                </a:cubicBezTo>
                <a:cubicBezTo>
                  <a:pt x="12804" y="1604"/>
                  <a:pt x="12808" y="1600"/>
                  <a:pt x="12812" y="1600"/>
                </a:cubicBezTo>
                <a:cubicBezTo>
                  <a:pt x="12816" y="1600"/>
                  <a:pt x="12820" y="1604"/>
                  <a:pt x="12820" y="1608"/>
                </a:cubicBezTo>
                <a:cubicBezTo>
                  <a:pt x="12820" y="1613"/>
                  <a:pt x="12816" y="1616"/>
                  <a:pt x="12812" y="1616"/>
                </a:cubicBezTo>
                <a:close/>
                <a:moveTo>
                  <a:pt x="12780" y="1616"/>
                </a:moveTo>
                <a:lnTo>
                  <a:pt x="12780" y="1616"/>
                </a:lnTo>
                <a:cubicBezTo>
                  <a:pt x="12776" y="1616"/>
                  <a:pt x="12772" y="1613"/>
                  <a:pt x="12772" y="1608"/>
                </a:cubicBezTo>
                <a:cubicBezTo>
                  <a:pt x="12772" y="1604"/>
                  <a:pt x="12776" y="1600"/>
                  <a:pt x="12780" y="1600"/>
                </a:cubicBezTo>
                <a:cubicBezTo>
                  <a:pt x="12784" y="1600"/>
                  <a:pt x="12788" y="1604"/>
                  <a:pt x="12788" y="1608"/>
                </a:cubicBezTo>
                <a:cubicBezTo>
                  <a:pt x="12788" y="1613"/>
                  <a:pt x="12784" y="1616"/>
                  <a:pt x="12780" y="1616"/>
                </a:cubicBezTo>
                <a:close/>
                <a:moveTo>
                  <a:pt x="12748" y="1616"/>
                </a:moveTo>
                <a:lnTo>
                  <a:pt x="12748" y="1616"/>
                </a:lnTo>
                <a:cubicBezTo>
                  <a:pt x="12744" y="1616"/>
                  <a:pt x="12740" y="1613"/>
                  <a:pt x="12740" y="1608"/>
                </a:cubicBezTo>
                <a:cubicBezTo>
                  <a:pt x="12740" y="1604"/>
                  <a:pt x="12744" y="1600"/>
                  <a:pt x="12748" y="1600"/>
                </a:cubicBezTo>
                <a:cubicBezTo>
                  <a:pt x="12752" y="1600"/>
                  <a:pt x="12756" y="1604"/>
                  <a:pt x="12756" y="1608"/>
                </a:cubicBezTo>
                <a:cubicBezTo>
                  <a:pt x="12756" y="1613"/>
                  <a:pt x="12752" y="1616"/>
                  <a:pt x="12748" y="1616"/>
                </a:cubicBezTo>
                <a:close/>
                <a:moveTo>
                  <a:pt x="12716" y="1616"/>
                </a:moveTo>
                <a:lnTo>
                  <a:pt x="12716" y="1616"/>
                </a:lnTo>
                <a:cubicBezTo>
                  <a:pt x="12712" y="1616"/>
                  <a:pt x="12708" y="1613"/>
                  <a:pt x="12708" y="1608"/>
                </a:cubicBezTo>
                <a:cubicBezTo>
                  <a:pt x="12708" y="1604"/>
                  <a:pt x="12712" y="1600"/>
                  <a:pt x="12716" y="1600"/>
                </a:cubicBezTo>
                <a:cubicBezTo>
                  <a:pt x="12720" y="1600"/>
                  <a:pt x="12724" y="1604"/>
                  <a:pt x="12724" y="1608"/>
                </a:cubicBezTo>
                <a:cubicBezTo>
                  <a:pt x="12724" y="1613"/>
                  <a:pt x="12720" y="1616"/>
                  <a:pt x="12716" y="1616"/>
                </a:cubicBezTo>
                <a:close/>
                <a:moveTo>
                  <a:pt x="12684" y="1616"/>
                </a:moveTo>
                <a:lnTo>
                  <a:pt x="12684" y="1616"/>
                </a:lnTo>
                <a:cubicBezTo>
                  <a:pt x="12680" y="1616"/>
                  <a:pt x="12676" y="1613"/>
                  <a:pt x="12676" y="1608"/>
                </a:cubicBezTo>
                <a:cubicBezTo>
                  <a:pt x="12676" y="1604"/>
                  <a:pt x="12680" y="1600"/>
                  <a:pt x="12684" y="1600"/>
                </a:cubicBezTo>
                <a:cubicBezTo>
                  <a:pt x="12688" y="1600"/>
                  <a:pt x="12692" y="1604"/>
                  <a:pt x="12692" y="1608"/>
                </a:cubicBezTo>
                <a:cubicBezTo>
                  <a:pt x="12692" y="1613"/>
                  <a:pt x="12688" y="1616"/>
                  <a:pt x="12684" y="1616"/>
                </a:cubicBezTo>
                <a:close/>
                <a:moveTo>
                  <a:pt x="12652" y="1616"/>
                </a:moveTo>
                <a:lnTo>
                  <a:pt x="12652" y="1616"/>
                </a:lnTo>
                <a:cubicBezTo>
                  <a:pt x="12648" y="1616"/>
                  <a:pt x="12644" y="1613"/>
                  <a:pt x="12644" y="1608"/>
                </a:cubicBezTo>
                <a:cubicBezTo>
                  <a:pt x="12644" y="1604"/>
                  <a:pt x="12648" y="1600"/>
                  <a:pt x="12652" y="1600"/>
                </a:cubicBezTo>
                <a:cubicBezTo>
                  <a:pt x="12656" y="1600"/>
                  <a:pt x="12660" y="1604"/>
                  <a:pt x="12660" y="1608"/>
                </a:cubicBezTo>
                <a:cubicBezTo>
                  <a:pt x="12660" y="1613"/>
                  <a:pt x="12656" y="1616"/>
                  <a:pt x="12652" y="1616"/>
                </a:cubicBezTo>
                <a:close/>
                <a:moveTo>
                  <a:pt x="12620" y="1616"/>
                </a:moveTo>
                <a:lnTo>
                  <a:pt x="12620" y="1616"/>
                </a:lnTo>
                <a:cubicBezTo>
                  <a:pt x="12616" y="1616"/>
                  <a:pt x="12612" y="1613"/>
                  <a:pt x="12612" y="1608"/>
                </a:cubicBezTo>
                <a:cubicBezTo>
                  <a:pt x="12612" y="1604"/>
                  <a:pt x="12616" y="1600"/>
                  <a:pt x="12620" y="1600"/>
                </a:cubicBezTo>
                <a:cubicBezTo>
                  <a:pt x="12624" y="1600"/>
                  <a:pt x="12628" y="1604"/>
                  <a:pt x="12628" y="1608"/>
                </a:cubicBezTo>
                <a:cubicBezTo>
                  <a:pt x="12628" y="1613"/>
                  <a:pt x="12624" y="1616"/>
                  <a:pt x="12620" y="1616"/>
                </a:cubicBezTo>
                <a:close/>
                <a:moveTo>
                  <a:pt x="12588" y="1616"/>
                </a:moveTo>
                <a:lnTo>
                  <a:pt x="12588" y="1616"/>
                </a:lnTo>
                <a:cubicBezTo>
                  <a:pt x="12583" y="1616"/>
                  <a:pt x="12580" y="1613"/>
                  <a:pt x="12580" y="1608"/>
                </a:cubicBezTo>
                <a:cubicBezTo>
                  <a:pt x="12580" y="1604"/>
                  <a:pt x="12583" y="1600"/>
                  <a:pt x="12588" y="1600"/>
                </a:cubicBezTo>
                <a:cubicBezTo>
                  <a:pt x="12592" y="1600"/>
                  <a:pt x="12596" y="1604"/>
                  <a:pt x="12596" y="1608"/>
                </a:cubicBezTo>
                <a:cubicBezTo>
                  <a:pt x="12596" y="1613"/>
                  <a:pt x="12592" y="1616"/>
                  <a:pt x="12588" y="1616"/>
                </a:cubicBezTo>
                <a:close/>
                <a:moveTo>
                  <a:pt x="12556" y="1616"/>
                </a:moveTo>
                <a:lnTo>
                  <a:pt x="12556" y="1616"/>
                </a:lnTo>
                <a:cubicBezTo>
                  <a:pt x="12551" y="1616"/>
                  <a:pt x="12548" y="1613"/>
                  <a:pt x="12548" y="1608"/>
                </a:cubicBezTo>
                <a:cubicBezTo>
                  <a:pt x="12548" y="1604"/>
                  <a:pt x="12551" y="1600"/>
                  <a:pt x="12556" y="1600"/>
                </a:cubicBezTo>
                <a:cubicBezTo>
                  <a:pt x="12560" y="1600"/>
                  <a:pt x="12564" y="1604"/>
                  <a:pt x="12564" y="1608"/>
                </a:cubicBezTo>
                <a:cubicBezTo>
                  <a:pt x="12564" y="1613"/>
                  <a:pt x="12560" y="1616"/>
                  <a:pt x="12556" y="1616"/>
                </a:cubicBezTo>
                <a:close/>
                <a:moveTo>
                  <a:pt x="12524" y="1616"/>
                </a:moveTo>
                <a:lnTo>
                  <a:pt x="12524" y="1616"/>
                </a:lnTo>
                <a:cubicBezTo>
                  <a:pt x="12519" y="1616"/>
                  <a:pt x="12516" y="1613"/>
                  <a:pt x="12516" y="1608"/>
                </a:cubicBezTo>
                <a:cubicBezTo>
                  <a:pt x="12516" y="1604"/>
                  <a:pt x="12519" y="1600"/>
                  <a:pt x="12524" y="1600"/>
                </a:cubicBezTo>
                <a:cubicBezTo>
                  <a:pt x="12528" y="1600"/>
                  <a:pt x="12532" y="1604"/>
                  <a:pt x="12532" y="1608"/>
                </a:cubicBezTo>
                <a:cubicBezTo>
                  <a:pt x="12532" y="1613"/>
                  <a:pt x="12528" y="1616"/>
                  <a:pt x="12524" y="1616"/>
                </a:cubicBezTo>
                <a:close/>
                <a:moveTo>
                  <a:pt x="12492" y="1616"/>
                </a:moveTo>
                <a:lnTo>
                  <a:pt x="12492" y="1616"/>
                </a:lnTo>
                <a:cubicBezTo>
                  <a:pt x="12487" y="1616"/>
                  <a:pt x="12484" y="1613"/>
                  <a:pt x="12484" y="1608"/>
                </a:cubicBezTo>
                <a:cubicBezTo>
                  <a:pt x="12484" y="1604"/>
                  <a:pt x="12487" y="1600"/>
                  <a:pt x="12492" y="1600"/>
                </a:cubicBezTo>
                <a:cubicBezTo>
                  <a:pt x="12496" y="1600"/>
                  <a:pt x="12500" y="1604"/>
                  <a:pt x="12500" y="1608"/>
                </a:cubicBezTo>
                <a:cubicBezTo>
                  <a:pt x="12500" y="1613"/>
                  <a:pt x="12496" y="1616"/>
                  <a:pt x="12492" y="1616"/>
                </a:cubicBezTo>
                <a:close/>
                <a:moveTo>
                  <a:pt x="12460" y="1616"/>
                </a:moveTo>
                <a:lnTo>
                  <a:pt x="12460" y="1616"/>
                </a:lnTo>
                <a:cubicBezTo>
                  <a:pt x="12455" y="1616"/>
                  <a:pt x="12452" y="1613"/>
                  <a:pt x="12452" y="1608"/>
                </a:cubicBezTo>
                <a:cubicBezTo>
                  <a:pt x="12452" y="1604"/>
                  <a:pt x="12455" y="1600"/>
                  <a:pt x="12460" y="1600"/>
                </a:cubicBezTo>
                <a:cubicBezTo>
                  <a:pt x="12464" y="1600"/>
                  <a:pt x="12468" y="1604"/>
                  <a:pt x="12468" y="1608"/>
                </a:cubicBezTo>
                <a:cubicBezTo>
                  <a:pt x="12468" y="1613"/>
                  <a:pt x="12464" y="1616"/>
                  <a:pt x="12460" y="1616"/>
                </a:cubicBezTo>
                <a:close/>
                <a:moveTo>
                  <a:pt x="12428" y="1616"/>
                </a:moveTo>
                <a:lnTo>
                  <a:pt x="12428" y="1616"/>
                </a:lnTo>
                <a:cubicBezTo>
                  <a:pt x="12423" y="1616"/>
                  <a:pt x="12420" y="1613"/>
                  <a:pt x="12420" y="1608"/>
                </a:cubicBezTo>
                <a:cubicBezTo>
                  <a:pt x="12420" y="1604"/>
                  <a:pt x="12423" y="1600"/>
                  <a:pt x="12428" y="1600"/>
                </a:cubicBezTo>
                <a:cubicBezTo>
                  <a:pt x="12432" y="1600"/>
                  <a:pt x="12436" y="1604"/>
                  <a:pt x="12436" y="1608"/>
                </a:cubicBezTo>
                <a:cubicBezTo>
                  <a:pt x="12436" y="1613"/>
                  <a:pt x="12432" y="1616"/>
                  <a:pt x="12428" y="1616"/>
                </a:cubicBezTo>
                <a:close/>
                <a:moveTo>
                  <a:pt x="12396" y="1616"/>
                </a:moveTo>
                <a:lnTo>
                  <a:pt x="12396" y="1616"/>
                </a:lnTo>
                <a:cubicBezTo>
                  <a:pt x="12391" y="1616"/>
                  <a:pt x="12388" y="1613"/>
                  <a:pt x="12388" y="1608"/>
                </a:cubicBezTo>
                <a:cubicBezTo>
                  <a:pt x="12388" y="1604"/>
                  <a:pt x="12391" y="1600"/>
                  <a:pt x="12396" y="1600"/>
                </a:cubicBezTo>
                <a:cubicBezTo>
                  <a:pt x="12400" y="1600"/>
                  <a:pt x="12404" y="1604"/>
                  <a:pt x="12404" y="1608"/>
                </a:cubicBezTo>
                <a:cubicBezTo>
                  <a:pt x="12404" y="1613"/>
                  <a:pt x="12400" y="1616"/>
                  <a:pt x="12396" y="1616"/>
                </a:cubicBezTo>
                <a:close/>
                <a:moveTo>
                  <a:pt x="12364" y="1616"/>
                </a:moveTo>
                <a:lnTo>
                  <a:pt x="12364" y="1616"/>
                </a:lnTo>
                <a:cubicBezTo>
                  <a:pt x="12359" y="1616"/>
                  <a:pt x="12356" y="1613"/>
                  <a:pt x="12356" y="1608"/>
                </a:cubicBezTo>
                <a:cubicBezTo>
                  <a:pt x="12356" y="1604"/>
                  <a:pt x="12359" y="1600"/>
                  <a:pt x="12364" y="1600"/>
                </a:cubicBezTo>
                <a:cubicBezTo>
                  <a:pt x="12368" y="1600"/>
                  <a:pt x="12372" y="1604"/>
                  <a:pt x="12372" y="1608"/>
                </a:cubicBezTo>
                <a:cubicBezTo>
                  <a:pt x="12372" y="1613"/>
                  <a:pt x="12368" y="1616"/>
                  <a:pt x="12364" y="1616"/>
                </a:cubicBezTo>
                <a:close/>
                <a:moveTo>
                  <a:pt x="12332" y="1616"/>
                </a:moveTo>
                <a:lnTo>
                  <a:pt x="12332" y="1616"/>
                </a:lnTo>
                <a:cubicBezTo>
                  <a:pt x="12327" y="1616"/>
                  <a:pt x="12324" y="1613"/>
                  <a:pt x="12324" y="1608"/>
                </a:cubicBezTo>
                <a:cubicBezTo>
                  <a:pt x="12324" y="1604"/>
                  <a:pt x="12327" y="1600"/>
                  <a:pt x="12332" y="1600"/>
                </a:cubicBezTo>
                <a:cubicBezTo>
                  <a:pt x="12336" y="1600"/>
                  <a:pt x="12340" y="1604"/>
                  <a:pt x="12340" y="1608"/>
                </a:cubicBezTo>
                <a:cubicBezTo>
                  <a:pt x="12340" y="1613"/>
                  <a:pt x="12336" y="1616"/>
                  <a:pt x="12332" y="1616"/>
                </a:cubicBezTo>
                <a:close/>
                <a:moveTo>
                  <a:pt x="12300" y="1616"/>
                </a:moveTo>
                <a:lnTo>
                  <a:pt x="12300" y="1616"/>
                </a:lnTo>
                <a:cubicBezTo>
                  <a:pt x="12295" y="1616"/>
                  <a:pt x="12292" y="1613"/>
                  <a:pt x="12292" y="1608"/>
                </a:cubicBezTo>
                <a:cubicBezTo>
                  <a:pt x="12292" y="1604"/>
                  <a:pt x="12295" y="1600"/>
                  <a:pt x="12300" y="1600"/>
                </a:cubicBezTo>
                <a:cubicBezTo>
                  <a:pt x="12304" y="1600"/>
                  <a:pt x="12308" y="1604"/>
                  <a:pt x="12308" y="1608"/>
                </a:cubicBezTo>
                <a:cubicBezTo>
                  <a:pt x="12308" y="1613"/>
                  <a:pt x="12304" y="1616"/>
                  <a:pt x="12300" y="1616"/>
                </a:cubicBezTo>
                <a:close/>
                <a:moveTo>
                  <a:pt x="12268" y="1616"/>
                </a:moveTo>
                <a:lnTo>
                  <a:pt x="12268" y="1616"/>
                </a:lnTo>
                <a:cubicBezTo>
                  <a:pt x="12263" y="1616"/>
                  <a:pt x="12260" y="1613"/>
                  <a:pt x="12260" y="1608"/>
                </a:cubicBezTo>
                <a:cubicBezTo>
                  <a:pt x="12260" y="1604"/>
                  <a:pt x="12263" y="1600"/>
                  <a:pt x="12268" y="1600"/>
                </a:cubicBezTo>
                <a:cubicBezTo>
                  <a:pt x="12272" y="1600"/>
                  <a:pt x="12276" y="1604"/>
                  <a:pt x="12276" y="1608"/>
                </a:cubicBezTo>
                <a:cubicBezTo>
                  <a:pt x="12276" y="1613"/>
                  <a:pt x="12272" y="1616"/>
                  <a:pt x="12268" y="1616"/>
                </a:cubicBezTo>
                <a:close/>
                <a:moveTo>
                  <a:pt x="12236" y="1616"/>
                </a:moveTo>
                <a:lnTo>
                  <a:pt x="12236" y="1616"/>
                </a:lnTo>
                <a:cubicBezTo>
                  <a:pt x="12231" y="1616"/>
                  <a:pt x="12228" y="1613"/>
                  <a:pt x="12228" y="1608"/>
                </a:cubicBezTo>
                <a:cubicBezTo>
                  <a:pt x="12228" y="1604"/>
                  <a:pt x="12231" y="1600"/>
                  <a:pt x="12236" y="1600"/>
                </a:cubicBezTo>
                <a:cubicBezTo>
                  <a:pt x="12240" y="1600"/>
                  <a:pt x="12244" y="1604"/>
                  <a:pt x="12244" y="1608"/>
                </a:cubicBezTo>
                <a:cubicBezTo>
                  <a:pt x="12244" y="1613"/>
                  <a:pt x="12240" y="1616"/>
                  <a:pt x="12236" y="1616"/>
                </a:cubicBezTo>
                <a:close/>
                <a:moveTo>
                  <a:pt x="12204" y="1616"/>
                </a:moveTo>
                <a:lnTo>
                  <a:pt x="12204" y="1616"/>
                </a:lnTo>
                <a:cubicBezTo>
                  <a:pt x="12199" y="1616"/>
                  <a:pt x="12196" y="1613"/>
                  <a:pt x="12196" y="1608"/>
                </a:cubicBezTo>
                <a:cubicBezTo>
                  <a:pt x="12196" y="1604"/>
                  <a:pt x="12199" y="1600"/>
                  <a:pt x="12204" y="1600"/>
                </a:cubicBezTo>
                <a:cubicBezTo>
                  <a:pt x="12208" y="1600"/>
                  <a:pt x="12212" y="1604"/>
                  <a:pt x="12212" y="1608"/>
                </a:cubicBezTo>
                <a:cubicBezTo>
                  <a:pt x="12212" y="1613"/>
                  <a:pt x="12208" y="1616"/>
                  <a:pt x="12204" y="1616"/>
                </a:cubicBezTo>
                <a:close/>
                <a:moveTo>
                  <a:pt x="12172" y="1616"/>
                </a:moveTo>
                <a:lnTo>
                  <a:pt x="12172" y="1616"/>
                </a:lnTo>
                <a:cubicBezTo>
                  <a:pt x="12167" y="1616"/>
                  <a:pt x="12164" y="1613"/>
                  <a:pt x="12164" y="1608"/>
                </a:cubicBezTo>
                <a:cubicBezTo>
                  <a:pt x="12164" y="1604"/>
                  <a:pt x="12167" y="1600"/>
                  <a:pt x="12172" y="1600"/>
                </a:cubicBezTo>
                <a:cubicBezTo>
                  <a:pt x="12176" y="1600"/>
                  <a:pt x="12180" y="1604"/>
                  <a:pt x="12180" y="1608"/>
                </a:cubicBezTo>
                <a:cubicBezTo>
                  <a:pt x="12180" y="1613"/>
                  <a:pt x="12176" y="1616"/>
                  <a:pt x="12172" y="1616"/>
                </a:cubicBezTo>
                <a:close/>
                <a:moveTo>
                  <a:pt x="12140" y="1616"/>
                </a:moveTo>
                <a:lnTo>
                  <a:pt x="12140" y="1616"/>
                </a:lnTo>
                <a:cubicBezTo>
                  <a:pt x="12135" y="1616"/>
                  <a:pt x="12132" y="1613"/>
                  <a:pt x="12132" y="1608"/>
                </a:cubicBezTo>
                <a:cubicBezTo>
                  <a:pt x="12132" y="1604"/>
                  <a:pt x="12135" y="1600"/>
                  <a:pt x="12140" y="1600"/>
                </a:cubicBezTo>
                <a:cubicBezTo>
                  <a:pt x="12144" y="1600"/>
                  <a:pt x="12148" y="1604"/>
                  <a:pt x="12148" y="1608"/>
                </a:cubicBezTo>
                <a:cubicBezTo>
                  <a:pt x="12148" y="1613"/>
                  <a:pt x="12144" y="1616"/>
                  <a:pt x="12140" y="1616"/>
                </a:cubicBezTo>
                <a:close/>
                <a:moveTo>
                  <a:pt x="12108" y="1616"/>
                </a:moveTo>
                <a:lnTo>
                  <a:pt x="12108" y="1616"/>
                </a:lnTo>
                <a:cubicBezTo>
                  <a:pt x="12103" y="1616"/>
                  <a:pt x="12100" y="1613"/>
                  <a:pt x="12100" y="1608"/>
                </a:cubicBezTo>
                <a:cubicBezTo>
                  <a:pt x="12100" y="1604"/>
                  <a:pt x="12103" y="1600"/>
                  <a:pt x="12108" y="1600"/>
                </a:cubicBezTo>
                <a:cubicBezTo>
                  <a:pt x="12112" y="1600"/>
                  <a:pt x="12116" y="1604"/>
                  <a:pt x="12116" y="1608"/>
                </a:cubicBezTo>
                <a:cubicBezTo>
                  <a:pt x="12116" y="1613"/>
                  <a:pt x="12112" y="1616"/>
                  <a:pt x="12108" y="1616"/>
                </a:cubicBezTo>
                <a:close/>
                <a:moveTo>
                  <a:pt x="12076" y="1616"/>
                </a:moveTo>
                <a:lnTo>
                  <a:pt x="12076" y="1616"/>
                </a:lnTo>
                <a:cubicBezTo>
                  <a:pt x="12071" y="1616"/>
                  <a:pt x="12068" y="1613"/>
                  <a:pt x="12068" y="1608"/>
                </a:cubicBezTo>
                <a:cubicBezTo>
                  <a:pt x="12068" y="1604"/>
                  <a:pt x="12071" y="1600"/>
                  <a:pt x="12076" y="1600"/>
                </a:cubicBezTo>
                <a:cubicBezTo>
                  <a:pt x="12080" y="1600"/>
                  <a:pt x="12084" y="1604"/>
                  <a:pt x="12084" y="1608"/>
                </a:cubicBezTo>
                <a:cubicBezTo>
                  <a:pt x="12084" y="1613"/>
                  <a:pt x="12080" y="1616"/>
                  <a:pt x="12076" y="1616"/>
                </a:cubicBezTo>
                <a:close/>
                <a:moveTo>
                  <a:pt x="12044" y="1616"/>
                </a:moveTo>
                <a:lnTo>
                  <a:pt x="12044" y="1616"/>
                </a:lnTo>
                <a:cubicBezTo>
                  <a:pt x="12039" y="1616"/>
                  <a:pt x="12036" y="1613"/>
                  <a:pt x="12036" y="1608"/>
                </a:cubicBezTo>
                <a:cubicBezTo>
                  <a:pt x="12036" y="1604"/>
                  <a:pt x="12039" y="1600"/>
                  <a:pt x="12044" y="1600"/>
                </a:cubicBezTo>
                <a:cubicBezTo>
                  <a:pt x="12048" y="1600"/>
                  <a:pt x="12052" y="1604"/>
                  <a:pt x="12052" y="1608"/>
                </a:cubicBezTo>
                <a:cubicBezTo>
                  <a:pt x="12052" y="1613"/>
                  <a:pt x="12048" y="1616"/>
                  <a:pt x="12044" y="1616"/>
                </a:cubicBezTo>
                <a:close/>
                <a:moveTo>
                  <a:pt x="12012" y="1616"/>
                </a:moveTo>
                <a:lnTo>
                  <a:pt x="12012" y="1616"/>
                </a:lnTo>
                <a:cubicBezTo>
                  <a:pt x="12007" y="1616"/>
                  <a:pt x="12004" y="1613"/>
                  <a:pt x="12004" y="1608"/>
                </a:cubicBezTo>
                <a:cubicBezTo>
                  <a:pt x="12004" y="1604"/>
                  <a:pt x="12007" y="1600"/>
                  <a:pt x="12012" y="1600"/>
                </a:cubicBezTo>
                <a:cubicBezTo>
                  <a:pt x="12016" y="1600"/>
                  <a:pt x="12020" y="1604"/>
                  <a:pt x="12020" y="1608"/>
                </a:cubicBezTo>
                <a:cubicBezTo>
                  <a:pt x="12020" y="1613"/>
                  <a:pt x="12016" y="1616"/>
                  <a:pt x="12012" y="1616"/>
                </a:cubicBezTo>
                <a:close/>
                <a:moveTo>
                  <a:pt x="11980" y="1616"/>
                </a:moveTo>
                <a:lnTo>
                  <a:pt x="11980" y="1616"/>
                </a:lnTo>
                <a:cubicBezTo>
                  <a:pt x="11975" y="1616"/>
                  <a:pt x="11972" y="1613"/>
                  <a:pt x="11972" y="1608"/>
                </a:cubicBezTo>
                <a:cubicBezTo>
                  <a:pt x="11972" y="1604"/>
                  <a:pt x="11975" y="1600"/>
                  <a:pt x="11980" y="1600"/>
                </a:cubicBezTo>
                <a:cubicBezTo>
                  <a:pt x="11984" y="1600"/>
                  <a:pt x="11988" y="1604"/>
                  <a:pt x="11988" y="1608"/>
                </a:cubicBezTo>
                <a:cubicBezTo>
                  <a:pt x="11988" y="1613"/>
                  <a:pt x="11984" y="1616"/>
                  <a:pt x="11980" y="1616"/>
                </a:cubicBezTo>
                <a:close/>
                <a:moveTo>
                  <a:pt x="11948" y="1616"/>
                </a:moveTo>
                <a:lnTo>
                  <a:pt x="11948" y="1616"/>
                </a:lnTo>
                <a:cubicBezTo>
                  <a:pt x="11943" y="1616"/>
                  <a:pt x="11940" y="1613"/>
                  <a:pt x="11940" y="1608"/>
                </a:cubicBezTo>
                <a:cubicBezTo>
                  <a:pt x="11940" y="1604"/>
                  <a:pt x="11943" y="1600"/>
                  <a:pt x="11948" y="1600"/>
                </a:cubicBezTo>
                <a:cubicBezTo>
                  <a:pt x="11952" y="1600"/>
                  <a:pt x="11956" y="1604"/>
                  <a:pt x="11956" y="1608"/>
                </a:cubicBezTo>
                <a:cubicBezTo>
                  <a:pt x="11956" y="1613"/>
                  <a:pt x="11952" y="1616"/>
                  <a:pt x="11948" y="1616"/>
                </a:cubicBezTo>
                <a:close/>
                <a:moveTo>
                  <a:pt x="11916" y="1616"/>
                </a:moveTo>
                <a:lnTo>
                  <a:pt x="11916" y="1616"/>
                </a:lnTo>
                <a:cubicBezTo>
                  <a:pt x="11911" y="1616"/>
                  <a:pt x="11908" y="1613"/>
                  <a:pt x="11908" y="1608"/>
                </a:cubicBezTo>
                <a:cubicBezTo>
                  <a:pt x="11908" y="1604"/>
                  <a:pt x="11911" y="1600"/>
                  <a:pt x="11916" y="1600"/>
                </a:cubicBezTo>
                <a:cubicBezTo>
                  <a:pt x="11920" y="1600"/>
                  <a:pt x="11924" y="1604"/>
                  <a:pt x="11924" y="1608"/>
                </a:cubicBezTo>
                <a:cubicBezTo>
                  <a:pt x="11924" y="1613"/>
                  <a:pt x="11920" y="1616"/>
                  <a:pt x="11916" y="1616"/>
                </a:cubicBezTo>
                <a:close/>
                <a:moveTo>
                  <a:pt x="11884" y="1616"/>
                </a:moveTo>
                <a:lnTo>
                  <a:pt x="11884" y="1616"/>
                </a:lnTo>
                <a:cubicBezTo>
                  <a:pt x="11879" y="1616"/>
                  <a:pt x="11876" y="1613"/>
                  <a:pt x="11876" y="1608"/>
                </a:cubicBezTo>
                <a:cubicBezTo>
                  <a:pt x="11876" y="1604"/>
                  <a:pt x="11879" y="1600"/>
                  <a:pt x="11884" y="1600"/>
                </a:cubicBezTo>
                <a:cubicBezTo>
                  <a:pt x="11888" y="1600"/>
                  <a:pt x="11892" y="1604"/>
                  <a:pt x="11892" y="1608"/>
                </a:cubicBezTo>
                <a:cubicBezTo>
                  <a:pt x="11892" y="1613"/>
                  <a:pt x="11888" y="1616"/>
                  <a:pt x="11884" y="1616"/>
                </a:cubicBezTo>
                <a:close/>
                <a:moveTo>
                  <a:pt x="11852" y="1616"/>
                </a:moveTo>
                <a:lnTo>
                  <a:pt x="11852" y="1616"/>
                </a:lnTo>
                <a:cubicBezTo>
                  <a:pt x="11847" y="1616"/>
                  <a:pt x="11844" y="1613"/>
                  <a:pt x="11844" y="1608"/>
                </a:cubicBezTo>
                <a:cubicBezTo>
                  <a:pt x="11844" y="1604"/>
                  <a:pt x="11847" y="1600"/>
                  <a:pt x="11852" y="1600"/>
                </a:cubicBezTo>
                <a:cubicBezTo>
                  <a:pt x="11856" y="1600"/>
                  <a:pt x="11860" y="1604"/>
                  <a:pt x="11860" y="1608"/>
                </a:cubicBezTo>
                <a:cubicBezTo>
                  <a:pt x="11860" y="1613"/>
                  <a:pt x="11856" y="1616"/>
                  <a:pt x="11852" y="1616"/>
                </a:cubicBezTo>
                <a:close/>
                <a:moveTo>
                  <a:pt x="11820" y="1616"/>
                </a:moveTo>
                <a:lnTo>
                  <a:pt x="11820" y="1616"/>
                </a:lnTo>
                <a:cubicBezTo>
                  <a:pt x="11815" y="1616"/>
                  <a:pt x="11812" y="1613"/>
                  <a:pt x="11812" y="1608"/>
                </a:cubicBezTo>
                <a:cubicBezTo>
                  <a:pt x="11812" y="1604"/>
                  <a:pt x="11815" y="1600"/>
                  <a:pt x="11820" y="1600"/>
                </a:cubicBezTo>
                <a:cubicBezTo>
                  <a:pt x="11824" y="1600"/>
                  <a:pt x="11828" y="1604"/>
                  <a:pt x="11828" y="1608"/>
                </a:cubicBezTo>
                <a:cubicBezTo>
                  <a:pt x="11828" y="1613"/>
                  <a:pt x="11824" y="1616"/>
                  <a:pt x="11820" y="1616"/>
                </a:cubicBezTo>
                <a:close/>
                <a:moveTo>
                  <a:pt x="11788" y="1616"/>
                </a:moveTo>
                <a:lnTo>
                  <a:pt x="11787" y="1616"/>
                </a:lnTo>
                <a:cubicBezTo>
                  <a:pt x="11783" y="1616"/>
                  <a:pt x="11779" y="1613"/>
                  <a:pt x="11779" y="1608"/>
                </a:cubicBezTo>
                <a:cubicBezTo>
                  <a:pt x="11779" y="1604"/>
                  <a:pt x="11783" y="1600"/>
                  <a:pt x="11787" y="1600"/>
                </a:cubicBezTo>
                <a:lnTo>
                  <a:pt x="11788" y="1600"/>
                </a:lnTo>
                <a:cubicBezTo>
                  <a:pt x="11792" y="1600"/>
                  <a:pt x="11796" y="1604"/>
                  <a:pt x="11796" y="1608"/>
                </a:cubicBezTo>
                <a:cubicBezTo>
                  <a:pt x="11796" y="1613"/>
                  <a:pt x="11792" y="1616"/>
                  <a:pt x="11788" y="1616"/>
                </a:cubicBezTo>
                <a:close/>
                <a:moveTo>
                  <a:pt x="11755" y="1616"/>
                </a:moveTo>
                <a:lnTo>
                  <a:pt x="11755" y="1616"/>
                </a:lnTo>
                <a:cubicBezTo>
                  <a:pt x="11751" y="1616"/>
                  <a:pt x="11747" y="1613"/>
                  <a:pt x="11747" y="1608"/>
                </a:cubicBezTo>
                <a:cubicBezTo>
                  <a:pt x="11747" y="1604"/>
                  <a:pt x="11751" y="1600"/>
                  <a:pt x="11755" y="1600"/>
                </a:cubicBezTo>
                <a:cubicBezTo>
                  <a:pt x="11760" y="1600"/>
                  <a:pt x="11763" y="1604"/>
                  <a:pt x="11763" y="1608"/>
                </a:cubicBezTo>
                <a:cubicBezTo>
                  <a:pt x="11763" y="1613"/>
                  <a:pt x="11760" y="1616"/>
                  <a:pt x="11755" y="1616"/>
                </a:cubicBezTo>
                <a:close/>
                <a:moveTo>
                  <a:pt x="11723" y="1616"/>
                </a:moveTo>
                <a:lnTo>
                  <a:pt x="11723" y="1616"/>
                </a:lnTo>
                <a:cubicBezTo>
                  <a:pt x="11719" y="1616"/>
                  <a:pt x="11715" y="1613"/>
                  <a:pt x="11715" y="1608"/>
                </a:cubicBezTo>
                <a:cubicBezTo>
                  <a:pt x="11715" y="1604"/>
                  <a:pt x="11719" y="1600"/>
                  <a:pt x="11723" y="1600"/>
                </a:cubicBezTo>
                <a:cubicBezTo>
                  <a:pt x="11728" y="1600"/>
                  <a:pt x="11731" y="1604"/>
                  <a:pt x="11731" y="1608"/>
                </a:cubicBezTo>
                <a:cubicBezTo>
                  <a:pt x="11731" y="1613"/>
                  <a:pt x="11728" y="1616"/>
                  <a:pt x="11723" y="1616"/>
                </a:cubicBezTo>
                <a:close/>
                <a:moveTo>
                  <a:pt x="11691" y="1616"/>
                </a:moveTo>
                <a:lnTo>
                  <a:pt x="11691" y="1616"/>
                </a:lnTo>
                <a:cubicBezTo>
                  <a:pt x="11687" y="1616"/>
                  <a:pt x="11683" y="1613"/>
                  <a:pt x="11683" y="1608"/>
                </a:cubicBezTo>
                <a:cubicBezTo>
                  <a:pt x="11683" y="1604"/>
                  <a:pt x="11687" y="1600"/>
                  <a:pt x="11691" y="1600"/>
                </a:cubicBezTo>
                <a:cubicBezTo>
                  <a:pt x="11696" y="1600"/>
                  <a:pt x="11699" y="1604"/>
                  <a:pt x="11699" y="1608"/>
                </a:cubicBezTo>
                <a:cubicBezTo>
                  <a:pt x="11699" y="1613"/>
                  <a:pt x="11696" y="1616"/>
                  <a:pt x="11691" y="1616"/>
                </a:cubicBezTo>
                <a:close/>
                <a:moveTo>
                  <a:pt x="11659" y="1616"/>
                </a:moveTo>
                <a:lnTo>
                  <a:pt x="11659" y="1616"/>
                </a:lnTo>
                <a:cubicBezTo>
                  <a:pt x="11655" y="1616"/>
                  <a:pt x="11651" y="1613"/>
                  <a:pt x="11651" y="1608"/>
                </a:cubicBezTo>
                <a:cubicBezTo>
                  <a:pt x="11651" y="1604"/>
                  <a:pt x="11655" y="1600"/>
                  <a:pt x="11659" y="1600"/>
                </a:cubicBezTo>
                <a:cubicBezTo>
                  <a:pt x="11664" y="1600"/>
                  <a:pt x="11667" y="1604"/>
                  <a:pt x="11667" y="1608"/>
                </a:cubicBezTo>
                <a:cubicBezTo>
                  <a:pt x="11667" y="1613"/>
                  <a:pt x="11664" y="1616"/>
                  <a:pt x="11659" y="1616"/>
                </a:cubicBezTo>
                <a:close/>
                <a:moveTo>
                  <a:pt x="11627" y="1616"/>
                </a:moveTo>
                <a:lnTo>
                  <a:pt x="11627" y="1616"/>
                </a:lnTo>
                <a:cubicBezTo>
                  <a:pt x="11623" y="1616"/>
                  <a:pt x="11619" y="1613"/>
                  <a:pt x="11619" y="1608"/>
                </a:cubicBezTo>
                <a:cubicBezTo>
                  <a:pt x="11619" y="1604"/>
                  <a:pt x="11623" y="1600"/>
                  <a:pt x="11627" y="1600"/>
                </a:cubicBezTo>
                <a:cubicBezTo>
                  <a:pt x="11632" y="1600"/>
                  <a:pt x="11635" y="1604"/>
                  <a:pt x="11635" y="1608"/>
                </a:cubicBezTo>
                <a:cubicBezTo>
                  <a:pt x="11635" y="1613"/>
                  <a:pt x="11632" y="1616"/>
                  <a:pt x="11627" y="1616"/>
                </a:cubicBezTo>
                <a:close/>
                <a:moveTo>
                  <a:pt x="11595" y="1616"/>
                </a:moveTo>
                <a:lnTo>
                  <a:pt x="11595" y="1616"/>
                </a:lnTo>
                <a:cubicBezTo>
                  <a:pt x="11591" y="1616"/>
                  <a:pt x="11587" y="1613"/>
                  <a:pt x="11587" y="1608"/>
                </a:cubicBezTo>
                <a:cubicBezTo>
                  <a:pt x="11587" y="1604"/>
                  <a:pt x="11591" y="1600"/>
                  <a:pt x="11595" y="1600"/>
                </a:cubicBezTo>
                <a:cubicBezTo>
                  <a:pt x="11600" y="1600"/>
                  <a:pt x="11603" y="1604"/>
                  <a:pt x="11603" y="1608"/>
                </a:cubicBezTo>
                <a:cubicBezTo>
                  <a:pt x="11603" y="1613"/>
                  <a:pt x="11600" y="1616"/>
                  <a:pt x="11595" y="1616"/>
                </a:cubicBezTo>
                <a:close/>
                <a:moveTo>
                  <a:pt x="11563" y="1616"/>
                </a:moveTo>
                <a:lnTo>
                  <a:pt x="11563" y="1616"/>
                </a:lnTo>
                <a:cubicBezTo>
                  <a:pt x="11559" y="1616"/>
                  <a:pt x="11555" y="1613"/>
                  <a:pt x="11555" y="1608"/>
                </a:cubicBezTo>
                <a:cubicBezTo>
                  <a:pt x="11555" y="1604"/>
                  <a:pt x="11559" y="1600"/>
                  <a:pt x="11563" y="1600"/>
                </a:cubicBezTo>
                <a:cubicBezTo>
                  <a:pt x="11568" y="1600"/>
                  <a:pt x="11571" y="1604"/>
                  <a:pt x="11571" y="1608"/>
                </a:cubicBezTo>
                <a:cubicBezTo>
                  <a:pt x="11571" y="1613"/>
                  <a:pt x="11568" y="1616"/>
                  <a:pt x="11563" y="1616"/>
                </a:cubicBezTo>
                <a:close/>
                <a:moveTo>
                  <a:pt x="11531" y="1616"/>
                </a:moveTo>
                <a:lnTo>
                  <a:pt x="11531" y="1616"/>
                </a:lnTo>
                <a:cubicBezTo>
                  <a:pt x="11527" y="1616"/>
                  <a:pt x="11523" y="1613"/>
                  <a:pt x="11523" y="1608"/>
                </a:cubicBezTo>
                <a:cubicBezTo>
                  <a:pt x="11523" y="1604"/>
                  <a:pt x="11527" y="1600"/>
                  <a:pt x="11531" y="1600"/>
                </a:cubicBezTo>
                <a:cubicBezTo>
                  <a:pt x="11536" y="1600"/>
                  <a:pt x="11539" y="1604"/>
                  <a:pt x="11539" y="1608"/>
                </a:cubicBezTo>
                <a:cubicBezTo>
                  <a:pt x="11539" y="1613"/>
                  <a:pt x="11536" y="1616"/>
                  <a:pt x="11531" y="1616"/>
                </a:cubicBezTo>
                <a:close/>
                <a:moveTo>
                  <a:pt x="11499" y="1616"/>
                </a:moveTo>
                <a:lnTo>
                  <a:pt x="11499" y="1616"/>
                </a:lnTo>
                <a:cubicBezTo>
                  <a:pt x="11495" y="1616"/>
                  <a:pt x="11491" y="1613"/>
                  <a:pt x="11491" y="1608"/>
                </a:cubicBezTo>
                <a:cubicBezTo>
                  <a:pt x="11491" y="1604"/>
                  <a:pt x="11495" y="1600"/>
                  <a:pt x="11499" y="1600"/>
                </a:cubicBezTo>
                <a:cubicBezTo>
                  <a:pt x="11504" y="1600"/>
                  <a:pt x="11507" y="1604"/>
                  <a:pt x="11507" y="1608"/>
                </a:cubicBezTo>
                <a:cubicBezTo>
                  <a:pt x="11507" y="1613"/>
                  <a:pt x="11504" y="1616"/>
                  <a:pt x="11499" y="1616"/>
                </a:cubicBezTo>
                <a:close/>
                <a:moveTo>
                  <a:pt x="11467" y="1616"/>
                </a:moveTo>
                <a:lnTo>
                  <a:pt x="11467" y="1616"/>
                </a:lnTo>
                <a:cubicBezTo>
                  <a:pt x="11463" y="1616"/>
                  <a:pt x="11459" y="1613"/>
                  <a:pt x="11459" y="1608"/>
                </a:cubicBezTo>
                <a:cubicBezTo>
                  <a:pt x="11459" y="1604"/>
                  <a:pt x="11463" y="1600"/>
                  <a:pt x="11467" y="1600"/>
                </a:cubicBezTo>
                <a:cubicBezTo>
                  <a:pt x="11472" y="1600"/>
                  <a:pt x="11475" y="1604"/>
                  <a:pt x="11475" y="1608"/>
                </a:cubicBezTo>
                <a:cubicBezTo>
                  <a:pt x="11475" y="1613"/>
                  <a:pt x="11472" y="1616"/>
                  <a:pt x="11467" y="1616"/>
                </a:cubicBezTo>
                <a:close/>
                <a:moveTo>
                  <a:pt x="11435" y="1616"/>
                </a:moveTo>
                <a:lnTo>
                  <a:pt x="11435" y="1616"/>
                </a:lnTo>
                <a:cubicBezTo>
                  <a:pt x="11431" y="1616"/>
                  <a:pt x="11427" y="1613"/>
                  <a:pt x="11427" y="1608"/>
                </a:cubicBezTo>
                <a:cubicBezTo>
                  <a:pt x="11427" y="1604"/>
                  <a:pt x="11431" y="1600"/>
                  <a:pt x="11435" y="1600"/>
                </a:cubicBezTo>
                <a:cubicBezTo>
                  <a:pt x="11440" y="1600"/>
                  <a:pt x="11443" y="1604"/>
                  <a:pt x="11443" y="1608"/>
                </a:cubicBezTo>
                <a:cubicBezTo>
                  <a:pt x="11443" y="1613"/>
                  <a:pt x="11440" y="1616"/>
                  <a:pt x="11435" y="1616"/>
                </a:cubicBezTo>
                <a:close/>
                <a:moveTo>
                  <a:pt x="11403" y="1616"/>
                </a:moveTo>
                <a:lnTo>
                  <a:pt x="11403" y="1616"/>
                </a:lnTo>
                <a:cubicBezTo>
                  <a:pt x="11399" y="1616"/>
                  <a:pt x="11395" y="1613"/>
                  <a:pt x="11395" y="1608"/>
                </a:cubicBezTo>
                <a:cubicBezTo>
                  <a:pt x="11395" y="1604"/>
                  <a:pt x="11399" y="1600"/>
                  <a:pt x="11403" y="1600"/>
                </a:cubicBezTo>
                <a:cubicBezTo>
                  <a:pt x="11408" y="1600"/>
                  <a:pt x="11411" y="1604"/>
                  <a:pt x="11411" y="1608"/>
                </a:cubicBezTo>
                <a:cubicBezTo>
                  <a:pt x="11411" y="1613"/>
                  <a:pt x="11408" y="1616"/>
                  <a:pt x="11403" y="1616"/>
                </a:cubicBezTo>
                <a:close/>
                <a:moveTo>
                  <a:pt x="11371" y="1616"/>
                </a:moveTo>
                <a:lnTo>
                  <a:pt x="11371" y="1616"/>
                </a:lnTo>
                <a:cubicBezTo>
                  <a:pt x="11367" y="1616"/>
                  <a:pt x="11363" y="1613"/>
                  <a:pt x="11363" y="1608"/>
                </a:cubicBezTo>
                <a:cubicBezTo>
                  <a:pt x="11363" y="1604"/>
                  <a:pt x="11367" y="1600"/>
                  <a:pt x="11371" y="1600"/>
                </a:cubicBezTo>
                <a:cubicBezTo>
                  <a:pt x="11376" y="1600"/>
                  <a:pt x="11379" y="1604"/>
                  <a:pt x="11379" y="1608"/>
                </a:cubicBezTo>
                <a:cubicBezTo>
                  <a:pt x="11379" y="1613"/>
                  <a:pt x="11376" y="1616"/>
                  <a:pt x="11371" y="1616"/>
                </a:cubicBezTo>
                <a:close/>
                <a:moveTo>
                  <a:pt x="11339" y="1616"/>
                </a:moveTo>
                <a:lnTo>
                  <a:pt x="11339" y="1616"/>
                </a:lnTo>
                <a:cubicBezTo>
                  <a:pt x="11335" y="1616"/>
                  <a:pt x="11331" y="1613"/>
                  <a:pt x="11331" y="1608"/>
                </a:cubicBezTo>
                <a:cubicBezTo>
                  <a:pt x="11331" y="1604"/>
                  <a:pt x="11335" y="1600"/>
                  <a:pt x="11339" y="1600"/>
                </a:cubicBezTo>
                <a:cubicBezTo>
                  <a:pt x="11344" y="1600"/>
                  <a:pt x="11347" y="1604"/>
                  <a:pt x="11347" y="1608"/>
                </a:cubicBezTo>
                <a:cubicBezTo>
                  <a:pt x="11347" y="1613"/>
                  <a:pt x="11344" y="1616"/>
                  <a:pt x="11339" y="1616"/>
                </a:cubicBezTo>
                <a:close/>
                <a:moveTo>
                  <a:pt x="11307" y="1616"/>
                </a:moveTo>
                <a:lnTo>
                  <a:pt x="11307" y="1616"/>
                </a:lnTo>
                <a:cubicBezTo>
                  <a:pt x="11303" y="1616"/>
                  <a:pt x="11299" y="1613"/>
                  <a:pt x="11299" y="1608"/>
                </a:cubicBezTo>
                <a:cubicBezTo>
                  <a:pt x="11299" y="1604"/>
                  <a:pt x="11303" y="1600"/>
                  <a:pt x="11307" y="1600"/>
                </a:cubicBezTo>
                <a:cubicBezTo>
                  <a:pt x="11312" y="1600"/>
                  <a:pt x="11315" y="1604"/>
                  <a:pt x="11315" y="1608"/>
                </a:cubicBezTo>
                <a:cubicBezTo>
                  <a:pt x="11315" y="1613"/>
                  <a:pt x="11312" y="1616"/>
                  <a:pt x="11307" y="1616"/>
                </a:cubicBezTo>
                <a:close/>
                <a:moveTo>
                  <a:pt x="11275" y="1616"/>
                </a:moveTo>
                <a:lnTo>
                  <a:pt x="11275" y="1616"/>
                </a:lnTo>
                <a:cubicBezTo>
                  <a:pt x="11271" y="1616"/>
                  <a:pt x="11267" y="1613"/>
                  <a:pt x="11267" y="1608"/>
                </a:cubicBezTo>
                <a:cubicBezTo>
                  <a:pt x="11267" y="1604"/>
                  <a:pt x="11271" y="1600"/>
                  <a:pt x="11275" y="1600"/>
                </a:cubicBezTo>
                <a:cubicBezTo>
                  <a:pt x="11280" y="1600"/>
                  <a:pt x="11283" y="1604"/>
                  <a:pt x="11283" y="1608"/>
                </a:cubicBezTo>
                <a:cubicBezTo>
                  <a:pt x="11283" y="1613"/>
                  <a:pt x="11280" y="1616"/>
                  <a:pt x="11275" y="1616"/>
                </a:cubicBezTo>
                <a:close/>
                <a:moveTo>
                  <a:pt x="11243" y="1616"/>
                </a:moveTo>
                <a:lnTo>
                  <a:pt x="11243" y="1616"/>
                </a:lnTo>
                <a:cubicBezTo>
                  <a:pt x="11239" y="1616"/>
                  <a:pt x="11235" y="1613"/>
                  <a:pt x="11235" y="1608"/>
                </a:cubicBezTo>
                <a:cubicBezTo>
                  <a:pt x="11235" y="1604"/>
                  <a:pt x="11239" y="1600"/>
                  <a:pt x="11243" y="1600"/>
                </a:cubicBezTo>
                <a:cubicBezTo>
                  <a:pt x="11248" y="1600"/>
                  <a:pt x="11251" y="1604"/>
                  <a:pt x="11251" y="1608"/>
                </a:cubicBezTo>
                <a:cubicBezTo>
                  <a:pt x="11251" y="1613"/>
                  <a:pt x="11248" y="1616"/>
                  <a:pt x="11243" y="1616"/>
                </a:cubicBezTo>
                <a:close/>
                <a:moveTo>
                  <a:pt x="11211" y="1616"/>
                </a:moveTo>
                <a:lnTo>
                  <a:pt x="11211" y="1616"/>
                </a:lnTo>
                <a:cubicBezTo>
                  <a:pt x="11207" y="1616"/>
                  <a:pt x="11203" y="1613"/>
                  <a:pt x="11203" y="1608"/>
                </a:cubicBezTo>
                <a:cubicBezTo>
                  <a:pt x="11203" y="1604"/>
                  <a:pt x="11207" y="1600"/>
                  <a:pt x="11211" y="1600"/>
                </a:cubicBezTo>
                <a:cubicBezTo>
                  <a:pt x="11216" y="1600"/>
                  <a:pt x="11219" y="1604"/>
                  <a:pt x="11219" y="1608"/>
                </a:cubicBezTo>
                <a:cubicBezTo>
                  <a:pt x="11219" y="1613"/>
                  <a:pt x="11216" y="1616"/>
                  <a:pt x="11211" y="1616"/>
                </a:cubicBezTo>
                <a:close/>
                <a:moveTo>
                  <a:pt x="11179" y="1616"/>
                </a:moveTo>
                <a:lnTo>
                  <a:pt x="11179" y="1616"/>
                </a:lnTo>
                <a:cubicBezTo>
                  <a:pt x="11175" y="1616"/>
                  <a:pt x="11171" y="1613"/>
                  <a:pt x="11171" y="1608"/>
                </a:cubicBezTo>
                <a:cubicBezTo>
                  <a:pt x="11171" y="1604"/>
                  <a:pt x="11175" y="1600"/>
                  <a:pt x="11179" y="1600"/>
                </a:cubicBezTo>
                <a:cubicBezTo>
                  <a:pt x="11184" y="1600"/>
                  <a:pt x="11187" y="1604"/>
                  <a:pt x="11187" y="1608"/>
                </a:cubicBezTo>
                <a:cubicBezTo>
                  <a:pt x="11187" y="1613"/>
                  <a:pt x="11184" y="1616"/>
                  <a:pt x="11179" y="1616"/>
                </a:cubicBezTo>
                <a:close/>
                <a:moveTo>
                  <a:pt x="11147" y="1616"/>
                </a:moveTo>
                <a:lnTo>
                  <a:pt x="11147" y="1616"/>
                </a:lnTo>
                <a:cubicBezTo>
                  <a:pt x="11143" y="1616"/>
                  <a:pt x="11139" y="1613"/>
                  <a:pt x="11139" y="1608"/>
                </a:cubicBezTo>
                <a:cubicBezTo>
                  <a:pt x="11139" y="1604"/>
                  <a:pt x="11143" y="1600"/>
                  <a:pt x="11147" y="1600"/>
                </a:cubicBezTo>
                <a:cubicBezTo>
                  <a:pt x="11152" y="1600"/>
                  <a:pt x="11155" y="1604"/>
                  <a:pt x="11155" y="1608"/>
                </a:cubicBezTo>
                <a:cubicBezTo>
                  <a:pt x="11155" y="1613"/>
                  <a:pt x="11152" y="1616"/>
                  <a:pt x="11147" y="1616"/>
                </a:cubicBezTo>
                <a:close/>
                <a:moveTo>
                  <a:pt x="11115" y="1616"/>
                </a:moveTo>
                <a:lnTo>
                  <a:pt x="11115" y="1616"/>
                </a:lnTo>
                <a:cubicBezTo>
                  <a:pt x="11111" y="1616"/>
                  <a:pt x="11107" y="1613"/>
                  <a:pt x="11107" y="1608"/>
                </a:cubicBezTo>
                <a:cubicBezTo>
                  <a:pt x="11107" y="1604"/>
                  <a:pt x="11111" y="1600"/>
                  <a:pt x="11115" y="1600"/>
                </a:cubicBezTo>
                <a:cubicBezTo>
                  <a:pt x="11120" y="1600"/>
                  <a:pt x="11123" y="1604"/>
                  <a:pt x="11123" y="1608"/>
                </a:cubicBezTo>
                <a:cubicBezTo>
                  <a:pt x="11123" y="1613"/>
                  <a:pt x="11120" y="1616"/>
                  <a:pt x="11115" y="1616"/>
                </a:cubicBezTo>
                <a:close/>
                <a:moveTo>
                  <a:pt x="11083" y="1616"/>
                </a:moveTo>
                <a:lnTo>
                  <a:pt x="11083" y="1616"/>
                </a:lnTo>
                <a:cubicBezTo>
                  <a:pt x="11079" y="1616"/>
                  <a:pt x="11075" y="1613"/>
                  <a:pt x="11075" y="1608"/>
                </a:cubicBezTo>
                <a:cubicBezTo>
                  <a:pt x="11075" y="1604"/>
                  <a:pt x="11079" y="1600"/>
                  <a:pt x="11083" y="1600"/>
                </a:cubicBezTo>
                <a:cubicBezTo>
                  <a:pt x="11088" y="1600"/>
                  <a:pt x="11091" y="1604"/>
                  <a:pt x="11091" y="1608"/>
                </a:cubicBezTo>
                <a:cubicBezTo>
                  <a:pt x="11091" y="1613"/>
                  <a:pt x="11088" y="1616"/>
                  <a:pt x="11083" y="1616"/>
                </a:cubicBezTo>
                <a:close/>
                <a:moveTo>
                  <a:pt x="11051" y="1616"/>
                </a:moveTo>
                <a:lnTo>
                  <a:pt x="11051" y="1616"/>
                </a:lnTo>
                <a:cubicBezTo>
                  <a:pt x="11047" y="1616"/>
                  <a:pt x="11043" y="1613"/>
                  <a:pt x="11043" y="1608"/>
                </a:cubicBezTo>
                <a:cubicBezTo>
                  <a:pt x="11043" y="1604"/>
                  <a:pt x="11047" y="1600"/>
                  <a:pt x="11051" y="1600"/>
                </a:cubicBezTo>
                <a:cubicBezTo>
                  <a:pt x="11056" y="1600"/>
                  <a:pt x="11059" y="1604"/>
                  <a:pt x="11059" y="1608"/>
                </a:cubicBezTo>
                <a:cubicBezTo>
                  <a:pt x="11059" y="1613"/>
                  <a:pt x="11056" y="1616"/>
                  <a:pt x="11051" y="1616"/>
                </a:cubicBezTo>
                <a:close/>
                <a:moveTo>
                  <a:pt x="11019" y="1616"/>
                </a:moveTo>
                <a:lnTo>
                  <a:pt x="11019" y="1616"/>
                </a:lnTo>
                <a:cubicBezTo>
                  <a:pt x="11015" y="1616"/>
                  <a:pt x="11011" y="1613"/>
                  <a:pt x="11011" y="1608"/>
                </a:cubicBezTo>
                <a:cubicBezTo>
                  <a:pt x="11011" y="1604"/>
                  <a:pt x="11015" y="1600"/>
                  <a:pt x="11019" y="1600"/>
                </a:cubicBezTo>
                <a:cubicBezTo>
                  <a:pt x="11024" y="1600"/>
                  <a:pt x="11027" y="1604"/>
                  <a:pt x="11027" y="1608"/>
                </a:cubicBezTo>
                <a:cubicBezTo>
                  <a:pt x="11027" y="1613"/>
                  <a:pt x="11024" y="1616"/>
                  <a:pt x="11019" y="1616"/>
                </a:cubicBezTo>
                <a:close/>
                <a:moveTo>
                  <a:pt x="10987" y="1616"/>
                </a:moveTo>
                <a:lnTo>
                  <a:pt x="10987" y="1616"/>
                </a:lnTo>
                <a:cubicBezTo>
                  <a:pt x="10983" y="1616"/>
                  <a:pt x="10979" y="1613"/>
                  <a:pt x="10979" y="1608"/>
                </a:cubicBezTo>
                <a:cubicBezTo>
                  <a:pt x="10979" y="1604"/>
                  <a:pt x="10983" y="1600"/>
                  <a:pt x="10987" y="1600"/>
                </a:cubicBezTo>
                <a:cubicBezTo>
                  <a:pt x="10991" y="1600"/>
                  <a:pt x="10995" y="1604"/>
                  <a:pt x="10995" y="1608"/>
                </a:cubicBezTo>
                <a:cubicBezTo>
                  <a:pt x="10995" y="1613"/>
                  <a:pt x="10991" y="1616"/>
                  <a:pt x="10987" y="1616"/>
                </a:cubicBezTo>
                <a:close/>
                <a:moveTo>
                  <a:pt x="10955" y="1616"/>
                </a:moveTo>
                <a:lnTo>
                  <a:pt x="10955" y="1616"/>
                </a:lnTo>
                <a:cubicBezTo>
                  <a:pt x="10951" y="1616"/>
                  <a:pt x="10947" y="1613"/>
                  <a:pt x="10947" y="1608"/>
                </a:cubicBezTo>
                <a:cubicBezTo>
                  <a:pt x="10947" y="1604"/>
                  <a:pt x="10951" y="1600"/>
                  <a:pt x="10955" y="1600"/>
                </a:cubicBezTo>
                <a:cubicBezTo>
                  <a:pt x="10959" y="1600"/>
                  <a:pt x="10963" y="1604"/>
                  <a:pt x="10963" y="1608"/>
                </a:cubicBezTo>
                <a:cubicBezTo>
                  <a:pt x="10963" y="1613"/>
                  <a:pt x="10959" y="1616"/>
                  <a:pt x="10955" y="1616"/>
                </a:cubicBezTo>
                <a:close/>
                <a:moveTo>
                  <a:pt x="10923" y="1616"/>
                </a:moveTo>
                <a:lnTo>
                  <a:pt x="10923" y="1616"/>
                </a:lnTo>
                <a:cubicBezTo>
                  <a:pt x="10919" y="1616"/>
                  <a:pt x="10915" y="1613"/>
                  <a:pt x="10915" y="1608"/>
                </a:cubicBezTo>
                <a:cubicBezTo>
                  <a:pt x="10915" y="1604"/>
                  <a:pt x="10919" y="1600"/>
                  <a:pt x="10923" y="1600"/>
                </a:cubicBezTo>
                <a:cubicBezTo>
                  <a:pt x="10927" y="1600"/>
                  <a:pt x="10931" y="1604"/>
                  <a:pt x="10931" y="1608"/>
                </a:cubicBezTo>
                <a:cubicBezTo>
                  <a:pt x="10931" y="1613"/>
                  <a:pt x="10927" y="1616"/>
                  <a:pt x="10923" y="1616"/>
                </a:cubicBezTo>
                <a:close/>
                <a:moveTo>
                  <a:pt x="10891" y="1616"/>
                </a:moveTo>
                <a:lnTo>
                  <a:pt x="10891" y="1616"/>
                </a:lnTo>
                <a:cubicBezTo>
                  <a:pt x="10887" y="1616"/>
                  <a:pt x="10883" y="1613"/>
                  <a:pt x="10883" y="1608"/>
                </a:cubicBezTo>
                <a:cubicBezTo>
                  <a:pt x="10883" y="1604"/>
                  <a:pt x="10887" y="1600"/>
                  <a:pt x="10891" y="1600"/>
                </a:cubicBezTo>
                <a:cubicBezTo>
                  <a:pt x="10895" y="1600"/>
                  <a:pt x="10899" y="1604"/>
                  <a:pt x="10899" y="1608"/>
                </a:cubicBezTo>
                <a:cubicBezTo>
                  <a:pt x="10899" y="1613"/>
                  <a:pt x="10895" y="1616"/>
                  <a:pt x="10891" y="1616"/>
                </a:cubicBezTo>
                <a:close/>
                <a:moveTo>
                  <a:pt x="10859" y="1616"/>
                </a:moveTo>
                <a:lnTo>
                  <a:pt x="10859" y="1616"/>
                </a:lnTo>
                <a:cubicBezTo>
                  <a:pt x="10855" y="1616"/>
                  <a:pt x="10851" y="1613"/>
                  <a:pt x="10851" y="1608"/>
                </a:cubicBezTo>
                <a:cubicBezTo>
                  <a:pt x="10851" y="1604"/>
                  <a:pt x="10855" y="1600"/>
                  <a:pt x="10859" y="1600"/>
                </a:cubicBezTo>
                <a:cubicBezTo>
                  <a:pt x="10863" y="1600"/>
                  <a:pt x="10867" y="1604"/>
                  <a:pt x="10867" y="1608"/>
                </a:cubicBezTo>
                <a:cubicBezTo>
                  <a:pt x="10867" y="1613"/>
                  <a:pt x="10863" y="1616"/>
                  <a:pt x="10859" y="1616"/>
                </a:cubicBezTo>
                <a:close/>
                <a:moveTo>
                  <a:pt x="10827" y="1616"/>
                </a:moveTo>
                <a:lnTo>
                  <a:pt x="10827" y="1616"/>
                </a:lnTo>
                <a:cubicBezTo>
                  <a:pt x="10823" y="1616"/>
                  <a:pt x="10819" y="1613"/>
                  <a:pt x="10819" y="1608"/>
                </a:cubicBezTo>
                <a:cubicBezTo>
                  <a:pt x="10819" y="1604"/>
                  <a:pt x="10823" y="1600"/>
                  <a:pt x="10827" y="1600"/>
                </a:cubicBezTo>
                <a:cubicBezTo>
                  <a:pt x="10831" y="1600"/>
                  <a:pt x="10835" y="1604"/>
                  <a:pt x="10835" y="1608"/>
                </a:cubicBezTo>
                <a:cubicBezTo>
                  <a:pt x="10835" y="1613"/>
                  <a:pt x="10831" y="1616"/>
                  <a:pt x="10827" y="1616"/>
                </a:cubicBezTo>
                <a:close/>
                <a:moveTo>
                  <a:pt x="10795" y="1616"/>
                </a:moveTo>
                <a:lnTo>
                  <a:pt x="10795" y="1616"/>
                </a:lnTo>
                <a:cubicBezTo>
                  <a:pt x="10791" y="1616"/>
                  <a:pt x="10787" y="1613"/>
                  <a:pt x="10787" y="1608"/>
                </a:cubicBezTo>
                <a:cubicBezTo>
                  <a:pt x="10787" y="1604"/>
                  <a:pt x="10791" y="1600"/>
                  <a:pt x="10795" y="1600"/>
                </a:cubicBezTo>
                <a:cubicBezTo>
                  <a:pt x="10799" y="1600"/>
                  <a:pt x="10803" y="1604"/>
                  <a:pt x="10803" y="1608"/>
                </a:cubicBezTo>
                <a:cubicBezTo>
                  <a:pt x="10803" y="1613"/>
                  <a:pt x="10799" y="1616"/>
                  <a:pt x="10795" y="1616"/>
                </a:cubicBezTo>
                <a:close/>
                <a:moveTo>
                  <a:pt x="10763" y="1616"/>
                </a:moveTo>
                <a:lnTo>
                  <a:pt x="10763" y="1616"/>
                </a:lnTo>
                <a:cubicBezTo>
                  <a:pt x="10759" y="1616"/>
                  <a:pt x="10755" y="1613"/>
                  <a:pt x="10755" y="1608"/>
                </a:cubicBezTo>
                <a:cubicBezTo>
                  <a:pt x="10755" y="1604"/>
                  <a:pt x="10759" y="1600"/>
                  <a:pt x="10763" y="1600"/>
                </a:cubicBezTo>
                <a:cubicBezTo>
                  <a:pt x="10767" y="1600"/>
                  <a:pt x="10771" y="1604"/>
                  <a:pt x="10771" y="1608"/>
                </a:cubicBezTo>
                <a:cubicBezTo>
                  <a:pt x="10771" y="1613"/>
                  <a:pt x="10767" y="1616"/>
                  <a:pt x="10763" y="1616"/>
                </a:cubicBezTo>
                <a:close/>
                <a:moveTo>
                  <a:pt x="10731" y="1616"/>
                </a:moveTo>
                <a:lnTo>
                  <a:pt x="10731" y="1616"/>
                </a:lnTo>
                <a:cubicBezTo>
                  <a:pt x="10727" y="1616"/>
                  <a:pt x="10723" y="1613"/>
                  <a:pt x="10723" y="1608"/>
                </a:cubicBezTo>
                <a:cubicBezTo>
                  <a:pt x="10723" y="1604"/>
                  <a:pt x="10727" y="1600"/>
                  <a:pt x="10731" y="1600"/>
                </a:cubicBezTo>
                <a:cubicBezTo>
                  <a:pt x="10735" y="1600"/>
                  <a:pt x="10739" y="1604"/>
                  <a:pt x="10739" y="1608"/>
                </a:cubicBezTo>
                <a:cubicBezTo>
                  <a:pt x="10739" y="1613"/>
                  <a:pt x="10735" y="1616"/>
                  <a:pt x="10731" y="1616"/>
                </a:cubicBezTo>
                <a:close/>
                <a:moveTo>
                  <a:pt x="10699" y="1616"/>
                </a:moveTo>
                <a:lnTo>
                  <a:pt x="10699" y="1616"/>
                </a:lnTo>
                <a:cubicBezTo>
                  <a:pt x="10694" y="1616"/>
                  <a:pt x="10691" y="1613"/>
                  <a:pt x="10691" y="1608"/>
                </a:cubicBezTo>
                <a:cubicBezTo>
                  <a:pt x="10691" y="1604"/>
                  <a:pt x="10694" y="1600"/>
                  <a:pt x="10699" y="1600"/>
                </a:cubicBezTo>
                <a:cubicBezTo>
                  <a:pt x="10703" y="1600"/>
                  <a:pt x="10707" y="1604"/>
                  <a:pt x="10707" y="1608"/>
                </a:cubicBezTo>
                <a:cubicBezTo>
                  <a:pt x="10707" y="1613"/>
                  <a:pt x="10703" y="1616"/>
                  <a:pt x="10699" y="1616"/>
                </a:cubicBezTo>
                <a:close/>
                <a:moveTo>
                  <a:pt x="10667" y="1616"/>
                </a:moveTo>
                <a:lnTo>
                  <a:pt x="10667" y="1616"/>
                </a:lnTo>
                <a:cubicBezTo>
                  <a:pt x="10662" y="1616"/>
                  <a:pt x="10659" y="1613"/>
                  <a:pt x="10659" y="1608"/>
                </a:cubicBezTo>
                <a:cubicBezTo>
                  <a:pt x="10659" y="1604"/>
                  <a:pt x="10662" y="1600"/>
                  <a:pt x="10667" y="1600"/>
                </a:cubicBezTo>
                <a:cubicBezTo>
                  <a:pt x="10671" y="1600"/>
                  <a:pt x="10675" y="1604"/>
                  <a:pt x="10675" y="1608"/>
                </a:cubicBezTo>
                <a:cubicBezTo>
                  <a:pt x="10675" y="1613"/>
                  <a:pt x="10671" y="1616"/>
                  <a:pt x="10667" y="1616"/>
                </a:cubicBezTo>
                <a:close/>
                <a:moveTo>
                  <a:pt x="10635" y="1616"/>
                </a:moveTo>
                <a:lnTo>
                  <a:pt x="10635" y="1616"/>
                </a:lnTo>
                <a:cubicBezTo>
                  <a:pt x="10630" y="1616"/>
                  <a:pt x="10627" y="1613"/>
                  <a:pt x="10627" y="1608"/>
                </a:cubicBezTo>
                <a:cubicBezTo>
                  <a:pt x="10627" y="1604"/>
                  <a:pt x="10630" y="1600"/>
                  <a:pt x="10635" y="1600"/>
                </a:cubicBezTo>
                <a:cubicBezTo>
                  <a:pt x="10639" y="1600"/>
                  <a:pt x="10643" y="1604"/>
                  <a:pt x="10643" y="1608"/>
                </a:cubicBezTo>
                <a:cubicBezTo>
                  <a:pt x="10643" y="1613"/>
                  <a:pt x="10639" y="1616"/>
                  <a:pt x="10635" y="1616"/>
                </a:cubicBezTo>
                <a:close/>
                <a:moveTo>
                  <a:pt x="10603" y="1616"/>
                </a:moveTo>
                <a:lnTo>
                  <a:pt x="10603" y="1616"/>
                </a:lnTo>
                <a:cubicBezTo>
                  <a:pt x="10598" y="1616"/>
                  <a:pt x="10595" y="1613"/>
                  <a:pt x="10595" y="1608"/>
                </a:cubicBezTo>
                <a:cubicBezTo>
                  <a:pt x="10595" y="1604"/>
                  <a:pt x="10598" y="1600"/>
                  <a:pt x="10603" y="1600"/>
                </a:cubicBezTo>
                <a:cubicBezTo>
                  <a:pt x="10607" y="1600"/>
                  <a:pt x="10611" y="1604"/>
                  <a:pt x="10611" y="1608"/>
                </a:cubicBezTo>
                <a:cubicBezTo>
                  <a:pt x="10611" y="1613"/>
                  <a:pt x="10607" y="1616"/>
                  <a:pt x="10603" y="1616"/>
                </a:cubicBezTo>
                <a:close/>
                <a:moveTo>
                  <a:pt x="10571" y="1616"/>
                </a:moveTo>
                <a:lnTo>
                  <a:pt x="10571" y="1616"/>
                </a:lnTo>
                <a:cubicBezTo>
                  <a:pt x="10566" y="1616"/>
                  <a:pt x="10563" y="1613"/>
                  <a:pt x="10563" y="1608"/>
                </a:cubicBezTo>
                <a:cubicBezTo>
                  <a:pt x="10563" y="1604"/>
                  <a:pt x="10566" y="1600"/>
                  <a:pt x="10571" y="1600"/>
                </a:cubicBezTo>
                <a:cubicBezTo>
                  <a:pt x="10575" y="1600"/>
                  <a:pt x="10579" y="1604"/>
                  <a:pt x="10579" y="1608"/>
                </a:cubicBezTo>
                <a:cubicBezTo>
                  <a:pt x="10579" y="1613"/>
                  <a:pt x="10575" y="1616"/>
                  <a:pt x="10571" y="1616"/>
                </a:cubicBezTo>
                <a:close/>
                <a:moveTo>
                  <a:pt x="10539" y="1616"/>
                </a:moveTo>
                <a:lnTo>
                  <a:pt x="10539" y="1616"/>
                </a:lnTo>
                <a:cubicBezTo>
                  <a:pt x="10534" y="1616"/>
                  <a:pt x="10531" y="1613"/>
                  <a:pt x="10531" y="1608"/>
                </a:cubicBezTo>
                <a:cubicBezTo>
                  <a:pt x="10531" y="1604"/>
                  <a:pt x="10534" y="1600"/>
                  <a:pt x="10539" y="1600"/>
                </a:cubicBezTo>
                <a:cubicBezTo>
                  <a:pt x="10543" y="1600"/>
                  <a:pt x="10547" y="1604"/>
                  <a:pt x="10547" y="1608"/>
                </a:cubicBezTo>
                <a:cubicBezTo>
                  <a:pt x="10547" y="1613"/>
                  <a:pt x="10543" y="1616"/>
                  <a:pt x="10539" y="1616"/>
                </a:cubicBezTo>
                <a:close/>
                <a:moveTo>
                  <a:pt x="10507" y="1616"/>
                </a:moveTo>
                <a:lnTo>
                  <a:pt x="10507" y="1616"/>
                </a:lnTo>
                <a:cubicBezTo>
                  <a:pt x="10502" y="1616"/>
                  <a:pt x="10499" y="1613"/>
                  <a:pt x="10499" y="1608"/>
                </a:cubicBezTo>
                <a:cubicBezTo>
                  <a:pt x="10499" y="1604"/>
                  <a:pt x="10502" y="1600"/>
                  <a:pt x="10507" y="1600"/>
                </a:cubicBezTo>
                <a:cubicBezTo>
                  <a:pt x="10511" y="1600"/>
                  <a:pt x="10515" y="1604"/>
                  <a:pt x="10515" y="1608"/>
                </a:cubicBezTo>
                <a:cubicBezTo>
                  <a:pt x="10515" y="1613"/>
                  <a:pt x="10511" y="1616"/>
                  <a:pt x="10507" y="1616"/>
                </a:cubicBezTo>
                <a:close/>
                <a:moveTo>
                  <a:pt x="10475" y="1616"/>
                </a:moveTo>
                <a:lnTo>
                  <a:pt x="10475" y="1616"/>
                </a:lnTo>
                <a:cubicBezTo>
                  <a:pt x="10470" y="1616"/>
                  <a:pt x="10467" y="1613"/>
                  <a:pt x="10467" y="1608"/>
                </a:cubicBezTo>
                <a:cubicBezTo>
                  <a:pt x="10467" y="1604"/>
                  <a:pt x="10470" y="1600"/>
                  <a:pt x="10475" y="1600"/>
                </a:cubicBezTo>
                <a:cubicBezTo>
                  <a:pt x="10479" y="1600"/>
                  <a:pt x="10483" y="1604"/>
                  <a:pt x="10483" y="1608"/>
                </a:cubicBezTo>
                <a:cubicBezTo>
                  <a:pt x="10483" y="1613"/>
                  <a:pt x="10479" y="1616"/>
                  <a:pt x="10475" y="1616"/>
                </a:cubicBezTo>
                <a:close/>
                <a:moveTo>
                  <a:pt x="10443" y="1616"/>
                </a:moveTo>
                <a:lnTo>
                  <a:pt x="10443" y="1616"/>
                </a:lnTo>
                <a:cubicBezTo>
                  <a:pt x="10438" y="1616"/>
                  <a:pt x="10435" y="1613"/>
                  <a:pt x="10435" y="1608"/>
                </a:cubicBezTo>
                <a:cubicBezTo>
                  <a:pt x="10435" y="1604"/>
                  <a:pt x="10438" y="1600"/>
                  <a:pt x="10443" y="1600"/>
                </a:cubicBezTo>
                <a:cubicBezTo>
                  <a:pt x="10447" y="1600"/>
                  <a:pt x="10451" y="1604"/>
                  <a:pt x="10451" y="1608"/>
                </a:cubicBezTo>
                <a:cubicBezTo>
                  <a:pt x="10451" y="1613"/>
                  <a:pt x="10447" y="1616"/>
                  <a:pt x="10443" y="1616"/>
                </a:cubicBezTo>
                <a:close/>
                <a:moveTo>
                  <a:pt x="10411" y="1616"/>
                </a:moveTo>
                <a:lnTo>
                  <a:pt x="10411" y="1616"/>
                </a:lnTo>
                <a:cubicBezTo>
                  <a:pt x="10406" y="1616"/>
                  <a:pt x="10403" y="1613"/>
                  <a:pt x="10403" y="1608"/>
                </a:cubicBezTo>
                <a:cubicBezTo>
                  <a:pt x="10403" y="1604"/>
                  <a:pt x="10406" y="1600"/>
                  <a:pt x="10411" y="1600"/>
                </a:cubicBezTo>
                <a:cubicBezTo>
                  <a:pt x="10415" y="1600"/>
                  <a:pt x="10419" y="1604"/>
                  <a:pt x="10419" y="1608"/>
                </a:cubicBezTo>
                <a:cubicBezTo>
                  <a:pt x="10419" y="1613"/>
                  <a:pt x="10415" y="1616"/>
                  <a:pt x="10411" y="1616"/>
                </a:cubicBezTo>
                <a:close/>
                <a:moveTo>
                  <a:pt x="10379" y="1616"/>
                </a:moveTo>
                <a:lnTo>
                  <a:pt x="10379" y="1616"/>
                </a:lnTo>
                <a:cubicBezTo>
                  <a:pt x="10374" y="1616"/>
                  <a:pt x="10371" y="1613"/>
                  <a:pt x="10371" y="1608"/>
                </a:cubicBezTo>
                <a:cubicBezTo>
                  <a:pt x="10371" y="1604"/>
                  <a:pt x="10374" y="1600"/>
                  <a:pt x="10379" y="1600"/>
                </a:cubicBezTo>
                <a:cubicBezTo>
                  <a:pt x="10383" y="1600"/>
                  <a:pt x="10387" y="1604"/>
                  <a:pt x="10387" y="1608"/>
                </a:cubicBezTo>
                <a:cubicBezTo>
                  <a:pt x="10387" y="1613"/>
                  <a:pt x="10383" y="1616"/>
                  <a:pt x="10379" y="1616"/>
                </a:cubicBezTo>
                <a:close/>
                <a:moveTo>
                  <a:pt x="10347" y="1616"/>
                </a:moveTo>
                <a:lnTo>
                  <a:pt x="10347" y="1616"/>
                </a:lnTo>
                <a:cubicBezTo>
                  <a:pt x="10342" y="1616"/>
                  <a:pt x="10339" y="1613"/>
                  <a:pt x="10339" y="1608"/>
                </a:cubicBezTo>
                <a:cubicBezTo>
                  <a:pt x="10339" y="1604"/>
                  <a:pt x="10342" y="1600"/>
                  <a:pt x="10347" y="1600"/>
                </a:cubicBezTo>
                <a:cubicBezTo>
                  <a:pt x="10351" y="1600"/>
                  <a:pt x="10355" y="1604"/>
                  <a:pt x="10355" y="1608"/>
                </a:cubicBezTo>
                <a:cubicBezTo>
                  <a:pt x="10355" y="1613"/>
                  <a:pt x="10351" y="1616"/>
                  <a:pt x="10347" y="1616"/>
                </a:cubicBezTo>
                <a:close/>
                <a:moveTo>
                  <a:pt x="10315" y="1616"/>
                </a:moveTo>
                <a:lnTo>
                  <a:pt x="10315" y="1616"/>
                </a:lnTo>
                <a:cubicBezTo>
                  <a:pt x="10310" y="1616"/>
                  <a:pt x="10307" y="1613"/>
                  <a:pt x="10307" y="1608"/>
                </a:cubicBezTo>
                <a:cubicBezTo>
                  <a:pt x="10307" y="1604"/>
                  <a:pt x="10310" y="1600"/>
                  <a:pt x="10315" y="1600"/>
                </a:cubicBezTo>
                <a:cubicBezTo>
                  <a:pt x="10319" y="1600"/>
                  <a:pt x="10323" y="1604"/>
                  <a:pt x="10323" y="1608"/>
                </a:cubicBezTo>
                <a:cubicBezTo>
                  <a:pt x="10323" y="1613"/>
                  <a:pt x="10319" y="1616"/>
                  <a:pt x="10315" y="1616"/>
                </a:cubicBezTo>
                <a:close/>
                <a:moveTo>
                  <a:pt x="10283" y="1616"/>
                </a:moveTo>
                <a:lnTo>
                  <a:pt x="10283" y="1616"/>
                </a:lnTo>
                <a:cubicBezTo>
                  <a:pt x="10278" y="1616"/>
                  <a:pt x="10275" y="1613"/>
                  <a:pt x="10275" y="1608"/>
                </a:cubicBezTo>
                <a:cubicBezTo>
                  <a:pt x="10275" y="1604"/>
                  <a:pt x="10278" y="1600"/>
                  <a:pt x="10283" y="1600"/>
                </a:cubicBezTo>
                <a:cubicBezTo>
                  <a:pt x="10287" y="1600"/>
                  <a:pt x="10291" y="1604"/>
                  <a:pt x="10291" y="1608"/>
                </a:cubicBezTo>
                <a:cubicBezTo>
                  <a:pt x="10291" y="1613"/>
                  <a:pt x="10287" y="1616"/>
                  <a:pt x="10283" y="1616"/>
                </a:cubicBezTo>
                <a:close/>
                <a:moveTo>
                  <a:pt x="10251" y="1616"/>
                </a:moveTo>
                <a:lnTo>
                  <a:pt x="10251" y="1616"/>
                </a:lnTo>
                <a:cubicBezTo>
                  <a:pt x="10246" y="1616"/>
                  <a:pt x="10243" y="1613"/>
                  <a:pt x="10243" y="1608"/>
                </a:cubicBezTo>
                <a:cubicBezTo>
                  <a:pt x="10243" y="1604"/>
                  <a:pt x="10246" y="1600"/>
                  <a:pt x="10251" y="1600"/>
                </a:cubicBezTo>
                <a:cubicBezTo>
                  <a:pt x="10255" y="1600"/>
                  <a:pt x="10259" y="1604"/>
                  <a:pt x="10259" y="1608"/>
                </a:cubicBezTo>
                <a:cubicBezTo>
                  <a:pt x="10259" y="1613"/>
                  <a:pt x="10255" y="1616"/>
                  <a:pt x="10251" y="1616"/>
                </a:cubicBezTo>
                <a:close/>
                <a:moveTo>
                  <a:pt x="10219" y="1616"/>
                </a:moveTo>
                <a:lnTo>
                  <a:pt x="10219" y="1616"/>
                </a:lnTo>
                <a:cubicBezTo>
                  <a:pt x="10214" y="1616"/>
                  <a:pt x="10211" y="1613"/>
                  <a:pt x="10211" y="1608"/>
                </a:cubicBezTo>
                <a:cubicBezTo>
                  <a:pt x="10211" y="1604"/>
                  <a:pt x="10214" y="1600"/>
                  <a:pt x="10219" y="1600"/>
                </a:cubicBezTo>
                <a:cubicBezTo>
                  <a:pt x="10223" y="1600"/>
                  <a:pt x="10227" y="1604"/>
                  <a:pt x="10227" y="1608"/>
                </a:cubicBezTo>
                <a:cubicBezTo>
                  <a:pt x="10227" y="1613"/>
                  <a:pt x="10223" y="1616"/>
                  <a:pt x="10219" y="1616"/>
                </a:cubicBezTo>
                <a:close/>
                <a:moveTo>
                  <a:pt x="10187" y="1616"/>
                </a:moveTo>
                <a:lnTo>
                  <a:pt x="10187" y="1616"/>
                </a:lnTo>
                <a:cubicBezTo>
                  <a:pt x="10182" y="1616"/>
                  <a:pt x="10179" y="1613"/>
                  <a:pt x="10179" y="1608"/>
                </a:cubicBezTo>
                <a:cubicBezTo>
                  <a:pt x="10179" y="1604"/>
                  <a:pt x="10182" y="1600"/>
                  <a:pt x="10187" y="1600"/>
                </a:cubicBezTo>
                <a:cubicBezTo>
                  <a:pt x="10191" y="1600"/>
                  <a:pt x="10195" y="1604"/>
                  <a:pt x="10195" y="1608"/>
                </a:cubicBezTo>
                <a:cubicBezTo>
                  <a:pt x="10195" y="1613"/>
                  <a:pt x="10191" y="1616"/>
                  <a:pt x="10187" y="1616"/>
                </a:cubicBezTo>
                <a:close/>
                <a:moveTo>
                  <a:pt x="10155" y="1616"/>
                </a:moveTo>
                <a:lnTo>
                  <a:pt x="10155" y="1616"/>
                </a:lnTo>
                <a:cubicBezTo>
                  <a:pt x="10150" y="1616"/>
                  <a:pt x="10147" y="1613"/>
                  <a:pt x="10147" y="1608"/>
                </a:cubicBezTo>
                <a:cubicBezTo>
                  <a:pt x="10147" y="1604"/>
                  <a:pt x="10150" y="1600"/>
                  <a:pt x="10155" y="1600"/>
                </a:cubicBezTo>
                <a:cubicBezTo>
                  <a:pt x="10159" y="1600"/>
                  <a:pt x="10163" y="1604"/>
                  <a:pt x="10163" y="1608"/>
                </a:cubicBezTo>
                <a:cubicBezTo>
                  <a:pt x="10163" y="1613"/>
                  <a:pt x="10159" y="1616"/>
                  <a:pt x="10155" y="1616"/>
                </a:cubicBezTo>
                <a:close/>
                <a:moveTo>
                  <a:pt x="10123" y="1616"/>
                </a:moveTo>
                <a:lnTo>
                  <a:pt x="10123" y="1616"/>
                </a:lnTo>
                <a:cubicBezTo>
                  <a:pt x="10118" y="1616"/>
                  <a:pt x="10115" y="1613"/>
                  <a:pt x="10115" y="1608"/>
                </a:cubicBezTo>
                <a:cubicBezTo>
                  <a:pt x="10115" y="1604"/>
                  <a:pt x="10118" y="1600"/>
                  <a:pt x="10123" y="1600"/>
                </a:cubicBezTo>
                <a:cubicBezTo>
                  <a:pt x="10127" y="1600"/>
                  <a:pt x="10131" y="1604"/>
                  <a:pt x="10131" y="1608"/>
                </a:cubicBezTo>
                <a:cubicBezTo>
                  <a:pt x="10131" y="1613"/>
                  <a:pt x="10127" y="1616"/>
                  <a:pt x="10123" y="1616"/>
                </a:cubicBezTo>
                <a:close/>
                <a:moveTo>
                  <a:pt x="10091" y="1616"/>
                </a:moveTo>
                <a:lnTo>
                  <a:pt x="10091" y="1616"/>
                </a:lnTo>
                <a:cubicBezTo>
                  <a:pt x="10086" y="1616"/>
                  <a:pt x="10083" y="1613"/>
                  <a:pt x="10083" y="1608"/>
                </a:cubicBezTo>
                <a:cubicBezTo>
                  <a:pt x="10083" y="1604"/>
                  <a:pt x="10086" y="1600"/>
                  <a:pt x="10091" y="1600"/>
                </a:cubicBezTo>
                <a:cubicBezTo>
                  <a:pt x="10095" y="1600"/>
                  <a:pt x="10099" y="1604"/>
                  <a:pt x="10099" y="1608"/>
                </a:cubicBezTo>
                <a:cubicBezTo>
                  <a:pt x="10099" y="1613"/>
                  <a:pt x="10095" y="1616"/>
                  <a:pt x="10091" y="1616"/>
                </a:cubicBezTo>
                <a:close/>
                <a:moveTo>
                  <a:pt x="10059" y="1616"/>
                </a:moveTo>
                <a:lnTo>
                  <a:pt x="10059" y="1616"/>
                </a:lnTo>
                <a:cubicBezTo>
                  <a:pt x="10054" y="1616"/>
                  <a:pt x="10051" y="1613"/>
                  <a:pt x="10051" y="1608"/>
                </a:cubicBezTo>
                <a:cubicBezTo>
                  <a:pt x="10051" y="1604"/>
                  <a:pt x="10054" y="1600"/>
                  <a:pt x="10059" y="1600"/>
                </a:cubicBezTo>
                <a:cubicBezTo>
                  <a:pt x="10063" y="1600"/>
                  <a:pt x="10067" y="1604"/>
                  <a:pt x="10067" y="1608"/>
                </a:cubicBezTo>
                <a:cubicBezTo>
                  <a:pt x="10067" y="1613"/>
                  <a:pt x="10063" y="1616"/>
                  <a:pt x="10059" y="1616"/>
                </a:cubicBezTo>
                <a:close/>
                <a:moveTo>
                  <a:pt x="10027" y="1616"/>
                </a:moveTo>
                <a:lnTo>
                  <a:pt x="10027" y="1616"/>
                </a:lnTo>
                <a:cubicBezTo>
                  <a:pt x="10022" y="1616"/>
                  <a:pt x="10019" y="1613"/>
                  <a:pt x="10019" y="1608"/>
                </a:cubicBezTo>
                <a:cubicBezTo>
                  <a:pt x="10019" y="1604"/>
                  <a:pt x="10022" y="1600"/>
                  <a:pt x="10027" y="1600"/>
                </a:cubicBezTo>
                <a:cubicBezTo>
                  <a:pt x="10031" y="1600"/>
                  <a:pt x="10035" y="1604"/>
                  <a:pt x="10035" y="1608"/>
                </a:cubicBezTo>
                <a:cubicBezTo>
                  <a:pt x="10035" y="1613"/>
                  <a:pt x="10031" y="1616"/>
                  <a:pt x="10027" y="1616"/>
                </a:cubicBezTo>
                <a:close/>
                <a:moveTo>
                  <a:pt x="9995" y="1616"/>
                </a:moveTo>
                <a:lnTo>
                  <a:pt x="9995" y="1616"/>
                </a:lnTo>
                <a:cubicBezTo>
                  <a:pt x="9990" y="1616"/>
                  <a:pt x="9987" y="1613"/>
                  <a:pt x="9987" y="1608"/>
                </a:cubicBezTo>
                <a:cubicBezTo>
                  <a:pt x="9987" y="1604"/>
                  <a:pt x="9990" y="1600"/>
                  <a:pt x="9995" y="1600"/>
                </a:cubicBezTo>
                <a:cubicBezTo>
                  <a:pt x="9999" y="1600"/>
                  <a:pt x="10003" y="1604"/>
                  <a:pt x="10003" y="1608"/>
                </a:cubicBezTo>
                <a:cubicBezTo>
                  <a:pt x="10003" y="1613"/>
                  <a:pt x="9999" y="1616"/>
                  <a:pt x="9995" y="1616"/>
                </a:cubicBezTo>
                <a:close/>
                <a:moveTo>
                  <a:pt x="9963" y="1616"/>
                </a:moveTo>
                <a:lnTo>
                  <a:pt x="9963" y="1616"/>
                </a:lnTo>
                <a:cubicBezTo>
                  <a:pt x="9958" y="1616"/>
                  <a:pt x="9955" y="1613"/>
                  <a:pt x="9955" y="1608"/>
                </a:cubicBezTo>
                <a:cubicBezTo>
                  <a:pt x="9955" y="1604"/>
                  <a:pt x="9958" y="1600"/>
                  <a:pt x="9963" y="1600"/>
                </a:cubicBezTo>
                <a:cubicBezTo>
                  <a:pt x="9967" y="1600"/>
                  <a:pt x="9971" y="1604"/>
                  <a:pt x="9971" y="1608"/>
                </a:cubicBezTo>
                <a:cubicBezTo>
                  <a:pt x="9971" y="1613"/>
                  <a:pt x="9967" y="1616"/>
                  <a:pt x="9963" y="1616"/>
                </a:cubicBezTo>
                <a:close/>
                <a:moveTo>
                  <a:pt x="9931" y="1616"/>
                </a:moveTo>
                <a:lnTo>
                  <a:pt x="9931" y="1616"/>
                </a:lnTo>
                <a:cubicBezTo>
                  <a:pt x="9926" y="1616"/>
                  <a:pt x="9923" y="1613"/>
                  <a:pt x="9923" y="1608"/>
                </a:cubicBezTo>
                <a:cubicBezTo>
                  <a:pt x="9923" y="1604"/>
                  <a:pt x="9926" y="1600"/>
                  <a:pt x="9931" y="1600"/>
                </a:cubicBezTo>
                <a:cubicBezTo>
                  <a:pt x="9935" y="1600"/>
                  <a:pt x="9939" y="1604"/>
                  <a:pt x="9939" y="1608"/>
                </a:cubicBezTo>
                <a:cubicBezTo>
                  <a:pt x="9939" y="1613"/>
                  <a:pt x="9935" y="1616"/>
                  <a:pt x="9931" y="1616"/>
                </a:cubicBezTo>
                <a:close/>
                <a:moveTo>
                  <a:pt x="9899" y="1616"/>
                </a:moveTo>
                <a:lnTo>
                  <a:pt x="9899" y="1616"/>
                </a:lnTo>
                <a:cubicBezTo>
                  <a:pt x="9894" y="1616"/>
                  <a:pt x="9891" y="1613"/>
                  <a:pt x="9891" y="1608"/>
                </a:cubicBezTo>
                <a:cubicBezTo>
                  <a:pt x="9891" y="1604"/>
                  <a:pt x="9894" y="1600"/>
                  <a:pt x="9899" y="1600"/>
                </a:cubicBezTo>
                <a:cubicBezTo>
                  <a:pt x="9903" y="1600"/>
                  <a:pt x="9907" y="1604"/>
                  <a:pt x="9907" y="1608"/>
                </a:cubicBezTo>
                <a:cubicBezTo>
                  <a:pt x="9907" y="1613"/>
                  <a:pt x="9903" y="1616"/>
                  <a:pt x="9899" y="1616"/>
                </a:cubicBezTo>
                <a:close/>
                <a:moveTo>
                  <a:pt x="9867" y="1616"/>
                </a:moveTo>
                <a:lnTo>
                  <a:pt x="9866" y="1616"/>
                </a:lnTo>
                <a:cubicBezTo>
                  <a:pt x="9862" y="1616"/>
                  <a:pt x="9858" y="1613"/>
                  <a:pt x="9858" y="1608"/>
                </a:cubicBezTo>
                <a:cubicBezTo>
                  <a:pt x="9858" y="1604"/>
                  <a:pt x="9862" y="1600"/>
                  <a:pt x="9866" y="1600"/>
                </a:cubicBezTo>
                <a:lnTo>
                  <a:pt x="9867" y="1600"/>
                </a:lnTo>
                <a:cubicBezTo>
                  <a:pt x="9871" y="1600"/>
                  <a:pt x="9875" y="1604"/>
                  <a:pt x="9875" y="1608"/>
                </a:cubicBezTo>
                <a:cubicBezTo>
                  <a:pt x="9875" y="1613"/>
                  <a:pt x="9871" y="1616"/>
                  <a:pt x="9867" y="1616"/>
                </a:cubicBezTo>
                <a:close/>
                <a:moveTo>
                  <a:pt x="9834" y="1616"/>
                </a:moveTo>
                <a:lnTo>
                  <a:pt x="9834" y="1616"/>
                </a:lnTo>
                <a:cubicBezTo>
                  <a:pt x="9830" y="1616"/>
                  <a:pt x="9826" y="1613"/>
                  <a:pt x="9826" y="1608"/>
                </a:cubicBezTo>
                <a:cubicBezTo>
                  <a:pt x="9826" y="1604"/>
                  <a:pt x="9830" y="1600"/>
                  <a:pt x="9834" y="1600"/>
                </a:cubicBezTo>
                <a:cubicBezTo>
                  <a:pt x="9839" y="1600"/>
                  <a:pt x="9842" y="1604"/>
                  <a:pt x="9842" y="1608"/>
                </a:cubicBezTo>
                <a:cubicBezTo>
                  <a:pt x="9842" y="1613"/>
                  <a:pt x="9839" y="1616"/>
                  <a:pt x="9834" y="1616"/>
                </a:cubicBezTo>
                <a:close/>
                <a:moveTo>
                  <a:pt x="9802" y="1616"/>
                </a:moveTo>
                <a:lnTo>
                  <a:pt x="9802" y="1616"/>
                </a:lnTo>
                <a:cubicBezTo>
                  <a:pt x="9798" y="1616"/>
                  <a:pt x="9794" y="1613"/>
                  <a:pt x="9794" y="1608"/>
                </a:cubicBezTo>
                <a:cubicBezTo>
                  <a:pt x="9794" y="1604"/>
                  <a:pt x="9798" y="1600"/>
                  <a:pt x="9802" y="1600"/>
                </a:cubicBezTo>
                <a:cubicBezTo>
                  <a:pt x="9807" y="1600"/>
                  <a:pt x="9810" y="1604"/>
                  <a:pt x="9810" y="1608"/>
                </a:cubicBezTo>
                <a:cubicBezTo>
                  <a:pt x="9810" y="1613"/>
                  <a:pt x="9807" y="1616"/>
                  <a:pt x="9802" y="1616"/>
                </a:cubicBezTo>
                <a:close/>
                <a:moveTo>
                  <a:pt x="9770" y="1616"/>
                </a:moveTo>
                <a:lnTo>
                  <a:pt x="9770" y="1616"/>
                </a:lnTo>
                <a:cubicBezTo>
                  <a:pt x="9766" y="1616"/>
                  <a:pt x="9762" y="1613"/>
                  <a:pt x="9762" y="1608"/>
                </a:cubicBezTo>
                <a:cubicBezTo>
                  <a:pt x="9762" y="1604"/>
                  <a:pt x="9766" y="1600"/>
                  <a:pt x="9770" y="1600"/>
                </a:cubicBezTo>
                <a:cubicBezTo>
                  <a:pt x="9775" y="1600"/>
                  <a:pt x="9778" y="1604"/>
                  <a:pt x="9778" y="1608"/>
                </a:cubicBezTo>
                <a:cubicBezTo>
                  <a:pt x="9778" y="1613"/>
                  <a:pt x="9775" y="1616"/>
                  <a:pt x="9770" y="1616"/>
                </a:cubicBezTo>
                <a:close/>
                <a:moveTo>
                  <a:pt x="9738" y="1616"/>
                </a:moveTo>
                <a:lnTo>
                  <a:pt x="9738" y="1616"/>
                </a:lnTo>
                <a:cubicBezTo>
                  <a:pt x="9734" y="1616"/>
                  <a:pt x="9730" y="1613"/>
                  <a:pt x="9730" y="1608"/>
                </a:cubicBezTo>
                <a:cubicBezTo>
                  <a:pt x="9730" y="1604"/>
                  <a:pt x="9734" y="1600"/>
                  <a:pt x="9738" y="1600"/>
                </a:cubicBezTo>
                <a:cubicBezTo>
                  <a:pt x="9743" y="1600"/>
                  <a:pt x="9746" y="1604"/>
                  <a:pt x="9746" y="1608"/>
                </a:cubicBezTo>
                <a:cubicBezTo>
                  <a:pt x="9746" y="1613"/>
                  <a:pt x="9743" y="1616"/>
                  <a:pt x="9738" y="1616"/>
                </a:cubicBezTo>
                <a:close/>
                <a:moveTo>
                  <a:pt x="9706" y="1616"/>
                </a:moveTo>
                <a:lnTo>
                  <a:pt x="9706" y="1616"/>
                </a:lnTo>
                <a:cubicBezTo>
                  <a:pt x="9702" y="1616"/>
                  <a:pt x="9698" y="1613"/>
                  <a:pt x="9698" y="1608"/>
                </a:cubicBezTo>
                <a:cubicBezTo>
                  <a:pt x="9698" y="1604"/>
                  <a:pt x="9702" y="1600"/>
                  <a:pt x="9706" y="1600"/>
                </a:cubicBezTo>
                <a:cubicBezTo>
                  <a:pt x="9711" y="1600"/>
                  <a:pt x="9714" y="1604"/>
                  <a:pt x="9714" y="1608"/>
                </a:cubicBezTo>
                <a:cubicBezTo>
                  <a:pt x="9714" y="1613"/>
                  <a:pt x="9711" y="1616"/>
                  <a:pt x="9706" y="1616"/>
                </a:cubicBezTo>
                <a:close/>
                <a:moveTo>
                  <a:pt x="9674" y="1616"/>
                </a:moveTo>
                <a:lnTo>
                  <a:pt x="9674" y="1616"/>
                </a:lnTo>
                <a:cubicBezTo>
                  <a:pt x="9670" y="1616"/>
                  <a:pt x="9666" y="1613"/>
                  <a:pt x="9666" y="1608"/>
                </a:cubicBezTo>
                <a:cubicBezTo>
                  <a:pt x="9666" y="1604"/>
                  <a:pt x="9670" y="1600"/>
                  <a:pt x="9674" y="1600"/>
                </a:cubicBezTo>
                <a:cubicBezTo>
                  <a:pt x="9679" y="1600"/>
                  <a:pt x="9682" y="1604"/>
                  <a:pt x="9682" y="1608"/>
                </a:cubicBezTo>
                <a:cubicBezTo>
                  <a:pt x="9682" y="1613"/>
                  <a:pt x="9679" y="1616"/>
                  <a:pt x="9674" y="1616"/>
                </a:cubicBezTo>
                <a:close/>
                <a:moveTo>
                  <a:pt x="9642" y="1616"/>
                </a:moveTo>
                <a:lnTo>
                  <a:pt x="9642" y="1616"/>
                </a:lnTo>
                <a:cubicBezTo>
                  <a:pt x="9638" y="1616"/>
                  <a:pt x="9634" y="1613"/>
                  <a:pt x="9634" y="1608"/>
                </a:cubicBezTo>
                <a:cubicBezTo>
                  <a:pt x="9634" y="1604"/>
                  <a:pt x="9638" y="1600"/>
                  <a:pt x="9642" y="1600"/>
                </a:cubicBezTo>
                <a:cubicBezTo>
                  <a:pt x="9647" y="1600"/>
                  <a:pt x="9650" y="1604"/>
                  <a:pt x="9650" y="1608"/>
                </a:cubicBezTo>
                <a:cubicBezTo>
                  <a:pt x="9650" y="1613"/>
                  <a:pt x="9647" y="1616"/>
                  <a:pt x="9642" y="1616"/>
                </a:cubicBezTo>
                <a:close/>
                <a:moveTo>
                  <a:pt x="9610" y="1616"/>
                </a:moveTo>
                <a:lnTo>
                  <a:pt x="9610" y="1616"/>
                </a:lnTo>
                <a:cubicBezTo>
                  <a:pt x="9606" y="1616"/>
                  <a:pt x="9602" y="1613"/>
                  <a:pt x="9602" y="1608"/>
                </a:cubicBezTo>
                <a:cubicBezTo>
                  <a:pt x="9602" y="1604"/>
                  <a:pt x="9606" y="1600"/>
                  <a:pt x="9610" y="1600"/>
                </a:cubicBezTo>
                <a:cubicBezTo>
                  <a:pt x="9615" y="1600"/>
                  <a:pt x="9618" y="1604"/>
                  <a:pt x="9618" y="1608"/>
                </a:cubicBezTo>
                <a:cubicBezTo>
                  <a:pt x="9618" y="1613"/>
                  <a:pt x="9615" y="1616"/>
                  <a:pt x="9610" y="1616"/>
                </a:cubicBezTo>
                <a:close/>
                <a:moveTo>
                  <a:pt x="9578" y="1616"/>
                </a:moveTo>
                <a:lnTo>
                  <a:pt x="9578" y="1616"/>
                </a:lnTo>
                <a:cubicBezTo>
                  <a:pt x="9574" y="1616"/>
                  <a:pt x="9570" y="1613"/>
                  <a:pt x="9570" y="1608"/>
                </a:cubicBezTo>
                <a:cubicBezTo>
                  <a:pt x="9570" y="1604"/>
                  <a:pt x="9574" y="1600"/>
                  <a:pt x="9578" y="1600"/>
                </a:cubicBezTo>
                <a:cubicBezTo>
                  <a:pt x="9583" y="1600"/>
                  <a:pt x="9586" y="1604"/>
                  <a:pt x="9586" y="1608"/>
                </a:cubicBezTo>
                <a:cubicBezTo>
                  <a:pt x="9586" y="1613"/>
                  <a:pt x="9583" y="1616"/>
                  <a:pt x="9578" y="1616"/>
                </a:cubicBezTo>
                <a:close/>
                <a:moveTo>
                  <a:pt x="9546" y="1616"/>
                </a:moveTo>
                <a:lnTo>
                  <a:pt x="9546" y="1616"/>
                </a:lnTo>
                <a:cubicBezTo>
                  <a:pt x="9542" y="1616"/>
                  <a:pt x="9538" y="1613"/>
                  <a:pt x="9538" y="1608"/>
                </a:cubicBezTo>
                <a:cubicBezTo>
                  <a:pt x="9538" y="1604"/>
                  <a:pt x="9542" y="1600"/>
                  <a:pt x="9546" y="1600"/>
                </a:cubicBezTo>
                <a:cubicBezTo>
                  <a:pt x="9551" y="1600"/>
                  <a:pt x="9554" y="1604"/>
                  <a:pt x="9554" y="1608"/>
                </a:cubicBezTo>
                <a:cubicBezTo>
                  <a:pt x="9554" y="1613"/>
                  <a:pt x="9551" y="1616"/>
                  <a:pt x="9546" y="1616"/>
                </a:cubicBezTo>
                <a:close/>
                <a:moveTo>
                  <a:pt x="9514" y="1616"/>
                </a:moveTo>
                <a:lnTo>
                  <a:pt x="9514" y="1616"/>
                </a:lnTo>
                <a:cubicBezTo>
                  <a:pt x="9510" y="1616"/>
                  <a:pt x="9506" y="1613"/>
                  <a:pt x="9506" y="1608"/>
                </a:cubicBezTo>
                <a:cubicBezTo>
                  <a:pt x="9506" y="1604"/>
                  <a:pt x="9510" y="1600"/>
                  <a:pt x="9514" y="1600"/>
                </a:cubicBezTo>
                <a:cubicBezTo>
                  <a:pt x="9519" y="1600"/>
                  <a:pt x="9522" y="1604"/>
                  <a:pt x="9522" y="1608"/>
                </a:cubicBezTo>
                <a:cubicBezTo>
                  <a:pt x="9522" y="1613"/>
                  <a:pt x="9519" y="1616"/>
                  <a:pt x="9514" y="1616"/>
                </a:cubicBezTo>
                <a:close/>
                <a:moveTo>
                  <a:pt x="9482" y="1616"/>
                </a:moveTo>
                <a:lnTo>
                  <a:pt x="9482" y="1616"/>
                </a:lnTo>
                <a:cubicBezTo>
                  <a:pt x="9478" y="1616"/>
                  <a:pt x="9474" y="1613"/>
                  <a:pt x="9474" y="1608"/>
                </a:cubicBezTo>
                <a:cubicBezTo>
                  <a:pt x="9474" y="1604"/>
                  <a:pt x="9478" y="1600"/>
                  <a:pt x="9482" y="1600"/>
                </a:cubicBezTo>
                <a:cubicBezTo>
                  <a:pt x="9487" y="1600"/>
                  <a:pt x="9490" y="1604"/>
                  <a:pt x="9490" y="1608"/>
                </a:cubicBezTo>
                <a:cubicBezTo>
                  <a:pt x="9490" y="1613"/>
                  <a:pt x="9487" y="1616"/>
                  <a:pt x="9482" y="1616"/>
                </a:cubicBezTo>
                <a:close/>
                <a:moveTo>
                  <a:pt x="9450" y="1616"/>
                </a:moveTo>
                <a:lnTo>
                  <a:pt x="9450" y="1616"/>
                </a:lnTo>
                <a:cubicBezTo>
                  <a:pt x="9446" y="1616"/>
                  <a:pt x="9442" y="1613"/>
                  <a:pt x="9442" y="1608"/>
                </a:cubicBezTo>
                <a:cubicBezTo>
                  <a:pt x="9442" y="1604"/>
                  <a:pt x="9446" y="1600"/>
                  <a:pt x="9450" y="1600"/>
                </a:cubicBezTo>
                <a:cubicBezTo>
                  <a:pt x="9455" y="1600"/>
                  <a:pt x="9458" y="1604"/>
                  <a:pt x="9458" y="1608"/>
                </a:cubicBezTo>
                <a:cubicBezTo>
                  <a:pt x="9458" y="1613"/>
                  <a:pt x="9455" y="1616"/>
                  <a:pt x="9450" y="1616"/>
                </a:cubicBezTo>
                <a:close/>
                <a:moveTo>
                  <a:pt x="9418" y="1616"/>
                </a:moveTo>
                <a:lnTo>
                  <a:pt x="9418" y="1616"/>
                </a:lnTo>
                <a:cubicBezTo>
                  <a:pt x="9414" y="1616"/>
                  <a:pt x="9410" y="1613"/>
                  <a:pt x="9410" y="1608"/>
                </a:cubicBezTo>
                <a:cubicBezTo>
                  <a:pt x="9410" y="1604"/>
                  <a:pt x="9414" y="1600"/>
                  <a:pt x="9418" y="1600"/>
                </a:cubicBezTo>
                <a:cubicBezTo>
                  <a:pt x="9423" y="1600"/>
                  <a:pt x="9426" y="1604"/>
                  <a:pt x="9426" y="1608"/>
                </a:cubicBezTo>
                <a:cubicBezTo>
                  <a:pt x="9426" y="1613"/>
                  <a:pt x="9423" y="1616"/>
                  <a:pt x="9418" y="1616"/>
                </a:cubicBezTo>
                <a:close/>
                <a:moveTo>
                  <a:pt x="9386" y="1616"/>
                </a:moveTo>
                <a:lnTo>
                  <a:pt x="9386" y="1616"/>
                </a:lnTo>
                <a:cubicBezTo>
                  <a:pt x="9382" y="1616"/>
                  <a:pt x="9378" y="1613"/>
                  <a:pt x="9378" y="1608"/>
                </a:cubicBezTo>
                <a:cubicBezTo>
                  <a:pt x="9378" y="1604"/>
                  <a:pt x="9382" y="1600"/>
                  <a:pt x="9386" y="1600"/>
                </a:cubicBezTo>
                <a:cubicBezTo>
                  <a:pt x="9391" y="1600"/>
                  <a:pt x="9394" y="1604"/>
                  <a:pt x="9394" y="1608"/>
                </a:cubicBezTo>
                <a:cubicBezTo>
                  <a:pt x="9394" y="1613"/>
                  <a:pt x="9391" y="1616"/>
                  <a:pt x="9386" y="1616"/>
                </a:cubicBezTo>
                <a:close/>
                <a:moveTo>
                  <a:pt x="9354" y="1616"/>
                </a:moveTo>
                <a:lnTo>
                  <a:pt x="9354" y="1616"/>
                </a:lnTo>
                <a:cubicBezTo>
                  <a:pt x="9350" y="1616"/>
                  <a:pt x="9346" y="1613"/>
                  <a:pt x="9346" y="1608"/>
                </a:cubicBezTo>
                <a:cubicBezTo>
                  <a:pt x="9346" y="1604"/>
                  <a:pt x="9350" y="1600"/>
                  <a:pt x="9354" y="1600"/>
                </a:cubicBezTo>
                <a:cubicBezTo>
                  <a:pt x="9359" y="1600"/>
                  <a:pt x="9362" y="1604"/>
                  <a:pt x="9362" y="1608"/>
                </a:cubicBezTo>
                <a:cubicBezTo>
                  <a:pt x="9362" y="1613"/>
                  <a:pt x="9359" y="1616"/>
                  <a:pt x="9354" y="1616"/>
                </a:cubicBezTo>
                <a:close/>
                <a:moveTo>
                  <a:pt x="9322" y="1616"/>
                </a:moveTo>
                <a:lnTo>
                  <a:pt x="9322" y="1616"/>
                </a:lnTo>
                <a:cubicBezTo>
                  <a:pt x="9318" y="1616"/>
                  <a:pt x="9314" y="1613"/>
                  <a:pt x="9314" y="1608"/>
                </a:cubicBezTo>
                <a:cubicBezTo>
                  <a:pt x="9314" y="1604"/>
                  <a:pt x="9318" y="1600"/>
                  <a:pt x="9322" y="1600"/>
                </a:cubicBezTo>
                <a:cubicBezTo>
                  <a:pt x="9327" y="1600"/>
                  <a:pt x="9330" y="1604"/>
                  <a:pt x="9330" y="1608"/>
                </a:cubicBezTo>
                <a:cubicBezTo>
                  <a:pt x="9330" y="1613"/>
                  <a:pt x="9327" y="1616"/>
                  <a:pt x="9322" y="1616"/>
                </a:cubicBezTo>
                <a:close/>
                <a:moveTo>
                  <a:pt x="9290" y="1616"/>
                </a:moveTo>
                <a:lnTo>
                  <a:pt x="9290" y="1616"/>
                </a:lnTo>
                <a:cubicBezTo>
                  <a:pt x="9286" y="1616"/>
                  <a:pt x="9282" y="1613"/>
                  <a:pt x="9282" y="1608"/>
                </a:cubicBezTo>
                <a:cubicBezTo>
                  <a:pt x="9282" y="1604"/>
                  <a:pt x="9286" y="1600"/>
                  <a:pt x="9290" y="1600"/>
                </a:cubicBezTo>
                <a:cubicBezTo>
                  <a:pt x="9295" y="1600"/>
                  <a:pt x="9298" y="1604"/>
                  <a:pt x="9298" y="1608"/>
                </a:cubicBezTo>
                <a:cubicBezTo>
                  <a:pt x="9298" y="1613"/>
                  <a:pt x="9295" y="1616"/>
                  <a:pt x="9290" y="1616"/>
                </a:cubicBezTo>
                <a:close/>
                <a:moveTo>
                  <a:pt x="9258" y="1616"/>
                </a:moveTo>
                <a:lnTo>
                  <a:pt x="9258" y="1616"/>
                </a:lnTo>
                <a:cubicBezTo>
                  <a:pt x="9254" y="1616"/>
                  <a:pt x="9250" y="1613"/>
                  <a:pt x="9250" y="1608"/>
                </a:cubicBezTo>
                <a:cubicBezTo>
                  <a:pt x="9250" y="1604"/>
                  <a:pt x="9254" y="1600"/>
                  <a:pt x="9258" y="1600"/>
                </a:cubicBezTo>
                <a:cubicBezTo>
                  <a:pt x="9263" y="1600"/>
                  <a:pt x="9266" y="1604"/>
                  <a:pt x="9266" y="1608"/>
                </a:cubicBezTo>
                <a:cubicBezTo>
                  <a:pt x="9266" y="1613"/>
                  <a:pt x="9263" y="1616"/>
                  <a:pt x="9258" y="1616"/>
                </a:cubicBezTo>
                <a:close/>
                <a:moveTo>
                  <a:pt x="9226" y="1616"/>
                </a:moveTo>
                <a:lnTo>
                  <a:pt x="9226" y="1616"/>
                </a:lnTo>
                <a:cubicBezTo>
                  <a:pt x="9222" y="1616"/>
                  <a:pt x="9218" y="1613"/>
                  <a:pt x="9218" y="1608"/>
                </a:cubicBezTo>
                <a:cubicBezTo>
                  <a:pt x="9218" y="1604"/>
                  <a:pt x="9222" y="1600"/>
                  <a:pt x="9226" y="1600"/>
                </a:cubicBezTo>
                <a:cubicBezTo>
                  <a:pt x="9231" y="1600"/>
                  <a:pt x="9234" y="1604"/>
                  <a:pt x="9234" y="1608"/>
                </a:cubicBezTo>
                <a:cubicBezTo>
                  <a:pt x="9234" y="1613"/>
                  <a:pt x="9231" y="1616"/>
                  <a:pt x="9226" y="1616"/>
                </a:cubicBezTo>
                <a:close/>
                <a:moveTo>
                  <a:pt x="9194" y="1616"/>
                </a:moveTo>
                <a:lnTo>
                  <a:pt x="9194" y="1616"/>
                </a:lnTo>
                <a:cubicBezTo>
                  <a:pt x="9190" y="1616"/>
                  <a:pt x="9186" y="1613"/>
                  <a:pt x="9186" y="1608"/>
                </a:cubicBezTo>
                <a:cubicBezTo>
                  <a:pt x="9186" y="1604"/>
                  <a:pt x="9190" y="1600"/>
                  <a:pt x="9194" y="1600"/>
                </a:cubicBezTo>
                <a:cubicBezTo>
                  <a:pt x="9199" y="1600"/>
                  <a:pt x="9202" y="1604"/>
                  <a:pt x="9202" y="1608"/>
                </a:cubicBezTo>
                <a:cubicBezTo>
                  <a:pt x="9202" y="1613"/>
                  <a:pt x="9199" y="1616"/>
                  <a:pt x="9194" y="1616"/>
                </a:cubicBezTo>
                <a:close/>
                <a:moveTo>
                  <a:pt x="9162" y="1616"/>
                </a:moveTo>
                <a:lnTo>
                  <a:pt x="9162" y="1616"/>
                </a:lnTo>
                <a:cubicBezTo>
                  <a:pt x="9158" y="1616"/>
                  <a:pt x="9154" y="1613"/>
                  <a:pt x="9154" y="1608"/>
                </a:cubicBezTo>
                <a:cubicBezTo>
                  <a:pt x="9154" y="1604"/>
                  <a:pt x="9158" y="1600"/>
                  <a:pt x="9162" y="1600"/>
                </a:cubicBezTo>
                <a:cubicBezTo>
                  <a:pt x="9167" y="1600"/>
                  <a:pt x="9170" y="1604"/>
                  <a:pt x="9170" y="1608"/>
                </a:cubicBezTo>
                <a:cubicBezTo>
                  <a:pt x="9170" y="1613"/>
                  <a:pt x="9167" y="1616"/>
                  <a:pt x="9162" y="1616"/>
                </a:cubicBezTo>
                <a:close/>
                <a:moveTo>
                  <a:pt x="9130" y="1616"/>
                </a:moveTo>
                <a:lnTo>
                  <a:pt x="9130" y="1616"/>
                </a:lnTo>
                <a:cubicBezTo>
                  <a:pt x="9126" y="1616"/>
                  <a:pt x="9122" y="1613"/>
                  <a:pt x="9122" y="1608"/>
                </a:cubicBezTo>
                <a:cubicBezTo>
                  <a:pt x="9122" y="1604"/>
                  <a:pt x="9126" y="1600"/>
                  <a:pt x="9130" y="1600"/>
                </a:cubicBezTo>
                <a:cubicBezTo>
                  <a:pt x="9135" y="1600"/>
                  <a:pt x="9138" y="1604"/>
                  <a:pt x="9138" y="1608"/>
                </a:cubicBezTo>
                <a:cubicBezTo>
                  <a:pt x="9138" y="1613"/>
                  <a:pt x="9135" y="1616"/>
                  <a:pt x="9130" y="1616"/>
                </a:cubicBezTo>
                <a:close/>
                <a:moveTo>
                  <a:pt x="9098" y="1616"/>
                </a:moveTo>
                <a:lnTo>
                  <a:pt x="9098" y="1616"/>
                </a:lnTo>
                <a:cubicBezTo>
                  <a:pt x="9094" y="1616"/>
                  <a:pt x="9090" y="1613"/>
                  <a:pt x="9090" y="1608"/>
                </a:cubicBezTo>
                <a:cubicBezTo>
                  <a:pt x="9090" y="1604"/>
                  <a:pt x="9094" y="1600"/>
                  <a:pt x="9098" y="1600"/>
                </a:cubicBezTo>
                <a:cubicBezTo>
                  <a:pt x="9103" y="1600"/>
                  <a:pt x="9106" y="1604"/>
                  <a:pt x="9106" y="1608"/>
                </a:cubicBezTo>
                <a:cubicBezTo>
                  <a:pt x="9106" y="1613"/>
                  <a:pt x="9103" y="1616"/>
                  <a:pt x="9098" y="1616"/>
                </a:cubicBezTo>
                <a:close/>
                <a:moveTo>
                  <a:pt x="9066" y="1616"/>
                </a:moveTo>
                <a:lnTo>
                  <a:pt x="9066" y="1616"/>
                </a:lnTo>
                <a:cubicBezTo>
                  <a:pt x="9062" y="1616"/>
                  <a:pt x="9058" y="1613"/>
                  <a:pt x="9058" y="1608"/>
                </a:cubicBezTo>
                <a:cubicBezTo>
                  <a:pt x="9058" y="1604"/>
                  <a:pt x="9062" y="1600"/>
                  <a:pt x="9066" y="1600"/>
                </a:cubicBezTo>
                <a:cubicBezTo>
                  <a:pt x="9071" y="1600"/>
                  <a:pt x="9074" y="1604"/>
                  <a:pt x="9074" y="1608"/>
                </a:cubicBezTo>
                <a:cubicBezTo>
                  <a:pt x="9074" y="1613"/>
                  <a:pt x="9071" y="1616"/>
                  <a:pt x="9066" y="1616"/>
                </a:cubicBezTo>
                <a:close/>
                <a:moveTo>
                  <a:pt x="9034" y="1616"/>
                </a:moveTo>
                <a:lnTo>
                  <a:pt x="9034" y="1616"/>
                </a:lnTo>
                <a:cubicBezTo>
                  <a:pt x="9030" y="1616"/>
                  <a:pt x="9026" y="1613"/>
                  <a:pt x="9026" y="1608"/>
                </a:cubicBezTo>
                <a:cubicBezTo>
                  <a:pt x="9026" y="1604"/>
                  <a:pt x="9030" y="1600"/>
                  <a:pt x="9034" y="1600"/>
                </a:cubicBezTo>
                <a:cubicBezTo>
                  <a:pt x="9038" y="1600"/>
                  <a:pt x="9042" y="1604"/>
                  <a:pt x="9042" y="1608"/>
                </a:cubicBezTo>
                <a:cubicBezTo>
                  <a:pt x="9042" y="1613"/>
                  <a:pt x="9038" y="1616"/>
                  <a:pt x="9034" y="1616"/>
                </a:cubicBezTo>
                <a:close/>
                <a:moveTo>
                  <a:pt x="9002" y="1616"/>
                </a:moveTo>
                <a:lnTo>
                  <a:pt x="9002" y="1616"/>
                </a:lnTo>
                <a:cubicBezTo>
                  <a:pt x="8998" y="1616"/>
                  <a:pt x="8994" y="1613"/>
                  <a:pt x="8994" y="1608"/>
                </a:cubicBezTo>
                <a:cubicBezTo>
                  <a:pt x="8994" y="1604"/>
                  <a:pt x="8998" y="1600"/>
                  <a:pt x="9002" y="1600"/>
                </a:cubicBezTo>
                <a:cubicBezTo>
                  <a:pt x="9006" y="1600"/>
                  <a:pt x="9010" y="1604"/>
                  <a:pt x="9010" y="1608"/>
                </a:cubicBezTo>
                <a:cubicBezTo>
                  <a:pt x="9010" y="1613"/>
                  <a:pt x="9006" y="1616"/>
                  <a:pt x="9002" y="1616"/>
                </a:cubicBezTo>
                <a:close/>
                <a:moveTo>
                  <a:pt x="8970" y="1616"/>
                </a:moveTo>
                <a:lnTo>
                  <a:pt x="8970" y="1616"/>
                </a:lnTo>
                <a:cubicBezTo>
                  <a:pt x="8966" y="1616"/>
                  <a:pt x="8962" y="1613"/>
                  <a:pt x="8962" y="1608"/>
                </a:cubicBezTo>
                <a:cubicBezTo>
                  <a:pt x="8962" y="1604"/>
                  <a:pt x="8966" y="1600"/>
                  <a:pt x="8970" y="1600"/>
                </a:cubicBezTo>
                <a:cubicBezTo>
                  <a:pt x="8974" y="1600"/>
                  <a:pt x="8978" y="1604"/>
                  <a:pt x="8978" y="1608"/>
                </a:cubicBezTo>
                <a:cubicBezTo>
                  <a:pt x="8978" y="1613"/>
                  <a:pt x="8974" y="1616"/>
                  <a:pt x="8970" y="1616"/>
                </a:cubicBezTo>
                <a:close/>
                <a:moveTo>
                  <a:pt x="8938" y="1616"/>
                </a:moveTo>
                <a:lnTo>
                  <a:pt x="8938" y="1616"/>
                </a:lnTo>
                <a:cubicBezTo>
                  <a:pt x="8934" y="1616"/>
                  <a:pt x="8930" y="1613"/>
                  <a:pt x="8930" y="1608"/>
                </a:cubicBezTo>
                <a:cubicBezTo>
                  <a:pt x="8930" y="1604"/>
                  <a:pt x="8934" y="1600"/>
                  <a:pt x="8938" y="1600"/>
                </a:cubicBezTo>
                <a:cubicBezTo>
                  <a:pt x="8942" y="1600"/>
                  <a:pt x="8946" y="1604"/>
                  <a:pt x="8946" y="1608"/>
                </a:cubicBezTo>
                <a:cubicBezTo>
                  <a:pt x="8946" y="1613"/>
                  <a:pt x="8942" y="1616"/>
                  <a:pt x="8938" y="1616"/>
                </a:cubicBezTo>
                <a:close/>
                <a:moveTo>
                  <a:pt x="8906" y="1616"/>
                </a:moveTo>
                <a:lnTo>
                  <a:pt x="8906" y="1616"/>
                </a:lnTo>
                <a:cubicBezTo>
                  <a:pt x="8902" y="1616"/>
                  <a:pt x="8898" y="1613"/>
                  <a:pt x="8898" y="1608"/>
                </a:cubicBezTo>
                <a:cubicBezTo>
                  <a:pt x="8898" y="1604"/>
                  <a:pt x="8902" y="1600"/>
                  <a:pt x="8906" y="1600"/>
                </a:cubicBezTo>
                <a:cubicBezTo>
                  <a:pt x="8910" y="1600"/>
                  <a:pt x="8914" y="1604"/>
                  <a:pt x="8914" y="1608"/>
                </a:cubicBezTo>
                <a:cubicBezTo>
                  <a:pt x="8914" y="1613"/>
                  <a:pt x="8910" y="1616"/>
                  <a:pt x="8906" y="1616"/>
                </a:cubicBezTo>
                <a:close/>
                <a:moveTo>
                  <a:pt x="8874" y="1616"/>
                </a:moveTo>
                <a:lnTo>
                  <a:pt x="8874" y="1616"/>
                </a:lnTo>
                <a:cubicBezTo>
                  <a:pt x="8870" y="1616"/>
                  <a:pt x="8866" y="1613"/>
                  <a:pt x="8866" y="1608"/>
                </a:cubicBezTo>
                <a:cubicBezTo>
                  <a:pt x="8866" y="1604"/>
                  <a:pt x="8870" y="1600"/>
                  <a:pt x="8874" y="1600"/>
                </a:cubicBezTo>
                <a:cubicBezTo>
                  <a:pt x="8878" y="1600"/>
                  <a:pt x="8882" y="1604"/>
                  <a:pt x="8882" y="1608"/>
                </a:cubicBezTo>
                <a:cubicBezTo>
                  <a:pt x="8882" y="1613"/>
                  <a:pt x="8878" y="1616"/>
                  <a:pt x="8874" y="1616"/>
                </a:cubicBezTo>
                <a:close/>
                <a:moveTo>
                  <a:pt x="8842" y="1616"/>
                </a:moveTo>
                <a:lnTo>
                  <a:pt x="8842" y="1616"/>
                </a:lnTo>
                <a:cubicBezTo>
                  <a:pt x="8838" y="1616"/>
                  <a:pt x="8834" y="1613"/>
                  <a:pt x="8834" y="1608"/>
                </a:cubicBezTo>
                <a:cubicBezTo>
                  <a:pt x="8834" y="1604"/>
                  <a:pt x="8838" y="1600"/>
                  <a:pt x="8842" y="1600"/>
                </a:cubicBezTo>
                <a:cubicBezTo>
                  <a:pt x="8846" y="1600"/>
                  <a:pt x="8850" y="1604"/>
                  <a:pt x="8850" y="1608"/>
                </a:cubicBezTo>
                <a:cubicBezTo>
                  <a:pt x="8850" y="1613"/>
                  <a:pt x="8846" y="1616"/>
                  <a:pt x="8842" y="1616"/>
                </a:cubicBezTo>
                <a:close/>
                <a:moveTo>
                  <a:pt x="8810" y="1616"/>
                </a:moveTo>
                <a:lnTo>
                  <a:pt x="8810" y="1616"/>
                </a:lnTo>
                <a:cubicBezTo>
                  <a:pt x="8806" y="1616"/>
                  <a:pt x="8802" y="1613"/>
                  <a:pt x="8802" y="1608"/>
                </a:cubicBezTo>
                <a:cubicBezTo>
                  <a:pt x="8802" y="1604"/>
                  <a:pt x="8806" y="1600"/>
                  <a:pt x="8810" y="1600"/>
                </a:cubicBezTo>
                <a:cubicBezTo>
                  <a:pt x="8814" y="1600"/>
                  <a:pt x="8818" y="1604"/>
                  <a:pt x="8818" y="1608"/>
                </a:cubicBezTo>
                <a:cubicBezTo>
                  <a:pt x="8818" y="1613"/>
                  <a:pt x="8814" y="1616"/>
                  <a:pt x="8810" y="1616"/>
                </a:cubicBezTo>
                <a:close/>
                <a:moveTo>
                  <a:pt x="8778" y="1616"/>
                </a:moveTo>
                <a:lnTo>
                  <a:pt x="8778" y="1616"/>
                </a:lnTo>
                <a:cubicBezTo>
                  <a:pt x="8774" y="1616"/>
                  <a:pt x="8770" y="1613"/>
                  <a:pt x="8770" y="1608"/>
                </a:cubicBezTo>
                <a:cubicBezTo>
                  <a:pt x="8770" y="1604"/>
                  <a:pt x="8774" y="1600"/>
                  <a:pt x="8778" y="1600"/>
                </a:cubicBezTo>
                <a:cubicBezTo>
                  <a:pt x="8782" y="1600"/>
                  <a:pt x="8786" y="1604"/>
                  <a:pt x="8786" y="1608"/>
                </a:cubicBezTo>
                <a:cubicBezTo>
                  <a:pt x="8786" y="1613"/>
                  <a:pt x="8782" y="1616"/>
                  <a:pt x="8778" y="1616"/>
                </a:cubicBezTo>
                <a:close/>
                <a:moveTo>
                  <a:pt x="8746" y="1616"/>
                </a:moveTo>
                <a:lnTo>
                  <a:pt x="8746" y="1616"/>
                </a:lnTo>
                <a:cubicBezTo>
                  <a:pt x="8741" y="1616"/>
                  <a:pt x="8738" y="1613"/>
                  <a:pt x="8738" y="1608"/>
                </a:cubicBezTo>
                <a:cubicBezTo>
                  <a:pt x="8738" y="1604"/>
                  <a:pt x="8741" y="1600"/>
                  <a:pt x="8746" y="1600"/>
                </a:cubicBezTo>
                <a:cubicBezTo>
                  <a:pt x="8750" y="1600"/>
                  <a:pt x="8754" y="1604"/>
                  <a:pt x="8754" y="1608"/>
                </a:cubicBezTo>
                <a:cubicBezTo>
                  <a:pt x="8754" y="1613"/>
                  <a:pt x="8750" y="1616"/>
                  <a:pt x="8746" y="1616"/>
                </a:cubicBezTo>
                <a:close/>
                <a:moveTo>
                  <a:pt x="8714" y="1616"/>
                </a:moveTo>
                <a:lnTo>
                  <a:pt x="8714" y="1616"/>
                </a:lnTo>
                <a:cubicBezTo>
                  <a:pt x="8709" y="1616"/>
                  <a:pt x="8706" y="1613"/>
                  <a:pt x="8706" y="1608"/>
                </a:cubicBezTo>
                <a:cubicBezTo>
                  <a:pt x="8706" y="1604"/>
                  <a:pt x="8709" y="1600"/>
                  <a:pt x="8714" y="1600"/>
                </a:cubicBezTo>
                <a:cubicBezTo>
                  <a:pt x="8718" y="1600"/>
                  <a:pt x="8722" y="1604"/>
                  <a:pt x="8722" y="1608"/>
                </a:cubicBezTo>
                <a:cubicBezTo>
                  <a:pt x="8722" y="1613"/>
                  <a:pt x="8718" y="1616"/>
                  <a:pt x="8714" y="1616"/>
                </a:cubicBezTo>
                <a:close/>
                <a:moveTo>
                  <a:pt x="8682" y="1616"/>
                </a:moveTo>
                <a:lnTo>
                  <a:pt x="8682" y="1616"/>
                </a:lnTo>
                <a:cubicBezTo>
                  <a:pt x="8677" y="1616"/>
                  <a:pt x="8674" y="1613"/>
                  <a:pt x="8674" y="1608"/>
                </a:cubicBezTo>
                <a:cubicBezTo>
                  <a:pt x="8674" y="1604"/>
                  <a:pt x="8677" y="1600"/>
                  <a:pt x="8682" y="1600"/>
                </a:cubicBezTo>
                <a:cubicBezTo>
                  <a:pt x="8686" y="1600"/>
                  <a:pt x="8690" y="1604"/>
                  <a:pt x="8690" y="1608"/>
                </a:cubicBezTo>
                <a:cubicBezTo>
                  <a:pt x="8690" y="1613"/>
                  <a:pt x="8686" y="1616"/>
                  <a:pt x="8682" y="1616"/>
                </a:cubicBezTo>
                <a:close/>
                <a:moveTo>
                  <a:pt x="8650" y="1616"/>
                </a:moveTo>
                <a:lnTo>
                  <a:pt x="8650" y="1616"/>
                </a:lnTo>
                <a:cubicBezTo>
                  <a:pt x="8645" y="1616"/>
                  <a:pt x="8642" y="1613"/>
                  <a:pt x="8642" y="1608"/>
                </a:cubicBezTo>
                <a:cubicBezTo>
                  <a:pt x="8642" y="1604"/>
                  <a:pt x="8645" y="1600"/>
                  <a:pt x="8650" y="1600"/>
                </a:cubicBezTo>
                <a:cubicBezTo>
                  <a:pt x="8654" y="1600"/>
                  <a:pt x="8658" y="1604"/>
                  <a:pt x="8658" y="1608"/>
                </a:cubicBezTo>
                <a:cubicBezTo>
                  <a:pt x="8658" y="1613"/>
                  <a:pt x="8654" y="1616"/>
                  <a:pt x="8650" y="1616"/>
                </a:cubicBezTo>
                <a:close/>
                <a:moveTo>
                  <a:pt x="8618" y="1616"/>
                </a:moveTo>
                <a:lnTo>
                  <a:pt x="8618" y="1616"/>
                </a:lnTo>
                <a:cubicBezTo>
                  <a:pt x="8613" y="1616"/>
                  <a:pt x="8610" y="1613"/>
                  <a:pt x="8610" y="1608"/>
                </a:cubicBezTo>
                <a:cubicBezTo>
                  <a:pt x="8610" y="1604"/>
                  <a:pt x="8613" y="1600"/>
                  <a:pt x="8618" y="1600"/>
                </a:cubicBezTo>
                <a:cubicBezTo>
                  <a:pt x="8622" y="1600"/>
                  <a:pt x="8626" y="1604"/>
                  <a:pt x="8626" y="1608"/>
                </a:cubicBezTo>
                <a:cubicBezTo>
                  <a:pt x="8626" y="1613"/>
                  <a:pt x="8622" y="1616"/>
                  <a:pt x="8618" y="1616"/>
                </a:cubicBezTo>
                <a:close/>
                <a:moveTo>
                  <a:pt x="8586" y="1616"/>
                </a:moveTo>
                <a:lnTo>
                  <a:pt x="8586" y="1616"/>
                </a:lnTo>
                <a:cubicBezTo>
                  <a:pt x="8581" y="1616"/>
                  <a:pt x="8578" y="1613"/>
                  <a:pt x="8578" y="1608"/>
                </a:cubicBezTo>
                <a:cubicBezTo>
                  <a:pt x="8578" y="1604"/>
                  <a:pt x="8581" y="1600"/>
                  <a:pt x="8586" y="1600"/>
                </a:cubicBezTo>
                <a:cubicBezTo>
                  <a:pt x="8590" y="1600"/>
                  <a:pt x="8594" y="1604"/>
                  <a:pt x="8594" y="1608"/>
                </a:cubicBezTo>
                <a:cubicBezTo>
                  <a:pt x="8594" y="1613"/>
                  <a:pt x="8590" y="1616"/>
                  <a:pt x="8586" y="1616"/>
                </a:cubicBezTo>
                <a:close/>
                <a:moveTo>
                  <a:pt x="8554" y="1616"/>
                </a:moveTo>
                <a:lnTo>
                  <a:pt x="8554" y="1616"/>
                </a:lnTo>
                <a:cubicBezTo>
                  <a:pt x="8549" y="1616"/>
                  <a:pt x="8546" y="1613"/>
                  <a:pt x="8546" y="1608"/>
                </a:cubicBezTo>
                <a:cubicBezTo>
                  <a:pt x="8546" y="1604"/>
                  <a:pt x="8549" y="1600"/>
                  <a:pt x="8554" y="1600"/>
                </a:cubicBezTo>
                <a:cubicBezTo>
                  <a:pt x="8558" y="1600"/>
                  <a:pt x="8562" y="1604"/>
                  <a:pt x="8562" y="1608"/>
                </a:cubicBezTo>
                <a:cubicBezTo>
                  <a:pt x="8562" y="1613"/>
                  <a:pt x="8558" y="1616"/>
                  <a:pt x="8554" y="1616"/>
                </a:cubicBezTo>
                <a:close/>
                <a:moveTo>
                  <a:pt x="8522" y="1616"/>
                </a:moveTo>
                <a:lnTo>
                  <a:pt x="8522" y="1616"/>
                </a:lnTo>
                <a:cubicBezTo>
                  <a:pt x="8517" y="1616"/>
                  <a:pt x="8514" y="1613"/>
                  <a:pt x="8514" y="1608"/>
                </a:cubicBezTo>
                <a:cubicBezTo>
                  <a:pt x="8514" y="1604"/>
                  <a:pt x="8517" y="1600"/>
                  <a:pt x="8522" y="1600"/>
                </a:cubicBezTo>
                <a:cubicBezTo>
                  <a:pt x="8526" y="1600"/>
                  <a:pt x="8530" y="1604"/>
                  <a:pt x="8530" y="1608"/>
                </a:cubicBezTo>
                <a:cubicBezTo>
                  <a:pt x="8530" y="1613"/>
                  <a:pt x="8526" y="1616"/>
                  <a:pt x="8522" y="1616"/>
                </a:cubicBezTo>
                <a:close/>
                <a:moveTo>
                  <a:pt x="8490" y="1616"/>
                </a:moveTo>
                <a:lnTo>
                  <a:pt x="8490" y="1616"/>
                </a:lnTo>
                <a:cubicBezTo>
                  <a:pt x="8485" y="1616"/>
                  <a:pt x="8482" y="1613"/>
                  <a:pt x="8482" y="1608"/>
                </a:cubicBezTo>
                <a:cubicBezTo>
                  <a:pt x="8482" y="1604"/>
                  <a:pt x="8485" y="1600"/>
                  <a:pt x="8490" y="1600"/>
                </a:cubicBezTo>
                <a:cubicBezTo>
                  <a:pt x="8494" y="1600"/>
                  <a:pt x="8498" y="1604"/>
                  <a:pt x="8498" y="1608"/>
                </a:cubicBezTo>
                <a:cubicBezTo>
                  <a:pt x="8498" y="1613"/>
                  <a:pt x="8494" y="1616"/>
                  <a:pt x="8490" y="1616"/>
                </a:cubicBezTo>
                <a:close/>
                <a:moveTo>
                  <a:pt x="8458" y="1616"/>
                </a:moveTo>
                <a:lnTo>
                  <a:pt x="8458" y="1616"/>
                </a:lnTo>
                <a:cubicBezTo>
                  <a:pt x="8453" y="1616"/>
                  <a:pt x="8450" y="1613"/>
                  <a:pt x="8450" y="1608"/>
                </a:cubicBezTo>
                <a:cubicBezTo>
                  <a:pt x="8450" y="1604"/>
                  <a:pt x="8453" y="1600"/>
                  <a:pt x="8458" y="1600"/>
                </a:cubicBezTo>
                <a:cubicBezTo>
                  <a:pt x="8462" y="1600"/>
                  <a:pt x="8466" y="1604"/>
                  <a:pt x="8466" y="1608"/>
                </a:cubicBezTo>
                <a:cubicBezTo>
                  <a:pt x="8466" y="1613"/>
                  <a:pt x="8462" y="1616"/>
                  <a:pt x="8458" y="1616"/>
                </a:cubicBezTo>
                <a:close/>
                <a:moveTo>
                  <a:pt x="8426" y="1616"/>
                </a:moveTo>
                <a:lnTo>
                  <a:pt x="8426" y="1616"/>
                </a:lnTo>
                <a:cubicBezTo>
                  <a:pt x="8421" y="1616"/>
                  <a:pt x="8418" y="1613"/>
                  <a:pt x="8418" y="1608"/>
                </a:cubicBezTo>
                <a:cubicBezTo>
                  <a:pt x="8418" y="1604"/>
                  <a:pt x="8421" y="1600"/>
                  <a:pt x="8426" y="1600"/>
                </a:cubicBezTo>
                <a:cubicBezTo>
                  <a:pt x="8430" y="1600"/>
                  <a:pt x="8434" y="1604"/>
                  <a:pt x="8434" y="1608"/>
                </a:cubicBezTo>
                <a:cubicBezTo>
                  <a:pt x="8434" y="1613"/>
                  <a:pt x="8430" y="1616"/>
                  <a:pt x="8426" y="1616"/>
                </a:cubicBezTo>
                <a:close/>
                <a:moveTo>
                  <a:pt x="8394" y="1616"/>
                </a:moveTo>
                <a:lnTo>
                  <a:pt x="8394" y="1616"/>
                </a:lnTo>
                <a:cubicBezTo>
                  <a:pt x="8389" y="1616"/>
                  <a:pt x="8386" y="1613"/>
                  <a:pt x="8386" y="1608"/>
                </a:cubicBezTo>
                <a:cubicBezTo>
                  <a:pt x="8386" y="1604"/>
                  <a:pt x="8389" y="1600"/>
                  <a:pt x="8394" y="1600"/>
                </a:cubicBezTo>
                <a:cubicBezTo>
                  <a:pt x="8398" y="1600"/>
                  <a:pt x="8402" y="1604"/>
                  <a:pt x="8402" y="1608"/>
                </a:cubicBezTo>
                <a:cubicBezTo>
                  <a:pt x="8402" y="1613"/>
                  <a:pt x="8398" y="1616"/>
                  <a:pt x="8394" y="1616"/>
                </a:cubicBezTo>
                <a:close/>
                <a:moveTo>
                  <a:pt x="8362" y="1616"/>
                </a:moveTo>
                <a:lnTo>
                  <a:pt x="8362" y="1616"/>
                </a:lnTo>
                <a:cubicBezTo>
                  <a:pt x="8357" y="1616"/>
                  <a:pt x="8354" y="1613"/>
                  <a:pt x="8354" y="1608"/>
                </a:cubicBezTo>
                <a:cubicBezTo>
                  <a:pt x="8354" y="1604"/>
                  <a:pt x="8357" y="1600"/>
                  <a:pt x="8362" y="1600"/>
                </a:cubicBezTo>
                <a:cubicBezTo>
                  <a:pt x="8366" y="1600"/>
                  <a:pt x="8370" y="1604"/>
                  <a:pt x="8370" y="1608"/>
                </a:cubicBezTo>
                <a:cubicBezTo>
                  <a:pt x="8370" y="1613"/>
                  <a:pt x="8366" y="1616"/>
                  <a:pt x="8362" y="1616"/>
                </a:cubicBezTo>
                <a:close/>
                <a:moveTo>
                  <a:pt x="8330" y="1616"/>
                </a:moveTo>
                <a:lnTo>
                  <a:pt x="8330" y="1616"/>
                </a:lnTo>
                <a:cubicBezTo>
                  <a:pt x="8325" y="1616"/>
                  <a:pt x="8322" y="1613"/>
                  <a:pt x="8322" y="1608"/>
                </a:cubicBezTo>
                <a:cubicBezTo>
                  <a:pt x="8322" y="1604"/>
                  <a:pt x="8325" y="1600"/>
                  <a:pt x="8330" y="1600"/>
                </a:cubicBezTo>
                <a:cubicBezTo>
                  <a:pt x="8334" y="1600"/>
                  <a:pt x="8338" y="1604"/>
                  <a:pt x="8338" y="1608"/>
                </a:cubicBezTo>
                <a:cubicBezTo>
                  <a:pt x="8338" y="1613"/>
                  <a:pt x="8334" y="1616"/>
                  <a:pt x="8330" y="1616"/>
                </a:cubicBezTo>
                <a:close/>
                <a:moveTo>
                  <a:pt x="8298" y="1616"/>
                </a:moveTo>
                <a:lnTo>
                  <a:pt x="8298" y="1616"/>
                </a:lnTo>
                <a:cubicBezTo>
                  <a:pt x="8293" y="1616"/>
                  <a:pt x="8290" y="1613"/>
                  <a:pt x="8290" y="1608"/>
                </a:cubicBezTo>
                <a:cubicBezTo>
                  <a:pt x="8290" y="1604"/>
                  <a:pt x="8293" y="1600"/>
                  <a:pt x="8298" y="1600"/>
                </a:cubicBezTo>
                <a:cubicBezTo>
                  <a:pt x="8302" y="1600"/>
                  <a:pt x="8306" y="1604"/>
                  <a:pt x="8306" y="1608"/>
                </a:cubicBezTo>
                <a:cubicBezTo>
                  <a:pt x="8306" y="1613"/>
                  <a:pt x="8302" y="1616"/>
                  <a:pt x="8298" y="1616"/>
                </a:cubicBezTo>
                <a:close/>
                <a:moveTo>
                  <a:pt x="8266" y="1616"/>
                </a:moveTo>
                <a:lnTo>
                  <a:pt x="8266" y="1616"/>
                </a:lnTo>
                <a:cubicBezTo>
                  <a:pt x="8261" y="1616"/>
                  <a:pt x="8258" y="1613"/>
                  <a:pt x="8258" y="1608"/>
                </a:cubicBezTo>
                <a:cubicBezTo>
                  <a:pt x="8258" y="1604"/>
                  <a:pt x="8261" y="1600"/>
                  <a:pt x="8266" y="1600"/>
                </a:cubicBezTo>
                <a:cubicBezTo>
                  <a:pt x="8270" y="1600"/>
                  <a:pt x="8274" y="1604"/>
                  <a:pt x="8274" y="1608"/>
                </a:cubicBezTo>
                <a:cubicBezTo>
                  <a:pt x="8274" y="1613"/>
                  <a:pt x="8270" y="1616"/>
                  <a:pt x="8266" y="1616"/>
                </a:cubicBezTo>
                <a:close/>
                <a:moveTo>
                  <a:pt x="8234" y="1616"/>
                </a:moveTo>
                <a:lnTo>
                  <a:pt x="8234" y="1616"/>
                </a:lnTo>
                <a:cubicBezTo>
                  <a:pt x="8229" y="1616"/>
                  <a:pt x="8226" y="1613"/>
                  <a:pt x="8226" y="1608"/>
                </a:cubicBezTo>
                <a:cubicBezTo>
                  <a:pt x="8226" y="1604"/>
                  <a:pt x="8229" y="1600"/>
                  <a:pt x="8234" y="1600"/>
                </a:cubicBezTo>
                <a:cubicBezTo>
                  <a:pt x="8238" y="1600"/>
                  <a:pt x="8242" y="1604"/>
                  <a:pt x="8242" y="1608"/>
                </a:cubicBezTo>
                <a:cubicBezTo>
                  <a:pt x="8242" y="1613"/>
                  <a:pt x="8238" y="1616"/>
                  <a:pt x="8234" y="1616"/>
                </a:cubicBezTo>
                <a:close/>
                <a:moveTo>
                  <a:pt x="8202" y="1616"/>
                </a:moveTo>
                <a:lnTo>
                  <a:pt x="8202" y="1616"/>
                </a:lnTo>
                <a:cubicBezTo>
                  <a:pt x="8197" y="1616"/>
                  <a:pt x="8194" y="1613"/>
                  <a:pt x="8194" y="1608"/>
                </a:cubicBezTo>
                <a:cubicBezTo>
                  <a:pt x="8194" y="1604"/>
                  <a:pt x="8197" y="1600"/>
                  <a:pt x="8202" y="1600"/>
                </a:cubicBezTo>
                <a:cubicBezTo>
                  <a:pt x="8206" y="1600"/>
                  <a:pt x="8210" y="1604"/>
                  <a:pt x="8210" y="1608"/>
                </a:cubicBezTo>
                <a:cubicBezTo>
                  <a:pt x="8210" y="1613"/>
                  <a:pt x="8206" y="1616"/>
                  <a:pt x="8202" y="1616"/>
                </a:cubicBezTo>
                <a:close/>
                <a:moveTo>
                  <a:pt x="8170" y="1616"/>
                </a:moveTo>
                <a:lnTo>
                  <a:pt x="8170" y="1616"/>
                </a:lnTo>
                <a:cubicBezTo>
                  <a:pt x="8165" y="1616"/>
                  <a:pt x="8162" y="1613"/>
                  <a:pt x="8162" y="1608"/>
                </a:cubicBezTo>
                <a:cubicBezTo>
                  <a:pt x="8162" y="1604"/>
                  <a:pt x="8165" y="1600"/>
                  <a:pt x="8170" y="1600"/>
                </a:cubicBezTo>
                <a:cubicBezTo>
                  <a:pt x="8174" y="1600"/>
                  <a:pt x="8178" y="1604"/>
                  <a:pt x="8178" y="1608"/>
                </a:cubicBezTo>
                <a:cubicBezTo>
                  <a:pt x="8178" y="1613"/>
                  <a:pt x="8174" y="1616"/>
                  <a:pt x="8170" y="1616"/>
                </a:cubicBezTo>
                <a:close/>
                <a:moveTo>
                  <a:pt x="8138" y="1616"/>
                </a:moveTo>
                <a:lnTo>
                  <a:pt x="8138" y="1616"/>
                </a:lnTo>
                <a:cubicBezTo>
                  <a:pt x="8133" y="1616"/>
                  <a:pt x="8130" y="1613"/>
                  <a:pt x="8130" y="1608"/>
                </a:cubicBezTo>
                <a:cubicBezTo>
                  <a:pt x="8130" y="1604"/>
                  <a:pt x="8133" y="1600"/>
                  <a:pt x="8138" y="1600"/>
                </a:cubicBezTo>
                <a:cubicBezTo>
                  <a:pt x="8142" y="1600"/>
                  <a:pt x="8146" y="1604"/>
                  <a:pt x="8146" y="1608"/>
                </a:cubicBezTo>
                <a:cubicBezTo>
                  <a:pt x="8146" y="1613"/>
                  <a:pt x="8142" y="1616"/>
                  <a:pt x="8138" y="1616"/>
                </a:cubicBezTo>
                <a:close/>
                <a:moveTo>
                  <a:pt x="8106" y="1616"/>
                </a:moveTo>
                <a:lnTo>
                  <a:pt x="8106" y="1616"/>
                </a:lnTo>
                <a:cubicBezTo>
                  <a:pt x="8101" y="1616"/>
                  <a:pt x="8098" y="1613"/>
                  <a:pt x="8098" y="1608"/>
                </a:cubicBezTo>
                <a:cubicBezTo>
                  <a:pt x="8098" y="1604"/>
                  <a:pt x="8101" y="1600"/>
                  <a:pt x="8106" y="1600"/>
                </a:cubicBezTo>
                <a:cubicBezTo>
                  <a:pt x="8110" y="1600"/>
                  <a:pt x="8114" y="1604"/>
                  <a:pt x="8114" y="1608"/>
                </a:cubicBezTo>
                <a:cubicBezTo>
                  <a:pt x="8114" y="1613"/>
                  <a:pt x="8110" y="1616"/>
                  <a:pt x="8106" y="1616"/>
                </a:cubicBezTo>
                <a:close/>
                <a:moveTo>
                  <a:pt x="8074" y="1616"/>
                </a:moveTo>
                <a:lnTo>
                  <a:pt x="8074" y="1616"/>
                </a:lnTo>
                <a:cubicBezTo>
                  <a:pt x="8069" y="1616"/>
                  <a:pt x="8066" y="1613"/>
                  <a:pt x="8066" y="1608"/>
                </a:cubicBezTo>
                <a:cubicBezTo>
                  <a:pt x="8066" y="1604"/>
                  <a:pt x="8069" y="1600"/>
                  <a:pt x="8074" y="1600"/>
                </a:cubicBezTo>
                <a:cubicBezTo>
                  <a:pt x="8078" y="1600"/>
                  <a:pt x="8082" y="1604"/>
                  <a:pt x="8082" y="1608"/>
                </a:cubicBezTo>
                <a:cubicBezTo>
                  <a:pt x="8082" y="1613"/>
                  <a:pt x="8078" y="1616"/>
                  <a:pt x="8074" y="1616"/>
                </a:cubicBezTo>
                <a:close/>
                <a:moveTo>
                  <a:pt x="8042" y="1616"/>
                </a:moveTo>
                <a:lnTo>
                  <a:pt x="8042" y="1616"/>
                </a:lnTo>
                <a:cubicBezTo>
                  <a:pt x="8037" y="1616"/>
                  <a:pt x="8034" y="1613"/>
                  <a:pt x="8034" y="1608"/>
                </a:cubicBezTo>
                <a:cubicBezTo>
                  <a:pt x="8034" y="1604"/>
                  <a:pt x="8037" y="1600"/>
                  <a:pt x="8042" y="1600"/>
                </a:cubicBezTo>
                <a:cubicBezTo>
                  <a:pt x="8046" y="1600"/>
                  <a:pt x="8050" y="1604"/>
                  <a:pt x="8050" y="1608"/>
                </a:cubicBezTo>
                <a:cubicBezTo>
                  <a:pt x="8050" y="1613"/>
                  <a:pt x="8046" y="1616"/>
                  <a:pt x="8042" y="1616"/>
                </a:cubicBezTo>
                <a:close/>
                <a:moveTo>
                  <a:pt x="8010" y="1616"/>
                </a:moveTo>
                <a:lnTo>
                  <a:pt x="8010" y="1616"/>
                </a:lnTo>
                <a:cubicBezTo>
                  <a:pt x="8005" y="1616"/>
                  <a:pt x="8002" y="1613"/>
                  <a:pt x="8002" y="1608"/>
                </a:cubicBezTo>
                <a:cubicBezTo>
                  <a:pt x="8002" y="1604"/>
                  <a:pt x="8005" y="1600"/>
                  <a:pt x="8010" y="1600"/>
                </a:cubicBezTo>
                <a:cubicBezTo>
                  <a:pt x="8014" y="1600"/>
                  <a:pt x="8018" y="1604"/>
                  <a:pt x="8018" y="1608"/>
                </a:cubicBezTo>
                <a:cubicBezTo>
                  <a:pt x="8018" y="1613"/>
                  <a:pt x="8014" y="1616"/>
                  <a:pt x="8010" y="1616"/>
                </a:cubicBezTo>
                <a:close/>
                <a:moveTo>
                  <a:pt x="7978" y="1616"/>
                </a:moveTo>
                <a:lnTo>
                  <a:pt x="7978" y="1616"/>
                </a:lnTo>
                <a:cubicBezTo>
                  <a:pt x="7973" y="1616"/>
                  <a:pt x="7970" y="1613"/>
                  <a:pt x="7970" y="1608"/>
                </a:cubicBezTo>
                <a:cubicBezTo>
                  <a:pt x="7970" y="1604"/>
                  <a:pt x="7973" y="1600"/>
                  <a:pt x="7978" y="1600"/>
                </a:cubicBezTo>
                <a:cubicBezTo>
                  <a:pt x="7982" y="1600"/>
                  <a:pt x="7986" y="1604"/>
                  <a:pt x="7986" y="1608"/>
                </a:cubicBezTo>
                <a:cubicBezTo>
                  <a:pt x="7986" y="1613"/>
                  <a:pt x="7982" y="1616"/>
                  <a:pt x="7978" y="1616"/>
                </a:cubicBezTo>
                <a:close/>
                <a:moveTo>
                  <a:pt x="7946" y="1616"/>
                </a:moveTo>
                <a:lnTo>
                  <a:pt x="7946" y="1616"/>
                </a:lnTo>
                <a:cubicBezTo>
                  <a:pt x="7941" y="1616"/>
                  <a:pt x="7938" y="1613"/>
                  <a:pt x="7938" y="1608"/>
                </a:cubicBezTo>
                <a:cubicBezTo>
                  <a:pt x="7938" y="1604"/>
                  <a:pt x="7941" y="1600"/>
                  <a:pt x="7946" y="1600"/>
                </a:cubicBezTo>
                <a:cubicBezTo>
                  <a:pt x="7950" y="1600"/>
                  <a:pt x="7954" y="1604"/>
                  <a:pt x="7954" y="1608"/>
                </a:cubicBezTo>
                <a:cubicBezTo>
                  <a:pt x="7954" y="1613"/>
                  <a:pt x="7950" y="1616"/>
                  <a:pt x="7946" y="1616"/>
                </a:cubicBezTo>
                <a:close/>
                <a:moveTo>
                  <a:pt x="7914" y="1616"/>
                </a:moveTo>
                <a:lnTo>
                  <a:pt x="7913" y="1616"/>
                </a:lnTo>
                <a:cubicBezTo>
                  <a:pt x="7909" y="1616"/>
                  <a:pt x="7905" y="1613"/>
                  <a:pt x="7905" y="1608"/>
                </a:cubicBezTo>
                <a:cubicBezTo>
                  <a:pt x="7905" y="1604"/>
                  <a:pt x="7909" y="1600"/>
                  <a:pt x="7913" y="1600"/>
                </a:cubicBezTo>
                <a:lnTo>
                  <a:pt x="7914" y="1600"/>
                </a:lnTo>
                <a:cubicBezTo>
                  <a:pt x="7918" y="1600"/>
                  <a:pt x="7922" y="1604"/>
                  <a:pt x="7922" y="1608"/>
                </a:cubicBezTo>
                <a:cubicBezTo>
                  <a:pt x="7922" y="1613"/>
                  <a:pt x="7918" y="1616"/>
                  <a:pt x="7914" y="1616"/>
                </a:cubicBezTo>
                <a:close/>
                <a:moveTo>
                  <a:pt x="7881" y="1616"/>
                </a:moveTo>
                <a:lnTo>
                  <a:pt x="7881" y="1616"/>
                </a:lnTo>
                <a:cubicBezTo>
                  <a:pt x="7877" y="1616"/>
                  <a:pt x="7873" y="1613"/>
                  <a:pt x="7873" y="1608"/>
                </a:cubicBezTo>
                <a:cubicBezTo>
                  <a:pt x="7873" y="1604"/>
                  <a:pt x="7877" y="1600"/>
                  <a:pt x="7881" y="1600"/>
                </a:cubicBezTo>
                <a:cubicBezTo>
                  <a:pt x="7886" y="1600"/>
                  <a:pt x="7889" y="1604"/>
                  <a:pt x="7889" y="1608"/>
                </a:cubicBezTo>
                <a:cubicBezTo>
                  <a:pt x="7889" y="1613"/>
                  <a:pt x="7886" y="1616"/>
                  <a:pt x="7881" y="1616"/>
                </a:cubicBezTo>
                <a:close/>
                <a:moveTo>
                  <a:pt x="7849" y="1616"/>
                </a:moveTo>
                <a:lnTo>
                  <a:pt x="7849" y="1616"/>
                </a:lnTo>
                <a:cubicBezTo>
                  <a:pt x="7845" y="1616"/>
                  <a:pt x="7841" y="1613"/>
                  <a:pt x="7841" y="1608"/>
                </a:cubicBezTo>
                <a:cubicBezTo>
                  <a:pt x="7841" y="1604"/>
                  <a:pt x="7845" y="1600"/>
                  <a:pt x="7849" y="1600"/>
                </a:cubicBezTo>
                <a:cubicBezTo>
                  <a:pt x="7854" y="1600"/>
                  <a:pt x="7857" y="1604"/>
                  <a:pt x="7857" y="1608"/>
                </a:cubicBezTo>
                <a:cubicBezTo>
                  <a:pt x="7857" y="1613"/>
                  <a:pt x="7854" y="1616"/>
                  <a:pt x="7849" y="1616"/>
                </a:cubicBezTo>
                <a:close/>
                <a:moveTo>
                  <a:pt x="7817" y="1616"/>
                </a:moveTo>
                <a:lnTo>
                  <a:pt x="7817" y="1616"/>
                </a:lnTo>
                <a:cubicBezTo>
                  <a:pt x="7813" y="1616"/>
                  <a:pt x="7809" y="1613"/>
                  <a:pt x="7809" y="1608"/>
                </a:cubicBezTo>
                <a:cubicBezTo>
                  <a:pt x="7809" y="1604"/>
                  <a:pt x="7813" y="1600"/>
                  <a:pt x="7817" y="1600"/>
                </a:cubicBezTo>
                <a:cubicBezTo>
                  <a:pt x="7822" y="1600"/>
                  <a:pt x="7825" y="1604"/>
                  <a:pt x="7825" y="1608"/>
                </a:cubicBezTo>
                <a:cubicBezTo>
                  <a:pt x="7825" y="1613"/>
                  <a:pt x="7822" y="1616"/>
                  <a:pt x="7817" y="1616"/>
                </a:cubicBezTo>
                <a:close/>
                <a:moveTo>
                  <a:pt x="7785" y="1616"/>
                </a:moveTo>
                <a:lnTo>
                  <a:pt x="7785" y="1616"/>
                </a:lnTo>
                <a:cubicBezTo>
                  <a:pt x="7781" y="1616"/>
                  <a:pt x="7777" y="1613"/>
                  <a:pt x="7777" y="1608"/>
                </a:cubicBezTo>
                <a:cubicBezTo>
                  <a:pt x="7777" y="1604"/>
                  <a:pt x="7781" y="1600"/>
                  <a:pt x="7785" y="1600"/>
                </a:cubicBezTo>
                <a:cubicBezTo>
                  <a:pt x="7790" y="1600"/>
                  <a:pt x="7793" y="1604"/>
                  <a:pt x="7793" y="1608"/>
                </a:cubicBezTo>
                <a:cubicBezTo>
                  <a:pt x="7793" y="1613"/>
                  <a:pt x="7790" y="1616"/>
                  <a:pt x="7785" y="1616"/>
                </a:cubicBezTo>
                <a:close/>
                <a:moveTo>
                  <a:pt x="7753" y="1616"/>
                </a:moveTo>
                <a:lnTo>
                  <a:pt x="7753" y="1616"/>
                </a:lnTo>
                <a:cubicBezTo>
                  <a:pt x="7749" y="1616"/>
                  <a:pt x="7745" y="1613"/>
                  <a:pt x="7745" y="1608"/>
                </a:cubicBezTo>
                <a:cubicBezTo>
                  <a:pt x="7745" y="1604"/>
                  <a:pt x="7749" y="1600"/>
                  <a:pt x="7753" y="1600"/>
                </a:cubicBezTo>
                <a:cubicBezTo>
                  <a:pt x="7758" y="1600"/>
                  <a:pt x="7761" y="1604"/>
                  <a:pt x="7761" y="1608"/>
                </a:cubicBezTo>
                <a:cubicBezTo>
                  <a:pt x="7761" y="1613"/>
                  <a:pt x="7758" y="1616"/>
                  <a:pt x="7753" y="1616"/>
                </a:cubicBezTo>
                <a:close/>
                <a:moveTo>
                  <a:pt x="7721" y="1616"/>
                </a:moveTo>
                <a:lnTo>
                  <a:pt x="7721" y="1616"/>
                </a:lnTo>
                <a:cubicBezTo>
                  <a:pt x="7717" y="1616"/>
                  <a:pt x="7713" y="1613"/>
                  <a:pt x="7713" y="1608"/>
                </a:cubicBezTo>
                <a:cubicBezTo>
                  <a:pt x="7713" y="1604"/>
                  <a:pt x="7717" y="1600"/>
                  <a:pt x="7721" y="1600"/>
                </a:cubicBezTo>
                <a:cubicBezTo>
                  <a:pt x="7726" y="1600"/>
                  <a:pt x="7729" y="1604"/>
                  <a:pt x="7729" y="1608"/>
                </a:cubicBezTo>
                <a:cubicBezTo>
                  <a:pt x="7729" y="1613"/>
                  <a:pt x="7726" y="1616"/>
                  <a:pt x="7721" y="1616"/>
                </a:cubicBezTo>
                <a:close/>
                <a:moveTo>
                  <a:pt x="7689" y="1616"/>
                </a:moveTo>
                <a:lnTo>
                  <a:pt x="7689" y="1616"/>
                </a:lnTo>
                <a:cubicBezTo>
                  <a:pt x="7685" y="1616"/>
                  <a:pt x="7681" y="1613"/>
                  <a:pt x="7681" y="1608"/>
                </a:cubicBezTo>
                <a:cubicBezTo>
                  <a:pt x="7681" y="1604"/>
                  <a:pt x="7685" y="1600"/>
                  <a:pt x="7689" y="1600"/>
                </a:cubicBezTo>
                <a:cubicBezTo>
                  <a:pt x="7694" y="1600"/>
                  <a:pt x="7697" y="1604"/>
                  <a:pt x="7697" y="1608"/>
                </a:cubicBezTo>
                <a:cubicBezTo>
                  <a:pt x="7697" y="1613"/>
                  <a:pt x="7694" y="1616"/>
                  <a:pt x="7689" y="1616"/>
                </a:cubicBezTo>
                <a:close/>
                <a:moveTo>
                  <a:pt x="7657" y="1616"/>
                </a:moveTo>
                <a:lnTo>
                  <a:pt x="7657" y="1616"/>
                </a:lnTo>
                <a:cubicBezTo>
                  <a:pt x="7653" y="1616"/>
                  <a:pt x="7649" y="1613"/>
                  <a:pt x="7649" y="1608"/>
                </a:cubicBezTo>
                <a:cubicBezTo>
                  <a:pt x="7649" y="1604"/>
                  <a:pt x="7653" y="1600"/>
                  <a:pt x="7657" y="1600"/>
                </a:cubicBezTo>
                <a:cubicBezTo>
                  <a:pt x="7662" y="1600"/>
                  <a:pt x="7665" y="1604"/>
                  <a:pt x="7665" y="1608"/>
                </a:cubicBezTo>
                <a:cubicBezTo>
                  <a:pt x="7665" y="1613"/>
                  <a:pt x="7662" y="1616"/>
                  <a:pt x="7657" y="1616"/>
                </a:cubicBezTo>
                <a:close/>
                <a:moveTo>
                  <a:pt x="7625" y="1616"/>
                </a:moveTo>
                <a:lnTo>
                  <a:pt x="7625" y="1616"/>
                </a:lnTo>
                <a:cubicBezTo>
                  <a:pt x="7621" y="1616"/>
                  <a:pt x="7617" y="1613"/>
                  <a:pt x="7617" y="1608"/>
                </a:cubicBezTo>
                <a:cubicBezTo>
                  <a:pt x="7617" y="1604"/>
                  <a:pt x="7621" y="1600"/>
                  <a:pt x="7625" y="1600"/>
                </a:cubicBezTo>
                <a:cubicBezTo>
                  <a:pt x="7630" y="1600"/>
                  <a:pt x="7633" y="1604"/>
                  <a:pt x="7633" y="1608"/>
                </a:cubicBezTo>
                <a:cubicBezTo>
                  <a:pt x="7633" y="1613"/>
                  <a:pt x="7630" y="1616"/>
                  <a:pt x="7625" y="1616"/>
                </a:cubicBezTo>
                <a:close/>
                <a:moveTo>
                  <a:pt x="7593" y="1616"/>
                </a:moveTo>
                <a:lnTo>
                  <a:pt x="7593" y="1616"/>
                </a:lnTo>
                <a:cubicBezTo>
                  <a:pt x="7589" y="1616"/>
                  <a:pt x="7585" y="1613"/>
                  <a:pt x="7585" y="1608"/>
                </a:cubicBezTo>
                <a:cubicBezTo>
                  <a:pt x="7585" y="1604"/>
                  <a:pt x="7589" y="1600"/>
                  <a:pt x="7593" y="1600"/>
                </a:cubicBezTo>
                <a:cubicBezTo>
                  <a:pt x="7598" y="1600"/>
                  <a:pt x="7601" y="1604"/>
                  <a:pt x="7601" y="1608"/>
                </a:cubicBezTo>
                <a:cubicBezTo>
                  <a:pt x="7601" y="1613"/>
                  <a:pt x="7598" y="1616"/>
                  <a:pt x="7593" y="1616"/>
                </a:cubicBezTo>
                <a:close/>
                <a:moveTo>
                  <a:pt x="7561" y="1616"/>
                </a:moveTo>
                <a:lnTo>
                  <a:pt x="7561" y="1616"/>
                </a:lnTo>
                <a:cubicBezTo>
                  <a:pt x="7557" y="1616"/>
                  <a:pt x="7553" y="1613"/>
                  <a:pt x="7553" y="1608"/>
                </a:cubicBezTo>
                <a:cubicBezTo>
                  <a:pt x="7553" y="1604"/>
                  <a:pt x="7557" y="1600"/>
                  <a:pt x="7561" y="1600"/>
                </a:cubicBezTo>
                <a:cubicBezTo>
                  <a:pt x="7566" y="1600"/>
                  <a:pt x="7569" y="1604"/>
                  <a:pt x="7569" y="1608"/>
                </a:cubicBezTo>
                <a:cubicBezTo>
                  <a:pt x="7569" y="1613"/>
                  <a:pt x="7566" y="1616"/>
                  <a:pt x="7561" y="1616"/>
                </a:cubicBezTo>
                <a:close/>
                <a:moveTo>
                  <a:pt x="7529" y="1616"/>
                </a:moveTo>
                <a:lnTo>
                  <a:pt x="7529" y="1616"/>
                </a:lnTo>
                <a:cubicBezTo>
                  <a:pt x="7525" y="1616"/>
                  <a:pt x="7521" y="1613"/>
                  <a:pt x="7521" y="1608"/>
                </a:cubicBezTo>
                <a:cubicBezTo>
                  <a:pt x="7521" y="1604"/>
                  <a:pt x="7525" y="1600"/>
                  <a:pt x="7529" y="1600"/>
                </a:cubicBezTo>
                <a:cubicBezTo>
                  <a:pt x="7534" y="1600"/>
                  <a:pt x="7537" y="1604"/>
                  <a:pt x="7537" y="1608"/>
                </a:cubicBezTo>
                <a:cubicBezTo>
                  <a:pt x="7537" y="1613"/>
                  <a:pt x="7534" y="1616"/>
                  <a:pt x="7529" y="1616"/>
                </a:cubicBezTo>
                <a:close/>
                <a:moveTo>
                  <a:pt x="7497" y="1616"/>
                </a:moveTo>
                <a:lnTo>
                  <a:pt x="7497" y="1616"/>
                </a:lnTo>
                <a:cubicBezTo>
                  <a:pt x="7493" y="1616"/>
                  <a:pt x="7489" y="1613"/>
                  <a:pt x="7489" y="1608"/>
                </a:cubicBezTo>
                <a:cubicBezTo>
                  <a:pt x="7489" y="1604"/>
                  <a:pt x="7493" y="1600"/>
                  <a:pt x="7497" y="1600"/>
                </a:cubicBezTo>
                <a:cubicBezTo>
                  <a:pt x="7502" y="1600"/>
                  <a:pt x="7505" y="1604"/>
                  <a:pt x="7505" y="1608"/>
                </a:cubicBezTo>
                <a:cubicBezTo>
                  <a:pt x="7505" y="1613"/>
                  <a:pt x="7502" y="1616"/>
                  <a:pt x="7497" y="1616"/>
                </a:cubicBezTo>
                <a:close/>
                <a:moveTo>
                  <a:pt x="7465" y="1616"/>
                </a:moveTo>
                <a:lnTo>
                  <a:pt x="7465" y="1616"/>
                </a:lnTo>
                <a:cubicBezTo>
                  <a:pt x="7461" y="1616"/>
                  <a:pt x="7457" y="1613"/>
                  <a:pt x="7457" y="1608"/>
                </a:cubicBezTo>
                <a:cubicBezTo>
                  <a:pt x="7457" y="1604"/>
                  <a:pt x="7461" y="1600"/>
                  <a:pt x="7465" y="1600"/>
                </a:cubicBezTo>
                <a:cubicBezTo>
                  <a:pt x="7470" y="1600"/>
                  <a:pt x="7473" y="1604"/>
                  <a:pt x="7473" y="1608"/>
                </a:cubicBezTo>
                <a:cubicBezTo>
                  <a:pt x="7473" y="1613"/>
                  <a:pt x="7470" y="1616"/>
                  <a:pt x="7465" y="1616"/>
                </a:cubicBezTo>
                <a:close/>
                <a:moveTo>
                  <a:pt x="7433" y="1616"/>
                </a:moveTo>
                <a:lnTo>
                  <a:pt x="7433" y="1616"/>
                </a:lnTo>
                <a:cubicBezTo>
                  <a:pt x="7429" y="1616"/>
                  <a:pt x="7425" y="1613"/>
                  <a:pt x="7425" y="1608"/>
                </a:cubicBezTo>
                <a:cubicBezTo>
                  <a:pt x="7425" y="1604"/>
                  <a:pt x="7429" y="1600"/>
                  <a:pt x="7433" y="1600"/>
                </a:cubicBezTo>
                <a:cubicBezTo>
                  <a:pt x="7438" y="1600"/>
                  <a:pt x="7441" y="1604"/>
                  <a:pt x="7441" y="1608"/>
                </a:cubicBezTo>
                <a:cubicBezTo>
                  <a:pt x="7441" y="1613"/>
                  <a:pt x="7438" y="1616"/>
                  <a:pt x="7433" y="1616"/>
                </a:cubicBezTo>
                <a:close/>
                <a:moveTo>
                  <a:pt x="7401" y="1616"/>
                </a:moveTo>
                <a:lnTo>
                  <a:pt x="7401" y="1616"/>
                </a:lnTo>
                <a:cubicBezTo>
                  <a:pt x="7397" y="1616"/>
                  <a:pt x="7393" y="1613"/>
                  <a:pt x="7393" y="1608"/>
                </a:cubicBezTo>
                <a:cubicBezTo>
                  <a:pt x="7393" y="1604"/>
                  <a:pt x="7397" y="1600"/>
                  <a:pt x="7401" y="1600"/>
                </a:cubicBezTo>
                <a:cubicBezTo>
                  <a:pt x="7406" y="1600"/>
                  <a:pt x="7409" y="1604"/>
                  <a:pt x="7409" y="1608"/>
                </a:cubicBezTo>
                <a:cubicBezTo>
                  <a:pt x="7409" y="1613"/>
                  <a:pt x="7406" y="1616"/>
                  <a:pt x="7401" y="1616"/>
                </a:cubicBezTo>
                <a:close/>
                <a:moveTo>
                  <a:pt x="7369" y="1616"/>
                </a:moveTo>
                <a:lnTo>
                  <a:pt x="7369" y="1616"/>
                </a:lnTo>
                <a:cubicBezTo>
                  <a:pt x="7365" y="1616"/>
                  <a:pt x="7361" y="1613"/>
                  <a:pt x="7361" y="1608"/>
                </a:cubicBezTo>
                <a:cubicBezTo>
                  <a:pt x="7361" y="1604"/>
                  <a:pt x="7365" y="1600"/>
                  <a:pt x="7369" y="1600"/>
                </a:cubicBezTo>
                <a:cubicBezTo>
                  <a:pt x="7374" y="1600"/>
                  <a:pt x="7377" y="1604"/>
                  <a:pt x="7377" y="1608"/>
                </a:cubicBezTo>
                <a:cubicBezTo>
                  <a:pt x="7377" y="1613"/>
                  <a:pt x="7374" y="1616"/>
                  <a:pt x="7369" y="1616"/>
                </a:cubicBezTo>
                <a:close/>
                <a:moveTo>
                  <a:pt x="7337" y="1616"/>
                </a:moveTo>
                <a:lnTo>
                  <a:pt x="7337" y="1616"/>
                </a:lnTo>
                <a:cubicBezTo>
                  <a:pt x="7333" y="1616"/>
                  <a:pt x="7329" y="1613"/>
                  <a:pt x="7329" y="1608"/>
                </a:cubicBezTo>
                <a:cubicBezTo>
                  <a:pt x="7329" y="1604"/>
                  <a:pt x="7333" y="1600"/>
                  <a:pt x="7337" y="1600"/>
                </a:cubicBezTo>
                <a:cubicBezTo>
                  <a:pt x="7342" y="1600"/>
                  <a:pt x="7345" y="1604"/>
                  <a:pt x="7345" y="1608"/>
                </a:cubicBezTo>
                <a:cubicBezTo>
                  <a:pt x="7345" y="1613"/>
                  <a:pt x="7342" y="1616"/>
                  <a:pt x="7337" y="1616"/>
                </a:cubicBezTo>
                <a:close/>
                <a:moveTo>
                  <a:pt x="7305" y="1616"/>
                </a:moveTo>
                <a:lnTo>
                  <a:pt x="7305" y="1616"/>
                </a:lnTo>
                <a:cubicBezTo>
                  <a:pt x="7301" y="1616"/>
                  <a:pt x="7297" y="1613"/>
                  <a:pt x="7297" y="1608"/>
                </a:cubicBezTo>
                <a:cubicBezTo>
                  <a:pt x="7297" y="1604"/>
                  <a:pt x="7301" y="1600"/>
                  <a:pt x="7305" y="1600"/>
                </a:cubicBezTo>
                <a:cubicBezTo>
                  <a:pt x="7310" y="1600"/>
                  <a:pt x="7313" y="1604"/>
                  <a:pt x="7313" y="1608"/>
                </a:cubicBezTo>
                <a:cubicBezTo>
                  <a:pt x="7313" y="1613"/>
                  <a:pt x="7310" y="1616"/>
                  <a:pt x="7305" y="1616"/>
                </a:cubicBezTo>
                <a:close/>
                <a:moveTo>
                  <a:pt x="7273" y="1616"/>
                </a:moveTo>
                <a:lnTo>
                  <a:pt x="7273" y="1616"/>
                </a:lnTo>
                <a:cubicBezTo>
                  <a:pt x="7269" y="1616"/>
                  <a:pt x="7265" y="1613"/>
                  <a:pt x="7265" y="1608"/>
                </a:cubicBezTo>
                <a:cubicBezTo>
                  <a:pt x="7265" y="1604"/>
                  <a:pt x="7269" y="1600"/>
                  <a:pt x="7273" y="1600"/>
                </a:cubicBezTo>
                <a:cubicBezTo>
                  <a:pt x="7278" y="1600"/>
                  <a:pt x="7281" y="1604"/>
                  <a:pt x="7281" y="1608"/>
                </a:cubicBezTo>
                <a:cubicBezTo>
                  <a:pt x="7281" y="1613"/>
                  <a:pt x="7278" y="1616"/>
                  <a:pt x="7273" y="1616"/>
                </a:cubicBezTo>
                <a:close/>
                <a:moveTo>
                  <a:pt x="7241" y="1616"/>
                </a:moveTo>
                <a:lnTo>
                  <a:pt x="7241" y="1616"/>
                </a:lnTo>
                <a:cubicBezTo>
                  <a:pt x="7237" y="1616"/>
                  <a:pt x="7233" y="1613"/>
                  <a:pt x="7233" y="1608"/>
                </a:cubicBezTo>
                <a:cubicBezTo>
                  <a:pt x="7233" y="1604"/>
                  <a:pt x="7237" y="1600"/>
                  <a:pt x="7241" y="1600"/>
                </a:cubicBezTo>
                <a:cubicBezTo>
                  <a:pt x="7246" y="1600"/>
                  <a:pt x="7249" y="1604"/>
                  <a:pt x="7249" y="1608"/>
                </a:cubicBezTo>
                <a:cubicBezTo>
                  <a:pt x="7249" y="1613"/>
                  <a:pt x="7246" y="1616"/>
                  <a:pt x="7241" y="1616"/>
                </a:cubicBezTo>
                <a:close/>
                <a:moveTo>
                  <a:pt x="7209" y="1616"/>
                </a:moveTo>
                <a:lnTo>
                  <a:pt x="7209" y="1616"/>
                </a:lnTo>
                <a:cubicBezTo>
                  <a:pt x="7205" y="1616"/>
                  <a:pt x="7201" y="1613"/>
                  <a:pt x="7201" y="1608"/>
                </a:cubicBezTo>
                <a:cubicBezTo>
                  <a:pt x="7201" y="1604"/>
                  <a:pt x="7205" y="1600"/>
                  <a:pt x="7209" y="1600"/>
                </a:cubicBezTo>
                <a:cubicBezTo>
                  <a:pt x="7214" y="1600"/>
                  <a:pt x="7217" y="1604"/>
                  <a:pt x="7217" y="1608"/>
                </a:cubicBezTo>
                <a:cubicBezTo>
                  <a:pt x="7217" y="1613"/>
                  <a:pt x="7214" y="1616"/>
                  <a:pt x="7209" y="1616"/>
                </a:cubicBezTo>
                <a:close/>
                <a:moveTo>
                  <a:pt x="7177" y="1616"/>
                </a:moveTo>
                <a:lnTo>
                  <a:pt x="7177" y="1616"/>
                </a:lnTo>
                <a:cubicBezTo>
                  <a:pt x="7173" y="1616"/>
                  <a:pt x="7169" y="1613"/>
                  <a:pt x="7169" y="1608"/>
                </a:cubicBezTo>
                <a:cubicBezTo>
                  <a:pt x="7169" y="1604"/>
                  <a:pt x="7173" y="1600"/>
                  <a:pt x="7177" y="1600"/>
                </a:cubicBezTo>
                <a:cubicBezTo>
                  <a:pt x="7182" y="1600"/>
                  <a:pt x="7185" y="1604"/>
                  <a:pt x="7185" y="1608"/>
                </a:cubicBezTo>
                <a:cubicBezTo>
                  <a:pt x="7185" y="1613"/>
                  <a:pt x="7182" y="1616"/>
                  <a:pt x="7177" y="1616"/>
                </a:cubicBezTo>
                <a:close/>
                <a:moveTo>
                  <a:pt x="7145" y="1616"/>
                </a:moveTo>
                <a:lnTo>
                  <a:pt x="7145" y="1616"/>
                </a:lnTo>
                <a:cubicBezTo>
                  <a:pt x="7141" y="1616"/>
                  <a:pt x="7137" y="1613"/>
                  <a:pt x="7137" y="1608"/>
                </a:cubicBezTo>
                <a:cubicBezTo>
                  <a:pt x="7137" y="1604"/>
                  <a:pt x="7141" y="1600"/>
                  <a:pt x="7145" y="1600"/>
                </a:cubicBezTo>
                <a:cubicBezTo>
                  <a:pt x="7150" y="1600"/>
                  <a:pt x="7153" y="1604"/>
                  <a:pt x="7153" y="1608"/>
                </a:cubicBezTo>
                <a:cubicBezTo>
                  <a:pt x="7153" y="1613"/>
                  <a:pt x="7150" y="1616"/>
                  <a:pt x="7145" y="1616"/>
                </a:cubicBezTo>
                <a:close/>
                <a:moveTo>
                  <a:pt x="7113" y="1616"/>
                </a:moveTo>
                <a:lnTo>
                  <a:pt x="7113" y="1616"/>
                </a:lnTo>
                <a:cubicBezTo>
                  <a:pt x="7109" y="1616"/>
                  <a:pt x="7105" y="1613"/>
                  <a:pt x="7105" y="1608"/>
                </a:cubicBezTo>
                <a:cubicBezTo>
                  <a:pt x="7105" y="1604"/>
                  <a:pt x="7109" y="1600"/>
                  <a:pt x="7113" y="1600"/>
                </a:cubicBezTo>
                <a:cubicBezTo>
                  <a:pt x="7118" y="1600"/>
                  <a:pt x="7121" y="1604"/>
                  <a:pt x="7121" y="1608"/>
                </a:cubicBezTo>
                <a:cubicBezTo>
                  <a:pt x="7121" y="1613"/>
                  <a:pt x="7118" y="1616"/>
                  <a:pt x="7113" y="1616"/>
                </a:cubicBezTo>
                <a:close/>
                <a:moveTo>
                  <a:pt x="7081" y="1616"/>
                </a:moveTo>
                <a:lnTo>
                  <a:pt x="7081" y="1616"/>
                </a:lnTo>
                <a:cubicBezTo>
                  <a:pt x="7077" y="1616"/>
                  <a:pt x="7073" y="1613"/>
                  <a:pt x="7073" y="1608"/>
                </a:cubicBezTo>
                <a:cubicBezTo>
                  <a:pt x="7073" y="1604"/>
                  <a:pt x="7077" y="1600"/>
                  <a:pt x="7081" y="1600"/>
                </a:cubicBezTo>
                <a:cubicBezTo>
                  <a:pt x="7085" y="1600"/>
                  <a:pt x="7089" y="1604"/>
                  <a:pt x="7089" y="1608"/>
                </a:cubicBezTo>
                <a:cubicBezTo>
                  <a:pt x="7089" y="1613"/>
                  <a:pt x="7085" y="1616"/>
                  <a:pt x="7081" y="1616"/>
                </a:cubicBezTo>
                <a:close/>
                <a:moveTo>
                  <a:pt x="7049" y="1616"/>
                </a:moveTo>
                <a:lnTo>
                  <a:pt x="7049" y="1616"/>
                </a:lnTo>
                <a:cubicBezTo>
                  <a:pt x="7045" y="1616"/>
                  <a:pt x="7041" y="1613"/>
                  <a:pt x="7041" y="1608"/>
                </a:cubicBezTo>
                <a:cubicBezTo>
                  <a:pt x="7041" y="1604"/>
                  <a:pt x="7045" y="1600"/>
                  <a:pt x="7049" y="1600"/>
                </a:cubicBezTo>
                <a:cubicBezTo>
                  <a:pt x="7053" y="1600"/>
                  <a:pt x="7057" y="1604"/>
                  <a:pt x="7057" y="1608"/>
                </a:cubicBezTo>
                <a:cubicBezTo>
                  <a:pt x="7057" y="1613"/>
                  <a:pt x="7053" y="1616"/>
                  <a:pt x="7049" y="1616"/>
                </a:cubicBezTo>
                <a:close/>
                <a:moveTo>
                  <a:pt x="7017" y="1616"/>
                </a:moveTo>
                <a:lnTo>
                  <a:pt x="7017" y="1616"/>
                </a:lnTo>
                <a:cubicBezTo>
                  <a:pt x="7013" y="1616"/>
                  <a:pt x="7009" y="1613"/>
                  <a:pt x="7009" y="1608"/>
                </a:cubicBezTo>
                <a:cubicBezTo>
                  <a:pt x="7009" y="1604"/>
                  <a:pt x="7013" y="1600"/>
                  <a:pt x="7017" y="1600"/>
                </a:cubicBezTo>
                <a:cubicBezTo>
                  <a:pt x="7021" y="1600"/>
                  <a:pt x="7025" y="1604"/>
                  <a:pt x="7025" y="1608"/>
                </a:cubicBezTo>
                <a:cubicBezTo>
                  <a:pt x="7025" y="1613"/>
                  <a:pt x="7021" y="1616"/>
                  <a:pt x="7017" y="1616"/>
                </a:cubicBezTo>
                <a:close/>
                <a:moveTo>
                  <a:pt x="6985" y="1616"/>
                </a:moveTo>
                <a:lnTo>
                  <a:pt x="6985" y="1616"/>
                </a:lnTo>
                <a:cubicBezTo>
                  <a:pt x="6981" y="1616"/>
                  <a:pt x="6977" y="1613"/>
                  <a:pt x="6977" y="1608"/>
                </a:cubicBezTo>
                <a:cubicBezTo>
                  <a:pt x="6977" y="1604"/>
                  <a:pt x="6981" y="1600"/>
                  <a:pt x="6985" y="1600"/>
                </a:cubicBezTo>
                <a:cubicBezTo>
                  <a:pt x="6989" y="1600"/>
                  <a:pt x="6993" y="1604"/>
                  <a:pt x="6993" y="1608"/>
                </a:cubicBezTo>
                <a:cubicBezTo>
                  <a:pt x="6993" y="1613"/>
                  <a:pt x="6989" y="1616"/>
                  <a:pt x="6985" y="1616"/>
                </a:cubicBezTo>
                <a:close/>
                <a:moveTo>
                  <a:pt x="6953" y="1616"/>
                </a:moveTo>
                <a:lnTo>
                  <a:pt x="6953" y="1616"/>
                </a:lnTo>
                <a:cubicBezTo>
                  <a:pt x="6949" y="1616"/>
                  <a:pt x="6945" y="1613"/>
                  <a:pt x="6945" y="1608"/>
                </a:cubicBezTo>
                <a:cubicBezTo>
                  <a:pt x="6945" y="1604"/>
                  <a:pt x="6949" y="1600"/>
                  <a:pt x="6953" y="1600"/>
                </a:cubicBezTo>
                <a:cubicBezTo>
                  <a:pt x="6957" y="1600"/>
                  <a:pt x="6961" y="1604"/>
                  <a:pt x="6961" y="1608"/>
                </a:cubicBezTo>
                <a:cubicBezTo>
                  <a:pt x="6961" y="1613"/>
                  <a:pt x="6957" y="1616"/>
                  <a:pt x="6953" y="1616"/>
                </a:cubicBezTo>
                <a:close/>
                <a:moveTo>
                  <a:pt x="6921" y="1616"/>
                </a:moveTo>
                <a:lnTo>
                  <a:pt x="6921" y="1616"/>
                </a:lnTo>
                <a:cubicBezTo>
                  <a:pt x="6917" y="1616"/>
                  <a:pt x="6913" y="1613"/>
                  <a:pt x="6913" y="1608"/>
                </a:cubicBezTo>
                <a:cubicBezTo>
                  <a:pt x="6913" y="1604"/>
                  <a:pt x="6917" y="1600"/>
                  <a:pt x="6921" y="1600"/>
                </a:cubicBezTo>
                <a:cubicBezTo>
                  <a:pt x="6925" y="1600"/>
                  <a:pt x="6929" y="1604"/>
                  <a:pt x="6929" y="1608"/>
                </a:cubicBezTo>
                <a:cubicBezTo>
                  <a:pt x="6929" y="1613"/>
                  <a:pt x="6925" y="1616"/>
                  <a:pt x="6921" y="1616"/>
                </a:cubicBezTo>
                <a:close/>
                <a:moveTo>
                  <a:pt x="6889" y="1616"/>
                </a:moveTo>
                <a:lnTo>
                  <a:pt x="6889" y="1616"/>
                </a:lnTo>
                <a:cubicBezTo>
                  <a:pt x="6885" y="1616"/>
                  <a:pt x="6881" y="1613"/>
                  <a:pt x="6881" y="1608"/>
                </a:cubicBezTo>
                <a:cubicBezTo>
                  <a:pt x="6881" y="1604"/>
                  <a:pt x="6885" y="1600"/>
                  <a:pt x="6889" y="1600"/>
                </a:cubicBezTo>
                <a:cubicBezTo>
                  <a:pt x="6893" y="1600"/>
                  <a:pt x="6897" y="1604"/>
                  <a:pt x="6897" y="1608"/>
                </a:cubicBezTo>
                <a:cubicBezTo>
                  <a:pt x="6897" y="1613"/>
                  <a:pt x="6893" y="1616"/>
                  <a:pt x="6889" y="1616"/>
                </a:cubicBezTo>
                <a:close/>
                <a:moveTo>
                  <a:pt x="6857" y="1616"/>
                </a:moveTo>
                <a:lnTo>
                  <a:pt x="6857" y="1616"/>
                </a:lnTo>
                <a:cubicBezTo>
                  <a:pt x="6853" y="1616"/>
                  <a:pt x="6849" y="1613"/>
                  <a:pt x="6849" y="1608"/>
                </a:cubicBezTo>
                <a:cubicBezTo>
                  <a:pt x="6849" y="1604"/>
                  <a:pt x="6853" y="1600"/>
                  <a:pt x="6857" y="1600"/>
                </a:cubicBezTo>
                <a:cubicBezTo>
                  <a:pt x="6861" y="1600"/>
                  <a:pt x="6865" y="1604"/>
                  <a:pt x="6865" y="1608"/>
                </a:cubicBezTo>
                <a:cubicBezTo>
                  <a:pt x="6865" y="1613"/>
                  <a:pt x="6861" y="1616"/>
                  <a:pt x="6857" y="1616"/>
                </a:cubicBezTo>
                <a:close/>
                <a:moveTo>
                  <a:pt x="6825" y="1616"/>
                </a:moveTo>
                <a:lnTo>
                  <a:pt x="6825" y="1616"/>
                </a:lnTo>
                <a:cubicBezTo>
                  <a:pt x="6821" y="1616"/>
                  <a:pt x="6817" y="1613"/>
                  <a:pt x="6817" y="1608"/>
                </a:cubicBezTo>
                <a:cubicBezTo>
                  <a:pt x="6817" y="1604"/>
                  <a:pt x="6821" y="1600"/>
                  <a:pt x="6825" y="1600"/>
                </a:cubicBezTo>
                <a:cubicBezTo>
                  <a:pt x="6829" y="1600"/>
                  <a:pt x="6833" y="1604"/>
                  <a:pt x="6833" y="1608"/>
                </a:cubicBezTo>
                <a:cubicBezTo>
                  <a:pt x="6833" y="1613"/>
                  <a:pt x="6829" y="1616"/>
                  <a:pt x="6825" y="1616"/>
                </a:cubicBezTo>
                <a:close/>
                <a:moveTo>
                  <a:pt x="6793" y="1616"/>
                </a:moveTo>
                <a:lnTo>
                  <a:pt x="6793" y="1616"/>
                </a:lnTo>
                <a:cubicBezTo>
                  <a:pt x="6788" y="1616"/>
                  <a:pt x="6785" y="1613"/>
                  <a:pt x="6785" y="1608"/>
                </a:cubicBezTo>
                <a:cubicBezTo>
                  <a:pt x="6785" y="1604"/>
                  <a:pt x="6788" y="1600"/>
                  <a:pt x="6793" y="1600"/>
                </a:cubicBezTo>
                <a:cubicBezTo>
                  <a:pt x="6797" y="1600"/>
                  <a:pt x="6801" y="1604"/>
                  <a:pt x="6801" y="1608"/>
                </a:cubicBezTo>
                <a:cubicBezTo>
                  <a:pt x="6801" y="1613"/>
                  <a:pt x="6797" y="1616"/>
                  <a:pt x="6793" y="1616"/>
                </a:cubicBezTo>
                <a:close/>
                <a:moveTo>
                  <a:pt x="6761" y="1616"/>
                </a:moveTo>
                <a:lnTo>
                  <a:pt x="6761" y="1616"/>
                </a:lnTo>
                <a:cubicBezTo>
                  <a:pt x="6756" y="1616"/>
                  <a:pt x="6753" y="1613"/>
                  <a:pt x="6753" y="1608"/>
                </a:cubicBezTo>
                <a:cubicBezTo>
                  <a:pt x="6753" y="1604"/>
                  <a:pt x="6756" y="1600"/>
                  <a:pt x="6761" y="1600"/>
                </a:cubicBezTo>
                <a:cubicBezTo>
                  <a:pt x="6765" y="1600"/>
                  <a:pt x="6769" y="1604"/>
                  <a:pt x="6769" y="1608"/>
                </a:cubicBezTo>
                <a:cubicBezTo>
                  <a:pt x="6769" y="1613"/>
                  <a:pt x="6765" y="1616"/>
                  <a:pt x="6761" y="1616"/>
                </a:cubicBezTo>
                <a:close/>
                <a:moveTo>
                  <a:pt x="6729" y="1616"/>
                </a:moveTo>
                <a:lnTo>
                  <a:pt x="6729" y="1616"/>
                </a:lnTo>
                <a:cubicBezTo>
                  <a:pt x="6724" y="1616"/>
                  <a:pt x="6721" y="1613"/>
                  <a:pt x="6721" y="1608"/>
                </a:cubicBezTo>
                <a:cubicBezTo>
                  <a:pt x="6721" y="1604"/>
                  <a:pt x="6724" y="1600"/>
                  <a:pt x="6729" y="1600"/>
                </a:cubicBezTo>
                <a:cubicBezTo>
                  <a:pt x="6733" y="1600"/>
                  <a:pt x="6737" y="1604"/>
                  <a:pt x="6737" y="1608"/>
                </a:cubicBezTo>
                <a:cubicBezTo>
                  <a:pt x="6737" y="1613"/>
                  <a:pt x="6733" y="1616"/>
                  <a:pt x="6729" y="1616"/>
                </a:cubicBezTo>
                <a:close/>
                <a:moveTo>
                  <a:pt x="6697" y="1616"/>
                </a:moveTo>
                <a:lnTo>
                  <a:pt x="6697" y="1616"/>
                </a:lnTo>
                <a:cubicBezTo>
                  <a:pt x="6692" y="1616"/>
                  <a:pt x="6689" y="1613"/>
                  <a:pt x="6689" y="1608"/>
                </a:cubicBezTo>
                <a:cubicBezTo>
                  <a:pt x="6689" y="1604"/>
                  <a:pt x="6692" y="1600"/>
                  <a:pt x="6697" y="1600"/>
                </a:cubicBezTo>
                <a:cubicBezTo>
                  <a:pt x="6701" y="1600"/>
                  <a:pt x="6705" y="1604"/>
                  <a:pt x="6705" y="1608"/>
                </a:cubicBezTo>
                <a:cubicBezTo>
                  <a:pt x="6705" y="1613"/>
                  <a:pt x="6701" y="1616"/>
                  <a:pt x="6697" y="1616"/>
                </a:cubicBezTo>
                <a:close/>
                <a:moveTo>
                  <a:pt x="6665" y="1616"/>
                </a:moveTo>
                <a:lnTo>
                  <a:pt x="6665" y="1616"/>
                </a:lnTo>
                <a:cubicBezTo>
                  <a:pt x="6660" y="1616"/>
                  <a:pt x="6657" y="1613"/>
                  <a:pt x="6657" y="1608"/>
                </a:cubicBezTo>
                <a:cubicBezTo>
                  <a:pt x="6657" y="1604"/>
                  <a:pt x="6660" y="1600"/>
                  <a:pt x="6665" y="1600"/>
                </a:cubicBezTo>
                <a:cubicBezTo>
                  <a:pt x="6669" y="1600"/>
                  <a:pt x="6673" y="1604"/>
                  <a:pt x="6673" y="1608"/>
                </a:cubicBezTo>
                <a:cubicBezTo>
                  <a:pt x="6673" y="1613"/>
                  <a:pt x="6669" y="1616"/>
                  <a:pt x="6665" y="1616"/>
                </a:cubicBezTo>
                <a:close/>
                <a:moveTo>
                  <a:pt x="6633" y="1616"/>
                </a:moveTo>
                <a:lnTo>
                  <a:pt x="6633" y="1616"/>
                </a:lnTo>
                <a:cubicBezTo>
                  <a:pt x="6628" y="1616"/>
                  <a:pt x="6625" y="1613"/>
                  <a:pt x="6625" y="1608"/>
                </a:cubicBezTo>
                <a:cubicBezTo>
                  <a:pt x="6625" y="1604"/>
                  <a:pt x="6628" y="1600"/>
                  <a:pt x="6633" y="1600"/>
                </a:cubicBezTo>
                <a:cubicBezTo>
                  <a:pt x="6637" y="1600"/>
                  <a:pt x="6641" y="1604"/>
                  <a:pt x="6641" y="1608"/>
                </a:cubicBezTo>
                <a:cubicBezTo>
                  <a:pt x="6641" y="1613"/>
                  <a:pt x="6637" y="1616"/>
                  <a:pt x="6633" y="1616"/>
                </a:cubicBezTo>
                <a:close/>
                <a:moveTo>
                  <a:pt x="6601" y="1616"/>
                </a:moveTo>
                <a:lnTo>
                  <a:pt x="6601" y="1616"/>
                </a:lnTo>
                <a:cubicBezTo>
                  <a:pt x="6596" y="1616"/>
                  <a:pt x="6593" y="1613"/>
                  <a:pt x="6593" y="1608"/>
                </a:cubicBezTo>
                <a:cubicBezTo>
                  <a:pt x="6593" y="1604"/>
                  <a:pt x="6596" y="1600"/>
                  <a:pt x="6601" y="1600"/>
                </a:cubicBezTo>
                <a:cubicBezTo>
                  <a:pt x="6605" y="1600"/>
                  <a:pt x="6609" y="1604"/>
                  <a:pt x="6609" y="1608"/>
                </a:cubicBezTo>
                <a:cubicBezTo>
                  <a:pt x="6609" y="1613"/>
                  <a:pt x="6605" y="1616"/>
                  <a:pt x="6601" y="1616"/>
                </a:cubicBezTo>
                <a:close/>
                <a:moveTo>
                  <a:pt x="6569" y="1616"/>
                </a:moveTo>
                <a:lnTo>
                  <a:pt x="6569" y="1616"/>
                </a:lnTo>
                <a:cubicBezTo>
                  <a:pt x="6564" y="1616"/>
                  <a:pt x="6561" y="1613"/>
                  <a:pt x="6561" y="1608"/>
                </a:cubicBezTo>
                <a:cubicBezTo>
                  <a:pt x="6561" y="1604"/>
                  <a:pt x="6564" y="1600"/>
                  <a:pt x="6569" y="1600"/>
                </a:cubicBezTo>
                <a:cubicBezTo>
                  <a:pt x="6573" y="1600"/>
                  <a:pt x="6577" y="1604"/>
                  <a:pt x="6577" y="1608"/>
                </a:cubicBezTo>
                <a:cubicBezTo>
                  <a:pt x="6577" y="1613"/>
                  <a:pt x="6573" y="1616"/>
                  <a:pt x="6569" y="1616"/>
                </a:cubicBezTo>
                <a:close/>
                <a:moveTo>
                  <a:pt x="6537" y="1616"/>
                </a:moveTo>
                <a:lnTo>
                  <a:pt x="6537" y="1616"/>
                </a:lnTo>
                <a:cubicBezTo>
                  <a:pt x="6532" y="1616"/>
                  <a:pt x="6529" y="1613"/>
                  <a:pt x="6529" y="1608"/>
                </a:cubicBezTo>
                <a:cubicBezTo>
                  <a:pt x="6529" y="1604"/>
                  <a:pt x="6532" y="1600"/>
                  <a:pt x="6537" y="1600"/>
                </a:cubicBezTo>
                <a:cubicBezTo>
                  <a:pt x="6541" y="1600"/>
                  <a:pt x="6545" y="1604"/>
                  <a:pt x="6545" y="1608"/>
                </a:cubicBezTo>
                <a:cubicBezTo>
                  <a:pt x="6545" y="1613"/>
                  <a:pt x="6541" y="1616"/>
                  <a:pt x="6537" y="1616"/>
                </a:cubicBezTo>
                <a:close/>
                <a:moveTo>
                  <a:pt x="6505" y="1616"/>
                </a:moveTo>
                <a:lnTo>
                  <a:pt x="6505" y="1616"/>
                </a:lnTo>
                <a:cubicBezTo>
                  <a:pt x="6500" y="1616"/>
                  <a:pt x="6497" y="1613"/>
                  <a:pt x="6497" y="1608"/>
                </a:cubicBezTo>
                <a:cubicBezTo>
                  <a:pt x="6497" y="1604"/>
                  <a:pt x="6500" y="1600"/>
                  <a:pt x="6505" y="1600"/>
                </a:cubicBezTo>
                <a:cubicBezTo>
                  <a:pt x="6509" y="1600"/>
                  <a:pt x="6513" y="1604"/>
                  <a:pt x="6513" y="1608"/>
                </a:cubicBezTo>
                <a:cubicBezTo>
                  <a:pt x="6513" y="1613"/>
                  <a:pt x="6509" y="1616"/>
                  <a:pt x="6505" y="1616"/>
                </a:cubicBezTo>
                <a:close/>
                <a:moveTo>
                  <a:pt x="6473" y="1616"/>
                </a:moveTo>
                <a:lnTo>
                  <a:pt x="6473" y="1616"/>
                </a:lnTo>
                <a:cubicBezTo>
                  <a:pt x="6468" y="1616"/>
                  <a:pt x="6465" y="1613"/>
                  <a:pt x="6465" y="1608"/>
                </a:cubicBezTo>
                <a:cubicBezTo>
                  <a:pt x="6465" y="1604"/>
                  <a:pt x="6468" y="1600"/>
                  <a:pt x="6473" y="1600"/>
                </a:cubicBezTo>
                <a:cubicBezTo>
                  <a:pt x="6477" y="1600"/>
                  <a:pt x="6481" y="1604"/>
                  <a:pt x="6481" y="1608"/>
                </a:cubicBezTo>
                <a:cubicBezTo>
                  <a:pt x="6481" y="1613"/>
                  <a:pt x="6477" y="1616"/>
                  <a:pt x="6473" y="1616"/>
                </a:cubicBezTo>
                <a:close/>
                <a:moveTo>
                  <a:pt x="6441" y="1616"/>
                </a:moveTo>
                <a:lnTo>
                  <a:pt x="6441" y="1616"/>
                </a:lnTo>
                <a:cubicBezTo>
                  <a:pt x="6436" y="1616"/>
                  <a:pt x="6433" y="1613"/>
                  <a:pt x="6433" y="1608"/>
                </a:cubicBezTo>
                <a:cubicBezTo>
                  <a:pt x="6433" y="1604"/>
                  <a:pt x="6436" y="1600"/>
                  <a:pt x="6441" y="1600"/>
                </a:cubicBezTo>
                <a:cubicBezTo>
                  <a:pt x="6445" y="1600"/>
                  <a:pt x="6449" y="1604"/>
                  <a:pt x="6449" y="1608"/>
                </a:cubicBezTo>
                <a:cubicBezTo>
                  <a:pt x="6449" y="1613"/>
                  <a:pt x="6445" y="1616"/>
                  <a:pt x="6441" y="1616"/>
                </a:cubicBezTo>
                <a:close/>
                <a:moveTo>
                  <a:pt x="6409" y="1616"/>
                </a:moveTo>
                <a:lnTo>
                  <a:pt x="6409" y="1616"/>
                </a:lnTo>
                <a:cubicBezTo>
                  <a:pt x="6404" y="1616"/>
                  <a:pt x="6401" y="1613"/>
                  <a:pt x="6401" y="1608"/>
                </a:cubicBezTo>
                <a:cubicBezTo>
                  <a:pt x="6401" y="1604"/>
                  <a:pt x="6404" y="1600"/>
                  <a:pt x="6409" y="1600"/>
                </a:cubicBezTo>
                <a:cubicBezTo>
                  <a:pt x="6413" y="1600"/>
                  <a:pt x="6417" y="1604"/>
                  <a:pt x="6417" y="1608"/>
                </a:cubicBezTo>
                <a:cubicBezTo>
                  <a:pt x="6417" y="1613"/>
                  <a:pt x="6413" y="1616"/>
                  <a:pt x="6409" y="1616"/>
                </a:cubicBezTo>
                <a:close/>
                <a:moveTo>
                  <a:pt x="6377" y="1616"/>
                </a:moveTo>
                <a:lnTo>
                  <a:pt x="6377" y="1616"/>
                </a:lnTo>
                <a:cubicBezTo>
                  <a:pt x="6372" y="1616"/>
                  <a:pt x="6369" y="1613"/>
                  <a:pt x="6369" y="1608"/>
                </a:cubicBezTo>
                <a:cubicBezTo>
                  <a:pt x="6369" y="1604"/>
                  <a:pt x="6372" y="1600"/>
                  <a:pt x="6377" y="1600"/>
                </a:cubicBezTo>
                <a:cubicBezTo>
                  <a:pt x="6381" y="1600"/>
                  <a:pt x="6385" y="1604"/>
                  <a:pt x="6385" y="1608"/>
                </a:cubicBezTo>
                <a:cubicBezTo>
                  <a:pt x="6385" y="1613"/>
                  <a:pt x="6381" y="1616"/>
                  <a:pt x="6377" y="1616"/>
                </a:cubicBezTo>
                <a:close/>
                <a:moveTo>
                  <a:pt x="6345" y="1616"/>
                </a:moveTo>
                <a:lnTo>
                  <a:pt x="6345" y="1616"/>
                </a:lnTo>
                <a:cubicBezTo>
                  <a:pt x="6340" y="1616"/>
                  <a:pt x="6337" y="1613"/>
                  <a:pt x="6337" y="1608"/>
                </a:cubicBezTo>
                <a:cubicBezTo>
                  <a:pt x="6337" y="1604"/>
                  <a:pt x="6340" y="1600"/>
                  <a:pt x="6345" y="1600"/>
                </a:cubicBezTo>
                <a:cubicBezTo>
                  <a:pt x="6349" y="1600"/>
                  <a:pt x="6353" y="1604"/>
                  <a:pt x="6353" y="1608"/>
                </a:cubicBezTo>
                <a:cubicBezTo>
                  <a:pt x="6353" y="1613"/>
                  <a:pt x="6349" y="1616"/>
                  <a:pt x="6345" y="1616"/>
                </a:cubicBezTo>
                <a:close/>
                <a:moveTo>
                  <a:pt x="6313" y="1616"/>
                </a:moveTo>
                <a:lnTo>
                  <a:pt x="6313" y="1616"/>
                </a:lnTo>
                <a:cubicBezTo>
                  <a:pt x="6308" y="1616"/>
                  <a:pt x="6305" y="1613"/>
                  <a:pt x="6305" y="1608"/>
                </a:cubicBezTo>
                <a:cubicBezTo>
                  <a:pt x="6305" y="1604"/>
                  <a:pt x="6308" y="1600"/>
                  <a:pt x="6313" y="1600"/>
                </a:cubicBezTo>
                <a:cubicBezTo>
                  <a:pt x="6317" y="1600"/>
                  <a:pt x="6321" y="1604"/>
                  <a:pt x="6321" y="1608"/>
                </a:cubicBezTo>
                <a:cubicBezTo>
                  <a:pt x="6321" y="1613"/>
                  <a:pt x="6317" y="1616"/>
                  <a:pt x="6313" y="1616"/>
                </a:cubicBezTo>
                <a:close/>
                <a:moveTo>
                  <a:pt x="6281" y="1616"/>
                </a:moveTo>
                <a:lnTo>
                  <a:pt x="6281" y="1616"/>
                </a:lnTo>
                <a:cubicBezTo>
                  <a:pt x="6276" y="1616"/>
                  <a:pt x="6273" y="1613"/>
                  <a:pt x="6273" y="1608"/>
                </a:cubicBezTo>
                <a:cubicBezTo>
                  <a:pt x="6273" y="1604"/>
                  <a:pt x="6276" y="1600"/>
                  <a:pt x="6281" y="1600"/>
                </a:cubicBezTo>
                <a:cubicBezTo>
                  <a:pt x="6285" y="1600"/>
                  <a:pt x="6289" y="1604"/>
                  <a:pt x="6289" y="1608"/>
                </a:cubicBezTo>
                <a:cubicBezTo>
                  <a:pt x="6289" y="1613"/>
                  <a:pt x="6285" y="1616"/>
                  <a:pt x="6281" y="1616"/>
                </a:cubicBezTo>
                <a:close/>
                <a:moveTo>
                  <a:pt x="6249" y="1616"/>
                </a:moveTo>
                <a:lnTo>
                  <a:pt x="6249" y="1616"/>
                </a:lnTo>
                <a:cubicBezTo>
                  <a:pt x="6244" y="1616"/>
                  <a:pt x="6241" y="1613"/>
                  <a:pt x="6241" y="1608"/>
                </a:cubicBezTo>
                <a:cubicBezTo>
                  <a:pt x="6241" y="1604"/>
                  <a:pt x="6244" y="1600"/>
                  <a:pt x="6249" y="1600"/>
                </a:cubicBezTo>
                <a:cubicBezTo>
                  <a:pt x="6253" y="1600"/>
                  <a:pt x="6257" y="1604"/>
                  <a:pt x="6257" y="1608"/>
                </a:cubicBezTo>
                <a:cubicBezTo>
                  <a:pt x="6257" y="1613"/>
                  <a:pt x="6253" y="1616"/>
                  <a:pt x="6249" y="1616"/>
                </a:cubicBezTo>
                <a:close/>
                <a:moveTo>
                  <a:pt x="6217" y="1616"/>
                </a:moveTo>
                <a:lnTo>
                  <a:pt x="6217" y="1616"/>
                </a:lnTo>
                <a:cubicBezTo>
                  <a:pt x="6212" y="1616"/>
                  <a:pt x="6209" y="1613"/>
                  <a:pt x="6209" y="1608"/>
                </a:cubicBezTo>
                <a:cubicBezTo>
                  <a:pt x="6209" y="1604"/>
                  <a:pt x="6212" y="1600"/>
                  <a:pt x="6217" y="1600"/>
                </a:cubicBezTo>
                <a:cubicBezTo>
                  <a:pt x="6221" y="1600"/>
                  <a:pt x="6225" y="1604"/>
                  <a:pt x="6225" y="1608"/>
                </a:cubicBezTo>
                <a:cubicBezTo>
                  <a:pt x="6225" y="1613"/>
                  <a:pt x="6221" y="1616"/>
                  <a:pt x="6217" y="1616"/>
                </a:cubicBezTo>
                <a:close/>
                <a:moveTo>
                  <a:pt x="6185" y="1616"/>
                </a:moveTo>
                <a:lnTo>
                  <a:pt x="6185" y="1616"/>
                </a:lnTo>
                <a:cubicBezTo>
                  <a:pt x="6180" y="1616"/>
                  <a:pt x="6177" y="1613"/>
                  <a:pt x="6177" y="1608"/>
                </a:cubicBezTo>
                <a:cubicBezTo>
                  <a:pt x="6177" y="1604"/>
                  <a:pt x="6180" y="1600"/>
                  <a:pt x="6185" y="1600"/>
                </a:cubicBezTo>
                <a:cubicBezTo>
                  <a:pt x="6189" y="1600"/>
                  <a:pt x="6193" y="1604"/>
                  <a:pt x="6193" y="1608"/>
                </a:cubicBezTo>
                <a:cubicBezTo>
                  <a:pt x="6193" y="1613"/>
                  <a:pt x="6189" y="1616"/>
                  <a:pt x="6185" y="1616"/>
                </a:cubicBezTo>
                <a:close/>
                <a:moveTo>
                  <a:pt x="6153" y="1616"/>
                </a:moveTo>
                <a:lnTo>
                  <a:pt x="6153" y="1616"/>
                </a:lnTo>
                <a:cubicBezTo>
                  <a:pt x="6148" y="1616"/>
                  <a:pt x="6145" y="1613"/>
                  <a:pt x="6145" y="1608"/>
                </a:cubicBezTo>
                <a:cubicBezTo>
                  <a:pt x="6145" y="1604"/>
                  <a:pt x="6148" y="1600"/>
                  <a:pt x="6153" y="1600"/>
                </a:cubicBezTo>
                <a:cubicBezTo>
                  <a:pt x="6157" y="1600"/>
                  <a:pt x="6161" y="1604"/>
                  <a:pt x="6161" y="1608"/>
                </a:cubicBezTo>
                <a:cubicBezTo>
                  <a:pt x="6161" y="1613"/>
                  <a:pt x="6157" y="1616"/>
                  <a:pt x="6153" y="1616"/>
                </a:cubicBezTo>
                <a:close/>
                <a:moveTo>
                  <a:pt x="6121" y="1616"/>
                </a:moveTo>
                <a:lnTo>
                  <a:pt x="6121" y="1616"/>
                </a:lnTo>
                <a:cubicBezTo>
                  <a:pt x="6116" y="1616"/>
                  <a:pt x="6113" y="1613"/>
                  <a:pt x="6113" y="1608"/>
                </a:cubicBezTo>
                <a:cubicBezTo>
                  <a:pt x="6113" y="1604"/>
                  <a:pt x="6116" y="1600"/>
                  <a:pt x="6121" y="1600"/>
                </a:cubicBezTo>
                <a:cubicBezTo>
                  <a:pt x="6125" y="1600"/>
                  <a:pt x="6129" y="1604"/>
                  <a:pt x="6129" y="1608"/>
                </a:cubicBezTo>
                <a:cubicBezTo>
                  <a:pt x="6129" y="1613"/>
                  <a:pt x="6125" y="1616"/>
                  <a:pt x="6121" y="1616"/>
                </a:cubicBezTo>
                <a:close/>
                <a:moveTo>
                  <a:pt x="6089" y="1616"/>
                </a:moveTo>
                <a:lnTo>
                  <a:pt x="6089" y="1616"/>
                </a:lnTo>
                <a:cubicBezTo>
                  <a:pt x="6084" y="1616"/>
                  <a:pt x="6081" y="1613"/>
                  <a:pt x="6081" y="1608"/>
                </a:cubicBezTo>
                <a:cubicBezTo>
                  <a:pt x="6081" y="1604"/>
                  <a:pt x="6084" y="1600"/>
                  <a:pt x="6089" y="1600"/>
                </a:cubicBezTo>
                <a:cubicBezTo>
                  <a:pt x="6093" y="1600"/>
                  <a:pt x="6097" y="1604"/>
                  <a:pt x="6097" y="1608"/>
                </a:cubicBezTo>
                <a:cubicBezTo>
                  <a:pt x="6097" y="1613"/>
                  <a:pt x="6093" y="1616"/>
                  <a:pt x="6089" y="1616"/>
                </a:cubicBezTo>
                <a:close/>
                <a:moveTo>
                  <a:pt x="6057" y="1616"/>
                </a:moveTo>
                <a:lnTo>
                  <a:pt x="6057" y="1616"/>
                </a:lnTo>
                <a:cubicBezTo>
                  <a:pt x="6052" y="1616"/>
                  <a:pt x="6049" y="1613"/>
                  <a:pt x="6049" y="1608"/>
                </a:cubicBezTo>
                <a:cubicBezTo>
                  <a:pt x="6049" y="1604"/>
                  <a:pt x="6052" y="1600"/>
                  <a:pt x="6057" y="1600"/>
                </a:cubicBezTo>
                <a:cubicBezTo>
                  <a:pt x="6061" y="1600"/>
                  <a:pt x="6065" y="1604"/>
                  <a:pt x="6065" y="1608"/>
                </a:cubicBezTo>
                <a:cubicBezTo>
                  <a:pt x="6065" y="1613"/>
                  <a:pt x="6061" y="1616"/>
                  <a:pt x="6057" y="1616"/>
                </a:cubicBezTo>
                <a:close/>
                <a:moveTo>
                  <a:pt x="6025" y="1616"/>
                </a:moveTo>
                <a:lnTo>
                  <a:pt x="6025" y="1616"/>
                </a:lnTo>
                <a:cubicBezTo>
                  <a:pt x="6020" y="1616"/>
                  <a:pt x="6017" y="1613"/>
                  <a:pt x="6017" y="1608"/>
                </a:cubicBezTo>
                <a:cubicBezTo>
                  <a:pt x="6017" y="1604"/>
                  <a:pt x="6020" y="1600"/>
                  <a:pt x="6025" y="1600"/>
                </a:cubicBezTo>
                <a:cubicBezTo>
                  <a:pt x="6029" y="1600"/>
                  <a:pt x="6033" y="1604"/>
                  <a:pt x="6033" y="1608"/>
                </a:cubicBezTo>
                <a:cubicBezTo>
                  <a:pt x="6033" y="1613"/>
                  <a:pt x="6029" y="1616"/>
                  <a:pt x="6025" y="1616"/>
                </a:cubicBezTo>
                <a:close/>
                <a:moveTo>
                  <a:pt x="5993" y="1616"/>
                </a:moveTo>
                <a:lnTo>
                  <a:pt x="5993" y="1616"/>
                </a:lnTo>
                <a:cubicBezTo>
                  <a:pt x="5988" y="1616"/>
                  <a:pt x="5985" y="1613"/>
                  <a:pt x="5985" y="1608"/>
                </a:cubicBezTo>
                <a:cubicBezTo>
                  <a:pt x="5985" y="1604"/>
                  <a:pt x="5988" y="1600"/>
                  <a:pt x="5993" y="1600"/>
                </a:cubicBezTo>
                <a:cubicBezTo>
                  <a:pt x="5997" y="1600"/>
                  <a:pt x="6001" y="1604"/>
                  <a:pt x="6001" y="1608"/>
                </a:cubicBezTo>
                <a:cubicBezTo>
                  <a:pt x="6001" y="1613"/>
                  <a:pt x="5997" y="1616"/>
                  <a:pt x="5993" y="1616"/>
                </a:cubicBezTo>
                <a:close/>
                <a:moveTo>
                  <a:pt x="5961" y="1616"/>
                </a:moveTo>
                <a:lnTo>
                  <a:pt x="5960" y="1616"/>
                </a:lnTo>
                <a:cubicBezTo>
                  <a:pt x="5956" y="1616"/>
                  <a:pt x="5952" y="1613"/>
                  <a:pt x="5952" y="1608"/>
                </a:cubicBezTo>
                <a:cubicBezTo>
                  <a:pt x="5952" y="1604"/>
                  <a:pt x="5956" y="1600"/>
                  <a:pt x="5960" y="1600"/>
                </a:cubicBezTo>
                <a:lnTo>
                  <a:pt x="5961" y="1600"/>
                </a:lnTo>
                <a:cubicBezTo>
                  <a:pt x="5965" y="1600"/>
                  <a:pt x="5969" y="1604"/>
                  <a:pt x="5969" y="1608"/>
                </a:cubicBezTo>
                <a:cubicBezTo>
                  <a:pt x="5969" y="1613"/>
                  <a:pt x="5965" y="1616"/>
                  <a:pt x="5961" y="1616"/>
                </a:cubicBezTo>
                <a:close/>
                <a:moveTo>
                  <a:pt x="5928" y="1616"/>
                </a:moveTo>
                <a:lnTo>
                  <a:pt x="5928" y="1616"/>
                </a:lnTo>
                <a:cubicBezTo>
                  <a:pt x="5924" y="1616"/>
                  <a:pt x="5920" y="1613"/>
                  <a:pt x="5920" y="1608"/>
                </a:cubicBezTo>
                <a:cubicBezTo>
                  <a:pt x="5920" y="1604"/>
                  <a:pt x="5924" y="1600"/>
                  <a:pt x="5928" y="1600"/>
                </a:cubicBezTo>
                <a:cubicBezTo>
                  <a:pt x="5933" y="1600"/>
                  <a:pt x="5936" y="1604"/>
                  <a:pt x="5936" y="1608"/>
                </a:cubicBezTo>
                <a:cubicBezTo>
                  <a:pt x="5936" y="1613"/>
                  <a:pt x="5933" y="1616"/>
                  <a:pt x="5928" y="1616"/>
                </a:cubicBezTo>
                <a:close/>
                <a:moveTo>
                  <a:pt x="5896" y="1616"/>
                </a:moveTo>
                <a:lnTo>
                  <a:pt x="5896" y="1616"/>
                </a:lnTo>
                <a:cubicBezTo>
                  <a:pt x="5892" y="1616"/>
                  <a:pt x="5888" y="1613"/>
                  <a:pt x="5888" y="1608"/>
                </a:cubicBezTo>
                <a:cubicBezTo>
                  <a:pt x="5888" y="1604"/>
                  <a:pt x="5892" y="1600"/>
                  <a:pt x="5896" y="1600"/>
                </a:cubicBezTo>
                <a:cubicBezTo>
                  <a:pt x="5901" y="1600"/>
                  <a:pt x="5904" y="1604"/>
                  <a:pt x="5904" y="1608"/>
                </a:cubicBezTo>
                <a:cubicBezTo>
                  <a:pt x="5904" y="1613"/>
                  <a:pt x="5901" y="1616"/>
                  <a:pt x="5896" y="1616"/>
                </a:cubicBezTo>
                <a:close/>
                <a:moveTo>
                  <a:pt x="5864" y="1616"/>
                </a:moveTo>
                <a:lnTo>
                  <a:pt x="5864" y="1616"/>
                </a:lnTo>
                <a:cubicBezTo>
                  <a:pt x="5860" y="1616"/>
                  <a:pt x="5856" y="1613"/>
                  <a:pt x="5856" y="1608"/>
                </a:cubicBezTo>
                <a:cubicBezTo>
                  <a:pt x="5856" y="1604"/>
                  <a:pt x="5860" y="1600"/>
                  <a:pt x="5864" y="1600"/>
                </a:cubicBezTo>
                <a:cubicBezTo>
                  <a:pt x="5869" y="1600"/>
                  <a:pt x="5872" y="1604"/>
                  <a:pt x="5872" y="1608"/>
                </a:cubicBezTo>
                <a:cubicBezTo>
                  <a:pt x="5872" y="1613"/>
                  <a:pt x="5869" y="1616"/>
                  <a:pt x="5864" y="1616"/>
                </a:cubicBezTo>
                <a:close/>
                <a:moveTo>
                  <a:pt x="5832" y="1616"/>
                </a:moveTo>
                <a:lnTo>
                  <a:pt x="5832" y="1616"/>
                </a:lnTo>
                <a:cubicBezTo>
                  <a:pt x="5828" y="1616"/>
                  <a:pt x="5824" y="1613"/>
                  <a:pt x="5824" y="1608"/>
                </a:cubicBezTo>
                <a:cubicBezTo>
                  <a:pt x="5824" y="1604"/>
                  <a:pt x="5828" y="1600"/>
                  <a:pt x="5832" y="1600"/>
                </a:cubicBezTo>
                <a:cubicBezTo>
                  <a:pt x="5837" y="1600"/>
                  <a:pt x="5840" y="1604"/>
                  <a:pt x="5840" y="1608"/>
                </a:cubicBezTo>
                <a:cubicBezTo>
                  <a:pt x="5840" y="1613"/>
                  <a:pt x="5837" y="1616"/>
                  <a:pt x="5832" y="1616"/>
                </a:cubicBezTo>
                <a:close/>
                <a:moveTo>
                  <a:pt x="5800" y="1616"/>
                </a:moveTo>
                <a:lnTo>
                  <a:pt x="5800" y="1616"/>
                </a:lnTo>
                <a:cubicBezTo>
                  <a:pt x="5796" y="1616"/>
                  <a:pt x="5792" y="1613"/>
                  <a:pt x="5792" y="1608"/>
                </a:cubicBezTo>
                <a:cubicBezTo>
                  <a:pt x="5792" y="1604"/>
                  <a:pt x="5796" y="1600"/>
                  <a:pt x="5800" y="1600"/>
                </a:cubicBezTo>
                <a:cubicBezTo>
                  <a:pt x="5805" y="1600"/>
                  <a:pt x="5808" y="1604"/>
                  <a:pt x="5808" y="1608"/>
                </a:cubicBezTo>
                <a:cubicBezTo>
                  <a:pt x="5808" y="1613"/>
                  <a:pt x="5805" y="1616"/>
                  <a:pt x="5800" y="1616"/>
                </a:cubicBezTo>
                <a:close/>
                <a:moveTo>
                  <a:pt x="5768" y="1616"/>
                </a:moveTo>
                <a:lnTo>
                  <a:pt x="5768" y="1616"/>
                </a:lnTo>
                <a:cubicBezTo>
                  <a:pt x="5764" y="1616"/>
                  <a:pt x="5760" y="1613"/>
                  <a:pt x="5760" y="1608"/>
                </a:cubicBezTo>
                <a:cubicBezTo>
                  <a:pt x="5760" y="1604"/>
                  <a:pt x="5764" y="1600"/>
                  <a:pt x="5768" y="1600"/>
                </a:cubicBezTo>
                <a:cubicBezTo>
                  <a:pt x="5773" y="1600"/>
                  <a:pt x="5776" y="1604"/>
                  <a:pt x="5776" y="1608"/>
                </a:cubicBezTo>
                <a:cubicBezTo>
                  <a:pt x="5776" y="1613"/>
                  <a:pt x="5773" y="1616"/>
                  <a:pt x="5768" y="1616"/>
                </a:cubicBezTo>
                <a:close/>
                <a:moveTo>
                  <a:pt x="5736" y="1616"/>
                </a:moveTo>
                <a:lnTo>
                  <a:pt x="5736" y="1616"/>
                </a:lnTo>
                <a:cubicBezTo>
                  <a:pt x="5732" y="1616"/>
                  <a:pt x="5728" y="1613"/>
                  <a:pt x="5728" y="1608"/>
                </a:cubicBezTo>
                <a:cubicBezTo>
                  <a:pt x="5728" y="1604"/>
                  <a:pt x="5732" y="1600"/>
                  <a:pt x="5736" y="1600"/>
                </a:cubicBezTo>
                <a:cubicBezTo>
                  <a:pt x="5741" y="1600"/>
                  <a:pt x="5744" y="1604"/>
                  <a:pt x="5744" y="1608"/>
                </a:cubicBezTo>
                <a:cubicBezTo>
                  <a:pt x="5744" y="1613"/>
                  <a:pt x="5741" y="1616"/>
                  <a:pt x="5736" y="1616"/>
                </a:cubicBezTo>
                <a:close/>
                <a:moveTo>
                  <a:pt x="5704" y="1616"/>
                </a:moveTo>
                <a:lnTo>
                  <a:pt x="5704" y="1616"/>
                </a:lnTo>
                <a:cubicBezTo>
                  <a:pt x="5700" y="1616"/>
                  <a:pt x="5696" y="1613"/>
                  <a:pt x="5696" y="1608"/>
                </a:cubicBezTo>
                <a:cubicBezTo>
                  <a:pt x="5696" y="1604"/>
                  <a:pt x="5700" y="1600"/>
                  <a:pt x="5704" y="1600"/>
                </a:cubicBezTo>
                <a:cubicBezTo>
                  <a:pt x="5709" y="1600"/>
                  <a:pt x="5712" y="1604"/>
                  <a:pt x="5712" y="1608"/>
                </a:cubicBezTo>
                <a:cubicBezTo>
                  <a:pt x="5712" y="1613"/>
                  <a:pt x="5709" y="1616"/>
                  <a:pt x="5704" y="1616"/>
                </a:cubicBezTo>
                <a:close/>
                <a:moveTo>
                  <a:pt x="5672" y="1616"/>
                </a:moveTo>
                <a:lnTo>
                  <a:pt x="5672" y="1616"/>
                </a:lnTo>
                <a:cubicBezTo>
                  <a:pt x="5668" y="1616"/>
                  <a:pt x="5664" y="1613"/>
                  <a:pt x="5664" y="1608"/>
                </a:cubicBezTo>
                <a:cubicBezTo>
                  <a:pt x="5664" y="1604"/>
                  <a:pt x="5668" y="1600"/>
                  <a:pt x="5672" y="1600"/>
                </a:cubicBezTo>
                <a:cubicBezTo>
                  <a:pt x="5677" y="1600"/>
                  <a:pt x="5680" y="1604"/>
                  <a:pt x="5680" y="1608"/>
                </a:cubicBezTo>
                <a:cubicBezTo>
                  <a:pt x="5680" y="1613"/>
                  <a:pt x="5677" y="1616"/>
                  <a:pt x="5672" y="1616"/>
                </a:cubicBezTo>
                <a:close/>
                <a:moveTo>
                  <a:pt x="5640" y="1616"/>
                </a:moveTo>
                <a:lnTo>
                  <a:pt x="5640" y="1616"/>
                </a:lnTo>
                <a:cubicBezTo>
                  <a:pt x="5636" y="1616"/>
                  <a:pt x="5632" y="1613"/>
                  <a:pt x="5632" y="1608"/>
                </a:cubicBezTo>
                <a:cubicBezTo>
                  <a:pt x="5632" y="1604"/>
                  <a:pt x="5636" y="1600"/>
                  <a:pt x="5640" y="1600"/>
                </a:cubicBezTo>
                <a:cubicBezTo>
                  <a:pt x="5645" y="1600"/>
                  <a:pt x="5648" y="1604"/>
                  <a:pt x="5648" y="1608"/>
                </a:cubicBezTo>
                <a:cubicBezTo>
                  <a:pt x="5648" y="1613"/>
                  <a:pt x="5645" y="1616"/>
                  <a:pt x="5640" y="1616"/>
                </a:cubicBezTo>
                <a:close/>
                <a:moveTo>
                  <a:pt x="5608" y="1616"/>
                </a:moveTo>
                <a:lnTo>
                  <a:pt x="5608" y="1616"/>
                </a:lnTo>
                <a:cubicBezTo>
                  <a:pt x="5604" y="1616"/>
                  <a:pt x="5600" y="1613"/>
                  <a:pt x="5600" y="1608"/>
                </a:cubicBezTo>
                <a:cubicBezTo>
                  <a:pt x="5600" y="1604"/>
                  <a:pt x="5604" y="1600"/>
                  <a:pt x="5608" y="1600"/>
                </a:cubicBezTo>
                <a:cubicBezTo>
                  <a:pt x="5613" y="1600"/>
                  <a:pt x="5616" y="1604"/>
                  <a:pt x="5616" y="1608"/>
                </a:cubicBezTo>
                <a:cubicBezTo>
                  <a:pt x="5616" y="1613"/>
                  <a:pt x="5613" y="1616"/>
                  <a:pt x="5608" y="1616"/>
                </a:cubicBezTo>
                <a:close/>
                <a:moveTo>
                  <a:pt x="5576" y="1616"/>
                </a:moveTo>
                <a:lnTo>
                  <a:pt x="5576" y="1616"/>
                </a:lnTo>
                <a:cubicBezTo>
                  <a:pt x="5572" y="1616"/>
                  <a:pt x="5568" y="1613"/>
                  <a:pt x="5568" y="1608"/>
                </a:cubicBezTo>
                <a:cubicBezTo>
                  <a:pt x="5568" y="1604"/>
                  <a:pt x="5572" y="1600"/>
                  <a:pt x="5576" y="1600"/>
                </a:cubicBezTo>
                <a:cubicBezTo>
                  <a:pt x="5581" y="1600"/>
                  <a:pt x="5584" y="1604"/>
                  <a:pt x="5584" y="1608"/>
                </a:cubicBezTo>
                <a:cubicBezTo>
                  <a:pt x="5584" y="1613"/>
                  <a:pt x="5581" y="1616"/>
                  <a:pt x="5576" y="1616"/>
                </a:cubicBezTo>
                <a:close/>
                <a:moveTo>
                  <a:pt x="5544" y="1616"/>
                </a:moveTo>
                <a:lnTo>
                  <a:pt x="5544" y="1616"/>
                </a:lnTo>
                <a:cubicBezTo>
                  <a:pt x="5540" y="1616"/>
                  <a:pt x="5536" y="1613"/>
                  <a:pt x="5536" y="1608"/>
                </a:cubicBezTo>
                <a:cubicBezTo>
                  <a:pt x="5536" y="1604"/>
                  <a:pt x="5540" y="1600"/>
                  <a:pt x="5544" y="1600"/>
                </a:cubicBezTo>
                <a:cubicBezTo>
                  <a:pt x="5549" y="1600"/>
                  <a:pt x="5552" y="1604"/>
                  <a:pt x="5552" y="1608"/>
                </a:cubicBezTo>
                <a:cubicBezTo>
                  <a:pt x="5552" y="1613"/>
                  <a:pt x="5549" y="1616"/>
                  <a:pt x="5544" y="1616"/>
                </a:cubicBezTo>
                <a:close/>
                <a:moveTo>
                  <a:pt x="5512" y="1616"/>
                </a:moveTo>
                <a:lnTo>
                  <a:pt x="5512" y="1616"/>
                </a:lnTo>
                <a:cubicBezTo>
                  <a:pt x="5508" y="1616"/>
                  <a:pt x="5504" y="1613"/>
                  <a:pt x="5504" y="1608"/>
                </a:cubicBezTo>
                <a:cubicBezTo>
                  <a:pt x="5504" y="1604"/>
                  <a:pt x="5508" y="1600"/>
                  <a:pt x="5512" y="1600"/>
                </a:cubicBezTo>
                <a:cubicBezTo>
                  <a:pt x="5517" y="1600"/>
                  <a:pt x="5520" y="1604"/>
                  <a:pt x="5520" y="1608"/>
                </a:cubicBezTo>
                <a:cubicBezTo>
                  <a:pt x="5520" y="1613"/>
                  <a:pt x="5517" y="1616"/>
                  <a:pt x="5512" y="1616"/>
                </a:cubicBezTo>
                <a:close/>
                <a:moveTo>
                  <a:pt x="5480" y="1616"/>
                </a:moveTo>
                <a:lnTo>
                  <a:pt x="5480" y="1616"/>
                </a:lnTo>
                <a:cubicBezTo>
                  <a:pt x="5476" y="1616"/>
                  <a:pt x="5472" y="1613"/>
                  <a:pt x="5472" y="1608"/>
                </a:cubicBezTo>
                <a:cubicBezTo>
                  <a:pt x="5472" y="1604"/>
                  <a:pt x="5476" y="1600"/>
                  <a:pt x="5480" y="1600"/>
                </a:cubicBezTo>
                <a:cubicBezTo>
                  <a:pt x="5485" y="1600"/>
                  <a:pt x="5488" y="1604"/>
                  <a:pt x="5488" y="1608"/>
                </a:cubicBezTo>
                <a:cubicBezTo>
                  <a:pt x="5488" y="1613"/>
                  <a:pt x="5485" y="1616"/>
                  <a:pt x="5480" y="1616"/>
                </a:cubicBezTo>
                <a:close/>
                <a:moveTo>
                  <a:pt x="5448" y="1616"/>
                </a:moveTo>
                <a:lnTo>
                  <a:pt x="5448" y="1616"/>
                </a:lnTo>
                <a:cubicBezTo>
                  <a:pt x="5444" y="1616"/>
                  <a:pt x="5440" y="1613"/>
                  <a:pt x="5440" y="1608"/>
                </a:cubicBezTo>
                <a:cubicBezTo>
                  <a:pt x="5440" y="1604"/>
                  <a:pt x="5444" y="1600"/>
                  <a:pt x="5448" y="1600"/>
                </a:cubicBezTo>
                <a:cubicBezTo>
                  <a:pt x="5453" y="1600"/>
                  <a:pt x="5456" y="1604"/>
                  <a:pt x="5456" y="1608"/>
                </a:cubicBezTo>
                <a:cubicBezTo>
                  <a:pt x="5456" y="1613"/>
                  <a:pt x="5453" y="1616"/>
                  <a:pt x="5448" y="1616"/>
                </a:cubicBezTo>
                <a:close/>
                <a:moveTo>
                  <a:pt x="5416" y="1616"/>
                </a:moveTo>
                <a:lnTo>
                  <a:pt x="5416" y="1616"/>
                </a:lnTo>
                <a:cubicBezTo>
                  <a:pt x="5412" y="1616"/>
                  <a:pt x="5408" y="1613"/>
                  <a:pt x="5408" y="1608"/>
                </a:cubicBezTo>
                <a:cubicBezTo>
                  <a:pt x="5408" y="1604"/>
                  <a:pt x="5412" y="1600"/>
                  <a:pt x="5416" y="1600"/>
                </a:cubicBezTo>
                <a:cubicBezTo>
                  <a:pt x="5421" y="1600"/>
                  <a:pt x="5424" y="1604"/>
                  <a:pt x="5424" y="1608"/>
                </a:cubicBezTo>
                <a:cubicBezTo>
                  <a:pt x="5424" y="1613"/>
                  <a:pt x="5421" y="1616"/>
                  <a:pt x="5416" y="1616"/>
                </a:cubicBezTo>
                <a:close/>
                <a:moveTo>
                  <a:pt x="5384" y="1616"/>
                </a:moveTo>
                <a:lnTo>
                  <a:pt x="5384" y="1616"/>
                </a:lnTo>
                <a:cubicBezTo>
                  <a:pt x="5380" y="1616"/>
                  <a:pt x="5376" y="1613"/>
                  <a:pt x="5376" y="1608"/>
                </a:cubicBezTo>
                <a:cubicBezTo>
                  <a:pt x="5376" y="1604"/>
                  <a:pt x="5380" y="1600"/>
                  <a:pt x="5384" y="1600"/>
                </a:cubicBezTo>
                <a:cubicBezTo>
                  <a:pt x="5389" y="1600"/>
                  <a:pt x="5392" y="1604"/>
                  <a:pt x="5392" y="1608"/>
                </a:cubicBezTo>
                <a:cubicBezTo>
                  <a:pt x="5392" y="1613"/>
                  <a:pt x="5389" y="1616"/>
                  <a:pt x="5384" y="1616"/>
                </a:cubicBezTo>
                <a:close/>
                <a:moveTo>
                  <a:pt x="5352" y="1616"/>
                </a:moveTo>
                <a:lnTo>
                  <a:pt x="5352" y="1616"/>
                </a:lnTo>
                <a:cubicBezTo>
                  <a:pt x="5348" y="1616"/>
                  <a:pt x="5344" y="1613"/>
                  <a:pt x="5344" y="1608"/>
                </a:cubicBezTo>
                <a:cubicBezTo>
                  <a:pt x="5344" y="1604"/>
                  <a:pt x="5348" y="1600"/>
                  <a:pt x="5352" y="1600"/>
                </a:cubicBezTo>
                <a:cubicBezTo>
                  <a:pt x="5357" y="1600"/>
                  <a:pt x="5360" y="1604"/>
                  <a:pt x="5360" y="1608"/>
                </a:cubicBezTo>
                <a:cubicBezTo>
                  <a:pt x="5360" y="1613"/>
                  <a:pt x="5357" y="1616"/>
                  <a:pt x="5352" y="1616"/>
                </a:cubicBezTo>
                <a:close/>
                <a:moveTo>
                  <a:pt x="5320" y="1616"/>
                </a:moveTo>
                <a:lnTo>
                  <a:pt x="5320" y="1616"/>
                </a:lnTo>
                <a:cubicBezTo>
                  <a:pt x="5316" y="1616"/>
                  <a:pt x="5312" y="1613"/>
                  <a:pt x="5312" y="1608"/>
                </a:cubicBezTo>
                <a:cubicBezTo>
                  <a:pt x="5312" y="1604"/>
                  <a:pt x="5316" y="1600"/>
                  <a:pt x="5320" y="1600"/>
                </a:cubicBezTo>
                <a:cubicBezTo>
                  <a:pt x="5325" y="1600"/>
                  <a:pt x="5328" y="1604"/>
                  <a:pt x="5328" y="1608"/>
                </a:cubicBezTo>
                <a:cubicBezTo>
                  <a:pt x="5328" y="1613"/>
                  <a:pt x="5325" y="1616"/>
                  <a:pt x="5320" y="1616"/>
                </a:cubicBezTo>
                <a:close/>
                <a:moveTo>
                  <a:pt x="5288" y="1616"/>
                </a:moveTo>
                <a:lnTo>
                  <a:pt x="5288" y="1616"/>
                </a:lnTo>
                <a:cubicBezTo>
                  <a:pt x="5284" y="1616"/>
                  <a:pt x="5280" y="1613"/>
                  <a:pt x="5280" y="1608"/>
                </a:cubicBezTo>
                <a:cubicBezTo>
                  <a:pt x="5280" y="1604"/>
                  <a:pt x="5284" y="1600"/>
                  <a:pt x="5288" y="1600"/>
                </a:cubicBezTo>
                <a:cubicBezTo>
                  <a:pt x="5293" y="1600"/>
                  <a:pt x="5296" y="1604"/>
                  <a:pt x="5296" y="1608"/>
                </a:cubicBezTo>
                <a:cubicBezTo>
                  <a:pt x="5296" y="1613"/>
                  <a:pt x="5293" y="1616"/>
                  <a:pt x="5288" y="1616"/>
                </a:cubicBezTo>
                <a:close/>
                <a:moveTo>
                  <a:pt x="5256" y="1616"/>
                </a:moveTo>
                <a:lnTo>
                  <a:pt x="5256" y="1616"/>
                </a:lnTo>
                <a:cubicBezTo>
                  <a:pt x="5252" y="1616"/>
                  <a:pt x="5248" y="1613"/>
                  <a:pt x="5248" y="1608"/>
                </a:cubicBezTo>
                <a:cubicBezTo>
                  <a:pt x="5248" y="1604"/>
                  <a:pt x="5252" y="1600"/>
                  <a:pt x="5256" y="1600"/>
                </a:cubicBezTo>
                <a:cubicBezTo>
                  <a:pt x="5261" y="1600"/>
                  <a:pt x="5264" y="1604"/>
                  <a:pt x="5264" y="1608"/>
                </a:cubicBezTo>
                <a:cubicBezTo>
                  <a:pt x="5264" y="1613"/>
                  <a:pt x="5261" y="1616"/>
                  <a:pt x="5256" y="1616"/>
                </a:cubicBezTo>
                <a:close/>
                <a:moveTo>
                  <a:pt x="5224" y="1616"/>
                </a:moveTo>
                <a:lnTo>
                  <a:pt x="5224" y="1616"/>
                </a:lnTo>
                <a:cubicBezTo>
                  <a:pt x="5220" y="1616"/>
                  <a:pt x="5216" y="1613"/>
                  <a:pt x="5216" y="1608"/>
                </a:cubicBezTo>
                <a:cubicBezTo>
                  <a:pt x="5216" y="1604"/>
                  <a:pt x="5220" y="1600"/>
                  <a:pt x="5224" y="1600"/>
                </a:cubicBezTo>
                <a:cubicBezTo>
                  <a:pt x="5229" y="1600"/>
                  <a:pt x="5232" y="1604"/>
                  <a:pt x="5232" y="1608"/>
                </a:cubicBezTo>
                <a:cubicBezTo>
                  <a:pt x="5232" y="1613"/>
                  <a:pt x="5229" y="1616"/>
                  <a:pt x="5224" y="1616"/>
                </a:cubicBezTo>
                <a:close/>
                <a:moveTo>
                  <a:pt x="5192" y="1616"/>
                </a:moveTo>
                <a:lnTo>
                  <a:pt x="5192" y="1616"/>
                </a:lnTo>
                <a:cubicBezTo>
                  <a:pt x="5188" y="1616"/>
                  <a:pt x="5184" y="1613"/>
                  <a:pt x="5184" y="1608"/>
                </a:cubicBezTo>
                <a:cubicBezTo>
                  <a:pt x="5184" y="1604"/>
                  <a:pt x="5188" y="1600"/>
                  <a:pt x="5192" y="1600"/>
                </a:cubicBezTo>
                <a:cubicBezTo>
                  <a:pt x="5197" y="1600"/>
                  <a:pt x="5200" y="1604"/>
                  <a:pt x="5200" y="1608"/>
                </a:cubicBezTo>
                <a:cubicBezTo>
                  <a:pt x="5200" y="1613"/>
                  <a:pt x="5197" y="1616"/>
                  <a:pt x="5192" y="1616"/>
                </a:cubicBezTo>
                <a:close/>
                <a:moveTo>
                  <a:pt x="5160" y="1616"/>
                </a:moveTo>
                <a:lnTo>
                  <a:pt x="5160" y="1616"/>
                </a:lnTo>
                <a:cubicBezTo>
                  <a:pt x="5156" y="1616"/>
                  <a:pt x="5152" y="1613"/>
                  <a:pt x="5152" y="1608"/>
                </a:cubicBezTo>
                <a:cubicBezTo>
                  <a:pt x="5152" y="1604"/>
                  <a:pt x="5156" y="1600"/>
                  <a:pt x="5160" y="1600"/>
                </a:cubicBezTo>
                <a:cubicBezTo>
                  <a:pt x="5165" y="1600"/>
                  <a:pt x="5168" y="1604"/>
                  <a:pt x="5168" y="1608"/>
                </a:cubicBezTo>
                <a:cubicBezTo>
                  <a:pt x="5168" y="1613"/>
                  <a:pt x="5165" y="1616"/>
                  <a:pt x="5160" y="1616"/>
                </a:cubicBezTo>
                <a:close/>
                <a:moveTo>
                  <a:pt x="5128" y="1616"/>
                </a:moveTo>
                <a:lnTo>
                  <a:pt x="5128" y="1616"/>
                </a:lnTo>
                <a:cubicBezTo>
                  <a:pt x="5124" y="1616"/>
                  <a:pt x="5120" y="1613"/>
                  <a:pt x="5120" y="1608"/>
                </a:cubicBezTo>
                <a:cubicBezTo>
                  <a:pt x="5120" y="1604"/>
                  <a:pt x="5124" y="1600"/>
                  <a:pt x="5128" y="1600"/>
                </a:cubicBezTo>
                <a:cubicBezTo>
                  <a:pt x="5132" y="1600"/>
                  <a:pt x="5136" y="1604"/>
                  <a:pt x="5136" y="1608"/>
                </a:cubicBezTo>
                <a:cubicBezTo>
                  <a:pt x="5136" y="1613"/>
                  <a:pt x="5132" y="1616"/>
                  <a:pt x="5128" y="1616"/>
                </a:cubicBezTo>
                <a:close/>
                <a:moveTo>
                  <a:pt x="5096" y="1616"/>
                </a:moveTo>
                <a:lnTo>
                  <a:pt x="5096" y="1616"/>
                </a:lnTo>
                <a:cubicBezTo>
                  <a:pt x="5092" y="1616"/>
                  <a:pt x="5088" y="1613"/>
                  <a:pt x="5088" y="1608"/>
                </a:cubicBezTo>
                <a:cubicBezTo>
                  <a:pt x="5088" y="1604"/>
                  <a:pt x="5092" y="1600"/>
                  <a:pt x="5096" y="1600"/>
                </a:cubicBezTo>
                <a:cubicBezTo>
                  <a:pt x="5100" y="1600"/>
                  <a:pt x="5104" y="1604"/>
                  <a:pt x="5104" y="1608"/>
                </a:cubicBezTo>
                <a:cubicBezTo>
                  <a:pt x="5104" y="1613"/>
                  <a:pt x="5100" y="1616"/>
                  <a:pt x="5096" y="1616"/>
                </a:cubicBezTo>
                <a:close/>
                <a:moveTo>
                  <a:pt x="5064" y="1616"/>
                </a:moveTo>
                <a:lnTo>
                  <a:pt x="5064" y="1616"/>
                </a:lnTo>
                <a:cubicBezTo>
                  <a:pt x="5060" y="1616"/>
                  <a:pt x="5056" y="1613"/>
                  <a:pt x="5056" y="1608"/>
                </a:cubicBezTo>
                <a:cubicBezTo>
                  <a:pt x="5056" y="1604"/>
                  <a:pt x="5060" y="1600"/>
                  <a:pt x="5064" y="1600"/>
                </a:cubicBezTo>
                <a:cubicBezTo>
                  <a:pt x="5068" y="1600"/>
                  <a:pt x="5072" y="1604"/>
                  <a:pt x="5072" y="1608"/>
                </a:cubicBezTo>
                <a:cubicBezTo>
                  <a:pt x="5072" y="1613"/>
                  <a:pt x="5068" y="1616"/>
                  <a:pt x="5064" y="1616"/>
                </a:cubicBezTo>
                <a:close/>
                <a:moveTo>
                  <a:pt x="5032" y="1616"/>
                </a:moveTo>
                <a:lnTo>
                  <a:pt x="5032" y="1616"/>
                </a:lnTo>
                <a:cubicBezTo>
                  <a:pt x="5028" y="1616"/>
                  <a:pt x="5024" y="1613"/>
                  <a:pt x="5024" y="1608"/>
                </a:cubicBezTo>
                <a:cubicBezTo>
                  <a:pt x="5024" y="1604"/>
                  <a:pt x="5028" y="1600"/>
                  <a:pt x="5032" y="1600"/>
                </a:cubicBezTo>
                <a:cubicBezTo>
                  <a:pt x="5036" y="1600"/>
                  <a:pt x="5040" y="1604"/>
                  <a:pt x="5040" y="1608"/>
                </a:cubicBezTo>
                <a:cubicBezTo>
                  <a:pt x="5040" y="1613"/>
                  <a:pt x="5036" y="1616"/>
                  <a:pt x="5032" y="1616"/>
                </a:cubicBezTo>
                <a:close/>
                <a:moveTo>
                  <a:pt x="5000" y="1616"/>
                </a:moveTo>
                <a:lnTo>
                  <a:pt x="5000" y="1616"/>
                </a:lnTo>
                <a:cubicBezTo>
                  <a:pt x="4996" y="1616"/>
                  <a:pt x="4992" y="1613"/>
                  <a:pt x="4992" y="1608"/>
                </a:cubicBezTo>
                <a:cubicBezTo>
                  <a:pt x="4992" y="1604"/>
                  <a:pt x="4996" y="1600"/>
                  <a:pt x="5000" y="1600"/>
                </a:cubicBezTo>
                <a:cubicBezTo>
                  <a:pt x="5004" y="1600"/>
                  <a:pt x="5008" y="1604"/>
                  <a:pt x="5008" y="1608"/>
                </a:cubicBezTo>
                <a:cubicBezTo>
                  <a:pt x="5008" y="1613"/>
                  <a:pt x="5004" y="1616"/>
                  <a:pt x="5000" y="1616"/>
                </a:cubicBezTo>
                <a:close/>
                <a:moveTo>
                  <a:pt x="4968" y="1616"/>
                </a:moveTo>
                <a:lnTo>
                  <a:pt x="4968" y="1616"/>
                </a:lnTo>
                <a:cubicBezTo>
                  <a:pt x="4964" y="1616"/>
                  <a:pt x="4960" y="1613"/>
                  <a:pt x="4960" y="1608"/>
                </a:cubicBezTo>
                <a:cubicBezTo>
                  <a:pt x="4960" y="1604"/>
                  <a:pt x="4964" y="1600"/>
                  <a:pt x="4968" y="1600"/>
                </a:cubicBezTo>
                <a:cubicBezTo>
                  <a:pt x="4972" y="1600"/>
                  <a:pt x="4976" y="1604"/>
                  <a:pt x="4976" y="1608"/>
                </a:cubicBezTo>
                <a:cubicBezTo>
                  <a:pt x="4976" y="1613"/>
                  <a:pt x="4972" y="1616"/>
                  <a:pt x="4968" y="1616"/>
                </a:cubicBezTo>
                <a:close/>
                <a:moveTo>
                  <a:pt x="4936" y="1616"/>
                </a:moveTo>
                <a:lnTo>
                  <a:pt x="4936" y="1616"/>
                </a:lnTo>
                <a:cubicBezTo>
                  <a:pt x="4932" y="1616"/>
                  <a:pt x="4928" y="1613"/>
                  <a:pt x="4928" y="1608"/>
                </a:cubicBezTo>
                <a:cubicBezTo>
                  <a:pt x="4928" y="1604"/>
                  <a:pt x="4932" y="1600"/>
                  <a:pt x="4936" y="1600"/>
                </a:cubicBezTo>
                <a:cubicBezTo>
                  <a:pt x="4940" y="1600"/>
                  <a:pt x="4944" y="1604"/>
                  <a:pt x="4944" y="1608"/>
                </a:cubicBezTo>
                <a:cubicBezTo>
                  <a:pt x="4944" y="1613"/>
                  <a:pt x="4940" y="1616"/>
                  <a:pt x="4936" y="1616"/>
                </a:cubicBezTo>
                <a:close/>
                <a:moveTo>
                  <a:pt x="4904" y="1616"/>
                </a:moveTo>
                <a:lnTo>
                  <a:pt x="4904" y="1616"/>
                </a:lnTo>
                <a:cubicBezTo>
                  <a:pt x="4900" y="1616"/>
                  <a:pt x="4896" y="1613"/>
                  <a:pt x="4896" y="1608"/>
                </a:cubicBezTo>
                <a:cubicBezTo>
                  <a:pt x="4896" y="1604"/>
                  <a:pt x="4900" y="1600"/>
                  <a:pt x="4904" y="1600"/>
                </a:cubicBezTo>
                <a:cubicBezTo>
                  <a:pt x="4908" y="1600"/>
                  <a:pt x="4912" y="1604"/>
                  <a:pt x="4912" y="1608"/>
                </a:cubicBezTo>
                <a:cubicBezTo>
                  <a:pt x="4912" y="1613"/>
                  <a:pt x="4908" y="1616"/>
                  <a:pt x="4904" y="1616"/>
                </a:cubicBezTo>
                <a:close/>
                <a:moveTo>
                  <a:pt x="4872" y="1616"/>
                </a:moveTo>
                <a:lnTo>
                  <a:pt x="4872" y="1616"/>
                </a:lnTo>
                <a:cubicBezTo>
                  <a:pt x="4868" y="1616"/>
                  <a:pt x="4864" y="1613"/>
                  <a:pt x="4864" y="1608"/>
                </a:cubicBezTo>
                <a:cubicBezTo>
                  <a:pt x="4864" y="1604"/>
                  <a:pt x="4868" y="1600"/>
                  <a:pt x="4872" y="1600"/>
                </a:cubicBezTo>
                <a:cubicBezTo>
                  <a:pt x="4876" y="1600"/>
                  <a:pt x="4880" y="1604"/>
                  <a:pt x="4880" y="1608"/>
                </a:cubicBezTo>
                <a:cubicBezTo>
                  <a:pt x="4880" y="1613"/>
                  <a:pt x="4876" y="1616"/>
                  <a:pt x="4872" y="1616"/>
                </a:cubicBezTo>
                <a:close/>
                <a:moveTo>
                  <a:pt x="4840" y="1616"/>
                </a:moveTo>
                <a:lnTo>
                  <a:pt x="4840" y="1616"/>
                </a:lnTo>
                <a:cubicBezTo>
                  <a:pt x="4836" y="1616"/>
                  <a:pt x="4832" y="1613"/>
                  <a:pt x="4832" y="1608"/>
                </a:cubicBezTo>
                <a:cubicBezTo>
                  <a:pt x="4832" y="1604"/>
                  <a:pt x="4836" y="1600"/>
                  <a:pt x="4840" y="1600"/>
                </a:cubicBezTo>
                <a:cubicBezTo>
                  <a:pt x="4844" y="1600"/>
                  <a:pt x="4848" y="1604"/>
                  <a:pt x="4848" y="1608"/>
                </a:cubicBezTo>
                <a:cubicBezTo>
                  <a:pt x="4848" y="1613"/>
                  <a:pt x="4844" y="1616"/>
                  <a:pt x="4840" y="1616"/>
                </a:cubicBezTo>
                <a:close/>
                <a:moveTo>
                  <a:pt x="4808" y="1616"/>
                </a:moveTo>
                <a:lnTo>
                  <a:pt x="4808" y="1616"/>
                </a:lnTo>
                <a:cubicBezTo>
                  <a:pt x="4803" y="1616"/>
                  <a:pt x="4800" y="1613"/>
                  <a:pt x="4800" y="1608"/>
                </a:cubicBezTo>
                <a:cubicBezTo>
                  <a:pt x="4800" y="1604"/>
                  <a:pt x="4803" y="1600"/>
                  <a:pt x="4808" y="1600"/>
                </a:cubicBezTo>
                <a:cubicBezTo>
                  <a:pt x="4812" y="1600"/>
                  <a:pt x="4816" y="1604"/>
                  <a:pt x="4816" y="1608"/>
                </a:cubicBezTo>
                <a:cubicBezTo>
                  <a:pt x="4816" y="1613"/>
                  <a:pt x="4812" y="1616"/>
                  <a:pt x="4808" y="1616"/>
                </a:cubicBezTo>
                <a:close/>
                <a:moveTo>
                  <a:pt x="4776" y="1616"/>
                </a:moveTo>
                <a:lnTo>
                  <a:pt x="4776" y="1616"/>
                </a:lnTo>
                <a:cubicBezTo>
                  <a:pt x="4771" y="1616"/>
                  <a:pt x="4768" y="1613"/>
                  <a:pt x="4768" y="1608"/>
                </a:cubicBezTo>
                <a:cubicBezTo>
                  <a:pt x="4768" y="1604"/>
                  <a:pt x="4771" y="1600"/>
                  <a:pt x="4776" y="1600"/>
                </a:cubicBezTo>
                <a:cubicBezTo>
                  <a:pt x="4780" y="1600"/>
                  <a:pt x="4784" y="1604"/>
                  <a:pt x="4784" y="1608"/>
                </a:cubicBezTo>
                <a:cubicBezTo>
                  <a:pt x="4784" y="1613"/>
                  <a:pt x="4780" y="1616"/>
                  <a:pt x="4776" y="1616"/>
                </a:cubicBezTo>
                <a:close/>
                <a:moveTo>
                  <a:pt x="4744" y="1616"/>
                </a:moveTo>
                <a:lnTo>
                  <a:pt x="4744" y="1616"/>
                </a:lnTo>
                <a:cubicBezTo>
                  <a:pt x="4739" y="1616"/>
                  <a:pt x="4736" y="1613"/>
                  <a:pt x="4736" y="1608"/>
                </a:cubicBezTo>
                <a:cubicBezTo>
                  <a:pt x="4736" y="1604"/>
                  <a:pt x="4739" y="1600"/>
                  <a:pt x="4744" y="1600"/>
                </a:cubicBezTo>
                <a:cubicBezTo>
                  <a:pt x="4748" y="1600"/>
                  <a:pt x="4752" y="1604"/>
                  <a:pt x="4752" y="1608"/>
                </a:cubicBezTo>
                <a:cubicBezTo>
                  <a:pt x="4752" y="1613"/>
                  <a:pt x="4748" y="1616"/>
                  <a:pt x="4744" y="1616"/>
                </a:cubicBezTo>
                <a:close/>
                <a:moveTo>
                  <a:pt x="4712" y="1616"/>
                </a:moveTo>
                <a:lnTo>
                  <a:pt x="4712" y="1616"/>
                </a:lnTo>
                <a:cubicBezTo>
                  <a:pt x="4707" y="1616"/>
                  <a:pt x="4704" y="1613"/>
                  <a:pt x="4704" y="1608"/>
                </a:cubicBezTo>
                <a:cubicBezTo>
                  <a:pt x="4704" y="1604"/>
                  <a:pt x="4707" y="1600"/>
                  <a:pt x="4712" y="1600"/>
                </a:cubicBezTo>
                <a:cubicBezTo>
                  <a:pt x="4716" y="1600"/>
                  <a:pt x="4720" y="1604"/>
                  <a:pt x="4720" y="1608"/>
                </a:cubicBezTo>
                <a:cubicBezTo>
                  <a:pt x="4720" y="1613"/>
                  <a:pt x="4716" y="1616"/>
                  <a:pt x="4712" y="1616"/>
                </a:cubicBezTo>
                <a:close/>
                <a:moveTo>
                  <a:pt x="4680" y="1616"/>
                </a:moveTo>
                <a:lnTo>
                  <a:pt x="4680" y="1616"/>
                </a:lnTo>
                <a:cubicBezTo>
                  <a:pt x="4675" y="1616"/>
                  <a:pt x="4672" y="1613"/>
                  <a:pt x="4672" y="1608"/>
                </a:cubicBezTo>
                <a:cubicBezTo>
                  <a:pt x="4672" y="1604"/>
                  <a:pt x="4675" y="1600"/>
                  <a:pt x="4680" y="1600"/>
                </a:cubicBezTo>
                <a:cubicBezTo>
                  <a:pt x="4684" y="1600"/>
                  <a:pt x="4688" y="1604"/>
                  <a:pt x="4688" y="1608"/>
                </a:cubicBezTo>
                <a:cubicBezTo>
                  <a:pt x="4688" y="1613"/>
                  <a:pt x="4684" y="1616"/>
                  <a:pt x="4680" y="1616"/>
                </a:cubicBezTo>
                <a:close/>
                <a:moveTo>
                  <a:pt x="4648" y="1616"/>
                </a:moveTo>
                <a:lnTo>
                  <a:pt x="4648" y="1616"/>
                </a:lnTo>
                <a:cubicBezTo>
                  <a:pt x="4643" y="1616"/>
                  <a:pt x="4640" y="1613"/>
                  <a:pt x="4640" y="1608"/>
                </a:cubicBezTo>
                <a:cubicBezTo>
                  <a:pt x="4640" y="1604"/>
                  <a:pt x="4643" y="1600"/>
                  <a:pt x="4648" y="1600"/>
                </a:cubicBezTo>
                <a:cubicBezTo>
                  <a:pt x="4652" y="1600"/>
                  <a:pt x="4656" y="1604"/>
                  <a:pt x="4656" y="1608"/>
                </a:cubicBezTo>
                <a:cubicBezTo>
                  <a:pt x="4656" y="1613"/>
                  <a:pt x="4652" y="1616"/>
                  <a:pt x="4648" y="1616"/>
                </a:cubicBezTo>
                <a:close/>
                <a:moveTo>
                  <a:pt x="4616" y="1616"/>
                </a:moveTo>
                <a:lnTo>
                  <a:pt x="4616" y="1616"/>
                </a:lnTo>
                <a:cubicBezTo>
                  <a:pt x="4611" y="1616"/>
                  <a:pt x="4608" y="1613"/>
                  <a:pt x="4608" y="1608"/>
                </a:cubicBezTo>
                <a:cubicBezTo>
                  <a:pt x="4608" y="1604"/>
                  <a:pt x="4611" y="1600"/>
                  <a:pt x="4616" y="1600"/>
                </a:cubicBezTo>
                <a:cubicBezTo>
                  <a:pt x="4620" y="1600"/>
                  <a:pt x="4624" y="1604"/>
                  <a:pt x="4624" y="1608"/>
                </a:cubicBezTo>
                <a:cubicBezTo>
                  <a:pt x="4624" y="1613"/>
                  <a:pt x="4620" y="1616"/>
                  <a:pt x="4616" y="1616"/>
                </a:cubicBezTo>
                <a:close/>
                <a:moveTo>
                  <a:pt x="4584" y="1616"/>
                </a:moveTo>
                <a:lnTo>
                  <a:pt x="4584" y="1616"/>
                </a:lnTo>
                <a:cubicBezTo>
                  <a:pt x="4579" y="1616"/>
                  <a:pt x="4576" y="1613"/>
                  <a:pt x="4576" y="1608"/>
                </a:cubicBezTo>
                <a:cubicBezTo>
                  <a:pt x="4576" y="1604"/>
                  <a:pt x="4579" y="1600"/>
                  <a:pt x="4584" y="1600"/>
                </a:cubicBezTo>
                <a:cubicBezTo>
                  <a:pt x="4588" y="1600"/>
                  <a:pt x="4592" y="1604"/>
                  <a:pt x="4592" y="1608"/>
                </a:cubicBezTo>
                <a:cubicBezTo>
                  <a:pt x="4592" y="1613"/>
                  <a:pt x="4588" y="1616"/>
                  <a:pt x="4584" y="1616"/>
                </a:cubicBezTo>
                <a:close/>
                <a:moveTo>
                  <a:pt x="4552" y="1616"/>
                </a:moveTo>
                <a:lnTo>
                  <a:pt x="4552" y="1616"/>
                </a:lnTo>
                <a:cubicBezTo>
                  <a:pt x="4547" y="1616"/>
                  <a:pt x="4544" y="1613"/>
                  <a:pt x="4544" y="1608"/>
                </a:cubicBezTo>
                <a:cubicBezTo>
                  <a:pt x="4544" y="1604"/>
                  <a:pt x="4547" y="1600"/>
                  <a:pt x="4552" y="1600"/>
                </a:cubicBezTo>
                <a:cubicBezTo>
                  <a:pt x="4556" y="1600"/>
                  <a:pt x="4560" y="1604"/>
                  <a:pt x="4560" y="1608"/>
                </a:cubicBezTo>
                <a:cubicBezTo>
                  <a:pt x="4560" y="1613"/>
                  <a:pt x="4556" y="1616"/>
                  <a:pt x="4552" y="1616"/>
                </a:cubicBezTo>
                <a:close/>
                <a:moveTo>
                  <a:pt x="4520" y="1616"/>
                </a:moveTo>
                <a:lnTo>
                  <a:pt x="4520" y="1616"/>
                </a:lnTo>
                <a:cubicBezTo>
                  <a:pt x="4515" y="1616"/>
                  <a:pt x="4512" y="1613"/>
                  <a:pt x="4512" y="1608"/>
                </a:cubicBezTo>
                <a:cubicBezTo>
                  <a:pt x="4512" y="1604"/>
                  <a:pt x="4515" y="1600"/>
                  <a:pt x="4520" y="1600"/>
                </a:cubicBezTo>
                <a:cubicBezTo>
                  <a:pt x="4524" y="1600"/>
                  <a:pt x="4528" y="1604"/>
                  <a:pt x="4528" y="1608"/>
                </a:cubicBezTo>
                <a:cubicBezTo>
                  <a:pt x="4528" y="1613"/>
                  <a:pt x="4524" y="1616"/>
                  <a:pt x="4520" y="1616"/>
                </a:cubicBezTo>
                <a:close/>
                <a:moveTo>
                  <a:pt x="4488" y="1616"/>
                </a:moveTo>
                <a:lnTo>
                  <a:pt x="4488" y="1616"/>
                </a:lnTo>
                <a:cubicBezTo>
                  <a:pt x="4483" y="1616"/>
                  <a:pt x="4480" y="1613"/>
                  <a:pt x="4480" y="1608"/>
                </a:cubicBezTo>
                <a:cubicBezTo>
                  <a:pt x="4480" y="1604"/>
                  <a:pt x="4483" y="1600"/>
                  <a:pt x="4488" y="1600"/>
                </a:cubicBezTo>
                <a:cubicBezTo>
                  <a:pt x="4492" y="1600"/>
                  <a:pt x="4496" y="1604"/>
                  <a:pt x="4496" y="1608"/>
                </a:cubicBezTo>
                <a:cubicBezTo>
                  <a:pt x="4496" y="1613"/>
                  <a:pt x="4492" y="1616"/>
                  <a:pt x="4488" y="1616"/>
                </a:cubicBezTo>
                <a:close/>
                <a:moveTo>
                  <a:pt x="4456" y="1616"/>
                </a:moveTo>
                <a:lnTo>
                  <a:pt x="4456" y="1616"/>
                </a:lnTo>
                <a:cubicBezTo>
                  <a:pt x="4451" y="1616"/>
                  <a:pt x="4448" y="1613"/>
                  <a:pt x="4448" y="1608"/>
                </a:cubicBezTo>
                <a:cubicBezTo>
                  <a:pt x="4448" y="1604"/>
                  <a:pt x="4451" y="1600"/>
                  <a:pt x="4456" y="1600"/>
                </a:cubicBezTo>
                <a:cubicBezTo>
                  <a:pt x="4460" y="1600"/>
                  <a:pt x="4464" y="1604"/>
                  <a:pt x="4464" y="1608"/>
                </a:cubicBezTo>
                <a:cubicBezTo>
                  <a:pt x="4464" y="1613"/>
                  <a:pt x="4460" y="1616"/>
                  <a:pt x="4456" y="1616"/>
                </a:cubicBezTo>
                <a:close/>
                <a:moveTo>
                  <a:pt x="4424" y="1616"/>
                </a:moveTo>
                <a:lnTo>
                  <a:pt x="4424" y="1616"/>
                </a:lnTo>
                <a:cubicBezTo>
                  <a:pt x="4419" y="1616"/>
                  <a:pt x="4416" y="1613"/>
                  <a:pt x="4416" y="1608"/>
                </a:cubicBezTo>
                <a:cubicBezTo>
                  <a:pt x="4416" y="1604"/>
                  <a:pt x="4419" y="1600"/>
                  <a:pt x="4424" y="1600"/>
                </a:cubicBezTo>
                <a:cubicBezTo>
                  <a:pt x="4428" y="1600"/>
                  <a:pt x="4432" y="1604"/>
                  <a:pt x="4432" y="1608"/>
                </a:cubicBezTo>
                <a:cubicBezTo>
                  <a:pt x="4432" y="1613"/>
                  <a:pt x="4428" y="1616"/>
                  <a:pt x="4424" y="1616"/>
                </a:cubicBezTo>
                <a:close/>
                <a:moveTo>
                  <a:pt x="4392" y="1616"/>
                </a:moveTo>
                <a:lnTo>
                  <a:pt x="4392" y="1616"/>
                </a:lnTo>
                <a:cubicBezTo>
                  <a:pt x="4387" y="1616"/>
                  <a:pt x="4384" y="1613"/>
                  <a:pt x="4384" y="1608"/>
                </a:cubicBezTo>
                <a:cubicBezTo>
                  <a:pt x="4384" y="1604"/>
                  <a:pt x="4387" y="1600"/>
                  <a:pt x="4392" y="1600"/>
                </a:cubicBezTo>
                <a:cubicBezTo>
                  <a:pt x="4396" y="1600"/>
                  <a:pt x="4400" y="1604"/>
                  <a:pt x="4400" y="1608"/>
                </a:cubicBezTo>
                <a:cubicBezTo>
                  <a:pt x="4400" y="1613"/>
                  <a:pt x="4396" y="1616"/>
                  <a:pt x="4392" y="1616"/>
                </a:cubicBezTo>
                <a:close/>
                <a:moveTo>
                  <a:pt x="4360" y="1616"/>
                </a:moveTo>
                <a:lnTo>
                  <a:pt x="4360" y="1616"/>
                </a:lnTo>
                <a:cubicBezTo>
                  <a:pt x="4355" y="1616"/>
                  <a:pt x="4352" y="1613"/>
                  <a:pt x="4352" y="1608"/>
                </a:cubicBezTo>
                <a:cubicBezTo>
                  <a:pt x="4352" y="1604"/>
                  <a:pt x="4355" y="1600"/>
                  <a:pt x="4360" y="1600"/>
                </a:cubicBezTo>
                <a:cubicBezTo>
                  <a:pt x="4364" y="1600"/>
                  <a:pt x="4368" y="1604"/>
                  <a:pt x="4368" y="1608"/>
                </a:cubicBezTo>
                <a:cubicBezTo>
                  <a:pt x="4368" y="1613"/>
                  <a:pt x="4364" y="1616"/>
                  <a:pt x="4360" y="1616"/>
                </a:cubicBezTo>
                <a:close/>
                <a:moveTo>
                  <a:pt x="4328" y="1616"/>
                </a:moveTo>
                <a:lnTo>
                  <a:pt x="4328" y="1616"/>
                </a:lnTo>
                <a:cubicBezTo>
                  <a:pt x="4323" y="1616"/>
                  <a:pt x="4320" y="1613"/>
                  <a:pt x="4320" y="1608"/>
                </a:cubicBezTo>
                <a:cubicBezTo>
                  <a:pt x="4320" y="1604"/>
                  <a:pt x="4323" y="1600"/>
                  <a:pt x="4328" y="1600"/>
                </a:cubicBezTo>
                <a:cubicBezTo>
                  <a:pt x="4332" y="1600"/>
                  <a:pt x="4336" y="1604"/>
                  <a:pt x="4336" y="1608"/>
                </a:cubicBezTo>
                <a:cubicBezTo>
                  <a:pt x="4336" y="1613"/>
                  <a:pt x="4332" y="1616"/>
                  <a:pt x="4328" y="1616"/>
                </a:cubicBezTo>
                <a:close/>
                <a:moveTo>
                  <a:pt x="4296" y="1616"/>
                </a:moveTo>
                <a:lnTo>
                  <a:pt x="4296" y="1616"/>
                </a:lnTo>
                <a:cubicBezTo>
                  <a:pt x="4291" y="1616"/>
                  <a:pt x="4288" y="1613"/>
                  <a:pt x="4288" y="1608"/>
                </a:cubicBezTo>
                <a:cubicBezTo>
                  <a:pt x="4288" y="1604"/>
                  <a:pt x="4291" y="1600"/>
                  <a:pt x="4296" y="1600"/>
                </a:cubicBezTo>
                <a:cubicBezTo>
                  <a:pt x="4300" y="1600"/>
                  <a:pt x="4304" y="1604"/>
                  <a:pt x="4304" y="1608"/>
                </a:cubicBezTo>
                <a:cubicBezTo>
                  <a:pt x="4304" y="1613"/>
                  <a:pt x="4300" y="1616"/>
                  <a:pt x="4296" y="1616"/>
                </a:cubicBezTo>
                <a:close/>
                <a:moveTo>
                  <a:pt x="4264" y="1616"/>
                </a:moveTo>
                <a:lnTo>
                  <a:pt x="4264" y="1616"/>
                </a:lnTo>
                <a:cubicBezTo>
                  <a:pt x="4259" y="1616"/>
                  <a:pt x="4256" y="1613"/>
                  <a:pt x="4256" y="1608"/>
                </a:cubicBezTo>
                <a:cubicBezTo>
                  <a:pt x="4256" y="1604"/>
                  <a:pt x="4259" y="1600"/>
                  <a:pt x="4264" y="1600"/>
                </a:cubicBezTo>
                <a:cubicBezTo>
                  <a:pt x="4268" y="1600"/>
                  <a:pt x="4272" y="1604"/>
                  <a:pt x="4272" y="1608"/>
                </a:cubicBezTo>
                <a:cubicBezTo>
                  <a:pt x="4272" y="1613"/>
                  <a:pt x="4268" y="1616"/>
                  <a:pt x="4264" y="1616"/>
                </a:cubicBezTo>
                <a:close/>
                <a:moveTo>
                  <a:pt x="4232" y="1616"/>
                </a:moveTo>
                <a:lnTo>
                  <a:pt x="4232" y="1616"/>
                </a:lnTo>
                <a:cubicBezTo>
                  <a:pt x="4227" y="1616"/>
                  <a:pt x="4224" y="1613"/>
                  <a:pt x="4224" y="1608"/>
                </a:cubicBezTo>
                <a:cubicBezTo>
                  <a:pt x="4224" y="1604"/>
                  <a:pt x="4227" y="1600"/>
                  <a:pt x="4232" y="1600"/>
                </a:cubicBezTo>
                <a:cubicBezTo>
                  <a:pt x="4236" y="1600"/>
                  <a:pt x="4240" y="1604"/>
                  <a:pt x="4240" y="1608"/>
                </a:cubicBezTo>
                <a:cubicBezTo>
                  <a:pt x="4240" y="1613"/>
                  <a:pt x="4236" y="1616"/>
                  <a:pt x="4232" y="1616"/>
                </a:cubicBezTo>
                <a:close/>
                <a:moveTo>
                  <a:pt x="4200" y="1616"/>
                </a:moveTo>
                <a:lnTo>
                  <a:pt x="4200" y="1616"/>
                </a:lnTo>
                <a:cubicBezTo>
                  <a:pt x="4195" y="1616"/>
                  <a:pt x="4192" y="1613"/>
                  <a:pt x="4192" y="1608"/>
                </a:cubicBezTo>
                <a:cubicBezTo>
                  <a:pt x="4192" y="1604"/>
                  <a:pt x="4195" y="1600"/>
                  <a:pt x="4200" y="1600"/>
                </a:cubicBezTo>
                <a:cubicBezTo>
                  <a:pt x="4204" y="1600"/>
                  <a:pt x="4208" y="1604"/>
                  <a:pt x="4208" y="1608"/>
                </a:cubicBezTo>
                <a:cubicBezTo>
                  <a:pt x="4208" y="1613"/>
                  <a:pt x="4204" y="1616"/>
                  <a:pt x="4200" y="1616"/>
                </a:cubicBezTo>
                <a:close/>
                <a:moveTo>
                  <a:pt x="4168" y="1616"/>
                </a:moveTo>
                <a:lnTo>
                  <a:pt x="4168" y="1616"/>
                </a:lnTo>
                <a:cubicBezTo>
                  <a:pt x="4163" y="1616"/>
                  <a:pt x="4160" y="1613"/>
                  <a:pt x="4160" y="1608"/>
                </a:cubicBezTo>
                <a:cubicBezTo>
                  <a:pt x="4160" y="1604"/>
                  <a:pt x="4163" y="1600"/>
                  <a:pt x="4168" y="1600"/>
                </a:cubicBezTo>
                <a:cubicBezTo>
                  <a:pt x="4172" y="1600"/>
                  <a:pt x="4176" y="1604"/>
                  <a:pt x="4176" y="1608"/>
                </a:cubicBezTo>
                <a:cubicBezTo>
                  <a:pt x="4176" y="1613"/>
                  <a:pt x="4172" y="1616"/>
                  <a:pt x="4168" y="1616"/>
                </a:cubicBezTo>
                <a:close/>
                <a:moveTo>
                  <a:pt x="4136" y="1616"/>
                </a:moveTo>
                <a:lnTo>
                  <a:pt x="4136" y="1616"/>
                </a:lnTo>
                <a:cubicBezTo>
                  <a:pt x="4131" y="1616"/>
                  <a:pt x="4128" y="1613"/>
                  <a:pt x="4128" y="1608"/>
                </a:cubicBezTo>
                <a:cubicBezTo>
                  <a:pt x="4128" y="1604"/>
                  <a:pt x="4131" y="1600"/>
                  <a:pt x="4136" y="1600"/>
                </a:cubicBezTo>
                <a:cubicBezTo>
                  <a:pt x="4140" y="1600"/>
                  <a:pt x="4144" y="1604"/>
                  <a:pt x="4144" y="1608"/>
                </a:cubicBezTo>
                <a:cubicBezTo>
                  <a:pt x="4144" y="1613"/>
                  <a:pt x="4140" y="1616"/>
                  <a:pt x="4136" y="1616"/>
                </a:cubicBezTo>
                <a:close/>
                <a:moveTo>
                  <a:pt x="4104" y="1616"/>
                </a:moveTo>
                <a:lnTo>
                  <a:pt x="4104" y="1616"/>
                </a:lnTo>
                <a:cubicBezTo>
                  <a:pt x="4099" y="1616"/>
                  <a:pt x="4096" y="1613"/>
                  <a:pt x="4096" y="1608"/>
                </a:cubicBezTo>
                <a:cubicBezTo>
                  <a:pt x="4096" y="1604"/>
                  <a:pt x="4099" y="1600"/>
                  <a:pt x="4104" y="1600"/>
                </a:cubicBezTo>
                <a:cubicBezTo>
                  <a:pt x="4108" y="1600"/>
                  <a:pt x="4112" y="1604"/>
                  <a:pt x="4112" y="1608"/>
                </a:cubicBezTo>
                <a:cubicBezTo>
                  <a:pt x="4112" y="1613"/>
                  <a:pt x="4108" y="1616"/>
                  <a:pt x="4104" y="1616"/>
                </a:cubicBezTo>
                <a:close/>
                <a:moveTo>
                  <a:pt x="4072" y="1616"/>
                </a:moveTo>
                <a:lnTo>
                  <a:pt x="4072" y="1616"/>
                </a:lnTo>
                <a:cubicBezTo>
                  <a:pt x="4067" y="1616"/>
                  <a:pt x="4064" y="1613"/>
                  <a:pt x="4064" y="1608"/>
                </a:cubicBezTo>
                <a:cubicBezTo>
                  <a:pt x="4064" y="1604"/>
                  <a:pt x="4067" y="1600"/>
                  <a:pt x="4072" y="1600"/>
                </a:cubicBezTo>
                <a:cubicBezTo>
                  <a:pt x="4076" y="1600"/>
                  <a:pt x="4080" y="1604"/>
                  <a:pt x="4080" y="1608"/>
                </a:cubicBezTo>
                <a:cubicBezTo>
                  <a:pt x="4080" y="1613"/>
                  <a:pt x="4076" y="1616"/>
                  <a:pt x="4072" y="1616"/>
                </a:cubicBezTo>
                <a:close/>
                <a:moveTo>
                  <a:pt x="4040" y="1616"/>
                </a:moveTo>
                <a:lnTo>
                  <a:pt x="4040" y="1616"/>
                </a:lnTo>
                <a:cubicBezTo>
                  <a:pt x="4035" y="1616"/>
                  <a:pt x="4032" y="1613"/>
                  <a:pt x="4032" y="1608"/>
                </a:cubicBezTo>
                <a:cubicBezTo>
                  <a:pt x="4032" y="1604"/>
                  <a:pt x="4035" y="1600"/>
                  <a:pt x="4040" y="1600"/>
                </a:cubicBezTo>
                <a:cubicBezTo>
                  <a:pt x="4044" y="1600"/>
                  <a:pt x="4048" y="1604"/>
                  <a:pt x="4048" y="1608"/>
                </a:cubicBezTo>
                <a:cubicBezTo>
                  <a:pt x="4048" y="1613"/>
                  <a:pt x="4044" y="1616"/>
                  <a:pt x="4040" y="1616"/>
                </a:cubicBezTo>
                <a:close/>
                <a:moveTo>
                  <a:pt x="4008" y="1616"/>
                </a:moveTo>
                <a:lnTo>
                  <a:pt x="4008" y="1616"/>
                </a:lnTo>
                <a:cubicBezTo>
                  <a:pt x="4003" y="1616"/>
                  <a:pt x="4000" y="1613"/>
                  <a:pt x="4000" y="1608"/>
                </a:cubicBezTo>
                <a:cubicBezTo>
                  <a:pt x="4000" y="1604"/>
                  <a:pt x="4003" y="1600"/>
                  <a:pt x="4008" y="1600"/>
                </a:cubicBezTo>
                <a:cubicBezTo>
                  <a:pt x="4012" y="1600"/>
                  <a:pt x="4016" y="1604"/>
                  <a:pt x="4016" y="1608"/>
                </a:cubicBezTo>
                <a:cubicBezTo>
                  <a:pt x="4016" y="1613"/>
                  <a:pt x="4012" y="1616"/>
                  <a:pt x="4008" y="1616"/>
                </a:cubicBezTo>
                <a:close/>
                <a:moveTo>
                  <a:pt x="3976" y="1616"/>
                </a:moveTo>
                <a:lnTo>
                  <a:pt x="3975" y="1616"/>
                </a:lnTo>
                <a:cubicBezTo>
                  <a:pt x="3971" y="1616"/>
                  <a:pt x="3967" y="1613"/>
                  <a:pt x="3967" y="1608"/>
                </a:cubicBezTo>
                <a:cubicBezTo>
                  <a:pt x="3967" y="1604"/>
                  <a:pt x="3971" y="1600"/>
                  <a:pt x="3975" y="1600"/>
                </a:cubicBezTo>
                <a:lnTo>
                  <a:pt x="3976" y="1600"/>
                </a:lnTo>
                <a:cubicBezTo>
                  <a:pt x="3980" y="1600"/>
                  <a:pt x="3984" y="1604"/>
                  <a:pt x="3984" y="1608"/>
                </a:cubicBezTo>
                <a:cubicBezTo>
                  <a:pt x="3984" y="1613"/>
                  <a:pt x="3980" y="1616"/>
                  <a:pt x="3976" y="1616"/>
                </a:cubicBezTo>
                <a:close/>
                <a:moveTo>
                  <a:pt x="3943" y="1616"/>
                </a:moveTo>
                <a:lnTo>
                  <a:pt x="3943" y="1616"/>
                </a:lnTo>
                <a:cubicBezTo>
                  <a:pt x="3939" y="1616"/>
                  <a:pt x="3935" y="1613"/>
                  <a:pt x="3935" y="1608"/>
                </a:cubicBezTo>
                <a:cubicBezTo>
                  <a:pt x="3935" y="1604"/>
                  <a:pt x="3939" y="1600"/>
                  <a:pt x="3943" y="1600"/>
                </a:cubicBezTo>
                <a:cubicBezTo>
                  <a:pt x="3948" y="1600"/>
                  <a:pt x="3951" y="1604"/>
                  <a:pt x="3951" y="1608"/>
                </a:cubicBezTo>
                <a:cubicBezTo>
                  <a:pt x="3951" y="1613"/>
                  <a:pt x="3948" y="1616"/>
                  <a:pt x="3943" y="1616"/>
                </a:cubicBezTo>
                <a:close/>
                <a:moveTo>
                  <a:pt x="3911" y="1616"/>
                </a:moveTo>
                <a:lnTo>
                  <a:pt x="3911" y="1616"/>
                </a:lnTo>
                <a:cubicBezTo>
                  <a:pt x="3907" y="1616"/>
                  <a:pt x="3903" y="1613"/>
                  <a:pt x="3903" y="1608"/>
                </a:cubicBezTo>
                <a:cubicBezTo>
                  <a:pt x="3903" y="1604"/>
                  <a:pt x="3907" y="1600"/>
                  <a:pt x="3911" y="1600"/>
                </a:cubicBezTo>
                <a:cubicBezTo>
                  <a:pt x="3916" y="1600"/>
                  <a:pt x="3919" y="1604"/>
                  <a:pt x="3919" y="1608"/>
                </a:cubicBezTo>
                <a:cubicBezTo>
                  <a:pt x="3919" y="1613"/>
                  <a:pt x="3916" y="1616"/>
                  <a:pt x="3911" y="1616"/>
                </a:cubicBezTo>
                <a:close/>
                <a:moveTo>
                  <a:pt x="3879" y="1616"/>
                </a:moveTo>
                <a:lnTo>
                  <a:pt x="3879" y="1616"/>
                </a:lnTo>
                <a:cubicBezTo>
                  <a:pt x="3875" y="1616"/>
                  <a:pt x="3871" y="1613"/>
                  <a:pt x="3871" y="1608"/>
                </a:cubicBezTo>
                <a:cubicBezTo>
                  <a:pt x="3871" y="1604"/>
                  <a:pt x="3875" y="1600"/>
                  <a:pt x="3879" y="1600"/>
                </a:cubicBezTo>
                <a:cubicBezTo>
                  <a:pt x="3884" y="1600"/>
                  <a:pt x="3887" y="1604"/>
                  <a:pt x="3887" y="1608"/>
                </a:cubicBezTo>
                <a:cubicBezTo>
                  <a:pt x="3887" y="1613"/>
                  <a:pt x="3884" y="1616"/>
                  <a:pt x="3879" y="1616"/>
                </a:cubicBezTo>
                <a:close/>
                <a:moveTo>
                  <a:pt x="3847" y="1616"/>
                </a:moveTo>
                <a:lnTo>
                  <a:pt x="3847" y="1616"/>
                </a:lnTo>
                <a:cubicBezTo>
                  <a:pt x="3843" y="1616"/>
                  <a:pt x="3839" y="1613"/>
                  <a:pt x="3839" y="1608"/>
                </a:cubicBezTo>
                <a:cubicBezTo>
                  <a:pt x="3839" y="1604"/>
                  <a:pt x="3843" y="1600"/>
                  <a:pt x="3847" y="1600"/>
                </a:cubicBezTo>
                <a:cubicBezTo>
                  <a:pt x="3852" y="1600"/>
                  <a:pt x="3855" y="1604"/>
                  <a:pt x="3855" y="1608"/>
                </a:cubicBezTo>
                <a:cubicBezTo>
                  <a:pt x="3855" y="1613"/>
                  <a:pt x="3852" y="1616"/>
                  <a:pt x="3847" y="1616"/>
                </a:cubicBezTo>
                <a:close/>
                <a:moveTo>
                  <a:pt x="3815" y="1616"/>
                </a:moveTo>
                <a:lnTo>
                  <a:pt x="3815" y="1616"/>
                </a:lnTo>
                <a:cubicBezTo>
                  <a:pt x="3811" y="1616"/>
                  <a:pt x="3807" y="1613"/>
                  <a:pt x="3807" y="1608"/>
                </a:cubicBezTo>
                <a:cubicBezTo>
                  <a:pt x="3807" y="1604"/>
                  <a:pt x="3811" y="1600"/>
                  <a:pt x="3815" y="1600"/>
                </a:cubicBezTo>
                <a:cubicBezTo>
                  <a:pt x="3820" y="1600"/>
                  <a:pt x="3823" y="1604"/>
                  <a:pt x="3823" y="1608"/>
                </a:cubicBezTo>
                <a:cubicBezTo>
                  <a:pt x="3823" y="1613"/>
                  <a:pt x="3820" y="1616"/>
                  <a:pt x="3815" y="1616"/>
                </a:cubicBezTo>
                <a:close/>
                <a:moveTo>
                  <a:pt x="3783" y="1616"/>
                </a:moveTo>
                <a:lnTo>
                  <a:pt x="3783" y="1616"/>
                </a:lnTo>
                <a:cubicBezTo>
                  <a:pt x="3779" y="1616"/>
                  <a:pt x="3775" y="1613"/>
                  <a:pt x="3775" y="1608"/>
                </a:cubicBezTo>
                <a:cubicBezTo>
                  <a:pt x="3775" y="1604"/>
                  <a:pt x="3779" y="1600"/>
                  <a:pt x="3783" y="1600"/>
                </a:cubicBezTo>
                <a:cubicBezTo>
                  <a:pt x="3788" y="1600"/>
                  <a:pt x="3791" y="1604"/>
                  <a:pt x="3791" y="1608"/>
                </a:cubicBezTo>
                <a:cubicBezTo>
                  <a:pt x="3791" y="1613"/>
                  <a:pt x="3788" y="1616"/>
                  <a:pt x="3783" y="1616"/>
                </a:cubicBezTo>
                <a:close/>
                <a:moveTo>
                  <a:pt x="3751" y="1616"/>
                </a:moveTo>
                <a:lnTo>
                  <a:pt x="3751" y="1616"/>
                </a:lnTo>
                <a:cubicBezTo>
                  <a:pt x="3747" y="1616"/>
                  <a:pt x="3743" y="1613"/>
                  <a:pt x="3743" y="1608"/>
                </a:cubicBezTo>
                <a:cubicBezTo>
                  <a:pt x="3743" y="1604"/>
                  <a:pt x="3747" y="1600"/>
                  <a:pt x="3751" y="1600"/>
                </a:cubicBezTo>
                <a:cubicBezTo>
                  <a:pt x="3756" y="1600"/>
                  <a:pt x="3759" y="1604"/>
                  <a:pt x="3759" y="1608"/>
                </a:cubicBezTo>
                <a:cubicBezTo>
                  <a:pt x="3759" y="1613"/>
                  <a:pt x="3756" y="1616"/>
                  <a:pt x="3751" y="1616"/>
                </a:cubicBezTo>
                <a:close/>
                <a:moveTo>
                  <a:pt x="3719" y="1616"/>
                </a:moveTo>
                <a:lnTo>
                  <a:pt x="3719" y="1616"/>
                </a:lnTo>
                <a:cubicBezTo>
                  <a:pt x="3715" y="1616"/>
                  <a:pt x="3711" y="1613"/>
                  <a:pt x="3711" y="1608"/>
                </a:cubicBezTo>
                <a:cubicBezTo>
                  <a:pt x="3711" y="1604"/>
                  <a:pt x="3715" y="1600"/>
                  <a:pt x="3719" y="1600"/>
                </a:cubicBezTo>
                <a:cubicBezTo>
                  <a:pt x="3724" y="1600"/>
                  <a:pt x="3727" y="1604"/>
                  <a:pt x="3727" y="1608"/>
                </a:cubicBezTo>
                <a:cubicBezTo>
                  <a:pt x="3727" y="1613"/>
                  <a:pt x="3724" y="1616"/>
                  <a:pt x="3719" y="1616"/>
                </a:cubicBezTo>
                <a:close/>
                <a:moveTo>
                  <a:pt x="3687" y="1616"/>
                </a:moveTo>
                <a:lnTo>
                  <a:pt x="3687" y="1616"/>
                </a:lnTo>
                <a:cubicBezTo>
                  <a:pt x="3683" y="1616"/>
                  <a:pt x="3679" y="1613"/>
                  <a:pt x="3679" y="1608"/>
                </a:cubicBezTo>
                <a:cubicBezTo>
                  <a:pt x="3679" y="1604"/>
                  <a:pt x="3683" y="1600"/>
                  <a:pt x="3687" y="1600"/>
                </a:cubicBezTo>
                <a:cubicBezTo>
                  <a:pt x="3692" y="1600"/>
                  <a:pt x="3695" y="1604"/>
                  <a:pt x="3695" y="1608"/>
                </a:cubicBezTo>
                <a:cubicBezTo>
                  <a:pt x="3695" y="1613"/>
                  <a:pt x="3692" y="1616"/>
                  <a:pt x="3687" y="1616"/>
                </a:cubicBezTo>
                <a:close/>
                <a:moveTo>
                  <a:pt x="3655" y="1616"/>
                </a:moveTo>
                <a:lnTo>
                  <a:pt x="3655" y="1616"/>
                </a:lnTo>
                <a:cubicBezTo>
                  <a:pt x="3651" y="1616"/>
                  <a:pt x="3647" y="1613"/>
                  <a:pt x="3647" y="1608"/>
                </a:cubicBezTo>
                <a:cubicBezTo>
                  <a:pt x="3647" y="1604"/>
                  <a:pt x="3651" y="1600"/>
                  <a:pt x="3655" y="1600"/>
                </a:cubicBezTo>
                <a:cubicBezTo>
                  <a:pt x="3660" y="1600"/>
                  <a:pt x="3663" y="1604"/>
                  <a:pt x="3663" y="1608"/>
                </a:cubicBezTo>
                <a:cubicBezTo>
                  <a:pt x="3663" y="1613"/>
                  <a:pt x="3660" y="1616"/>
                  <a:pt x="3655" y="1616"/>
                </a:cubicBezTo>
                <a:close/>
                <a:moveTo>
                  <a:pt x="3623" y="1616"/>
                </a:moveTo>
                <a:lnTo>
                  <a:pt x="3623" y="1616"/>
                </a:lnTo>
                <a:cubicBezTo>
                  <a:pt x="3619" y="1616"/>
                  <a:pt x="3615" y="1613"/>
                  <a:pt x="3615" y="1608"/>
                </a:cubicBezTo>
                <a:cubicBezTo>
                  <a:pt x="3615" y="1604"/>
                  <a:pt x="3619" y="1600"/>
                  <a:pt x="3623" y="1600"/>
                </a:cubicBezTo>
                <a:cubicBezTo>
                  <a:pt x="3628" y="1600"/>
                  <a:pt x="3631" y="1604"/>
                  <a:pt x="3631" y="1608"/>
                </a:cubicBezTo>
                <a:cubicBezTo>
                  <a:pt x="3631" y="1613"/>
                  <a:pt x="3628" y="1616"/>
                  <a:pt x="3623" y="1616"/>
                </a:cubicBezTo>
                <a:close/>
                <a:moveTo>
                  <a:pt x="3591" y="1616"/>
                </a:moveTo>
                <a:lnTo>
                  <a:pt x="3591" y="1616"/>
                </a:lnTo>
                <a:cubicBezTo>
                  <a:pt x="3587" y="1616"/>
                  <a:pt x="3583" y="1613"/>
                  <a:pt x="3583" y="1608"/>
                </a:cubicBezTo>
                <a:cubicBezTo>
                  <a:pt x="3583" y="1604"/>
                  <a:pt x="3587" y="1600"/>
                  <a:pt x="3591" y="1600"/>
                </a:cubicBezTo>
                <a:cubicBezTo>
                  <a:pt x="3596" y="1600"/>
                  <a:pt x="3599" y="1604"/>
                  <a:pt x="3599" y="1608"/>
                </a:cubicBezTo>
                <a:cubicBezTo>
                  <a:pt x="3599" y="1613"/>
                  <a:pt x="3596" y="1616"/>
                  <a:pt x="3591" y="1616"/>
                </a:cubicBezTo>
                <a:close/>
                <a:moveTo>
                  <a:pt x="3559" y="1616"/>
                </a:moveTo>
                <a:lnTo>
                  <a:pt x="3559" y="1616"/>
                </a:lnTo>
                <a:cubicBezTo>
                  <a:pt x="3555" y="1616"/>
                  <a:pt x="3551" y="1613"/>
                  <a:pt x="3551" y="1608"/>
                </a:cubicBezTo>
                <a:cubicBezTo>
                  <a:pt x="3551" y="1604"/>
                  <a:pt x="3555" y="1600"/>
                  <a:pt x="3559" y="1600"/>
                </a:cubicBezTo>
                <a:cubicBezTo>
                  <a:pt x="3564" y="1600"/>
                  <a:pt x="3567" y="1604"/>
                  <a:pt x="3567" y="1608"/>
                </a:cubicBezTo>
                <a:cubicBezTo>
                  <a:pt x="3567" y="1613"/>
                  <a:pt x="3564" y="1616"/>
                  <a:pt x="3559" y="1616"/>
                </a:cubicBezTo>
                <a:close/>
                <a:moveTo>
                  <a:pt x="3527" y="1616"/>
                </a:moveTo>
                <a:lnTo>
                  <a:pt x="3527" y="1616"/>
                </a:lnTo>
                <a:cubicBezTo>
                  <a:pt x="3523" y="1616"/>
                  <a:pt x="3519" y="1613"/>
                  <a:pt x="3519" y="1608"/>
                </a:cubicBezTo>
                <a:cubicBezTo>
                  <a:pt x="3519" y="1604"/>
                  <a:pt x="3523" y="1600"/>
                  <a:pt x="3527" y="1600"/>
                </a:cubicBezTo>
                <a:cubicBezTo>
                  <a:pt x="3532" y="1600"/>
                  <a:pt x="3535" y="1604"/>
                  <a:pt x="3535" y="1608"/>
                </a:cubicBezTo>
                <a:cubicBezTo>
                  <a:pt x="3535" y="1613"/>
                  <a:pt x="3532" y="1616"/>
                  <a:pt x="3527" y="1616"/>
                </a:cubicBezTo>
                <a:close/>
                <a:moveTo>
                  <a:pt x="3495" y="1616"/>
                </a:moveTo>
                <a:lnTo>
                  <a:pt x="3495" y="1616"/>
                </a:lnTo>
                <a:cubicBezTo>
                  <a:pt x="3491" y="1616"/>
                  <a:pt x="3487" y="1613"/>
                  <a:pt x="3487" y="1608"/>
                </a:cubicBezTo>
                <a:cubicBezTo>
                  <a:pt x="3487" y="1604"/>
                  <a:pt x="3491" y="1600"/>
                  <a:pt x="3495" y="1600"/>
                </a:cubicBezTo>
                <a:cubicBezTo>
                  <a:pt x="3500" y="1600"/>
                  <a:pt x="3503" y="1604"/>
                  <a:pt x="3503" y="1608"/>
                </a:cubicBezTo>
                <a:cubicBezTo>
                  <a:pt x="3503" y="1613"/>
                  <a:pt x="3500" y="1616"/>
                  <a:pt x="3495" y="1616"/>
                </a:cubicBezTo>
                <a:close/>
                <a:moveTo>
                  <a:pt x="3463" y="1616"/>
                </a:moveTo>
                <a:lnTo>
                  <a:pt x="3463" y="1616"/>
                </a:lnTo>
                <a:cubicBezTo>
                  <a:pt x="3459" y="1616"/>
                  <a:pt x="3455" y="1613"/>
                  <a:pt x="3455" y="1608"/>
                </a:cubicBezTo>
                <a:cubicBezTo>
                  <a:pt x="3455" y="1604"/>
                  <a:pt x="3459" y="1600"/>
                  <a:pt x="3463" y="1600"/>
                </a:cubicBezTo>
                <a:cubicBezTo>
                  <a:pt x="3468" y="1600"/>
                  <a:pt x="3471" y="1604"/>
                  <a:pt x="3471" y="1608"/>
                </a:cubicBezTo>
                <a:cubicBezTo>
                  <a:pt x="3471" y="1613"/>
                  <a:pt x="3468" y="1616"/>
                  <a:pt x="3463" y="1616"/>
                </a:cubicBezTo>
                <a:close/>
                <a:moveTo>
                  <a:pt x="3431" y="1616"/>
                </a:moveTo>
                <a:lnTo>
                  <a:pt x="3431" y="1616"/>
                </a:lnTo>
                <a:cubicBezTo>
                  <a:pt x="3427" y="1616"/>
                  <a:pt x="3423" y="1613"/>
                  <a:pt x="3423" y="1608"/>
                </a:cubicBezTo>
                <a:cubicBezTo>
                  <a:pt x="3423" y="1604"/>
                  <a:pt x="3427" y="1600"/>
                  <a:pt x="3431" y="1600"/>
                </a:cubicBezTo>
                <a:cubicBezTo>
                  <a:pt x="3436" y="1600"/>
                  <a:pt x="3439" y="1604"/>
                  <a:pt x="3439" y="1608"/>
                </a:cubicBezTo>
                <a:cubicBezTo>
                  <a:pt x="3439" y="1613"/>
                  <a:pt x="3436" y="1616"/>
                  <a:pt x="3431" y="1616"/>
                </a:cubicBezTo>
                <a:close/>
                <a:moveTo>
                  <a:pt x="3399" y="1616"/>
                </a:moveTo>
                <a:lnTo>
                  <a:pt x="3399" y="1616"/>
                </a:lnTo>
                <a:cubicBezTo>
                  <a:pt x="3395" y="1616"/>
                  <a:pt x="3391" y="1613"/>
                  <a:pt x="3391" y="1608"/>
                </a:cubicBezTo>
                <a:cubicBezTo>
                  <a:pt x="3391" y="1604"/>
                  <a:pt x="3395" y="1600"/>
                  <a:pt x="3399" y="1600"/>
                </a:cubicBezTo>
                <a:cubicBezTo>
                  <a:pt x="3404" y="1600"/>
                  <a:pt x="3407" y="1604"/>
                  <a:pt x="3407" y="1608"/>
                </a:cubicBezTo>
                <a:cubicBezTo>
                  <a:pt x="3407" y="1613"/>
                  <a:pt x="3404" y="1616"/>
                  <a:pt x="3399" y="1616"/>
                </a:cubicBezTo>
                <a:close/>
                <a:moveTo>
                  <a:pt x="3367" y="1616"/>
                </a:moveTo>
                <a:lnTo>
                  <a:pt x="3367" y="1616"/>
                </a:lnTo>
                <a:cubicBezTo>
                  <a:pt x="3363" y="1616"/>
                  <a:pt x="3359" y="1613"/>
                  <a:pt x="3359" y="1608"/>
                </a:cubicBezTo>
                <a:cubicBezTo>
                  <a:pt x="3359" y="1604"/>
                  <a:pt x="3363" y="1600"/>
                  <a:pt x="3367" y="1600"/>
                </a:cubicBezTo>
                <a:cubicBezTo>
                  <a:pt x="3372" y="1600"/>
                  <a:pt x="3375" y="1604"/>
                  <a:pt x="3375" y="1608"/>
                </a:cubicBezTo>
                <a:cubicBezTo>
                  <a:pt x="3375" y="1613"/>
                  <a:pt x="3372" y="1616"/>
                  <a:pt x="3367" y="1616"/>
                </a:cubicBezTo>
                <a:close/>
                <a:moveTo>
                  <a:pt x="3335" y="1616"/>
                </a:moveTo>
                <a:lnTo>
                  <a:pt x="3335" y="1616"/>
                </a:lnTo>
                <a:cubicBezTo>
                  <a:pt x="3331" y="1616"/>
                  <a:pt x="3327" y="1613"/>
                  <a:pt x="3327" y="1608"/>
                </a:cubicBezTo>
                <a:cubicBezTo>
                  <a:pt x="3327" y="1604"/>
                  <a:pt x="3331" y="1600"/>
                  <a:pt x="3335" y="1600"/>
                </a:cubicBezTo>
                <a:cubicBezTo>
                  <a:pt x="3340" y="1600"/>
                  <a:pt x="3343" y="1604"/>
                  <a:pt x="3343" y="1608"/>
                </a:cubicBezTo>
                <a:cubicBezTo>
                  <a:pt x="3343" y="1613"/>
                  <a:pt x="3340" y="1616"/>
                  <a:pt x="3335" y="1616"/>
                </a:cubicBezTo>
                <a:close/>
                <a:moveTo>
                  <a:pt x="3303" y="1616"/>
                </a:moveTo>
                <a:lnTo>
                  <a:pt x="3303" y="1616"/>
                </a:lnTo>
                <a:cubicBezTo>
                  <a:pt x="3299" y="1616"/>
                  <a:pt x="3295" y="1613"/>
                  <a:pt x="3295" y="1608"/>
                </a:cubicBezTo>
                <a:cubicBezTo>
                  <a:pt x="3295" y="1604"/>
                  <a:pt x="3299" y="1600"/>
                  <a:pt x="3303" y="1600"/>
                </a:cubicBezTo>
                <a:cubicBezTo>
                  <a:pt x="3308" y="1600"/>
                  <a:pt x="3311" y="1604"/>
                  <a:pt x="3311" y="1608"/>
                </a:cubicBezTo>
                <a:cubicBezTo>
                  <a:pt x="3311" y="1613"/>
                  <a:pt x="3308" y="1616"/>
                  <a:pt x="3303" y="1616"/>
                </a:cubicBezTo>
                <a:close/>
                <a:moveTo>
                  <a:pt x="3271" y="1616"/>
                </a:moveTo>
                <a:lnTo>
                  <a:pt x="3271" y="1616"/>
                </a:lnTo>
                <a:cubicBezTo>
                  <a:pt x="3267" y="1616"/>
                  <a:pt x="3263" y="1613"/>
                  <a:pt x="3263" y="1608"/>
                </a:cubicBezTo>
                <a:cubicBezTo>
                  <a:pt x="3263" y="1604"/>
                  <a:pt x="3267" y="1600"/>
                  <a:pt x="3271" y="1600"/>
                </a:cubicBezTo>
                <a:cubicBezTo>
                  <a:pt x="3276" y="1600"/>
                  <a:pt x="3279" y="1604"/>
                  <a:pt x="3279" y="1608"/>
                </a:cubicBezTo>
                <a:cubicBezTo>
                  <a:pt x="3279" y="1613"/>
                  <a:pt x="3276" y="1616"/>
                  <a:pt x="3271" y="1616"/>
                </a:cubicBezTo>
                <a:close/>
                <a:moveTo>
                  <a:pt x="3239" y="1616"/>
                </a:moveTo>
                <a:lnTo>
                  <a:pt x="3239" y="1616"/>
                </a:lnTo>
                <a:cubicBezTo>
                  <a:pt x="3235" y="1616"/>
                  <a:pt x="3231" y="1613"/>
                  <a:pt x="3231" y="1608"/>
                </a:cubicBezTo>
                <a:cubicBezTo>
                  <a:pt x="3231" y="1604"/>
                  <a:pt x="3235" y="1600"/>
                  <a:pt x="3239" y="1600"/>
                </a:cubicBezTo>
                <a:cubicBezTo>
                  <a:pt x="3244" y="1600"/>
                  <a:pt x="3247" y="1604"/>
                  <a:pt x="3247" y="1608"/>
                </a:cubicBezTo>
                <a:cubicBezTo>
                  <a:pt x="3247" y="1613"/>
                  <a:pt x="3244" y="1616"/>
                  <a:pt x="3239" y="1616"/>
                </a:cubicBezTo>
                <a:close/>
                <a:moveTo>
                  <a:pt x="3207" y="1616"/>
                </a:moveTo>
                <a:lnTo>
                  <a:pt x="3207" y="1616"/>
                </a:lnTo>
                <a:cubicBezTo>
                  <a:pt x="3203" y="1616"/>
                  <a:pt x="3199" y="1613"/>
                  <a:pt x="3199" y="1608"/>
                </a:cubicBezTo>
                <a:cubicBezTo>
                  <a:pt x="3199" y="1604"/>
                  <a:pt x="3203" y="1600"/>
                  <a:pt x="3207" y="1600"/>
                </a:cubicBezTo>
                <a:cubicBezTo>
                  <a:pt x="3212" y="1600"/>
                  <a:pt x="3215" y="1604"/>
                  <a:pt x="3215" y="1608"/>
                </a:cubicBezTo>
                <a:cubicBezTo>
                  <a:pt x="3215" y="1613"/>
                  <a:pt x="3212" y="1616"/>
                  <a:pt x="3207" y="1616"/>
                </a:cubicBezTo>
                <a:close/>
                <a:moveTo>
                  <a:pt x="3175" y="1616"/>
                </a:moveTo>
                <a:lnTo>
                  <a:pt x="3175" y="1616"/>
                </a:lnTo>
                <a:cubicBezTo>
                  <a:pt x="3171" y="1616"/>
                  <a:pt x="3167" y="1613"/>
                  <a:pt x="3167" y="1608"/>
                </a:cubicBezTo>
                <a:cubicBezTo>
                  <a:pt x="3167" y="1604"/>
                  <a:pt x="3171" y="1600"/>
                  <a:pt x="3175" y="1600"/>
                </a:cubicBezTo>
                <a:cubicBezTo>
                  <a:pt x="3180" y="1600"/>
                  <a:pt x="3183" y="1604"/>
                  <a:pt x="3183" y="1608"/>
                </a:cubicBezTo>
                <a:cubicBezTo>
                  <a:pt x="3183" y="1613"/>
                  <a:pt x="3180" y="1616"/>
                  <a:pt x="3175" y="1616"/>
                </a:cubicBezTo>
                <a:close/>
                <a:moveTo>
                  <a:pt x="3143" y="1616"/>
                </a:moveTo>
                <a:lnTo>
                  <a:pt x="3143" y="1616"/>
                </a:lnTo>
                <a:cubicBezTo>
                  <a:pt x="3139" y="1616"/>
                  <a:pt x="3135" y="1613"/>
                  <a:pt x="3135" y="1608"/>
                </a:cubicBezTo>
                <a:cubicBezTo>
                  <a:pt x="3135" y="1604"/>
                  <a:pt x="3139" y="1600"/>
                  <a:pt x="3143" y="1600"/>
                </a:cubicBezTo>
                <a:cubicBezTo>
                  <a:pt x="3148" y="1600"/>
                  <a:pt x="3151" y="1604"/>
                  <a:pt x="3151" y="1608"/>
                </a:cubicBezTo>
                <a:cubicBezTo>
                  <a:pt x="3151" y="1613"/>
                  <a:pt x="3148" y="1616"/>
                  <a:pt x="3143" y="1616"/>
                </a:cubicBezTo>
                <a:close/>
                <a:moveTo>
                  <a:pt x="3111" y="1616"/>
                </a:moveTo>
                <a:lnTo>
                  <a:pt x="3111" y="1616"/>
                </a:lnTo>
                <a:cubicBezTo>
                  <a:pt x="3107" y="1616"/>
                  <a:pt x="3103" y="1613"/>
                  <a:pt x="3103" y="1608"/>
                </a:cubicBezTo>
                <a:cubicBezTo>
                  <a:pt x="3103" y="1604"/>
                  <a:pt x="3107" y="1600"/>
                  <a:pt x="3111" y="1600"/>
                </a:cubicBezTo>
                <a:cubicBezTo>
                  <a:pt x="3115" y="1600"/>
                  <a:pt x="3119" y="1604"/>
                  <a:pt x="3119" y="1608"/>
                </a:cubicBezTo>
                <a:cubicBezTo>
                  <a:pt x="3119" y="1613"/>
                  <a:pt x="3115" y="1616"/>
                  <a:pt x="3111" y="1616"/>
                </a:cubicBezTo>
                <a:close/>
                <a:moveTo>
                  <a:pt x="3079" y="1616"/>
                </a:moveTo>
                <a:lnTo>
                  <a:pt x="3079" y="1616"/>
                </a:lnTo>
                <a:cubicBezTo>
                  <a:pt x="3075" y="1616"/>
                  <a:pt x="3071" y="1613"/>
                  <a:pt x="3071" y="1608"/>
                </a:cubicBezTo>
                <a:cubicBezTo>
                  <a:pt x="3071" y="1604"/>
                  <a:pt x="3075" y="1600"/>
                  <a:pt x="3079" y="1600"/>
                </a:cubicBezTo>
                <a:cubicBezTo>
                  <a:pt x="3083" y="1600"/>
                  <a:pt x="3087" y="1604"/>
                  <a:pt x="3087" y="1608"/>
                </a:cubicBezTo>
                <a:cubicBezTo>
                  <a:pt x="3087" y="1613"/>
                  <a:pt x="3083" y="1616"/>
                  <a:pt x="3079" y="1616"/>
                </a:cubicBezTo>
                <a:close/>
                <a:moveTo>
                  <a:pt x="3047" y="1616"/>
                </a:moveTo>
                <a:lnTo>
                  <a:pt x="3047" y="1616"/>
                </a:lnTo>
                <a:cubicBezTo>
                  <a:pt x="3043" y="1616"/>
                  <a:pt x="3039" y="1613"/>
                  <a:pt x="3039" y="1608"/>
                </a:cubicBezTo>
                <a:cubicBezTo>
                  <a:pt x="3039" y="1604"/>
                  <a:pt x="3043" y="1600"/>
                  <a:pt x="3047" y="1600"/>
                </a:cubicBezTo>
                <a:cubicBezTo>
                  <a:pt x="3051" y="1600"/>
                  <a:pt x="3055" y="1604"/>
                  <a:pt x="3055" y="1608"/>
                </a:cubicBezTo>
                <a:cubicBezTo>
                  <a:pt x="3055" y="1613"/>
                  <a:pt x="3051" y="1616"/>
                  <a:pt x="3047" y="1616"/>
                </a:cubicBezTo>
                <a:close/>
                <a:moveTo>
                  <a:pt x="3015" y="1616"/>
                </a:moveTo>
                <a:lnTo>
                  <a:pt x="3015" y="1616"/>
                </a:lnTo>
                <a:cubicBezTo>
                  <a:pt x="3011" y="1616"/>
                  <a:pt x="3007" y="1613"/>
                  <a:pt x="3007" y="1608"/>
                </a:cubicBezTo>
                <a:cubicBezTo>
                  <a:pt x="3007" y="1604"/>
                  <a:pt x="3011" y="1600"/>
                  <a:pt x="3015" y="1600"/>
                </a:cubicBezTo>
                <a:cubicBezTo>
                  <a:pt x="3019" y="1600"/>
                  <a:pt x="3023" y="1604"/>
                  <a:pt x="3023" y="1608"/>
                </a:cubicBezTo>
                <a:cubicBezTo>
                  <a:pt x="3023" y="1613"/>
                  <a:pt x="3019" y="1616"/>
                  <a:pt x="3015" y="1616"/>
                </a:cubicBezTo>
                <a:close/>
                <a:moveTo>
                  <a:pt x="2983" y="1616"/>
                </a:moveTo>
                <a:lnTo>
                  <a:pt x="2983" y="1616"/>
                </a:lnTo>
                <a:cubicBezTo>
                  <a:pt x="2979" y="1616"/>
                  <a:pt x="2975" y="1613"/>
                  <a:pt x="2975" y="1608"/>
                </a:cubicBezTo>
                <a:cubicBezTo>
                  <a:pt x="2975" y="1604"/>
                  <a:pt x="2979" y="1600"/>
                  <a:pt x="2983" y="1600"/>
                </a:cubicBezTo>
                <a:cubicBezTo>
                  <a:pt x="2987" y="1600"/>
                  <a:pt x="2991" y="1604"/>
                  <a:pt x="2991" y="1608"/>
                </a:cubicBezTo>
                <a:cubicBezTo>
                  <a:pt x="2991" y="1613"/>
                  <a:pt x="2987" y="1616"/>
                  <a:pt x="2983" y="1616"/>
                </a:cubicBezTo>
                <a:close/>
                <a:moveTo>
                  <a:pt x="2951" y="1616"/>
                </a:moveTo>
                <a:lnTo>
                  <a:pt x="2951" y="1616"/>
                </a:lnTo>
                <a:cubicBezTo>
                  <a:pt x="2947" y="1616"/>
                  <a:pt x="2943" y="1613"/>
                  <a:pt x="2943" y="1608"/>
                </a:cubicBezTo>
                <a:cubicBezTo>
                  <a:pt x="2943" y="1604"/>
                  <a:pt x="2947" y="1600"/>
                  <a:pt x="2951" y="1600"/>
                </a:cubicBezTo>
                <a:cubicBezTo>
                  <a:pt x="2955" y="1600"/>
                  <a:pt x="2959" y="1604"/>
                  <a:pt x="2959" y="1608"/>
                </a:cubicBezTo>
                <a:cubicBezTo>
                  <a:pt x="2959" y="1613"/>
                  <a:pt x="2955" y="1616"/>
                  <a:pt x="2951" y="1616"/>
                </a:cubicBezTo>
                <a:close/>
                <a:moveTo>
                  <a:pt x="2919" y="1616"/>
                </a:moveTo>
                <a:lnTo>
                  <a:pt x="2919" y="1616"/>
                </a:lnTo>
                <a:cubicBezTo>
                  <a:pt x="2915" y="1616"/>
                  <a:pt x="2911" y="1613"/>
                  <a:pt x="2911" y="1608"/>
                </a:cubicBezTo>
                <a:cubicBezTo>
                  <a:pt x="2911" y="1604"/>
                  <a:pt x="2915" y="1600"/>
                  <a:pt x="2919" y="1600"/>
                </a:cubicBezTo>
                <a:cubicBezTo>
                  <a:pt x="2923" y="1600"/>
                  <a:pt x="2927" y="1604"/>
                  <a:pt x="2927" y="1608"/>
                </a:cubicBezTo>
                <a:cubicBezTo>
                  <a:pt x="2927" y="1613"/>
                  <a:pt x="2923" y="1616"/>
                  <a:pt x="2919" y="1616"/>
                </a:cubicBezTo>
                <a:close/>
                <a:moveTo>
                  <a:pt x="2887" y="1616"/>
                </a:moveTo>
                <a:lnTo>
                  <a:pt x="2887" y="1616"/>
                </a:lnTo>
                <a:cubicBezTo>
                  <a:pt x="2883" y="1616"/>
                  <a:pt x="2879" y="1613"/>
                  <a:pt x="2879" y="1608"/>
                </a:cubicBezTo>
                <a:cubicBezTo>
                  <a:pt x="2879" y="1604"/>
                  <a:pt x="2883" y="1600"/>
                  <a:pt x="2887" y="1600"/>
                </a:cubicBezTo>
                <a:cubicBezTo>
                  <a:pt x="2891" y="1600"/>
                  <a:pt x="2895" y="1604"/>
                  <a:pt x="2895" y="1608"/>
                </a:cubicBezTo>
                <a:cubicBezTo>
                  <a:pt x="2895" y="1613"/>
                  <a:pt x="2891" y="1616"/>
                  <a:pt x="2887" y="1616"/>
                </a:cubicBezTo>
                <a:close/>
                <a:moveTo>
                  <a:pt x="2855" y="1616"/>
                </a:moveTo>
                <a:lnTo>
                  <a:pt x="2855" y="1616"/>
                </a:lnTo>
                <a:cubicBezTo>
                  <a:pt x="2851" y="1616"/>
                  <a:pt x="2847" y="1613"/>
                  <a:pt x="2847" y="1608"/>
                </a:cubicBezTo>
                <a:cubicBezTo>
                  <a:pt x="2847" y="1604"/>
                  <a:pt x="2851" y="1600"/>
                  <a:pt x="2855" y="1600"/>
                </a:cubicBezTo>
                <a:cubicBezTo>
                  <a:pt x="2859" y="1600"/>
                  <a:pt x="2863" y="1604"/>
                  <a:pt x="2863" y="1608"/>
                </a:cubicBezTo>
                <a:cubicBezTo>
                  <a:pt x="2863" y="1613"/>
                  <a:pt x="2859" y="1616"/>
                  <a:pt x="2855" y="1616"/>
                </a:cubicBezTo>
                <a:close/>
                <a:moveTo>
                  <a:pt x="2823" y="1616"/>
                </a:moveTo>
                <a:lnTo>
                  <a:pt x="2823" y="1616"/>
                </a:lnTo>
                <a:cubicBezTo>
                  <a:pt x="2818" y="1616"/>
                  <a:pt x="2815" y="1613"/>
                  <a:pt x="2815" y="1608"/>
                </a:cubicBezTo>
                <a:cubicBezTo>
                  <a:pt x="2815" y="1604"/>
                  <a:pt x="2818" y="1600"/>
                  <a:pt x="2823" y="1600"/>
                </a:cubicBezTo>
                <a:cubicBezTo>
                  <a:pt x="2827" y="1600"/>
                  <a:pt x="2831" y="1604"/>
                  <a:pt x="2831" y="1608"/>
                </a:cubicBezTo>
                <a:cubicBezTo>
                  <a:pt x="2831" y="1613"/>
                  <a:pt x="2827" y="1616"/>
                  <a:pt x="2823" y="1616"/>
                </a:cubicBezTo>
                <a:close/>
                <a:moveTo>
                  <a:pt x="2791" y="1616"/>
                </a:moveTo>
                <a:lnTo>
                  <a:pt x="2791" y="1616"/>
                </a:lnTo>
                <a:cubicBezTo>
                  <a:pt x="2786" y="1616"/>
                  <a:pt x="2783" y="1613"/>
                  <a:pt x="2783" y="1608"/>
                </a:cubicBezTo>
                <a:cubicBezTo>
                  <a:pt x="2783" y="1604"/>
                  <a:pt x="2786" y="1600"/>
                  <a:pt x="2791" y="1600"/>
                </a:cubicBezTo>
                <a:cubicBezTo>
                  <a:pt x="2795" y="1600"/>
                  <a:pt x="2799" y="1604"/>
                  <a:pt x="2799" y="1608"/>
                </a:cubicBezTo>
                <a:cubicBezTo>
                  <a:pt x="2799" y="1613"/>
                  <a:pt x="2795" y="1616"/>
                  <a:pt x="2791" y="1616"/>
                </a:cubicBezTo>
                <a:close/>
                <a:moveTo>
                  <a:pt x="2759" y="1616"/>
                </a:moveTo>
                <a:lnTo>
                  <a:pt x="2759" y="1616"/>
                </a:lnTo>
                <a:cubicBezTo>
                  <a:pt x="2754" y="1616"/>
                  <a:pt x="2751" y="1613"/>
                  <a:pt x="2751" y="1608"/>
                </a:cubicBezTo>
                <a:cubicBezTo>
                  <a:pt x="2751" y="1604"/>
                  <a:pt x="2754" y="1600"/>
                  <a:pt x="2759" y="1600"/>
                </a:cubicBezTo>
                <a:cubicBezTo>
                  <a:pt x="2763" y="1600"/>
                  <a:pt x="2767" y="1604"/>
                  <a:pt x="2767" y="1608"/>
                </a:cubicBezTo>
                <a:cubicBezTo>
                  <a:pt x="2767" y="1613"/>
                  <a:pt x="2763" y="1616"/>
                  <a:pt x="2759" y="1616"/>
                </a:cubicBezTo>
                <a:close/>
                <a:moveTo>
                  <a:pt x="2727" y="1616"/>
                </a:moveTo>
                <a:lnTo>
                  <a:pt x="2727" y="1616"/>
                </a:lnTo>
                <a:cubicBezTo>
                  <a:pt x="2722" y="1616"/>
                  <a:pt x="2719" y="1613"/>
                  <a:pt x="2719" y="1608"/>
                </a:cubicBezTo>
                <a:cubicBezTo>
                  <a:pt x="2719" y="1604"/>
                  <a:pt x="2722" y="1600"/>
                  <a:pt x="2727" y="1600"/>
                </a:cubicBezTo>
                <a:cubicBezTo>
                  <a:pt x="2731" y="1600"/>
                  <a:pt x="2735" y="1604"/>
                  <a:pt x="2735" y="1608"/>
                </a:cubicBezTo>
                <a:cubicBezTo>
                  <a:pt x="2735" y="1613"/>
                  <a:pt x="2731" y="1616"/>
                  <a:pt x="2727" y="1616"/>
                </a:cubicBezTo>
                <a:close/>
                <a:moveTo>
                  <a:pt x="2695" y="1616"/>
                </a:moveTo>
                <a:lnTo>
                  <a:pt x="2695" y="1616"/>
                </a:lnTo>
                <a:cubicBezTo>
                  <a:pt x="2690" y="1616"/>
                  <a:pt x="2687" y="1613"/>
                  <a:pt x="2687" y="1608"/>
                </a:cubicBezTo>
                <a:cubicBezTo>
                  <a:pt x="2687" y="1604"/>
                  <a:pt x="2690" y="1600"/>
                  <a:pt x="2695" y="1600"/>
                </a:cubicBezTo>
                <a:cubicBezTo>
                  <a:pt x="2699" y="1600"/>
                  <a:pt x="2703" y="1604"/>
                  <a:pt x="2703" y="1608"/>
                </a:cubicBezTo>
                <a:cubicBezTo>
                  <a:pt x="2703" y="1613"/>
                  <a:pt x="2699" y="1616"/>
                  <a:pt x="2695" y="1616"/>
                </a:cubicBezTo>
                <a:close/>
                <a:moveTo>
                  <a:pt x="2663" y="1616"/>
                </a:moveTo>
                <a:lnTo>
                  <a:pt x="2663" y="1616"/>
                </a:lnTo>
                <a:cubicBezTo>
                  <a:pt x="2658" y="1616"/>
                  <a:pt x="2655" y="1613"/>
                  <a:pt x="2655" y="1608"/>
                </a:cubicBezTo>
                <a:cubicBezTo>
                  <a:pt x="2655" y="1604"/>
                  <a:pt x="2658" y="1600"/>
                  <a:pt x="2663" y="1600"/>
                </a:cubicBezTo>
                <a:cubicBezTo>
                  <a:pt x="2667" y="1600"/>
                  <a:pt x="2671" y="1604"/>
                  <a:pt x="2671" y="1608"/>
                </a:cubicBezTo>
                <a:cubicBezTo>
                  <a:pt x="2671" y="1613"/>
                  <a:pt x="2667" y="1616"/>
                  <a:pt x="2663" y="1616"/>
                </a:cubicBezTo>
                <a:close/>
                <a:moveTo>
                  <a:pt x="2631" y="1616"/>
                </a:moveTo>
                <a:lnTo>
                  <a:pt x="2631" y="1616"/>
                </a:lnTo>
                <a:cubicBezTo>
                  <a:pt x="2626" y="1616"/>
                  <a:pt x="2623" y="1613"/>
                  <a:pt x="2623" y="1608"/>
                </a:cubicBezTo>
                <a:cubicBezTo>
                  <a:pt x="2623" y="1604"/>
                  <a:pt x="2626" y="1600"/>
                  <a:pt x="2631" y="1600"/>
                </a:cubicBezTo>
                <a:cubicBezTo>
                  <a:pt x="2635" y="1600"/>
                  <a:pt x="2639" y="1604"/>
                  <a:pt x="2639" y="1608"/>
                </a:cubicBezTo>
                <a:cubicBezTo>
                  <a:pt x="2639" y="1613"/>
                  <a:pt x="2635" y="1616"/>
                  <a:pt x="2631" y="1616"/>
                </a:cubicBezTo>
                <a:close/>
                <a:moveTo>
                  <a:pt x="2599" y="1616"/>
                </a:moveTo>
                <a:lnTo>
                  <a:pt x="2599" y="1616"/>
                </a:lnTo>
                <a:cubicBezTo>
                  <a:pt x="2594" y="1616"/>
                  <a:pt x="2591" y="1613"/>
                  <a:pt x="2591" y="1608"/>
                </a:cubicBezTo>
                <a:cubicBezTo>
                  <a:pt x="2591" y="1604"/>
                  <a:pt x="2594" y="1600"/>
                  <a:pt x="2599" y="1600"/>
                </a:cubicBezTo>
                <a:cubicBezTo>
                  <a:pt x="2603" y="1600"/>
                  <a:pt x="2607" y="1604"/>
                  <a:pt x="2607" y="1608"/>
                </a:cubicBezTo>
                <a:cubicBezTo>
                  <a:pt x="2607" y="1613"/>
                  <a:pt x="2603" y="1616"/>
                  <a:pt x="2599" y="1616"/>
                </a:cubicBezTo>
                <a:close/>
                <a:moveTo>
                  <a:pt x="2567" y="1616"/>
                </a:moveTo>
                <a:lnTo>
                  <a:pt x="2567" y="1616"/>
                </a:lnTo>
                <a:cubicBezTo>
                  <a:pt x="2562" y="1616"/>
                  <a:pt x="2559" y="1613"/>
                  <a:pt x="2559" y="1608"/>
                </a:cubicBezTo>
                <a:cubicBezTo>
                  <a:pt x="2559" y="1604"/>
                  <a:pt x="2562" y="1600"/>
                  <a:pt x="2567" y="1600"/>
                </a:cubicBezTo>
                <a:cubicBezTo>
                  <a:pt x="2571" y="1600"/>
                  <a:pt x="2575" y="1604"/>
                  <a:pt x="2575" y="1608"/>
                </a:cubicBezTo>
                <a:cubicBezTo>
                  <a:pt x="2575" y="1613"/>
                  <a:pt x="2571" y="1616"/>
                  <a:pt x="2567" y="1616"/>
                </a:cubicBezTo>
                <a:close/>
                <a:moveTo>
                  <a:pt x="2535" y="1616"/>
                </a:moveTo>
                <a:lnTo>
                  <a:pt x="2535" y="1616"/>
                </a:lnTo>
                <a:cubicBezTo>
                  <a:pt x="2530" y="1616"/>
                  <a:pt x="2527" y="1613"/>
                  <a:pt x="2527" y="1608"/>
                </a:cubicBezTo>
                <a:cubicBezTo>
                  <a:pt x="2527" y="1604"/>
                  <a:pt x="2530" y="1600"/>
                  <a:pt x="2535" y="1600"/>
                </a:cubicBezTo>
                <a:cubicBezTo>
                  <a:pt x="2539" y="1600"/>
                  <a:pt x="2543" y="1604"/>
                  <a:pt x="2543" y="1608"/>
                </a:cubicBezTo>
                <a:cubicBezTo>
                  <a:pt x="2543" y="1613"/>
                  <a:pt x="2539" y="1616"/>
                  <a:pt x="2535" y="1616"/>
                </a:cubicBezTo>
                <a:close/>
                <a:moveTo>
                  <a:pt x="2503" y="1616"/>
                </a:moveTo>
                <a:lnTo>
                  <a:pt x="2503" y="1616"/>
                </a:lnTo>
                <a:cubicBezTo>
                  <a:pt x="2498" y="1616"/>
                  <a:pt x="2495" y="1613"/>
                  <a:pt x="2495" y="1608"/>
                </a:cubicBezTo>
                <a:cubicBezTo>
                  <a:pt x="2495" y="1604"/>
                  <a:pt x="2498" y="1600"/>
                  <a:pt x="2503" y="1600"/>
                </a:cubicBezTo>
                <a:cubicBezTo>
                  <a:pt x="2507" y="1600"/>
                  <a:pt x="2511" y="1604"/>
                  <a:pt x="2511" y="1608"/>
                </a:cubicBezTo>
                <a:cubicBezTo>
                  <a:pt x="2511" y="1613"/>
                  <a:pt x="2507" y="1616"/>
                  <a:pt x="2503" y="1616"/>
                </a:cubicBezTo>
                <a:close/>
                <a:moveTo>
                  <a:pt x="2471" y="1616"/>
                </a:moveTo>
                <a:lnTo>
                  <a:pt x="2471" y="1616"/>
                </a:lnTo>
                <a:cubicBezTo>
                  <a:pt x="2466" y="1616"/>
                  <a:pt x="2463" y="1613"/>
                  <a:pt x="2463" y="1608"/>
                </a:cubicBezTo>
                <a:cubicBezTo>
                  <a:pt x="2463" y="1604"/>
                  <a:pt x="2466" y="1600"/>
                  <a:pt x="2471" y="1600"/>
                </a:cubicBezTo>
                <a:cubicBezTo>
                  <a:pt x="2475" y="1600"/>
                  <a:pt x="2479" y="1604"/>
                  <a:pt x="2479" y="1608"/>
                </a:cubicBezTo>
                <a:cubicBezTo>
                  <a:pt x="2479" y="1613"/>
                  <a:pt x="2475" y="1616"/>
                  <a:pt x="2471" y="1616"/>
                </a:cubicBezTo>
                <a:close/>
                <a:moveTo>
                  <a:pt x="2439" y="1616"/>
                </a:moveTo>
                <a:lnTo>
                  <a:pt x="2439" y="1616"/>
                </a:lnTo>
                <a:cubicBezTo>
                  <a:pt x="2434" y="1616"/>
                  <a:pt x="2431" y="1613"/>
                  <a:pt x="2431" y="1608"/>
                </a:cubicBezTo>
                <a:cubicBezTo>
                  <a:pt x="2431" y="1604"/>
                  <a:pt x="2434" y="1600"/>
                  <a:pt x="2439" y="1600"/>
                </a:cubicBezTo>
                <a:cubicBezTo>
                  <a:pt x="2443" y="1600"/>
                  <a:pt x="2447" y="1604"/>
                  <a:pt x="2447" y="1608"/>
                </a:cubicBezTo>
                <a:cubicBezTo>
                  <a:pt x="2447" y="1613"/>
                  <a:pt x="2443" y="1616"/>
                  <a:pt x="2439" y="1616"/>
                </a:cubicBezTo>
                <a:close/>
                <a:moveTo>
                  <a:pt x="2407" y="1616"/>
                </a:moveTo>
                <a:lnTo>
                  <a:pt x="2407" y="1616"/>
                </a:lnTo>
                <a:cubicBezTo>
                  <a:pt x="2402" y="1616"/>
                  <a:pt x="2399" y="1613"/>
                  <a:pt x="2399" y="1608"/>
                </a:cubicBezTo>
                <a:cubicBezTo>
                  <a:pt x="2399" y="1604"/>
                  <a:pt x="2402" y="1600"/>
                  <a:pt x="2407" y="1600"/>
                </a:cubicBezTo>
                <a:cubicBezTo>
                  <a:pt x="2411" y="1600"/>
                  <a:pt x="2415" y="1604"/>
                  <a:pt x="2415" y="1608"/>
                </a:cubicBezTo>
                <a:cubicBezTo>
                  <a:pt x="2415" y="1613"/>
                  <a:pt x="2411" y="1616"/>
                  <a:pt x="2407" y="1616"/>
                </a:cubicBezTo>
                <a:close/>
                <a:moveTo>
                  <a:pt x="2375" y="1616"/>
                </a:moveTo>
                <a:lnTo>
                  <a:pt x="2375" y="1616"/>
                </a:lnTo>
                <a:cubicBezTo>
                  <a:pt x="2370" y="1616"/>
                  <a:pt x="2367" y="1613"/>
                  <a:pt x="2367" y="1608"/>
                </a:cubicBezTo>
                <a:cubicBezTo>
                  <a:pt x="2367" y="1604"/>
                  <a:pt x="2370" y="1600"/>
                  <a:pt x="2375" y="1600"/>
                </a:cubicBezTo>
                <a:cubicBezTo>
                  <a:pt x="2379" y="1600"/>
                  <a:pt x="2383" y="1604"/>
                  <a:pt x="2383" y="1608"/>
                </a:cubicBezTo>
                <a:cubicBezTo>
                  <a:pt x="2383" y="1613"/>
                  <a:pt x="2379" y="1616"/>
                  <a:pt x="2375" y="1616"/>
                </a:cubicBezTo>
                <a:close/>
                <a:moveTo>
                  <a:pt x="2343" y="1616"/>
                </a:moveTo>
                <a:lnTo>
                  <a:pt x="2343" y="1616"/>
                </a:lnTo>
                <a:cubicBezTo>
                  <a:pt x="2338" y="1616"/>
                  <a:pt x="2335" y="1613"/>
                  <a:pt x="2335" y="1608"/>
                </a:cubicBezTo>
                <a:cubicBezTo>
                  <a:pt x="2335" y="1604"/>
                  <a:pt x="2338" y="1600"/>
                  <a:pt x="2343" y="1600"/>
                </a:cubicBezTo>
                <a:cubicBezTo>
                  <a:pt x="2347" y="1600"/>
                  <a:pt x="2351" y="1604"/>
                  <a:pt x="2351" y="1608"/>
                </a:cubicBezTo>
                <a:cubicBezTo>
                  <a:pt x="2351" y="1613"/>
                  <a:pt x="2347" y="1616"/>
                  <a:pt x="2343" y="1616"/>
                </a:cubicBezTo>
                <a:close/>
                <a:moveTo>
                  <a:pt x="2311" y="1616"/>
                </a:moveTo>
                <a:lnTo>
                  <a:pt x="2311" y="1616"/>
                </a:lnTo>
                <a:cubicBezTo>
                  <a:pt x="2306" y="1616"/>
                  <a:pt x="2303" y="1613"/>
                  <a:pt x="2303" y="1608"/>
                </a:cubicBezTo>
                <a:cubicBezTo>
                  <a:pt x="2303" y="1604"/>
                  <a:pt x="2306" y="1600"/>
                  <a:pt x="2311" y="1600"/>
                </a:cubicBezTo>
                <a:cubicBezTo>
                  <a:pt x="2315" y="1600"/>
                  <a:pt x="2319" y="1604"/>
                  <a:pt x="2319" y="1608"/>
                </a:cubicBezTo>
                <a:cubicBezTo>
                  <a:pt x="2319" y="1613"/>
                  <a:pt x="2315" y="1616"/>
                  <a:pt x="2311" y="1616"/>
                </a:cubicBezTo>
                <a:close/>
                <a:moveTo>
                  <a:pt x="2279" y="1616"/>
                </a:moveTo>
                <a:lnTo>
                  <a:pt x="2279" y="1616"/>
                </a:lnTo>
                <a:cubicBezTo>
                  <a:pt x="2274" y="1616"/>
                  <a:pt x="2271" y="1613"/>
                  <a:pt x="2271" y="1608"/>
                </a:cubicBezTo>
                <a:cubicBezTo>
                  <a:pt x="2271" y="1604"/>
                  <a:pt x="2274" y="1600"/>
                  <a:pt x="2279" y="1600"/>
                </a:cubicBezTo>
                <a:cubicBezTo>
                  <a:pt x="2283" y="1600"/>
                  <a:pt x="2287" y="1604"/>
                  <a:pt x="2287" y="1608"/>
                </a:cubicBezTo>
                <a:cubicBezTo>
                  <a:pt x="2287" y="1613"/>
                  <a:pt x="2283" y="1616"/>
                  <a:pt x="2279" y="1616"/>
                </a:cubicBezTo>
                <a:close/>
                <a:moveTo>
                  <a:pt x="2247" y="1616"/>
                </a:moveTo>
                <a:lnTo>
                  <a:pt x="2247" y="1616"/>
                </a:lnTo>
                <a:cubicBezTo>
                  <a:pt x="2242" y="1616"/>
                  <a:pt x="2239" y="1613"/>
                  <a:pt x="2239" y="1608"/>
                </a:cubicBezTo>
                <a:cubicBezTo>
                  <a:pt x="2239" y="1604"/>
                  <a:pt x="2242" y="1600"/>
                  <a:pt x="2247" y="1600"/>
                </a:cubicBezTo>
                <a:cubicBezTo>
                  <a:pt x="2251" y="1600"/>
                  <a:pt x="2255" y="1604"/>
                  <a:pt x="2255" y="1608"/>
                </a:cubicBezTo>
                <a:cubicBezTo>
                  <a:pt x="2255" y="1613"/>
                  <a:pt x="2251" y="1616"/>
                  <a:pt x="2247" y="1616"/>
                </a:cubicBezTo>
                <a:close/>
                <a:moveTo>
                  <a:pt x="2215" y="1616"/>
                </a:moveTo>
                <a:lnTo>
                  <a:pt x="2215" y="1616"/>
                </a:lnTo>
                <a:cubicBezTo>
                  <a:pt x="2210" y="1616"/>
                  <a:pt x="2207" y="1613"/>
                  <a:pt x="2207" y="1608"/>
                </a:cubicBezTo>
                <a:cubicBezTo>
                  <a:pt x="2207" y="1604"/>
                  <a:pt x="2210" y="1600"/>
                  <a:pt x="2215" y="1600"/>
                </a:cubicBezTo>
                <a:cubicBezTo>
                  <a:pt x="2219" y="1600"/>
                  <a:pt x="2223" y="1604"/>
                  <a:pt x="2223" y="1608"/>
                </a:cubicBezTo>
                <a:cubicBezTo>
                  <a:pt x="2223" y="1613"/>
                  <a:pt x="2219" y="1616"/>
                  <a:pt x="2215" y="1616"/>
                </a:cubicBezTo>
                <a:close/>
                <a:moveTo>
                  <a:pt x="2183" y="1616"/>
                </a:moveTo>
                <a:lnTo>
                  <a:pt x="2183" y="1616"/>
                </a:lnTo>
                <a:cubicBezTo>
                  <a:pt x="2178" y="1616"/>
                  <a:pt x="2175" y="1613"/>
                  <a:pt x="2175" y="1608"/>
                </a:cubicBezTo>
                <a:cubicBezTo>
                  <a:pt x="2175" y="1604"/>
                  <a:pt x="2178" y="1600"/>
                  <a:pt x="2183" y="1600"/>
                </a:cubicBezTo>
                <a:cubicBezTo>
                  <a:pt x="2187" y="1600"/>
                  <a:pt x="2191" y="1604"/>
                  <a:pt x="2191" y="1608"/>
                </a:cubicBezTo>
                <a:cubicBezTo>
                  <a:pt x="2191" y="1613"/>
                  <a:pt x="2187" y="1616"/>
                  <a:pt x="2183" y="1616"/>
                </a:cubicBezTo>
                <a:close/>
                <a:moveTo>
                  <a:pt x="2151" y="1616"/>
                </a:moveTo>
                <a:lnTo>
                  <a:pt x="2151" y="1616"/>
                </a:lnTo>
                <a:cubicBezTo>
                  <a:pt x="2146" y="1616"/>
                  <a:pt x="2143" y="1613"/>
                  <a:pt x="2143" y="1608"/>
                </a:cubicBezTo>
                <a:cubicBezTo>
                  <a:pt x="2143" y="1604"/>
                  <a:pt x="2146" y="1600"/>
                  <a:pt x="2151" y="1600"/>
                </a:cubicBezTo>
                <a:cubicBezTo>
                  <a:pt x="2155" y="1600"/>
                  <a:pt x="2159" y="1604"/>
                  <a:pt x="2159" y="1608"/>
                </a:cubicBezTo>
                <a:cubicBezTo>
                  <a:pt x="2159" y="1613"/>
                  <a:pt x="2155" y="1616"/>
                  <a:pt x="2151" y="1616"/>
                </a:cubicBezTo>
                <a:close/>
                <a:moveTo>
                  <a:pt x="2119" y="1616"/>
                </a:moveTo>
                <a:lnTo>
                  <a:pt x="2119" y="1616"/>
                </a:lnTo>
                <a:cubicBezTo>
                  <a:pt x="2114" y="1616"/>
                  <a:pt x="2111" y="1613"/>
                  <a:pt x="2111" y="1608"/>
                </a:cubicBezTo>
                <a:cubicBezTo>
                  <a:pt x="2111" y="1604"/>
                  <a:pt x="2114" y="1600"/>
                  <a:pt x="2119" y="1600"/>
                </a:cubicBezTo>
                <a:cubicBezTo>
                  <a:pt x="2123" y="1600"/>
                  <a:pt x="2127" y="1604"/>
                  <a:pt x="2127" y="1608"/>
                </a:cubicBezTo>
                <a:cubicBezTo>
                  <a:pt x="2127" y="1613"/>
                  <a:pt x="2123" y="1616"/>
                  <a:pt x="2119" y="1616"/>
                </a:cubicBezTo>
                <a:close/>
                <a:moveTo>
                  <a:pt x="2087" y="1616"/>
                </a:moveTo>
                <a:lnTo>
                  <a:pt x="2087" y="1616"/>
                </a:lnTo>
                <a:cubicBezTo>
                  <a:pt x="2082" y="1616"/>
                  <a:pt x="2079" y="1613"/>
                  <a:pt x="2079" y="1608"/>
                </a:cubicBezTo>
                <a:cubicBezTo>
                  <a:pt x="2079" y="1604"/>
                  <a:pt x="2082" y="1600"/>
                  <a:pt x="2087" y="1600"/>
                </a:cubicBezTo>
                <a:cubicBezTo>
                  <a:pt x="2091" y="1600"/>
                  <a:pt x="2095" y="1604"/>
                  <a:pt x="2095" y="1608"/>
                </a:cubicBezTo>
                <a:cubicBezTo>
                  <a:pt x="2095" y="1613"/>
                  <a:pt x="2091" y="1616"/>
                  <a:pt x="2087" y="1616"/>
                </a:cubicBezTo>
                <a:close/>
                <a:moveTo>
                  <a:pt x="2055" y="1616"/>
                </a:moveTo>
                <a:lnTo>
                  <a:pt x="2055" y="1616"/>
                </a:lnTo>
                <a:cubicBezTo>
                  <a:pt x="2050" y="1616"/>
                  <a:pt x="2047" y="1613"/>
                  <a:pt x="2047" y="1608"/>
                </a:cubicBezTo>
                <a:cubicBezTo>
                  <a:pt x="2047" y="1604"/>
                  <a:pt x="2050" y="1600"/>
                  <a:pt x="2055" y="1600"/>
                </a:cubicBezTo>
                <a:cubicBezTo>
                  <a:pt x="2059" y="1600"/>
                  <a:pt x="2063" y="1604"/>
                  <a:pt x="2063" y="1608"/>
                </a:cubicBezTo>
                <a:cubicBezTo>
                  <a:pt x="2063" y="1613"/>
                  <a:pt x="2059" y="1616"/>
                  <a:pt x="2055" y="1616"/>
                </a:cubicBezTo>
                <a:close/>
                <a:moveTo>
                  <a:pt x="2023" y="1616"/>
                </a:moveTo>
                <a:lnTo>
                  <a:pt x="2023" y="1616"/>
                </a:lnTo>
                <a:cubicBezTo>
                  <a:pt x="2018" y="1616"/>
                  <a:pt x="2015" y="1613"/>
                  <a:pt x="2015" y="1608"/>
                </a:cubicBezTo>
                <a:cubicBezTo>
                  <a:pt x="2015" y="1604"/>
                  <a:pt x="2018" y="1600"/>
                  <a:pt x="2023" y="1600"/>
                </a:cubicBezTo>
                <a:cubicBezTo>
                  <a:pt x="2027" y="1600"/>
                  <a:pt x="2031" y="1604"/>
                  <a:pt x="2031" y="1608"/>
                </a:cubicBezTo>
                <a:cubicBezTo>
                  <a:pt x="2031" y="1613"/>
                  <a:pt x="2027" y="1616"/>
                  <a:pt x="2023" y="1616"/>
                </a:cubicBezTo>
                <a:close/>
                <a:moveTo>
                  <a:pt x="1991" y="1616"/>
                </a:moveTo>
                <a:lnTo>
                  <a:pt x="1990" y="1616"/>
                </a:lnTo>
                <a:cubicBezTo>
                  <a:pt x="1986" y="1616"/>
                  <a:pt x="1982" y="1613"/>
                  <a:pt x="1982" y="1608"/>
                </a:cubicBezTo>
                <a:cubicBezTo>
                  <a:pt x="1982" y="1604"/>
                  <a:pt x="1986" y="1600"/>
                  <a:pt x="1990" y="1600"/>
                </a:cubicBezTo>
                <a:lnTo>
                  <a:pt x="1991" y="1600"/>
                </a:lnTo>
                <a:cubicBezTo>
                  <a:pt x="1995" y="1600"/>
                  <a:pt x="1999" y="1604"/>
                  <a:pt x="1999" y="1608"/>
                </a:cubicBezTo>
                <a:cubicBezTo>
                  <a:pt x="1999" y="1613"/>
                  <a:pt x="1995" y="1616"/>
                  <a:pt x="1991" y="1616"/>
                </a:cubicBezTo>
                <a:close/>
                <a:moveTo>
                  <a:pt x="1958" y="1616"/>
                </a:moveTo>
                <a:lnTo>
                  <a:pt x="1958" y="1616"/>
                </a:lnTo>
                <a:cubicBezTo>
                  <a:pt x="1954" y="1616"/>
                  <a:pt x="1950" y="1613"/>
                  <a:pt x="1950" y="1608"/>
                </a:cubicBezTo>
                <a:cubicBezTo>
                  <a:pt x="1950" y="1604"/>
                  <a:pt x="1954" y="1600"/>
                  <a:pt x="1958" y="1600"/>
                </a:cubicBezTo>
                <a:cubicBezTo>
                  <a:pt x="1963" y="1600"/>
                  <a:pt x="1966" y="1604"/>
                  <a:pt x="1966" y="1608"/>
                </a:cubicBezTo>
                <a:cubicBezTo>
                  <a:pt x="1966" y="1613"/>
                  <a:pt x="1963" y="1616"/>
                  <a:pt x="1958" y="1616"/>
                </a:cubicBezTo>
                <a:close/>
                <a:moveTo>
                  <a:pt x="1926" y="1616"/>
                </a:moveTo>
                <a:lnTo>
                  <a:pt x="1926" y="1616"/>
                </a:lnTo>
                <a:cubicBezTo>
                  <a:pt x="1922" y="1616"/>
                  <a:pt x="1918" y="1613"/>
                  <a:pt x="1918" y="1608"/>
                </a:cubicBezTo>
                <a:cubicBezTo>
                  <a:pt x="1918" y="1604"/>
                  <a:pt x="1922" y="1600"/>
                  <a:pt x="1926" y="1600"/>
                </a:cubicBezTo>
                <a:cubicBezTo>
                  <a:pt x="1931" y="1600"/>
                  <a:pt x="1934" y="1604"/>
                  <a:pt x="1934" y="1608"/>
                </a:cubicBezTo>
                <a:cubicBezTo>
                  <a:pt x="1934" y="1613"/>
                  <a:pt x="1931" y="1616"/>
                  <a:pt x="1926" y="1616"/>
                </a:cubicBezTo>
                <a:close/>
                <a:moveTo>
                  <a:pt x="1894" y="1616"/>
                </a:moveTo>
                <a:lnTo>
                  <a:pt x="1894" y="1616"/>
                </a:lnTo>
                <a:cubicBezTo>
                  <a:pt x="1890" y="1616"/>
                  <a:pt x="1886" y="1613"/>
                  <a:pt x="1886" y="1608"/>
                </a:cubicBezTo>
                <a:cubicBezTo>
                  <a:pt x="1886" y="1604"/>
                  <a:pt x="1890" y="1600"/>
                  <a:pt x="1894" y="1600"/>
                </a:cubicBezTo>
                <a:cubicBezTo>
                  <a:pt x="1899" y="1600"/>
                  <a:pt x="1902" y="1604"/>
                  <a:pt x="1902" y="1608"/>
                </a:cubicBezTo>
                <a:cubicBezTo>
                  <a:pt x="1902" y="1613"/>
                  <a:pt x="1899" y="1616"/>
                  <a:pt x="1894" y="1616"/>
                </a:cubicBezTo>
                <a:close/>
                <a:moveTo>
                  <a:pt x="1862" y="1616"/>
                </a:moveTo>
                <a:lnTo>
                  <a:pt x="1862" y="1616"/>
                </a:lnTo>
                <a:cubicBezTo>
                  <a:pt x="1858" y="1616"/>
                  <a:pt x="1854" y="1613"/>
                  <a:pt x="1854" y="1608"/>
                </a:cubicBezTo>
                <a:cubicBezTo>
                  <a:pt x="1854" y="1604"/>
                  <a:pt x="1858" y="1600"/>
                  <a:pt x="1862" y="1600"/>
                </a:cubicBezTo>
                <a:cubicBezTo>
                  <a:pt x="1867" y="1600"/>
                  <a:pt x="1870" y="1604"/>
                  <a:pt x="1870" y="1608"/>
                </a:cubicBezTo>
                <a:cubicBezTo>
                  <a:pt x="1870" y="1613"/>
                  <a:pt x="1867" y="1616"/>
                  <a:pt x="1862" y="1616"/>
                </a:cubicBezTo>
                <a:close/>
                <a:moveTo>
                  <a:pt x="1830" y="1616"/>
                </a:moveTo>
                <a:lnTo>
                  <a:pt x="1830" y="1616"/>
                </a:lnTo>
                <a:cubicBezTo>
                  <a:pt x="1826" y="1616"/>
                  <a:pt x="1822" y="1613"/>
                  <a:pt x="1822" y="1608"/>
                </a:cubicBezTo>
                <a:cubicBezTo>
                  <a:pt x="1822" y="1604"/>
                  <a:pt x="1826" y="1600"/>
                  <a:pt x="1830" y="1600"/>
                </a:cubicBezTo>
                <a:cubicBezTo>
                  <a:pt x="1835" y="1600"/>
                  <a:pt x="1838" y="1604"/>
                  <a:pt x="1838" y="1608"/>
                </a:cubicBezTo>
                <a:cubicBezTo>
                  <a:pt x="1838" y="1613"/>
                  <a:pt x="1835" y="1616"/>
                  <a:pt x="1830" y="1616"/>
                </a:cubicBezTo>
                <a:close/>
                <a:moveTo>
                  <a:pt x="1798" y="1616"/>
                </a:moveTo>
                <a:lnTo>
                  <a:pt x="1798" y="1616"/>
                </a:lnTo>
                <a:cubicBezTo>
                  <a:pt x="1794" y="1616"/>
                  <a:pt x="1790" y="1613"/>
                  <a:pt x="1790" y="1608"/>
                </a:cubicBezTo>
                <a:cubicBezTo>
                  <a:pt x="1790" y="1604"/>
                  <a:pt x="1794" y="1600"/>
                  <a:pt x="1798" y="1600"/>
                </a:cubicBezTo>
                <a:cubicBezTo>
                  <a:pt x="1803" y="1600"/>
                  <a:pt x="1806" y="1604"/>
                  <a:pt x="1806" y="1608"/>
                </a:cubicBezTo>
                <a:cubicBezTo>
                  <a:pt x="1806" y="1613"/>
                  <a:pt x="1803" y="1616"/>
                  <a:pt x="1798" y="1616"/>
                </a:cubicBezTo>
                <a:close/>
                <a:moveTo>
                  <a:pt x="1766" y="1616"/>
                </a:moveTo>
                <a:lnTo>
                  <a:pt x="1766" y="1616"/>
                </a:lnTo>
                <a:cubicBezTo>
                  <a:pt x="1762" y="1616"/>
                  <a:pt x="1758" y="1613"/>
                  <a:pt x="1758" y="1608"/>
                </a:cubicBezTo>
                <a:cubicBezTo>
                  <a:pt x="1758" y="1604"/>
                  <a:pt x="1762" y="1600"/>
                  <a:pt x="1766" y="1600"/>
                </a:cubicBezTo>
                <a:cubicBezTo>
                  <a:pt x="1771" y="1600"/>
                  <a:pt x="1774" y="1604"/>
                  <a:pt x="1774" y="1608"/>
                </a:cubicBezTo>
                <a:cubicBezTo>
                  <a:pt x="1774" y="1613"/>
                  <a:pt x="1771" y="1616"/>
                  <a:pt x="1766" y="1616"/>
                </a:cubicBezTo>
                <a:close/>
                <a:moveTo>
                  <a:pt x="1734" y="1616"/>
                </a:moveTo>
                <a:lnTo>
                  <a:pt x="1734" y="1616"/>
                </a:lnTo>
                <a:cubicBezTo>
                  <a:pt x="1730" y="1616"/>
                  <a:pt x="1726" y="1613"/>
                  <a:pt x="1726" y="1608"/>
                </a:cubicBezTo>
                <a:cubicBezTo>
                  <a:pt x="1726" y="1604"/>
                  <a:pt x="1730" y="1600"/>
                  <a:pt x="1734" y="1600"/>
                </a:cubicBezTo>
                <a:cubicBezTo>
                  <a:pt x="1739" y="1600"/>
                  <a:pt x="1742" y="1604"/>
                  <a:pt x="1742" y="1608"/>
                </a:cubicBezTo>
                <a:cubicBezTo>
                  <a:pt x="1742" y="1613"/>
                  <a:pt x="1739" y="1616"/>
                  <a:pt x="1734" y="1616"/>
                </a:cubicBezTo>
                <a:close/>
                <a:moveTo>
                  <a:pt x="1702" y="1616"/>
                </a:moveTo>
                <a:lnTo>
                  <a:pt x="1702" y="1616"/>
                </a:lnTo>
                <a:cubicBezTo>
                  <a:pt x="1698" y="1616"/>
                  <a:pt x="1694" y="1613"/>
                  <a:pt x="1694" y="1608"/>
                </a:cubicBezTo>
                <a:cubicBezTo>
                  <a:pt x="1694" y="1604"/>
                  <a:pt x="1698" y="1600"/>
                  <a:pt x="1702" y="1600"/>
                </a:cubicBezTo>
                <a:cubicBezTo>
                  <a:pt x="1707" y="1600"/>
                  <a:pt x="1710" y="1604"/>
                  <a:pt x="1710" y="1608"/>
                </a:cubicBezTo>
                <a:cubicBezTo>
                  <a:pt x="1710" y="1613"/>
                  <a:pt x="1707" y="1616"/>
                  <a:pt x="1702" y="1616"/>
                </a:cubicBezTo>
                <a:close/>
                <a:moveTo>
                  <a:pt x="1670" y="1616"/>
                </a:moveTo>
                <a:lnTo>
                  <a:pt x="1670" y="1616"/>
                </a:lnTo>
                <a:cubicBezTo>
                  <a:pt x="1666" y="1616"/>
                  <a:pt x="1662" y="1613"/>
                  <a:pt x="1662" y="1608"/>
                </a:cubicBezTo>
                <a:cubicBezTo>
                  <a:pt x="1662" y="1604"/>
                  <a:pt x="1666" y="1600"/>
                  <a:pt x="1670" y="1600"/>
                </a:cubicBezTo>
                <a:cubicBezTo>
                  <a:pt x="1675" y="1600"/>
                  <a:pt x="1678" y="1604"/>
                  <a:pt x="1678" y="1608"/>
                </a:cubicBezTo>
                <a:cubicBezTo>
                  <a:pt x="1678" y="1613"/>
                  <a:pt x="1675" y="1616"/>
                  <a:pt x="1670" y="1616"/>
                </a:cubicBezTo>
                <a:close/>
                <a:moveTo>
                  <a:pt x="1638" y="1616"/>
                </a:moveTo>
                <a:lnTo>
                  <a:pt x="1638" y="1616"/>
                </a:lnTo>
                <a:cubicBezTo>
                  <a:pt x="1634" y="1616"/>
                  <a:pt x="1630" y="1613"/>
                  <a:pt x="1630" y="1608"/>
                </a:cubicBezTo>
                <a:cubicBezTo>
                  <a:pt x="1630" y="1604"/>
                  <a:pt x="1634" y="1600"/>
                  <a:pt x="1638" y="1600"/>
                </a:cubicBezTo>
                <a:cubicBezTo>
                  <a:pt x="1643" y="1600"/>
                  <a:pt x="1646" y="1604"/>
                  <a:pt x="1646" y="1608"/>
                </a:cubicBezTo>
                <a:cubicBezTo>
                  <a:pt x="1646" y="1613"/>
                  <a:pt x="1643" y="1616"/>
                  <a:pt x="1638" y="1616"/>
                </a:cubicBezTo>
                <a:close/>
                <a:moveTo>
                  <a:pt x="1606" y="1616"/>
                </a:moveTo>
                <a:lnTo>
                  <a:pt x="1606" y="1616"/>
                </a:lnTo>
                <a:cubicBezTo>
                  <a:pt x="1602" y="1616"/>
                  <a:pt x="1598" y="1613"/>
                  <a:pt x="1598" y="1608"/>
                </a:cubicBezTo>
                <a:cubicBezTo>
                  <a:pt x="1598" y="1604"/>
                  <a:pt x="1602" y="1600"/>
                  <a:pt x="1606" y="1600"/>
                </a:cubicBezTo>
                <a:cubicBezTo>
                  <a:pt x="1611" y="1600"/>
                  <a:pt x="1614" y="1604"/>
                  <a:pt x="1614" y="1608"/>
                </a:cubicBezTo>
                <a:cubicBezTo>
                  <a:pt x="1614" y="1613"/>
                  <a:pt x="1611" y="1616"/>
                  <a:pt x="1606" y="1616"/>
                </a:cubicBezTo>
                <a:close/>
                <a:moveTo>
                  <a:pt x="1574" y="1616"/>
                </a:moveTo>
                <a:lnTo>
                  <a:pt x="1574" y="1616"/>
                </a:lnTo>
                <a:cubicBezTo>
                  <a:pt x="1570" y="1616"/>
                  <a:pt x="1566" y="1613"/>
                  <a:pt x="1566" y="1608"/>
                </a:cubicBezTo>
                <a:cubicBezTo>
                  <a:pt x="1566" y="1604"/>
                  <a:pt x="1570" y="1600"/>
                  <a:pt x="1574" y="1600"/>
                </a:cubicBezTo>
                <a:cubicBezTo>
                  <a:pt x="1579" y="1600"/>
                  <a:pt x="1582" y="1604"/>
                  <a:pt x="1582" y="1608"/>
                </a:cubicBezTo>
                <a:cubicBezTo>
                  <a:pt x="1582" y="1613"/>
                  <a:pt x="1579" y="1616"/>
                  <a:pt x="1574" y="1616"/>
                </a:cubicBezTo>
                <a:close/>
                <a:moveTo>
                  <a:pt x="1542" y="1616"/>
                </a:moveTo>
                <a:lnTo>
                  <a:pt x="1542" y="1616"/>
                </a:lnTo>
                <a:cubicBezTo>
                  <a:pt x="1538" y="1616"/>
                  <a:pt x="1534" y="1613"/>
                  <a:pt x="1534" y="1608"/>
                </a:cubicBezTo>
                <a:cubicBezTo>
                  <a:pt x="1534" y="1604"/>
                  <a:pt x="1538" y="1600"/>
                  <a:pt x="1542" y="1600"/>
                </a:cubicBezTo>
                <a:cubicBezTo>
                  <a:pt x="1547" y="1600"/>
                  <a:pt x="1550" y="1604"/>
                  <a:pt x="1550" y="1608"/>
                </a:cubicBezTo>
                <a:cubicBezTo>
                  <a:pt x="1550" y="1613"/>
                  <a:pt x="1547" y="1616"/>
                  <a:pt x="1542" y="1616"/>
                </a:cubicBezTo>
                <a:close/>
                <a:moveTo>
                  <a:pt x="1510" y="1616"/>
                </a:moveTo>
                <a:lnTo>
                  <a:pt x="1510" y="1616"/>
                </a:lnTo>
                <a:cubicBezTo>
                  <a:pt x="1506" y="1616"/>
                  <a:pt x="1502" y="1613"/>
                  <a:pt x="1502" y="1608"/>
                </a:cubicBezTo>
                <a:cubicBezTo>
                  <a:pt x="1502" y="1604"/>
                  <a:pt x="1506" y="1600"/>
                  <a:pt x="1510" y="1600"/>
                </a:cubicBezTo>
                <a:cubicBezTo>
                  <a:pt x="1515" y="1600"/>
                  <a:pt x="1518" y="1604"/>
                  <a:pt x="1518" y="1608"/>
                </a:cubicBezTo>
                <a:cubicBezTo>
                  <a:pt x="1518" y="1613"/>
                  <a:pt x="1515" y="1616"/>
                  <a:pt x="1510" y="1616"/>
                </a:cubicBezTo>
                <a:close/>
                <a:moveTo>
                  <a:pt x="1478" y="1616"/>
                </a:moveTo>
                <a:lnTo>
                  <a:pt x="1478" y="1616"/>
                </a:lnTo>
                <a:cubicBezTo>
                  <a:pt x="1474" y="1616"/>
                  <a:pt x="1470" y="1613"/>
                  <a:pt x="1470" y="1608"/>
                </a:cubicBezTo>
                <a:cubicBezTo>
                  <a:pt x="1470" y="1604"/>
                  <a:pt x="1474" y="1600"/>
                  <a:pt x="1478" y="1600"/>
                </a:cubicBezTo>
                <a:cubicBezTo>
                  <a:pt x="1483" y="1600"/>
                  <a:pt x="1486" y="1604"/>
                  <a:pt x="1486" y="1608"/>
                </a:cubicBezTo>
                <a:cubicBezTo>
                  <a:pt x="1486" y="1613"/>
                  <a:pt x="1483" y="1616"/>
                  <a:pt x="1478" y="1616"/>
                </a:cubicBezTo>
                <a:close/>
                <a:moveTo>
                  <a:pt x="1446" y="1616"/>
                </a:moveTo>
                <a:lnTo>
                  <a:pt x="1446" y="1616"/>
                </a:lnTo>
                <a:cubicBezTo>
                  <a:pt x="1442" y="1616"/>
                  <a:pt x="1438" y="1613"/>
                  <a:pt x="1438" y="1608"/>
                </a:cubicBezTo>
                <a:cubicBezTo>
                  <a:pt x="1438" y="1604"/>
                  <a:pt x="1442" y="1600"/>
                  <a:pt x="1446" y="1600"/>
                </a:cubicBezTo>
                <a:cubicBezTo>
                  <a:pt x="1451" y="1600"/>
                  <a:pt x="1454" y="1604"/>
                  <a:pt x="1454" y="1608"/>
                </a:cubicBezTo>
                <a:cubicBezTo>
                  <a:pt x="1454" y="1613"/>
                  <a:pt x="1451" y="1616"/>
                  <a:pt x="1446" y="1616"/>
                </a:cubicBezTo>
                <a:close/>
                <a:moveTo>
                  <a:pt x="1414" y="1616"/>
                </a:moveTo>
                <a:lnTo>
                  <a:pt x="1414" y="1616"/>
                </a:lnTo>
                <a:cubicBezTo>
                  <a:pt x="1410" y="1616"/>
                  <a:pt x="1406" y="1613"/>
                  <a:pt x="1406" y="1608"/>
                </a:cubicBezTo>
                <a:cubicBezTo>
                  <a:pt x="1406" y="1604"/>
                  <a:pt x="1410" y="1600"/>
                  <a:pt x="1414" y="1600"/>
                </a:cubicBezTo>
                <a:cubicBezTo>
                  <a:pt x="1419" y="1600"/>
                  <a:pt x="1422" y="1604"/>
                  <a:pt x="1422" y="1608"/>
                </a:cubicBezTo>
                <a:cubicBezTo>
                  <a:pt x="1422" y="1613"/>
                  <a:pt x="1419" y="1616"/>
                  <a:pt x="1414" y="1616"/>
                </a:cubicBezTo>
                <a:close/>
                <a:moveTo>
                  <a:pt x="1382" y="1616"/>
                </a:moveTo>
                <a:lnTo>
                  <a:pt x="1382" y="1616"/>
                </a:lnTo>
                <a:cubicBezTo>
                  <a:pt x="1378" y="1616"/>
                  <a:pt x="1374" y="1613"/>
                  <a:pt x="1374" y="1608"/>
                </a:cubicBezTo>
                <a:cubicBezTo>
                  <a:pt x="1374" y="1604"/>
                  <a:pt x="1378" y="1600"/>
                  <a:pt x="1382" y="1600"/>
                </a:cubicBezTo>
                <a:cubicBezTo>
                  <a:pt x="1387" y="1600"/>
                  <a:pt x="1390" y="1604"/>
                  <a:pt x="1390" y="1608"/>
                </a:cubicBezTo>
                <a:cubicBezTo>
                  <a:pt x="1390" y="1613"/>
                  <a:pt x="1387" y="1616"/>
                  <a:pt x="1382" y="1616"/>
                </a:cubicBezTo>
                <a:close/>
                <a:moveTo>
                  <a:pt x="1350" y="1616"/>
                </a:moveTo>
                <a:lnTo>
                  <a:pt x="1350" y="1616"/>
                </a:lnTo>
                <a:cubicBezTo>
                  <a:pt x="1346" y="1616"/>
                  <a:pt x="1342" y="1613"/>
                  <a:pt x="1342" y="1608"/>
                </a:cubicBezTo>
                <a:cubicBezTo>
                  <a:pt x="1342" y="1604"/>
                  <a:pt x="1346" y="1600"/>
                  <a:pt x="1350" y="1600"/>
                </a:cubicBezTo>
                <a:cubicBezTo>
                  <a:pt x="1355" y="1600"/>
                  <a:pt x="1358" y="1604"/>
                  <a:pt x="1358" y="1608"/>
                </a:cubicBezTo>
                <a:cubicBezTo>
                  <a:pt x="1358" y="1613"/>
                  <a:pt x="1355" y="1616"/>
                  <a:pt x="1350" y="1616"/>
                </a:cubicBezTo>
                <a:close/>
                <a:moveTo>
                  <a:pt x="1318" y="1616"/>
                </a:moveTo>
                <a:lnTo>
                  <a:pt x="1318" y="1616"/>
                </a:lnTo>
                <a:cubicBezTo>
                  <a:pt x="1314" y="1616"/>
                  <a:pt x="1310" y="1613"/>
                  <a:pt x="1310" y="1608"/>
                </a:cubicBezTo>
                <a:cubicBezTo>
                  <a:pt x="1310" y="1604"/>
                  <a:pt x="1314" y="1600"/>
                  <a:pt x="1318" y="1600"/>
                </a:cubicBezTo>
                <a:cubicBezTo>
                  <a:pt x="1323" y="1600"/>
                  <a:pt x="1326" y="1604"/>
                  <a:pt x="1326" y="1608"/>
                </a:cubicBezTo>
                <a:cubicBezTo>
                  <a:pt x="1326" y="1613"/>
                  <a:pt x="1323" y="1616"/>
                  <a:pt x="1318" y="1616"/>
                </a:cubicBezTo>
                <a:close/>
                <a:moveTo>
                  <a:pt x="1286" y="1616"/>
                </a:moveTo>
                <a:lnTo>
                  <a:pt x="1286" y="1616"/>
                </a:lnTo>
                <a:cubicBezTo>
                  <a:pt x="1282" y="1616"/>
                  <a:pt x="1278" y="1613"/>
                  <a:pt x="1278" y="1608"/>
                </a:cubicBezTo>
                <a:cubicBezTo>
                  <a:pt x="1278" y="1604"/>
                  <a:pt x="1282" y="1600"/>
                  <a:pt x="1286" y="1600"/>
                </a:cubicBezTo>
                <a:cubicBezTo>
                  <a:pt x="1291" y="1600"/>
                  <a:pt x="1294" y="1604"/>
                  <a:pt x="1294" y="1608"/>
                </a:cubicBezTo>
                <a:cubicBezTo>
                  <a:pt x="1294" y="1613"/>
                  <a:pt x="1291" y="1616"/>
                  <a:pt x="1286" y="1616"/>
                </a:cubicBezTo>
                <a:close/>
                <a:moveTo>
                  <a:pt x="1254" y="1616"/>
                </a:moveTo>
                <a:lnTo>
                  <a:pt x="1254" y="1616"/>
                </a:lnTo>
                <a:cubicBezTo>
                  <a:pt x="1250" y="1616"/>
                  <a:pt x="1246" y="1613"/>
                  <a:pt x="1246" y="1608"/>
                </a:cubicBezTo>
                <a:cubicBezTo>
                  <a:pt x="1246" y="1604"/>
                  <a:pt x="1250" y="1600"/>
                  <a:pt x="1254" y="1600"/>
                </a:cubicBezTo>
                <a:cubicBezTo>
                  <a:pt x="1259" y="1600"/>
                  <a:pt x="1262" y="1604"/>
                  <a:pt x="1262" y="1608"/>
                </a:cubicBezTo>
                <a:cubicBezTo>
                  <a:pt x="1262" y="1613"/>
                  <a:pt x="1259" y="1616"/>
                  <a:pt x="1254" y="1616"/>
                </a:cubicBezTo>
                <a:close/>
                <a:moveTo>
                  <a:pt x="1222" y="1616"/>
                </a:moveTo>
                <a:lnTo>
                  <a:pt x="1222" y="1616"/>
                </a:lnTo>
                <a:cubicBezTo>
                  <a:pt x="1218" y="1616"/>
                  <a:pt x="1214" y="1613"/>
                  <a:pt x="1214" y="1608"/>
                </a:cubicBezTo>
                <a:cubicBezTo>
                  <a:pt x="1214" y="1604"/>
                  <a:pt x="1218" y="1600"/>
                  <a:pt x="1222" y="1600"/>
                </a:cubicBezTo>
                <a:cubicBezTo>
                  <a:pt x="1227" y="1600"/>
                  <a:pt x="1230" y="1604"/>
                  <a:pt x="1230" y="1608"/>
                </a:cubicBezTo>
                <a:cubicBezTo>
                  <a:pt x="1230" y="1613"/>
                  <a:pt x="1227" y="1616"/>
                  <a:pt x="1222" y="1616"/>
                </a:cubicBezTo>
                <a:close/>
                <a:moveTo>
                  <a:pt x="1190" y="1616"/>
                </a:moveTo>
                <a:lnTo>
                  <a:pt x="1190" y="1616"/>
                </a:lnTo>
                <a:cubicBezTo>
                  <a:pt x="1186" y="1616"/>
                  <a:pt x="1182" y="1613"/>
                  <a:pt x="1182" y="1608"/>
                </a:cubicBezTo>
                <a:cubicBezTo>
                  <a:pt x="1182" y="1604"/>
                  <a:pt x="1186" y="1600"/>
                  <a:pt x="1190" y="1600"/>
                </a:cubicBezTo>
                <a:cubicBezTo>
                  <a:pt x="1195" y="1600"/>
                  <a:pt x="1198" y="1604"/>
                  <a:pt x="1198" y="1608"/>
                </a:cubicBezTo>
                <a:cubicBezTo>
                  <a:pt x="1198" y="1613"/>
                  <a:pt x="1195" y="1616"/>
                  <a:pt x="1190" y="1616"/>
                </a:cubicBezTo>
                <a:close/>
                <a:moveTo>
                  <a:pt x="1158" y="1616"/>
                </a:moveTo>
                <a:lnTo>
                  <a:pt x="1158" y="1616"/>
                </a:lnTo>
                <a:cubicBezTo>
                  <a:pt x="1154" y="1616"/>
                  <a:pt x="1150" y="1613"/>
                  <a:pt x="1150" y="1608"/>
                </a:cubicBezTo>
                <a:cubicBezTo>
                  <a:pt x="1150" y="1604"/>
                  <a:pt x="1154" y="1600"/>
                  <a:pt x="1158" y="1600"/>
                </a:cubicBezTo>
                <a:cubicBezTo>
                  <a:pt x="1163" y="1600"/>
                  <a:pt x="1166" y="1604"/>
                  <a:pt x="1166" y="1608"/>
                </a:cubicBezTo>
                <a:cubicBezTo>
                  <a:pt x="1166" y="1613"/>
                  <a:pt x="1163" y="1616"/>
                  <a:pt x="1158" y="1616"/>
                </a:cubicBezTo>
                <a:close/>
                <a:moveTo>
                  <a:pt x="1126" y="1616"/>
                </a:moveTo>
                <a:lnTo>
                  <a:pt x="1126" y="1616"/>
                </a:lnTo>
                <a:cubicBezTo>
                  <a:pt x="1122" y="1616"/>
                  <a:pt x="1118" y="1613"/>
                  <a:pt x="1118" y="1608"/>
                </a:cubicBezTo>
                <a:cubicBezTo>
                  <a:pt x="1118" y="1604"/>
                  <a:pt x="1122" y="1600"/>
                  <a:pt x="1126" y="1600"/>
                </a:cubicBezTo>
                <a:cubicBezTo>
                  <a:pt x="1130" y="1600"/>
                  <a:pt x="1134" y="1604"/>
                  <a:pt x="1134" y="1608"/>
                </a:cubicBezTo>
                <a:cubicBezTo>
                  <a:pt x="1134" y="1613"/>
                  <a:pt x="1130" y="1616"/>
                  <a:pt x="1126" y="1616"/>
                </a:cubicBezTo>
                <a:close/>
                <a:moveTo>
                  <a:pt x="1094" y="1616"/>
                </a:moveTo>
                <a:lnTo>
                  <a:pt x="1094" y="1616"/>
                </a:lnTo>
                <a:cubicBezTo>
                  <a:pt x="1090" y="1616"/>
                  <a:pt x="1086" y="1613"/>
                  <a:pt x="1086" y="1608"/>
                </a:cubicBezTo>
                <a:cubicBezTo>
                  <a:pt x="1086" y="1604"/>
                  <a:pt x="1090" y="1600"/>
                  <a:pt x="1094" y="1600"/>
                </a:cubicBezTo>
                <a:cubicBezTo>
                  <a:pt x="1098" y="1600"/>
                  <a:pt x="1102" y="1604"/>
                  <a:pt x="1102" y="1608"/>
                </a:cubicBezTo>
                <a:cubicBezTo>
                  <a:pt x="1102" y="1613"/>
                  <a:pt x="1098" y="1616"/>
                  <a:pt x="1094" y="1616"/>
                </a:cubicBezTo>
                <a:close/>
                <a:moveTo>
                  <a:pt x="1062" y="1616"/>
                </a:moveTo>
                <a:lnTo>
                  <a:pt x="1062" y="1616"/>
                </a:lnTo>
                <a:cubicBezTo>
                  <a:pt x="1058" y="1616"/>
                  <a:pt x="1054" y="1613"/>
                  <a:pt x="1054" y="1608"/>
                </a:cubicBezTo>
                <a:cubicBezTo>
                  <a:pt x="1054" y="1604"/>
                  <a:pt x="1058" y="1600"/>
                  <a:pt x="1062" y="1600"/>
                </a:cubicBezTo>
                <a:cubicBezTo>
                  <a:pt x="1066" y="1600"/>
                  <a:pt x="1070" y="1604"/>
                  <a:pt x="1070" y="1608"/>
                </a:cubicBezTo>
                <a:cubicBezTo>
                  <a:pt x="1070" y="1613"/>
                  <a:pt x="1066" y="1616"/>
                  <a:pt x="1062" y="1616"/>
                </a:cubicBezTo>
                <a:close/>
                <a:moveTo>
                  <a:pt x="1030" y="1616"/>
                </a:moveTo>
                <a:lnTo>
                  <a:pt x="1030" y="1616"/>
                </a:lnTo>
                <a:cubicBezTo>
                  <a:pt x="1026" y="1616"/>
                  <a:pt x="1022" y="1613"/>
                  <a:pt x="1022" y="1608"/>
                </a:cubicBezTo>
                <a:cubicBezTo>
                  <a:pt x="1022" y="1604"/>
                  <a:pt x="1026" y="1600"/>
                  <a:pt x="1030" y="1600"/>
                </a:cubicBezTo>
                <a:cubicBezTo>
                  <a:pt x="1034" y="1600"/>
                  <a:pt x="1038" y="1604"/>
                  <a:pt x="1038" y="1608"/>
                </a:cubicBezTo>
                <a:cubicBezTo>
                  <a:pt x="1038" y="1613"/>
                  <a:pt x="1034" y="1616"/>
                  <a:pt x="1030" y="1616"/>
                </a:cubicBezTo>
                <a:close/>
                <a:moveTo>
                  <a:pt x="998" y="1616"/>
                </a:moveTo>
                <a:lnTo>
                  <a:pt x="998" y="1616"/>
                </a:lnTo>
                <a:cubicBezTo>
                  <a:pt x="994" y="1616"/>
                  <a:pt x="990" y="1613"/>
                  <a:pt x="990" y="1608"/>
                </a:cubicBezTo>
                <a:cubicBezTo>
                  <a:pt x="990" y="1604"/>
                  <a:pt x="994" y="1600"/>
                  <a:pt x="998" y="1600"/>
                </a:cubicBezTo>
                <a:cubicBezTo>
                  <a:pt x="1002" y="1600"/>
                  <a:pt x="1006" y="1604"/>
                  <a:pt x="1006" y="1608"/>
                </a:cubicBezTo>
                <a:cubicBezTo>
                  <a:pt x="1006" y="1613"/>
                  <a:pt x="1002" y="1616"/>
                  <a:pt x="998" y="1616"/>
                </a:cubicBezTo>
                <a:close/>
                <a:moveTo>
                  <a:pt x="966" y="1616"/>
                </a:moveTo>
                <a:lnTo>
                  <a:pt x="966" y="1616"/>
                </a:lnTo>
                <a:cubicBezTo>
                  <a:pt x="962" y="1616"/>
                  <a:pt x="958" y="1613"/>
                  <a:pt x="958" y="1608"/>
                </a:cubicBezTo>
                <a:cubicBezTo>
                  <a:pt x="958" y="1604"/>
                  <a:pt x="962" y="1600"/>
                  <a:pt x="966" y="1600"/>
                </a:cubicBezTo>
                <a:cubicBezTo>
                  <a:pt x="970" y="1600"/>
                  <a:pt x="974" y="1604"/>
                  <a:pt x="974" y="1608"/>
                </a:cubicBezTo>
                <a:cubicBezTo>
                  <a:pt x="974" y="1613"/>
                  <a:pt x="970" y="1616"/>
                  <a:pt x="966" y="1616"/>
                </a:cubicBezTo>
                <a:close/>
                <a:moveTo>
                  <a:pt x="934" y="1616"/>
                </a:moveTo>
                <a:lnTo>
                  <a:pt x="934" y="1616"/>
                </a:lnTo>
                <a:cubicBezTo>
                  <a:pt x="930" y="1616"/>
                  <a:pt x="926" y="1613"/>
                  <a:pt x="926" y="1608"/>
                </a:cubicBezTo>
                <a:cubicBezTo>
                  <a:pt x="926" y="1604"/>
                  <a:pt x="930" y="1600"/>
                  <a:pt x="934" y="1600"/>
                </a:cubicBezTo>
                <a:cubicBezTo>
                  <a:pt x="938" y="1600"/>
                  <a:pt x="942" y="1604"/>
                  <a:pt x="942" y="1608"/>
                </a:cubicBezTo>
                <a:cubicBezTo>
                  <a:pt x="942" y="1613"/>
                  <a:pt x="938" y="1616"/>
                  <a:pt x="934" y="1616"/>
                </a:cubicBezTo>
                <a:close/>
                <a:moveTo>
                  <a:pt x="902" y="1616"/>
                </a:moveTo>
                <a:lnTo>
                  <a:pt x="902" y="1616"/>
                </a:lnTo>
                <a:cubicBezTo>
                  <a:pt x="898" y="1616"/>
                  <a:pt x="894" y="1613"/>
                  <a:pt x="894" y="1608"/>
                </a:cubicBezTo>
                <a:cubicBezTo>
                  <a:pt x="894" y="1604"/>
                  <a:pt x="898" y="1600"/>
                  <a:pt x="902" y="1600"/>
                </a:cubicBezTo>
                <a:cubicBezTo>
                  <a:pt x="906" y="1600"/>
                  <a:pt x="910" y="1604"/>
                  <a:pt x="910" y="1608"/>
                </a:cubicBezTo>
                <a:cubicBezTo>
                  <a:pt x="910" y="1613"/>
                  <a:pt x="906" y="1616"/>
                  <a:pt x="902" y="1616"/>
                </a:cubicBezTo>
                <a:close/>
                <a:moveTo>
                  <a:pt x="870" y="1616"/>
                </a:moveTo>
                <a:lnTo>
                  <a:pt x="870" y="1616"/>
                </a:lnTo>
                <a:cubicBezTo>
                  <a:pt x="866" y="1616"/>
                  <a:pt x="862" y="1613"/>
                  <a:pt x="862" y="1608"/>
                </a:cubicBezTo>
                <a:cubicBezTo>
                  <a:pt x="862" y="1604"/>
                  <a:pt x="866" y="1600"/>
                  <a:pt x="870" y="1600"/>
                </a:cubicBezTo>
                <a:cubicBezTo>
                  <a:pt x="874" y="1600"/>
                  <a:pt x="878" y="1604"/>
                  <a:pt x="878" y="1608"/>
                </a:cubicBezTo>
                <a:cubicBezTo>
                  <a:pt x="878" y="1613"/>
                  <a:pt x="874" y="1616"/>
                  <a:pt x="870" y="1616"/>
                </a:cubicBezTo>
                <a:close/>
                <a:moveTo>
                  <a:pt x="838" y="1616"/>
                </a:moveTo>
                <a:lnTo>
                  <a:pt x="838" y="1616"/>
                </a:lnTo>
                <a:cubicBezTo>
                  <a:pt x="833" y="1616"/>
                  <a:pt x="830" y="1613"/>
                  <a:pt x="830" y="1608"/>
                </a:cubicBezTo>
                <a:cubicBezTo>
                  <a:pt x="830" y="1604"/>
                  <a:pt x="833" y="1600"/>
                  <a:pt x="838" y="1600"/>
                </a:cubicBezTo>
                <a:cubicBezTo>
                  <a:pt x="842" y="1600"/>
                  <a:pt x="846" y="1604"/>
                  <a:pt x="846" y="1608"/>
                </a:cubicBezTo>
                <a:cubicBezTo>
                  <a:pt x="846" y="1613"/>
                  <a:pt x="842" y="1616"/>
                  <a:pt x="838" y="1616"/>
                </a:cubicBezTo>
                <a:close/>
                <a:moveTo>
                  <a:pt x="806" y="1616"/>
                </a:moveTo>
                <a:lnTo>
                  <a:pt x="806" y="1616"/>
                </a:lnTo>
                <a:cubicBezTo>
                  <a:pt x="801" y="1616"/>
                  <a:pt x="798" y="1613"/>
                  <a:pt x="798" y="1608"/>
                </a:cubicBezTo>
                <a:cubicBezTo>
                  <a:pt x="798" y="1604"/>
                  <a:pt x="801" y="1600"/>
                  <a:pt x="806" y="1600"/>
                </a:cubicBezTo>
                <a:cubicBezTo>
                  <a:pt x="810" y="1600"/>
                  <a:pt x="814" y="1604"/>
                  <a:pt x="814" y="1608"/>
                </a:cubicBezTo>
                <a:cubicBezTo>
                  <a:pt x="814" y="1613"/>
                  <a:pt x="810" y="1616"/>
                  <a:pt x="806" y="1616"/>
                </a:cubicBezTo>
                <a:close/>
                <a:moveTo>
                  <a:pt x="774" y="1616"/>
                </a:moveTo>
                <a:lnTo>
                  <a:pt x="774" y="1616"/>
                </a:lnTo>
                <a:cubicBezTo>
                  <a:pt x="769" y="1616"/>
                  <a:pt x="766" y="1613"/>
                  <a:pt x="766" y="1608"/>
                </a:cubicBezTo>
                <a:cubicBezTo>
                  <a:pt x="766" y="1604"/>
                  <a:pt x="769" y="1600"/>
                  <a:pt x="774" y="1600"/>
                </a:cubicBezTo>
                <a:cubicBezTo>
                  <a:pt x="778" y="1600"/>
                  <a:pt x="782" y="1604"/>
                  <a:pt x="782" y="1608"/>
                </a:cubicBezTo>
                <a:cubicBezTo>
                  <a:pt x="782" y="1613"/>
                  <a:pt x="778" y="1616"/>
                  <a:pt x="774" y="1616"/>
                </a:cubicBezTo>
                <a:close/>
                <a:moveTo>
                  <a:pt x="742" y="1616"/>
                </a:moveTo>
                <a:lnTo>
                  <a:pt x="742" y="1616"/>
                </a:lnTo>
                <a:cubicBezTo>
                  <a:pt x="737" y="1616"/>
                  <a:pt x="734" y="1613"/>
                  <a:pt x="734" y="1608"/>
                </a:cubicBezTo>
                <a:cubicBezTo>
                  <a:pt x="734" y="1604"/>
                  <a:pt x="737" y="1600"/>
                  <a:pt x="742" y="1600"/>
                </a:cubicBezTo>
                <a:cubicBezTo>
                  <a:pt x="746" y="1600"/>
                  <a:pt x="750" y="1604"/>
                  <a:pt x="750" y="1608"/>
                </a:cubicBezTo>
                <a:cubicBezTo>
                  <a:pt x="750" y="1613"/>
                  <a:pt x="746" y="1616"/>
                  <a:pt x="742" y="1616"/>
                </a:cubicBezTo>
                <a:close/>
                <a:moveTo>
                  <a:pt x="710" y="1616"/>
                </a:moveTo>
                <a:lnTo>
                  <a:pt x="710" y="1616"/>
                </a:lnTo>
                <a:cubicBezTo>
                  <a:pt x="705" y="1616"/>
                  <a:pt x="702" y="1613"/>
                  <a:pt x="702" y="1608"/>
                </a:cubicBezTo>
                <a:cubicBezTo>
                  <a:pt x="702" y="1604"/>
                  <a:pt x="705" y="1600"/>
                  <a:pt x="710" y="1600"/>
                </a:cubicBezTo>
                <a:cubicBezTo>
                  <a:pt x="714" y="1600"/>
                  <a:pt x="718" y="1604"/>
                  <a:pt x="718" y="1608"/>
                </a:cubicBezTo>
                <a:cubicBezTo>
                  <a:pt x="718" y="1613"/>
                  <a:pt x="714" y="1616"/>
                  <a:pt x="710" y="1616"/>
                </a:cubicBezTo>
                <a:close/>
                <a:moveTo>
                  <a:pt x="678" y="1616"/>
                </a:moveTo>
                <a:lnTo>
                  <a:pt x="678" y="1616"/>
                </a:lnTo>
                <a:cubicBezTo>
                  <a:pt x="673" y="1616"/>
                  <a:pt x="670" y="1613"/>
                  <a:pt x="670" y="1608"/>
                </a:cubicBezTo>
                <a:cubicBezTo>
                  <a:pt x="670" y="1604"/>
                  <a:pt x="673" y="1600"/>
                  <a:pt x="678" y="1600"/>
                </a:cubicBezTo>
                <a:cubicBezTo>
                  <a:pt x="682" y="1600"/>
                  <a:pt x="686" y="1604"/>
                  <a:pt x="686" y="1608"/>
                </a:cubicBezTo>
                <a:cubicBezTo>
                  <a:pt x="686" y="1613"/>
                  <a:pt x="682" y="1616"/>
                  <a:pt x="678" y="1616"/>
                </a:cubicBezTo>
                <a:close/>
                <a:moveTo>
                  <a:pt x="646" y="1616"/>
                </a:moveTo>
                <a:lnTo>
                  <a:pt x="646" y="1616"/>
                </a:lnTo>
                <a:cubicBezTo>
                  <a:pt x="641" y="1616"/>
                  <a:pt x="638" y="1613"/>
                  <a:pt x="638" y="1608"/>
                </a:cubicBezTo>
                <a:cubicBezTo>
                  <a:pt x="638" y="1604"/>
                  <a:pt x="641" y="1600"/>
                  <a:pt x="646" y="1600"/>
                </a:cubicBezTo>
                <a:cubicBezTo>
                  <a:pt x="650" y="1600"/>
                  <a:pt x="654" y="1604"/>
                  <a:pt x="654" y="1608"/>
                </a:cubicBezTo>
                <a:cubicBezTo>
                  <a:pt x="654" y="1613"/>
                  <a:pt x="650" y="1616"/>
                  <a:pt x="646" y="1616"/>
                </a:cubicBezTo>
                <a:close/>
                <a:moveTo>
                  <a:pt x="614" y="1616"/>
                </a:moveTo>
                <a:lnTo>
                  <a:pt x="614" y="1616"/>
                </a:lnTo>
                <a:cubicBezTo>
                  <a:pt x="609" y="1616"/>
                  <a:pt x="606" y="1613"/>
                  <a:pt x="606" y="1608"/>
                </a:cubicBezTo>
                <a:cubicBezTo>
                  <a:pt x="606" y="1604"/>
                  <a:pt x="609" y="1600"/>
                  <a:pt x="614" y="1600"/>
                </a:cubicBezTo>
                <a:cubicBezTo>
                  <a:pt x="618" y="1600"/>
                  <a:pt x="622" y="1604"/>
                  <a:pt x="622" y="1608"/>
                </a:cubicBezTo>
                <a:cubicBezTo>
                  <a:pt x="622" y="1613"/>
                  <a:pt x="618" y="1616"/>
                  <a:pt x="614" y="1616"/>
                </a:cubicBezTo>
                <a:close/>
                <a:moveTo>
                  <a:pt x="582" y="1616"/>
                </a:moveTo>
                <a:lnTo>
                  <a:pt x="582" y="1616"/>
                </a:lnTo>
                <a:cubicBezTo>
                  <a:pt x="577" y="1616"/>
                  <a:pt x="574" y="1613"/>
                  <a:pt x="574" y="1608"/>
                </a:cubicBezTo>
                <a:cubicBezTo>
                  <a:pt x="574" y="1604"/>
                  <a:pt x="577" y="1600"/>
                  <a:pt x="582" y="1600"/>
                </a:cubicBezTo>
                <a:cubicBezTo>
                  <a:pt x="586" y="1600"/>
                  <a:pt x="590" y="1604"/>
                  <a:pt x="590" y="1608"/>
                </a:cubicBezTo>
                <a:cubicBezTo>
                  <a:pt x="590" y="1613"/>
                  <a:pt x="586" y="1616"/>
                  <a:pt x="582" y="1616"/>
                </a:cubicBezTo>
                <a:close/>
                <a:moveTo>
                  <a:pt x="550" y="1616"/>
                </a:moveTo>
                <a:lnTo>
                  <a:pt x="550" y="1616"/>
                </a:lnTo>
                <a:cubicBezTo>
                  <a:pt x="545" y="1616"/>
                  <a:pt x="542" y="1613"/>
                  <a:pt x="542" y="1608"/>
                </a:cubicBezTo>
                <a:cubicBezTo>
                  <a:pt x="542" y="1604"/>
                  <a:pt x="545" y="1600"/>
                  <a:pt x="550" y="1600"/>
                </a:cubicBezTo>
                <a:cubicBezTo>
                  <a:pt x="554" y="1600"/>
                  <a:pt x="558" y="1604"/>
                  <a:pt x="558" y="1608"/>
                </a:cubicBezTo>
                <a:cubicBezTo>
                  <a:pt x="558" y="1613"/>
                  <a:pt x="554" y="1616"/>
                  <a:pt x="550" y="1616"/>
                </a:cubicBezTo>
                <a:close/>
                <a:moveTo>
                  <a:pt x="518" y="1616"/>
                </a:moveTo>
                <a:lnTo>
                  <a:pt x="518" y="1616"/>
                </a:lnTo>
                <a:cubicBezTo>
                  <a:pt x="513" y="1616"/>
                  <a:pt x="510" y="1613"/>
                  <a:pt x="510" y="1608"/>
                </a:cubicBezTo>
                <a:cubicBezTo>
                  <a:pt x="510" y="1604"/>
                  <a:pt x="513" y="1600"/>
                  <a:pt x="518" y="1600"/>
                </a:cubicBezTo>
                <a:cubicBezTo>
                  <a:pt x="522" y="1600"/>
                  <a:pt x="526" y="1604"/>
                  <a:pt x="526" y="1608"/>
                </a:cubicBezTo>
                <a:cubicBezTo>
                  <a:pt x="526" y="1613"/>
                  <a:pt x="522" y="1616"/>
                  <a:pt x="518" y="1616"/>
                </a:cubicBezTo>
                <a:close/>
                <a:moveTo>
                  <a:pt x="486" y="1616"/>
                </a:moveTo>
                <a:lnTo>
                  <a:pt x="486" y="1616"/>
                </a:lnTo>
                <a:cubicBezTo>
                  <a:pt x="481" y="1616"/>
                  <a:pt x="478" y="1613"/>
                  <a:pt x="478" y="1608"/>
                </a:cubicBezTo>
                <a:cubicBezTo>
                  <a:pt x="478" y="1604"/>
                  <a:pt x="481" y="1600"/>
                  <a:pt x="486" y="1600"/>
                </a:cubicBezTo>
                <a:cubicBezTo>
                  <a:pt x="490" y="1600"/>
                  <a:pt x="494" y="1604"/>
                  <a:pt x="494" y="1608"/>
                </a:cubicBezTo>
                <a:cubicBezTo>
                  <a:pt x="494" y="1613"/>
                  <a:pt x="490" y="1616"/>
                  <a:pt x="486" y="1616"/>
                </a:cubicBezTo>
                <a:close/>
                <a:moveTo>
                  <a:pt x="454" y="1616"/>
                </a:moveTo>
                <a:lnTo>
                  <a:pt x="454" y="1616"/>
                </a:lnTo>
                <a:cubicBezTo>
                  <a:pt x="449" y="1616"/>
                  <a:pt x="446" y="1613"/>
                  <a:pt x="446" y="1608"/>
                </a:cubicBezTo>
                <a:cubicBezTo>
                  <a:pt x="446" y="1604"/>
                  <a:pt x="449" y="1600"/>
                  <a:pt x="454" y="1600"/>
                </a:cubicBezTo>
                <a:cubicBezTo>
                  <a:pt x="458" y="1600"/>
                  <a:pt x="462" y="1604"/>
                  <a:pt x="462" y="1608"/>
                </a:cubicBezTo>
                <a:cubicBezTo>
                  <a:pt x="462" y="1613"/>
                  <a:pt x="458" y="1616"/>
                  <a:pt x="454" y="1616"/>
                </a:cubicBezTo>
                <a:close/>
                <a:moveTo>
                  <a:pt x="422" y="1616"/>
                </a:moveTo>
                <a:lnTo>
                  <a:pt x="422" y="1616"/>
                </a:lnTo>
                <a:cubicBezTo>
                  <a:pt x="417" y="1616"/>
                  <a:pt x="414" y="1613"/>
                  <a:pt x="414" y="1608"/>
                </a:cubicBezTo>
                <a:cubicBezTo>
                  <a:pt x="414" y="1604"/>
                  <a:pt x="417" y="1600"/>
                  <a:pt x="422" y="1600"/>
                </a:cubicBezTo>
                <a:cubicBezTo>
                  <a:pt x="426" y="1600"/>
                  <a:pt x="430" y="1604"/>
                  <a:pt x="430" y="1608"/>
                </a:cubicBezTo>
                <a:cubicBezTo>
                  <a:pt x="430" y="1613"/>
                  <a:pt x="426" y="1616"/>
                  <a:pt x="422" y="1616"/>
                </a:cubicBezTo>
                <a:close/>
                <a:moveTo>
                  <a:pt x="390" y="1616"/>
                </a:moveTo>
                <a:lnTo>
                  <a:pt x="390" y="1616"/>
                </a:lnTo>
                <a:cubicBezTo>
                  <a:pt x="385" y="1616"/>
                  <a:pt x="382" y="1613"/>
                  <a:pt x="382" y="1608"/>
                </a:cubicBezTo>
                <a:cubicBezTo>
                  <a:pt x="382" y="1604"/>
                  <a:pt x="385" y="1600"/>
                  <a:pt x="390" y="1600"/>
                </a:cubicBezTo>
                <a:cubicBezTo>
                  <a:pt x="394" y="1600"/>
                  <a:pt x="398" y="1604"/>
                  <a:pt x="398" y="1608"/>
                </a:cubicBezTo>
                <a:cubicBezTo>
                  <a:pt x="398" y="1613"/>
                  <a:pt x="394" y="1616"/>
                  <a:pt x="390" y="1616"/>
                </a:cubicBezTo>
                <a:close/>
                <a:moveTo>
                  <a:pt x="358" y="1616"/>
                </a:moveTo>
                <a:lnTo>
                  <a:pt x="358" y="1616"/>
                </a:lnTo>
                <a:cubicBezTo>
                  <a:pt x="353" y="1616"/>
                  <a:pt x="350" y="1613"/>
                  <a:pt x="350" y="1608"/>
                </a:cubicBezTo>
                <a:cubicBezTo>
                  <a:pt x="350" y="1604"/>
                  <a:pt x="353" y="1600"/>
                  <a:pt x="358" y="1600"/>
                </a:cubicBezTo>
                <a:cubicBezTo>
                  <a:pt x="362" y="1600"/>
                  <a:pt x="366" y="1604"/>
                  <a:pt x="366" y="1608"/>
                </a:cubicBezTo>
                <a:cubicBezTo>
                  <a:pt x="366" y="1613"/>
                  <a:pt x="362" y="1616"/>
                  <a:pt x="358" y="1616"/>
                </a:cubicBezTo>
                <a:close/>
                <a:moveTo>
                  <a:pt x="326" y="1616"/>
                </a:moveTo>
                <a:lnTo>
                  <a:pt x="326" y="1616"/>
                </a:lnTo>
                <a:cubicBezTo>
                  <a:pt x="321" y="1616"/>
                  <a:pt x="318" y="1613"/>
                  <a:pt x="318" y="1608"/>
                </a:cubicBezTo>
                <a:cubicBezTo>
                  <a:pt x="318" y="1604"/>
                  <a:pt x="321" y="1600"/>
                  <a:pt x="326" y="1600"/>
                </a:cubicBezTo>
                <a:cubicBezTo>
                  <a:pt x="330" y="1600"/>
                  <a:pt x="334" y="1604"/>
                  <a:pt x="334" y="1608"/>
                </a:cubicBezTo>
                <a:cubicBezTo>
                  <a:pt x="334" y="1613"/>
                  <a:pt x="330" y="1616"/>
                  <a:pt x="326" y="1616"/>
                </a:cubicBezTo>
                <a:close/>
                <a:moveTo>
                  <a:pt x="294" y="1616"/>
                </a:moveTo>
                <a:lnTo>
                  <a:pt x="294" y="1616"/>
                </a:lnTo>
                <a:cubicBezTo>
                  <a:pt x="289" y="1616"/>
                  <a:pt x="286" y="1613"/>
                  <a:pt x="286" y="1608"/>
                </a:cubicBezTo>
                <a:cubicBezTo>
                  <a:pt x="286" y="1604"/>
                  <a:pt x="289" y="1600"/>
                  <a:pt x="294" y="1600"/>
                </a:cubicBezTo>
                <a:cubicBezTo>
                  <a:pt x="298" y="1600"/>
                  <a:pt x="302" y="1604"/>
                  <a:pt x="302" y="1608"/>
                </a:cubicBezTo>
                <a:cubicBezTo>
                  <a:pt x="302" y="1613"/>
                  <a:pt x="298" y="1616"/>
                  <a:pt x="294" y="1616"/>
                </a:cubicBezTo>
                <a:close/>
                <a:moveTo>
                  <a:pt x="262" y="1616"/>
                </a:moveTo>
                <a:lnTo>
                  <a:pt x="262" y="1616"/>
                </a:lnTo>
                <a:cubicBezTo>
                  <a:pt x="257" y="1616"/>
                  <a:pt x="254" y="1613"/>
                  <a:pt x="254" y="1608"/>
                </a:cubicBezTo>
                <a:cubicBezTo>
                  <a:pt x="254" y="1604"/>
                  <a:pt x="257" y="1600"/>
                  <a:pt x="262" y="1600"/>
                </a:cubicBezTo>
                <a:cubicBezTo>
                  <a:pt x="266" y="1600"/>
                  <a:pt x="270" y="1604"/>
                  <a:pt x="270" y="1608"/>
                </a:cubicBezTo>
                <a:cubicBezTo>
                  <a:pt x="270" y="1613"/>
                  <a:pt x="266" y="1616"/>
                  <a:pt x="262" y="1616"/>
                </a:cubicBezTo>
                <a:close/>
                <a:moveTo>
                  <a:pt x="230" y="1616"/>
                </a:moveTo>
                <a:lnTo>
                  <a:pt x="230" y="1616"/>
                </a:lnTo>
                <a:cubicBezTo>
                  <a:pt x="225" y="1616"/>
                  <a:pt x="222" y="1613"/>
                  <a:pt x="222" y="1608"/>
                </a:cubicBezTo>
                <a:cubicBezTo>
                  <a:pt x="222" y="1604"/>
                  <a:pt x="225" y="1600"/>
                  <a:pt x="230" y="1600"/>
                </a:cubicBezTo>
                <a:cubicBezTo>
                  <a:pt x="234" y="1600"/>
                  <a:pt x="238" y="1604"/>
                  <a:pt x="238" y="1608"/>
                </a:cubicBezTo>
                <a:cubicBezTo>
                  <a:pt x="238" y="1613"/>
                  <a:pt x="234" y="1616"/>
                  <a:pt x="230" y="1616"/>
                </a:cubicBezTo>
                <a:close/>
                <a:moveTo>
                  <a:pt x="198" y="1616"/>
                </a:moveTo>
                <a:lnTo>
                  <a:pt x="198" y="1616"/>
                </a:lnTo>
                <a:cubicBezTo>
                  <a:pt x="193" y="1616"/>
                  <a:pt x="190" y="1613"/>
                  <a:pt x="190" y="1608"/>
                </a:cubicBezTo>
                <a:cubicBezTo>
                  <a:pt x="190" y="1604"/>
                  <a:pt x="193" y="1600"/>
                  <a:pt x="198" y="1600"/>
                </a:cubicBezTo>
                <a:cubicBezTo>
                  <a:pt x="202" y="1600"/>
                  <a:pt x="206" y="1604"/>
                  <a:pt x="206" y="1608"/>
                </a:cubicBezTo>
                <a:cubicBezTo>
                  <a:pt x="206" y="1613"/>
                  <a:pt x="202" y="1616"/>
                  <a:pt x="198" y="1616"/>
                </a:cubicBezTo>
                <a:close/>
                <a:moveTo>
                  <a:pt x="166" y="1616"/>
                </a:moveTo>
                <a:lnTo>
                  <a:pt x="166" y="1616"/>
                </a:lnTo>
                <a:cubicBezTo>
                  <a:pt x="161" y="1616"/>
                  <a:pt x="158" y="1613"/>
                  <a:pt x="158" y="1608"/>
                </a:cubicBezTo>
                <a:cubicBezTo>
                  <a:pt x="158" y="1604"/>
                  <a:pt x="161" y="1600"/>
                  <a:pt x="166" y="1600"/>
                </a:cubicBezTo>
                <a:cubicBezTo>
                  <a:pt x="170" y="1600"/>
                  <a:pt x="174" y="1604"/>
                  <a:pt x="174" y="1608"/>
                </a:cubicBezTo>
                <a:cubicBezTo>
                  <a:pt x="174" y="1613"/>
                  <a:pt x="170" y="1616"/>
                  <a:pt x="166" y="1616"/>
                </a:cubicBezTo>
                <a:close/>
                <a:moveTo>
                  <a:pt x="134" y="1616"/>
                </a:moveTo>
                <a:lnTo>
                  <a:pt x="134" y="1616"/>
                </a:lnTo>
                <a:cubicBezTo>
                  <a:pt x="129" y="1616"/>
                  <a:pt x="126" y="1613"/>
                  <a:pt x="126" y="1608"/>
                </a:cubicBezTo>
                <a:cubicBezTo>
                  <a:pt x="126" y="1604"/>
                  <a:pt x="129" y="1600"/>
                  <a:pt x="134" y="1600"/>
                </a:cubicBezTo>
                <a:cubicBezTo>
                  <a:pt x="138" y="1600"/>
                  <a:pt x="142" y="1604"/>
                  <a:pt x="142" y="1608"/>
                </a:cubicBezTo>
                <a:cubicBezTo>
                  <a:pt x="142" y="1613"/>
                  <a:pt x="138" y="1616"/>
                  <a:pt x="134" y="1616"/>
                </a:cubicBezTo>
                <a:close/>
                <a:moveTo>
                  <a:pt x="102" y="1616"/>
                </a:moveTo>
                <a:lnTo>
                  <a:pt x="102" y="1616"/>
                </a:lnTo>
                <a:cubicBezTo>
                  <a:pt x="97" y="1616"/>
                  <a:pt x="94" y="1613"/>
                  <a:pt x="94" y="1608"/>
                </a:cubicBezTo>
                <a:cubicBezTo>
                  <a:pt x="94" y="1604"/>
                  <a:pt x="97" y="1600"/>
                  <a:pt x="102" y="1600"/>
                </a:cubicBezTo>
                <a:cubicBezTo>
                  <a:pt x="106" y="1600"/>
                  <a:pt x="110" y="1604"/>
                  <a:pt x="110" y="1608"/>
                </a:cubicBezTo>
                <a:cubicBezTo>
                  <a:pt x="110" y="1613"/>
                  <a:pt x="106" y="1616"/>
                  <a:pt x="102" y="1616"/>
                </a:cubicBezTo>
                <a:close/>
                <a:moveTo>
                  <a:pt x="70" y="1616"/>
                </a:moveTo>
                <a:lnTo>
                  <a:pt x="70" y="1616"/>
                </a:lnTo>
                <a:cubicBezTo>
                  <a:pt x="65" y="1616"/>
                  <a:pt x="62" y="1613"/>
                  <a:pt x="62" y="1608"/>
                </a:cubicBezTo>
                <a:cubicBezTo>
                  <a:pt x="62" y="1604"/>
                  <a:pt x="65" y="1600"/>
                  <a:pt x="70" y="1600"/>
                </a:cubicBezTo>
                <a:cubicBezTo>
                  <a:pt x="74" y="1600"/>
                  <a:pt x="78" y="1604"/>
                  <a:pt x="78" y="1608"/>
                </a:cubicBezTo>
                <a:cubicBezTo>
                  <a:pt x="78" y="1613"/>
                  <a:pt x="74" y="1616"/>
                  <a:pt x="70" y="1616"/>
                </a:cubicBezTo>
                <a:close/>
                <a:moveTo>
                  <a:pt x="38" y="1616"/>
                </a:moveTo>
                <a:lnTo>
                  <a:pt x="38" y="1616"/>
                </a:lnTo>
                <a:cubicBezTo>
                  <a:pt x="33" y="1616"/>
                  <a:pt x="30" y="1613"/>
                  <a:pt x="30" y="1608"/>
                </a:cubicBezTo>
                <a:cubicBezTo>
                  <a:pt x="30" y="1604"/>
                  <a:pt x="33" y="1600"/>
                  <a:pt x="38" y="1600"/>
                </a:cubicBezTo>
                <a:cubicBezTo>
                  <a:pt x="42" y="1600"/>
                  <a:pt x="46" y="1604"/>
                  <a:pt x="46" y="1608"/>
                </a:cubicBezTo>
                <a:cubicBezTo>
                  <a:pt x="46" y="1613"/>
                  <a:pt x="42" y="1616"/>
                  <a:pt x="38" y="1616"/>
                </a:cubicBez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42" name="Rectangle 50"/>
          <p:cNvSpPr>
            <a:spLocks noChangeArrowheads="1"/>
          </p:cNvSpPr>
          <p:nvPr/>
        </p:nvSpPr>
        <p:spPr bwMode="auto">
          <a:xfrm>
            <a:off x="4873625" y="2892425"/>
            <a:ext cx="2697163"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INDIVIDUAZIONE SOLUZIONE  TECNICA</a:t>
            </a:r>
            <a:endParaRPr lang="it-IT" altLang="it-IT" smtClean="0">
              <a:solidFill>
                <a:prstClr val="black"/>
              </a:solidFill>
              <a:latin typeface="Arial" pitchFamily="34" charset="0"/>
              <a:cs typeface="Arial" pitchFamily="34" charset="0"/>
            </a:endParaRPr>
          </a:p>
        </p:txBody>
      </p:sp>
      <p:sp>
        <p:nvSpPr>
          <p:cNvPr id="25643" name="Rectangle 51"/>
          <p:cNvSpPr>
            <a:spLocks noChangeArrowheads="1"/>
          </p:cNvSpPr>
          <p:nvPr/>
        </p:nvSpPr>
        <p:spPr bwMode="auto">
          <a:xfrm>
            <a:off x="7570788" y="2892425"/>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44" name="Freeform 52"/>
          <p:cNvSpPr>
            <a:spLocks noEditPoints="1"/>
          </p:cNvSpPr>
          <p:nvPr/>
        </p:nvSpPr>
        <p:spPr bwMode="auto">
          <a:xfrm>
            <a:off x="4156075" y="4259263"/>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45" name="Freeform 53"/>
          <p:cNvSpPr>
            <a:spLocks noEditPoints="1"/>
          </p:cNvSpPr>
          <p:nvPr/>
        </p:nvSpPr>
        <p:spPr bwMode="auto">
          <a:xfrm>
            <a:off x="4502150" y="2922588"/>
            <a:ext cx="7938" cy="3773487"/>
          </a:xfrm>
          <a:custGeom>
            <a:avLst/>
            <a:gdLst>
              <a:gd name="T0" fmla="*/ 2147483647 w 24"/>
              <a:gd name="T1" fmla="*/ 2147483647 h 9917"/>
              <a:gd name="T2" fmla="*/ 0 w 24"/>
              <a:gd name="T3" fmla="*/ 2147483647 h 9917"/>
              <a:gd name="T4" fmla="*/ 2147483647 w 24"/>
              <a:gd name="T5" fmla="*/ 2147483647 h 9917"/>
              <a:gd name="T6" fmla="*/ 2147483647 w 24"/>
              <a:gd name="T7" fmla="*/ 2147483647 h 9917"/>
              <a:gd name="T8" fmla="*/ 2147483647 w 24"/>
              <a:gd name="T9" fmla="*/ 2147483647 h 9917"/>
              <a:gd name="T10" fmla="*/ 0 w 24"/>
              <a:gd name="T11" fmla="*/ 2147483647 h 9917"/>
              <a:gd name="T12" fmla="*/ 2147483647 w 24"/>
              <a:gd name="T13" fmla="*/ 2147483647 h 9917"/>
              <a:gd name="T14" fmla="*/ 2147483647 w 24"/>
              <a:gd name="T15" fmla="*/ 2147483647 h 9917"/>
              <a:gd name="T16" fmla="*/ 0 w 24"/>
              <a:gd name="T17" fmla="*/ 2147483647 h 9917"/>
              <a:gd name="T18" fmla="*/ 2147483647 w 24"/>
              <a:gd name="T19" fmla="*/ 2147483647 h 9917"/>
              <a:gd name="T20" fmla="*/ 2147483647 w 24"/>
              <a:gd name="T21" fmla="*/ 2147483647 h 9917"/>
              <a:gd name="T22" fmla="*/ 2147483647 w 24"/>
              <a:gd name="T23" fmla="*/ 2147483647 h 9917"/>
              <a:gd name="T24" fmla="*/ 0 w 24"/>
              <a:gd name="T25" fmla="*/ 2147483647 h 9917"/>
              <a:gd name="T26" fmla="*/ 2147483647 w 24"/>
              <a:gd name="T27" fmla="*/ 2147483647 h 9917"/>
              <a:gd name="T28" fmla="*/ 2147483647 w 24"/>
              <a:gd name="T29" fmla="*/ 2147483647 h 9917"/>
              <a:gd name="T30" fmla="*/ 0 w 24"/>
              <a:gd name="T31" fmla="*/ 2147483647 h 9917"/>
              <a:gd name="T32" fmla="*/ 2147483647 w 24"/>
              <a:gd name="T33" fmla="*/ 2147483647 h 9917"/>
              <a:gd name="T34" fmla="*/ 2147483647 w 24"/>
              <a:gd name="T35" fmla="*/ 2147483647 h 9917"/>
              <a:gd name="T36" fmla="*/ 2147483647 w 24"/>
              <a:gd name="T37" fmla="*/ 2147483647 h 9917"/>
              <a:gd name="T38" fmla="*/ 0 w 24"/>
              <a:gd name="T39" fmla="*/ 2147483647 h 9917"/>
              <a:gd name="T40" fmla="*/ 2147483647 w 24"/>
              <a:gd name="T41" fmla="*/ 2147483647 h 9917"/>
              <a:gd name="T42" fmla="*/ 2147483647 w 24"/>
              <a:gd name="T43" fmla="*/ 2147483647 h 9917"/>
              <a:gd name="T44" fmla="*/ 0 w 24"/>
              <a:gd name="T45" fmla="*/ 2147483647 h 9917"/>
              <a:gd name="T46" fmla="*/ 2147483647 w 24"/>
              <a:gd name="T47" fmla="*/ 2147483647 h 9917"/>
              <a:gd name="T48" fmla="*/ 2147483647 w 24"/>
              <a:gd name="T49" fmla="*/ 2147483647 h 9917"/>
              <a:gd name="T50" fmla="*/ 2147483647 w 24"/>
              <a:gd name="T51" fmla="*/ 2147483647 h 9917"/>
              <a:gd name="T52" fmla="*/ 0 w 24"/>
              <a:gd name="T53" fmla="*/ 2147483647 h 9917"/>
              <a:gd name="T54" fmla="*/ 2147483647 w 24"/>
              <a:gd name="T55" fmla="*/ 2147483647 h 9917"/>
              <a:gd name="T56" fmla="*/ 2147483647 w 24"/>
              <a:gd name="T57" fmla="*/ 2147483647 h 9917"/>
              <a:gd name="T58" fmla="*/ 0 w 24"/>
              <a:gd name="T59" fmla="*/ 2147483647 h 9917"/>
              <a:gd name="T60" fmla="*/ 2147483647 w 24"/>
              <a:gd name="T61" fmla="*/ 2147483647 h 9917"/>
              <a:gd name="T62" fmla="*/ 2147483647 w 24"/>
              <a:gd name="T63" fmla="*/ 2147483647 h 9917"/>
              <a:gd name="T64" fmla="*/ 2147483647 w 24"/>
              <a:gd name="T65" fmla="*/ 2147483647 h 9917"/>
              <a:gd name="T66" fmla="*/ 0 w 24"/>
              <a:gd name="T67" fmla="*/ 2147483647 h 9917"/>
              <a:gd name="T68" fmla="*/ 2147483647 w 24"/>
              <a:gd name="T69" fmla="*/ 2147483647 h 9917"/>
              <a:gd name="T70" fmla="*/ 2147483647 w 24"/>
              <a:gd name="T71" fmla="*/ 2147483647 h 9917"/>
              <a:gd name="T72" fmla="*/ 0 w 24"/>
              <a:gd name="T73" fmla="*/ 2147483647 h 9917"/>
              <a:gd name="T74" fmla="*/ 2147483647 w 24"/>
              <a:gd name="T75" fmla="*/ 2147483647 h 9917"/>
              <a:gd name="T76" fmla="*/ 2147483647 w 24"/>
              <a:gd name="T77" fmla="*/ 2147483647 h 9917"/>
              <a:gd name="T78" fmla="*/ 2147483647 w 24"/>
              <a:gd name="T79" fmla="*/ 2147483647 h 9917"/>
              <a:gd name="T80" fmla="*/ 0 w 24"/>
              <a:gd name="T81" fmla="*/ 2147483647 h 9917"/>
              <a:gd name="T82" fmla="*/ 2147483647 w 24"/>
              <a:gd name="T83" fmla="*/ 2147483647 h 9917"/>
              <a:gd name="T84" fmla="*/ 2147483647 w 24"/>
              <a:gd name="T85" fmla="*/ 2147483647 h 9917"/>
              <a:gd name="T86" fmla="*/ 0 w 24"/>
              <a:gd name="T87" fmla="*/ 2147483647 h 9917"/>
              <a:gd name="T88" fmla="*/ 2147483647 w 24"/>
              <a:gd name="T89" fmla="*/ 2147483647 h 9917"/>
              <a:gd name="T90" fmla="*/ 2147483647 w 24"/>
              <a:gd name="T91" fmla="*/ 2147483647 h 9917"/>
              <a:gd name="T92" fmla="*/ 2147483647 w 24"/>
              <a:gd name="T93" fmla="*/ 2147483647 h 9917"/>
              <a:gd name="T94" fmla="*/ 0 w 24"/>
              <a:gd name="T95" fmla="*/ 2147483647 h 9917"/>
              <a:gd name="T96" fmla="*/ 2147483647 w 24"/>
              <a:gd name="T97" fmla="*/ 2147483647 h 9917"/>
              <a:gd name="T98" fmla="*/ 2147483647 w 24"/>
              <a:gd name="T99" fmla="*/ 2147483647 h 9917"/>
              <a:gd name="T100" fmla="*/ 0 w 24"/>
              <a:gd name="T101" fmla="*/ 2147483647 h 9917"/>
              <a:gd name="T102" fmla="*/ 2147483647 w 24"/>
              <a:gd name="T103" fmla="*/ 2147483647 h 9917"/>
              <a:gd name="T104" fmla="*/ 2147483647 w 24"/>
              <a:gd name="T105" fmla="*/ 2147483647 h 9917"/>
              <a:gd name="T106" fmla="*/ 2147483647 w 24"/>
              <a:gd name="T107" fmla="*/ 2147483647 h 9917"/>
              <a:gd name="T108" fmla="*/ 0 w 24"/>
              <a:gd name="T109" fmla="*/ 2147483647 h 9917"/>
              <a:gd name="T110" fmla="*/ 2147483647 w 24"/>
              <a:gd name="T111" fmla="*/ 2147483647 h 9917"/>
              <a:gd name="T112" fmla="*/ 2147483647 w 24"/>
              <a:gd name="T113" fmla="*/ 2147483647 h 9917"/>
              <a:gd name="T114" fmla="*/ 0 w 24"/>
              <a:gd name="T115" fmla="*/ 2147483647 h 9917"/>
              <a:gd name="T116" fmla="*/ 2147483647 w 24"/>
              <a:gd name="T117" fmla="*/ 2147483647 h 9917"/>
              <a:gd name="T118" fmla="*/ 2147483647 w 24"/>
              <a:gd name="T119" fmla="*/ 2147483647 h 9917"/>
              <a:gd name="T120" fmla="*/ 2147483647 w 24"/>
              <a:gd name="T121" fmla="*/ 2147483647 h 9917"/>
              <a:gd name="T122" fmla="*/ 0 w 24"/>
              <a:gd name="T123" fmla="*/ 2147483647 h 9917"/>
              <a:gd name="T124" fmla="*/ 2147483647 w 24"/>
              <a:gd name="T125" fmla="*/ 2147483647 h 99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
              <a:gd name="T190" fmla="*/ 0 h 9917"/>
              <a:gd name="T191" fmla="*/ 24 w 24"/>
              <a:gd name="T192" fmla="*/ 9917 h 99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 h="9917">
                <a:moveTo>
                  <a:pt x="24" y="12"/>
                </a:moveTo>
                <a:lnTo>
                  <a:pt x="24" y="12"/>
                </a:lnTo>
                <a:cubicBezTo>
                  <a:pt x="24" y="19"/>
                  <a:pt x="19" y="24"/>
                  <a:pt x="12" y="24"/>
                </a:cubicBezTo>
                <a:cubicBezTo>
                  <a:pt x="6" y="24"/>
                  <a:pt x="0" y="19"/>
                  <a:pt x="0" y="12"/>
                </a:cubicBezTo>
                <a:cubicBezTo>
                  <a:pt x="0" y="6"/>
                  <a:pt x="6" y="0"/>
                  <a:pt x="12" y="0"/>
                </a:cubicBezTo>
                <a:cubicBezTo>
                  <a:pt x="19" y="0"/>
                  <a:pt x="24" y="6"/>
                  <a:pt x="24" y="12"/>
                </a:cubicBezTo>
                <a:close/>
                <a:moveTo>
                  <a:pt x="24" y="60"/>
                </a:moveTo>
                <a:lnTo>
                  <a:pt x="24" y="61"/>
                </a:lnTo>
                <a:cubicBezTo>
                  <a:pt x="24" y="67"/>
                  <a:pt x="19" y="73"/>
                  <a:pt x="12" y="73"/>
                </a:cubicBezTo>
                <a:cubicBezTo>
                  <a:pt x="6" y="73"/>
                  <a:pt x="0" y="67"/>
                  <a:pt x="0" y="61"/>
                </a:cubicBezTo>
                <a:lnTo>
                  <a:pt x="0" y="60"/>
                </a:lnTo>
                <a:cubicBezTo>
                  <a:pt x="0" y="54"/>
                  <a:pt x="6" y="48"/>
                  <a:pt x="12" y="48"/>
                </a:cubicBezTo>
                <a:cubicBezTo>
                  <a:pt x="19" y="48"/>
                  <a:pt x="24" y="54"/>
                  <a:pt x="24" y="60"/>
                </a:cubicBezTo>
                <a:close/>
                <a:moveTo>
                  <a:pt x="24" y="109"/>
                </a:moveTo>
                <a:lnTo>
                  <a:pt x="24" y="109"/>
                </a:lnTo>
                <a:cubicBezTo>
                  <a:pt x="24" y="115"/>
                  <a:pt x="19" y="121"/>
                  <a:pt x="12" y="121"/>
                </a:cubicBezTo>
                <a:cubicBezTo>
                  <a:pt x="6" y="121"/>
                  <a:pt x="0" y="115"/>
                  <a:pt x="0" y="109"/>
                </a:cubicBezTo>
                <a:cubicBezTo>
                  <a:pt x="0" y="102"/>
                  <a:pt x="6" y="97"/>
                  <a:pt x="12" y="97"/>
                </a:cubicBezTo>
                <a:cubicBezTo>
                  <a:pt x="19" y="97"/>
                  <a:pt x="24" y="102"/>
                  <a:pt x="24" y="109"/>
                </a:cubicBezTo>
                <a:close/>
                <a:moveTo>
                  <a:pt x="24" y="157"/>
                </a:moveTo>
                <a:lnTo>
                  <a:pt x="24" y="157"/>
                </a:lnTo>
                <a:cubicBezTo>
                  <a:pt x="24" y="163"/>
                  <a:pt x="19" y="169"/>
                  <a:pt x="12" y="169"/>
                </a:cubicBezTo>
                <a:cubicBezTo>
                  <a:pt x="6" y="169"/>
                  <a:pt x="0" y="163"/>
                  <a:pt x="0" y="157"/>
                </a:cubicBezTo>
                <a:cubicBezTo>
                  <a:pt x="0" y="150"/>
                  <a:pt x="6" y="145"/>
                  <a:pt x="12" y="145"/>
                </a:cubicBezTo>
                <a:cubicBezTo>
                  <a:pt x="19" y="145"/>
                  <a:pt x="24" y="150"/>
                  <a:pt x="24" y="157"/>
                </a:cubicBezTo>
                <a:close/>
                <a:moveTo>
                  <a:pt x="24" y="205"/>
                </a:moveTo>
                <a:lnTo>
                  <a:pt x="24" y="205"/>
                </a:lnTo>
                <a:cubicBezTo>
                  <a:pt x="24" y="211"/>
                  <a:pt x="19" y="217"/>
                  <a:pt x="12" y="217"/>
                </a:cubicBezTo>
                <a:cubicBezTo>
                  <a:pt x="6" y="217"/>
                  <a:pt x="0" y="211"/>
                  <a:pt x="0" y="205"/>
                </a:cubicBezTo>
                <a:cubicBezTo>
                  <a:pt x="0" y="198"/>
                  <a:pt x="6" y="193"/>
                  <a:pt x="12" y="193"/>
                </a:cubicBezTo>
                <a:cubicBezTo>
                  <a:pt x="19" y="193"/>
                  <a:pt x="24" y="198"/>
                  <a:pt x="24" y="205"/>
                </a:cubicBezTo>
                <a:close/>
                <a:moveTo>
                  <a:pt x="24" y="253"/>
                </a:moveTo>
                <a:lnTo>
                  <a:pt x="24" y="253"/>
                </a:lnTo>
                <a:cubicBezTo>
                  <a:pt x="24" y="259"/>
                  <a:pt x="19" y="265"/>
                  <a:pt x="12" y="265"/>
                </a:cubicBezTo>
                <a:cubicBezTo>
                  <a:pt x="6" y="265"/>
                  <a:pt x="0" y="259"/>
                  <a:pt x="0" y="253"/>
                </a:cubicBezTo>
                <a:cubicBezTo>
                  <a:pt x="0" y="246"/>
                  <a:pt x="6" y="241"/>
                  <a:pt x="12" y="241"/>
                </a:cubicBezTo>
                <a:cubicBezTo>
                  <a:pt x="19" y="241"/>
                  <a:pt x="24" y="246"/>
                  <a:pt x="24" y="253"/>
                </a:cubicBezTo>
                <a:close/>
                <a:moveTo>
                  <a:pt x="24" y="301"/>
                </a:moveTo>
                <a:lnTo>
                  <a:pt x="24" y="301"/>
                </a:lnTo>
                <a:cubicBezTo>
                  <a:pt x="24" y="307"/>
                  <a:pt x="19" y="313"/>
                  <a:pt x="12" y="313"/>
                </a:cubicBezTo>
                <a:cubicBezTo>
                  <a:pt x="6" y="313"/>
                  <a:pt x="0" y="307"/>
                  <a:pt x="0" y="301"/>
                </a:cubicBezTo>
                <a:cubicBezTo>
                  <a:pt x="0" y="294"/>
                  <a:pt x="6" y="289"/>
                  <a:pt x="12" y="289"/>
                </a:cubicBezTo>
                <a:cubicBezTo>
                  <a:pt x="19" y="289"/>
                  <a:pt x="24" y="294"/>
                  <a:pt x="24" y="301"/>
                </a:cubicBezTo>
                <a:close/>
                <a:moveTo>
                  <a:pt x="24" y="349"/>
                </a:moveTo>
                <a:lnTo>
                  <a:pt x="24" y="349"/>
                </a:lnTo>
                <a:cubicBezTo>
                  <a:pt x="24" y="355"/>
                  <a:pt x="19" y="361"/>
                  <a:pt x="12" y="361"/>
                </a:cubicBezTo>
                <a:cubicBezTo>
                  <a:pt x="6" y="361"/>
                  <a:pt x="0" y="355"/>
                  <a:pt x="0" y="349"/>
                </a:cubicBezTo>
                <a:cubicBezTo>
                  <a:pt x="0" y="342"/>
                  <a:pt x="6" y="337"/>
                  <a:pt x="12" y="337"/>
                </a:cubicBezTo>
                <a:cubicBezTo>
                  <a:pt x="19" y="337"/>
                  <a:pt x="24" y="342"/>
                  <a:pt x="24" y="349"/>
                </a:cubicBezTo>
                <a:close/>
                <a:moveTo>
                  <a:pt x="24" y="397"/>
                </a:moveTo>
                <a:lnTo>
                  <a:pt x="24" y="397"/>
                </a:lnTo>
                <a:cubicBezTo>
                  <a:pt x="24" y="403"/>
                  <a:pt x="19" y="409"/>
                  <a:pt x="12" y="409"/>
                </a:cubicBezTo>
                <a:cubicBezTo>
                  <a:pt x="6" y="409"/>
                  <a:pt x="0" y="403"/>
                  <a:pt x="0" y="397"/>
                </a:cubicBezTo>
                <a:cubicBezTo>
                  <a:pt x="0" y="390"/>
                  <a:pt x="6" y="385"/>
                  <a:pt x="12" y="385"/>
                </a:cubicBezTo>
                <a:cubicBezTo>
                  <a:pt x="19" y="385"/>
                  <a:pt x="24" y="390"/>
                  <a:pt x="24" y="397"/>
                </a:cubicBezTo>
                <a:close/>
                <a:moveTo>
                  <a:pt x="24" y="445"/>
                </a:moveTo>
                <a:lnTo>
                  <a:pt x="24" y="445"/>
                </a:lnTo>
                <a:cubicBezTo>
                  <a:pt x="24" y="451"/>
                  <a:pt x="19" y="457"/>
                  <a:pt x="12" y="457"/>
                </a:cubicBezTo>
                <a:cubicBezTo>
                  <a:pt x="6" y="457"/>
                  <a:pt x="0" y="451"/>
                  <a:pt x="0" y="445"/>
                </a:cubicBezTo>
                <a:cubicBezTo>
                  <a:pt x="0" y="438"/>
                  <a:pt x="6" y="433"/>
                  <a:pt x="12" y="433"/>
                </a:cubicBezTo>
                <a:cubicBezTo>
                  <a:pt x="19" y="433"/>
                  <a:pt x="24" y="438"/>
                  <a:pt x="24" y="445"/>
                </a:cubicBezTo>
                <a:close/>
                <a:moveTo>
                  <a:pt x="24" y="493"/>
                </a:moveTo>
                <a:lnTo>
                  <a:pt x="24" y="493"/>
                </a:lnTo>
                <a:cubicBezTo>
                  <a:pt x="24" y="499"/>
                  <a:pt x="19" y="505"/>
                  <a:pt x="12" y="505"/>
                </a:cubicBezTo>
                <a:cubicBezTo>
                  <a:pt x="6" y="505"/>
                  <a:pt x="0" y="499"/>
                  <a:pt x="0" y="493"/>
                </a:cubicBezTo>
                <a:cubicBezTo>
                  <a:pt x="0" y="486"/>
                  <a:pt x="6" y="481"/>
                  <a:pt x="12" y="481"/>
                </a:cubicBezTo>
                <a:cubicBezTo>
                  <a:pt x="19" y="481"/>
                  <a:pt x="24" y="486"/>
                  <a:pt x="24" y="493"/>
                </a:cubicBezTo>
                <a:close/>
                <a:moveTo>
                  <a:pt x="24" y="541"/>
                </a:moveTo>
                <a:lnTo>
                  <a:pt x="24" y="541"/>
                </a:lnTo>
                <a:cubicBezTo>
                  <a:pt x="24" y="547"/>
                  <a:pt x="19" y="553"/>
                  <a:pt x="12" y="553"/>
                </a:cubicBezTo>
                <a:cubicBezTo>
                  <a:pt x="6" y="553"/>
                  <a:pt x="0" y="547"/>
                  <a:pt x="0" y="541"/>
                </a:cubicBezTo>
                <a:cubicBezTo>
                  <a:pt x="0" y="534"/>
                  <a:pt x="6" y="529"/>
                  <a:pt x="12" y="529"/>
                </a:cubicBezTo>
                <a:cubicBezTo>
                  <a:pt x="19" y="529"/>
                  <a:pt x="24" y="534"/>
                  <a:pt x="24" y="541"/>
                </a:cubicBezTo>
                <a:close/>
                <a:moveTo>
                  <a:pt x="24" y="589"/>
                </a:moveTo>
                <a:lnTo>
                  <a:pt x="24" y="589"/>
                </a:lnTo>
                <a:cubicBezTo>
                  <a:pt x="24" y="595"/>
                  <a:pt x="19" y="601"/>
                  <a:pt x="12" y="601"/>
                </a:cubicBezTo>
                <a:cubicBezTo>
                  <a:pt x="6" y="601"/>
                  <a:pt x="0" y="595"/>
                  <a:pt x="0" y="589"/>
                </a:cubicBezTo>
                <a:cubicBezTo>
                  <a:pt x="0" y="582"/>
                  <a:pt x="6" y="577"/>
                  <a:pt x="12" y="577"/>
                </a:cubicBezTo>
                <a:cubicBezTo>
                  <a:pt x="19" y="577"/>
                  <a:pt x="24" y="582"/>
                  <a:pt x="24" y="589"/>
                </a:cubicBezTo>
                <a:close/>
                <a:moveTo>
                  <a:pt x="24" y="637"/>
                </a:moveTo>
                <a:lnTo>
                  <a:pt x="24" y="637"/>
                </a:lnTo>
                <a:cubicBezTo>
                  <a:pt x="24" y="643"/>
                  <a:pt x="19" y="649"/>
                  <a:pt x="12" y="649"/>
                </a:cubicBezTo>
                <a:cubicBezTo>
                  <a:pt x="6" y="649"/>
                  <a:pt x="0" y="643"/>
                  <a:pt x="0" y="637"/>
                </a:cubicBezTo>
                <a:cubicBezTo>
                  <a:pt x="0" y="630"/>
                  <a:pt x="6" y="625"/>
                  <a:pt x="12" y="625"/>
                </a:cubicBezTo>
                <a:cubicBezTo>
                  <a:pt x="19" y="625"/>
                  <a:pt x="24" y="630"/>
                  <a:pt x="24" y="637"/>
                </a:cubicBezTo>
                <a:close/>
                <a:moveTo>
                  <a:pt x="24" y="685"/>
                </a:moveTo>
                <a:lnTo>
                  <a:pt x="24" y="685"/>
                </a:lnTo>
                <a:cubicBezTo>
                  <a:pt x="24" y="691"/>
                  <a:pt x="19" y="697"/>
                  <a:pt x="12" y="697"/>
                </a:cubicBezTo>
                <a:cubicBezTo>
                  <a:pt x="6" y="697"/>
                  <a:pt x="0" y="691"/>
                  <a:pt x="0" y="685"/>
                </a:cubicBezTo>
                <a:cubicBezTo>
                  <a:pt x="0" y="678"/>
                  <a:pt x="6" y="673"/>
                  <a:pt x="12" y="673"/>
                </a:cubicBezTo>
                <a:cubicBezTo>
                  <a:pt x="19" y="673"/>
                  <a:pt x="24" y="678"/>
                  <a:pt x="24" y="685"/>
                </a:cubicBezTo>
                <a:close/>
                <a:moveTo>
                  <a:pt x="24" y="733"/>
                </a:moveTo>
                <a:lnTo>
                  <a:pt x="24" y="733"/>
                </a:lnTo>
                <a:cubicBezTo>
                  <a:pt x="24" y="739"/>
                  <a:pt x="19" y="745"/>
                  <a:pt x="12" y="745"/>
                </a:cubicBezTo>
                <a:cubicBezTo>
                  <a:pt x="6" y="745"/>
                  <a:pt x="0" y="739"/>
                  <a:pt x="0" y="733"/>
                </a:cubicBezTo>
                <a:cubicBezTo>
                  <a:pt x="0" y="726"/>
                  <a:pt x="6" y="721"/>
                  <a:pt x="12" y="721"/>
                </a:cubicBezTo>
                <a:cubicBezTo>
                  <a:pt x="19" y="721"/>
                  <a:pt x="24" y="726"/>
                  <a:pt x="24" y="733"/>
                </a:cubicBezTo>
                <a:close/>
                <a:moveTo>
                  <a:pt x="24" y="781"/>
                </a:moveTo>
                <a:lnTo>
                  <a:pt x="24" y="781"/>
                </a:lnTo>
                <a:cubicBezTo>
                  <a:pt x="24" y="788"/>
                  <a:pt x="19" y="793"/>
                  <a:pt x="12" y="793"/>
                </a:cubicBezTo>
                <a:cubicBezTo>
                  <a:pt x="6" y="793"/>
                  <a:pt x="0" y="788"/>
                  <a:pt x="0" y="781"/>
                </a:cubicBezTo>
                <a:cubicBezTo>
                  <a:pt x="0" y="774"/>
                  <a:pt x="6" y="769"/>
                  <a:pt x="12" y="769"/>
                </a:cubicBezTo>
                <a:cubicBezTo>
                  <a:pt x="19" y="769"/>
                  <a:pt x="24" y="774"/>
                  <a:pt x="24" y="781"/>
                </a:cubicBezTo>
                <a:close/>
                <a:moveTo>
                  <a:pt x="24" y="829"/>
                </a:moveTo>
                <a:lnTo>
                  <a:pt x="24" y="829"/>
                </a:lnTo>
                <a:cubicBezTo>
                  <a:pt x="24" y="836"/>
                  <a:pt x="19" y="841"/>
                  <a:pt x="12" y="841"/>
                </a:cubicBezTo>
                <a:cubicBezTo>
                  <a:pt x="6" y="841"/>
                  <a:pt x="0" y="836"/>
                  <a:pt x="0" y="829"/>
                </a:cubicBezTo>
                <a:cubicBezTo>
                  <a:pt x="0" y="822"/>
                  <a:pt x="6" y="817"/>
                  <a:pt x="12" y="817"/>
                </a:cubicBezTo>
                <a:cubicBezTo>
                  <a:pt x="19" y="817"/>
                  <a:pt x="24" y="822"/>
                  <a:pt x="24" y="829"/>
                </a:cubicBezTo>
                <a:close/>
                <a:moveTo>
                  <a:pt x="24" y="877"/>
                </a:moveTo>
                <a:lnTo>
                  <a:pt x="24" y="877"/>
                </a:lnTo>
                <a:cubicBezTo>
                  <a:pt x="24" y="884"/>
                  <a:pt x="19" y="889"/>
                  <a:pt x="12" y="889"/>
                </a:cubicBezTo>
                <a:cubicBezTo>
                  <a:pt x="6" y="889"/>
                  <a:pt x="0" y="884"/>
                  <a:pt x="0" y="877"/>
                </a:cubicBezTo>
                <a:cubicBezTo>
                  <a:pt x="0" y="870"/>
                  <a:pt x="6" y="865"/>
                  <a:pt x="12" y="865"/>
                </a:cubicBezTo>
                <a:cubicBezTo>
                  <a:pt x="19" y="865"/>
                  <a:pt x="24" y="870"/>
                  <a:pt x="24" y="877"/>
                </a:cubicBezTo>
                <a:close/>
                <a:moveTo>
                  <a:pt x="24" y="925"/>
                </a:moveTo>
                <a:lnTo>
                  <a:pt x="24" y="925"/>
                </a:lnTo>
                <a:cubicBezTo>
                  <a:pt x="24" y="932"/>
                  <a:pt x="19" y="937"/>
                  <a:pt x="12" y="937"/>
                </a:cubicBezTo>
                <a:cubicBezTo>
                  <a:pt x="6" y="937"/>
                  <a:pt x="0" y="932"/>
                  <a:pt x="0" y="925"/>
                </a:cubicBezTo>
                <a:cubicBezTo>
                  <a:pt x="0" y="918"/>
                  <a:pt x="6" y="913"/>
                  <a:pt x="12" y="913"/>
                </a:cubicBezTo>
                <a:cubicBezTo>
                  <a:pt x="19" y="913"/>
                  <a:pt x="24" y="918"/>
                  <a:pt x="24" y="925"/>
                </a:cubicBezTo>
                <a:close/>
                <a:moveTo>
                  <a:pt x="24" y="973"/>
                </a:moveTo>
                <a:lnTo>
                  <a:pt x="24" y="973"/>
                </a:lnTo>
                <a:cubicBezTo>
                  <a:pt x="24" y="980"/>
                  <a:pt x="19" y="985"/>
                  <a:pt x="12" y="985"/>
                </a:cubicBezTo>
                <a:cubicBezTo>
                  <a:pt x="6" y="985"/>
                  <a:pt x="0" y="980"/>
                  <a:pt x="0" y="973"/>
                </a:cubicBezTo>
                <a:cubicBezTo>
                  <a:pt x="0" y="966"/>
                  <a:pt x="6" y="961"/>
                  <a:pt x="12" y="961"/>
                </a:cubicBezTo>
                <a:cubicBezTo>
                  <a:pt x="19" y="961"/>
                  <a:pt x="24" y="966"/>
                  <a:pt x="24" y="973"/>
                </a:cubicBezTo>
                <a:close/>
                <a:moveTo>
                  <a:pt x="24" y="1021"/>
                </a:moveTo>
                <a:lnTo>
                  <a:pt x="24" y="1021"/>
                </a:lnTo>
                <a:cubicBezTo>
                  <a:pt x="24" y="1028"/>
                  <a:pt x="19" y="1033"/>
                  <a:pt x="12" y="1033"/>
                </a:cubicBezTo>
                <a:cubicBezTo>
                  <a:pt x="6" y="1033"/>
                  <a:pt x="0" y="1028"/>
                  <a:pt x="0" y="1021"/>
                </a:cubicBezTo>
                <a:cubicBezTo>
                  <a:pt x="0" y="1014"/>
                  <a:pt x="6" y="1009"/>
                  <a:pt x="12" y="1009"/>
                </a:cubicBezTo>
                <a:cubicBezTo>
                  <a:pt x="19" y="1009"/>
                  <a:pt x="24" y="1014"/>
                  <a:pt x="24" y="1021"/>
                </a:cubicBezTo>
                <a:close/>
                <a:moveTo>
                  <a:pt x="24" y="1069"/>
                </a:moveTo>
                <a:lnTo>
                  <a:pt x="24" y="1069"/>
                </a:lnTo>
                <a:cubicBezTo>
                  <a:pt x="24" y="1076"/>
                  <a:pt x="19" y="1081"/>
                  <a:pt x="12" y="1081"/>
                </a:cubicBezTo>
                <a:cubicBezTo>
                  <a:pt x="6" y="1081"/>
                  <a:pt x="0" y="1076"/>
                  <a:pt x="0" y="1069"/>
                </a:cubicBezTo>
                <a:cubicBezTo>
                  <a:pt x="0" y="1062"/>
                  <a:pt x="6" y="1057"/>
                  <a:pt x="12" y="1057"/>
                </a:cubicBezTo>
                <a:cubicBezTo>
                  <a:pt x="19" y="1057"/>
                  <a:pt x="24" y="1062"/>
                  <a:pt x="24" y="1069"/>
                </a:cubicBezTo>
                <a:close/>
                <a:moveTo>
                  <a:pt x="24" y="1117"/>
                </a:moveTo>
                <a:lnTo>
                  <a:pt x="24" y="1117"/>
                </a:lnTo>
                <a:cubicBezTo>
                  <a:pt x="24" y="1124"/>
                  <a:pt x="19" y="1129"/>
                  <a:pt x="12" y="1129"/>
                </a:cubicBezTo>
                <a:cubicBezTo>
                  <a:pt x="6" y="1129"/>
                  <a:pt x="0" y="1124"/>
                  <a:pt x="0" y="1117"/>
                </a:cubicBezTo>
                <a:cubicBezTo>
                  <a:pt x="0" y="1110"/>
                  <a:pt x="6" y="1105"/>
                  <a:pt x="12" y="1105"/>
                </a:cubicBezTo>
                <a:cubicBezTo>
                  <a:pt x="19" y="1105"/>
                  <a:pt x="24" y="1110"/>
                  <a:pt x="24" y="1117"/>
                </a:cubicBezTo>
                <a:close/>
                <a:moveTo>
                  <a:pt x="24" y="1165"/>
                </a:moveTo>
                <a:lnTo>
                  <a:pt x="24" y="1165"/>
                </a:lnTo>
                <a:cubicBezTo>
                  <a:pt x="24" y="1172"/>
                  <a:pt x="19" y="1177"/>
                  <a:pt x="12" y="1177"/>
                </a:cubicBezTo>
                <a:cubicBezTo>
                  <a:pt x="6" y="1177"/>
                  <a:pt x="0" y="1172"/>
                  <a:pt x="0" y="1165"/>
                </a:cubicBezTo>
                <a:cubicBezTo>
                  <a:pt x="0" y="1158"/>
                  <a:pt x="6" y="1153"/>
                  <a:pt x="12" y="1153"/>
                </a:cubicBezTo>
                <a:cubicBezTo>
                  <a:pt x="19" y="1153"/>
                  <a:pt x="24" y="1158"/>
                  <a:pt x="24" y="1165"/>
                </a:cubicBezTo>
                <a:close/>
                <a:moveTo>
                  <a:pt x="24" y="1213"/>
                </a:moveTo>
                <a:lnTo>
                  <a:pt x="24" y="1213"/>
                </a:lnTo>
                <a:cubicBezTo>
                  <a:pt x="24" y="1220"/>
                  <a:pt x="19" y="1225"/>
                  <a:pt x="12" y="1225"/>
                </a:cubicBezTo>
                <a:cubicBezTo>
                  <a:pt x="6" y="1225"/>
                  <a:pt x="0" y="1220"/>
                  <a:pt x="0" y="1213"/>
                </a:cubicBezTo>
                <a:cubicBezTo>
                  <a:pt x="0" y="1206"/>
                  <a:pt x="6" y="1201"/>
                  <a:pt x="12" y="1201"/>
                </a:cubicBezTo>
                <a:cubicBezTo>
                  <a:pt x="19" y="1201"/>
                  <a:pt x="24" y="1206"/>
                  <a:pt x="24" y="1213"/>
                </a:cubicBezTo>
                <a:close/>
                <a:moveTo>
                  <a:pt x="24" y="1261"/>
                </a:moveTo>
                <a:lnTo>
                  <a:pt x="24" y="1261"/>
                </a:lnTo>
                <a:cubicBezTo>
                  <a:pt x="24" y="1268"/>
                  <a:pt x="19" y="1273"/>
                  <a:pt x="12" y="1273"/>
                </a:cubicBezTo>
                <a:cubicBezTo>
                  <a:pt x="6" y="1273"/>
                  <a:pt x="0" y="1268"/>
                  <a:pt x="0" y="1261"/>
                </a:cubicBezTo>
                <a:cubicBezTo>
                  <a:pt x="0" y="1254"/>
                  <a:pt x="6" y="1249"/>
                  <a:pt x="12" y="1249"/>
                </a:cubicBezTo>
                <a:cubicBezTo>
                  <a:pt x="19" y="1249"/>
                  <a:pt x="24" y="1254"/>
                  <a:pt x="24" y="1261"/>
                </a:cubicBezTo>
                <a:close/>
                <a:moveTo>
                  <a:pt x="24" y="1309"/>
                </a:moveTo>
                <a:lnTo>
                  <a:pt x="24" y="1309"/>
                </a:lnTo>
                <a:cubicBezTo>
                  <a:pt x="24" y="1316"/>
                  <a:pt x="19" y="1321"/>
                  <a:pt x="12" y="1321"/>
                </a:cubicBezTo>
                <a:cubicBezTo>
                  <a:pt x="6" y="1321"/>
                  <a:pt x="0" y="1316"/>
                  <a:pt x="0" y="1309"/>
                </a:cubicBezTo>
                <a:cubicBezTo>
                  <a:pt x="0" y="1302"/>
                  <a:pt x="6" y="1297"/>
                  <a:pt x="12" y="1297"/>
                </a:cubicBezTo>
                <a:cubicBezTo>
                  <a:pt x="19" y="1297"/>
                  <a:pt x="24" y="1302"/>
                  <a:pt x="24" y="1309"/>
                </a:cubicBezTo>
                <a:close/>
                <a:moveTo>
                  <a:pt x="24" y="1357"/>
                </a:moveTo>
                <a:lnTo>
                  <a:pt x="24" y="1357"/>
                </a:lnTo>
                <a:cubicBezTo>
                  <a:pt x="24" y="1364"/>
                  <a:pt x="19" y="1369"/>
                  <a:pt x="12" y="1369"/>
                </a:cubicBezTo>
                <a:cubicBezTo>
                  <a:pt x="6" y="1369"/>
                  <a:pt x="0" y="1364"/>
                  <a:pt x="0" y="1357"/>
                </a:cubicBezTo>
                <a:cubicBezTo>
                  <a:pt x="0" y="1351"/>
                  <a:pt x="6" y="1345"/>
                  <a:pt x="12" y="1345"/>
                </a:cubicBezTo>
                <a:cubicBezTo>
                  <a:pt x="19" y="1345"/>
                  <a:pt x="24" y="1351"/>
                  <a:pt x="24" y="1357"/>
                </a:cubicBezTo>
                <a:close/>
                <a:moveTo>
                  <a:pt x="24" y="1405"/>
                </a:moveTo>
                <a:lnTo>
                  <a:pt x="24" y="1405"/>
                </a:lnTo>
                <a:cubicBezTo>
                  <a:pt x="24" y="1412"/>
                  <a:pt x="19" y="1417"/>
                  <a:pt x="12" y="1417"/>
                </a:cubicBezTo>
                <a:cubicBezTo>
                  <a:pt x="6" y="1417"/>
                  <a:pt x="0" y="1412"/>
                  <a:pt x="0" y="1405"/>
                </a:cubicBezTo>
                <a:cubicBezTo>
                  <a:pt x="0" y="1399"/>
                  <a:pt x="6" y="1393"/>
                  <a:pt x="12" y="1393"/>
                </a:cubicBezTo>
                <a:cubicBezTo>
                  <a:pt x="19" y="1393"/>
                  <a:pt x="24" y="1399"/>
                  <a:pt x="24" y="1405"/>
                </a:cubicBezTo>
                <a:close/>
                <a:moveTo>
                  <a:pt x="24" y="1453"/>
                </a:moveTo>
                <a:lnTo>
                  <a:pt x="24" y="1453"/>
                </a:lnTo>
                <a:cubicBezTo>
                  <a:pt x="24" y="1460"/>
                  <a:pt x="19" y="1465"/>
                  <a:pt x="12" y="1465"/>
                </a:cubicBezTo>
                <a:cubicBezTo>
                  <a:pt x="6" y="1465"/>
                  <a:pt x="0" y="1460"/>
                  <a:pt x="0" y="1453"/>
                </a:cubicBezTo>
                <a:cubicBezTo>
                  <a:pt x="0" y="1447"/>
                  <a:pt x="6" y="1441"/>
                  <a:pt x="12" y="1441"/>
                </a:cubicBezTo>
                <a:cubicBezTo>
                  <a:pt x="19" y="1441"/>
                  <a:pt x="24" y="1447"/>
                  <a:pt x="24" y="1453"/>
                </a:cubicBezTo>
                <a:close/>
                <a:moveTo>
                  <a:pt x="24" y="1501"/>
                </a:moveTo>
                <a:lnTo>
                  <a:pt x="24" y="1501"/>
                </a:lnTo>
                <a:cubicBezTo>
                  <a:pt x="24" y="1508"/>
                  <a:pt x="19" y="1513"/>
                  <a:pt x="12" y="1513"/>
                </a:cubicBezTo>
                <a:cubicBezTo>
                  <a:pt x="6" y="1513"/>
                  <a:pt x="0" y="1508"/>
                  <a:pt x="0" y="1501"/>
                </a:cubicBezTo>
                <a:cubicBezTo>
                  <a:pt x="0" y="1495"/>
                  <a:pt x="6" y="1489"/>
                  <a:pt x="12" y="1489"/>
                </a:cubicBezTo>
                <a:cubicBezTo>
                  <a:pt x="19" y="1489"/>
                  <a:pt x="24" y="1495"/>
                  <a:pt x="24" y="1501"/>
                </a:cubicBezTo>
                <a:close/>
                <a:moveTo>
                  <a:pt x="24" y="1549"/>
                </a:moveTo>
                <a:lnTo>
                  <a:pt x="24" y="1549"/>
                </a:lnTo>
                <a:cubicBezTo>
                  <a:pt x="24" y="1556"/>
                  <a:pt x="19" y="1561"/>
                  <a:pt x="12" y="1561"/>
                </a:cubicBezTo>
                <a:cubicBezTo>
                  <a:pt x="6" y="1561"/>
                  <a:pt x="0" y="1556"/>
                  <a:pt x="0" y="1549"/>
                </a:cubicBezTo>
                <a:cubicBezTo>
                  <a:pt x="0" y="1543"/>
                  <a:pt x="6" y="1537"/>
                  <a:pt x="12" y="1537"/>
                </a:cubicBezTo>
                <a:cubicBezTo>
                  <a:pt x="19" y="1537"/>
                  <a:pt x="24" y="1543"/>
                  <a:pt x="24" y="1549"/>
                </a:cubicBezTo>
                <a:close/>
                <a:moveTo>
                  <a:pt x="24" y="1597"/>
                </a:moveTo>
                <a:lnTo>
                  <a:pt x="24" y="1597"/>
                </a:lnTo>
                <a:cubicBezTo>
                  <a:pt x="24" y="1604"/>
                  <a:pt x="19" y="1609"/>
                  <a:pt x="12" y="1609"/>
                </a:cubicBezTo>
                <a:cubicBezTo>
                  <a:pt x="6" y="1609"/>
                  <a:pt x="0" y="1604"/>
                  <a:pt x="0" y="1597"/>
                </a:cubicBezTo>
                <a:cubicBezTo>
                  <a:pt x="0" y="1591"/>
                  <a:pt x="6" y="1585"/>
                  <a:pt x="12" y="1585"/>
                </a:cubicBezTo>
                <a:cubicBezTo>
                  <a:pt x="19" y="1585"/>
                  <a:pt x="24" y="1591"/>
                  <a:pt x="24" y="1597"/>
                </a:cubicBezTo>
                <a:close/>
                <a:moveTo>
                  <a:pt x="24" y="1645"/>
                </a:moveTo>
                <a:lnTo>
                  <a:pt x="24" y="1645"/>
                </a:lnTo>
                <a:cubicBezTo>
                  <a:pt x="24" y="1652"/>
                  <a:pt x="19" y="1657"/>
                  <a:pt x="12" y="1657"/>
                </a:cubicBezTo>
                <a:cubicBezTo>
                  <a:pt x="6" y="1657"/>
                  <a:pt x="0" y="1652"/>
                  <a:pt x="0" y="1645"/>
                </a:cubicBezTo>
                <a:cubicBezTo>
                  <a:pt x="0" y="1639"/>
                  <a:pt x="6" y="1633"/>
                  <a:pt x="12" y="1633"/>
                </a:cubicBezTo>
                <a:cubicBezTo>
                  <a:pt x="19" y="1633"/>
                  <a:pt x="24" y="1639"/>
                  <a:pt x="24" y="1645"/>
                </a:cubicBezTo>
                <a:close/>
                <a:moveTo>
                  <a:pt x="24" y="1693"/>
                </a:moveTo>
                <a:lnTo>
                  <a:pt x="24" y="1693"/>
                </a:lnTo>
                <a:cubicBezTo>
                  <a:pt x="24" y="1700"/>
                  <a:pt x="19" y="1705"/>
                  <a:pt x="12" y="1705"/>
                </a:cubicBezTo>
                <a:cubicBezTo>
                  <a:pt x="6" y="1705"/>
                  <a:pt x="0" y="1700"/>
                  <a:pt x="0" y="1693"/>
                </a:cubicBezTo>
                <a:cubicBezTo>
                  <a:pt x="0" y="1687"/>
                  <a:pt x="6" y="1681"/>
                  <a:pt x="12" y="1681"/>
                </a:cubicBezTo>
                <a:cubicBezTo>
                  <a:pt x="19" y="1681"/>
                  <a:pt x="24" y="1687"/>
                  <a:pt x="24" y="1693"/>
                </a:cubicBezTo>
                <a:close/>
                <a:moveTo>
                  <a:pt x="24" y="1741"/>
                </a:moveTo>
                <a:lnTo>
                  <a:pt x="24" y="1741"/>
                </a:lnTo>
                <a:cubicBezTo>
                  <a:pt x="24" y="1748"/>
                  <a:pt x="19" y="1753"/>
                  <a:pt x="12" y="1753"/>
                </a:cubicBezTo>
                <a:cubicBezTo>
                  <a:pt x="6" y="1753"/>
                  <a:pt x="0" y="1748"/>
                  <a:pt x="0" y="1741"/>
                </a:cubicBezTo>
                <a:cubicBezTo>
                  <a:pt x="0" y="1735"/>
                  <a:pt x="6" y="1729"/>
                  <a:pt x="12" y="1729"/>
                </a:cubicBezTo>
                <a:cubicBezTo>
                  <a:pt x="19" y="1729"/>
                  <a:pt x="24" y="1735"/>
                  <a:pt x="24" y="1741"/>
                </a:cubicBezTo>
                <a:close/>
                <a:moveTo>
                  <a:pt x="24" y="1789"/>
                </a:moveTo>
                <a:lnTo>
                  <a:pt x="24" y="1789"/>
                </a:lnTo>
                <a:cubicBezTo>
                  <a:pt x="24" y="1796"/>
                  <a:pt x="19" y="1801"/>
                  <a:pt x="12" y="1801"/>
                </a:cubicBezTo>
                <a:cubicBezTo>
                  <a:pt x="6" y="1801"/>
                  <a:pt x="0" y="1796"/>
                  <a:pt x="0" y="1789"/>
                </a:cubicBezTo>
                <a:cubicBezTo>
                  <a:pt x="0" y="1783"/>
                  <a:pt x="6" y="1777"/>
                  <a:pt x="12" y="1777"/>
                </a:cubicBezTo>
                <a:cubicBezTo>
                  <a:pt x="19" y="1777"/>
                  <a:pt x="24" y="1783"/>
                  <a:pt x="24" y="1789"/>
                </a:cubicBezTo>
                <a:close/>
                <a:moveTo>
                  <a:pt x="24" y="1837"/>
                </a:moveTo>
                <a:lnTo>
                  <a:pt x="24" y="1837"/>
                </a:lnTo>
                <a:cubicBezTo>
                  <a:pt x="24" y="1844"/>
                  <a:pt x="19" y="1849"/>
                  <a:pt x="12" y="1849"/>
                </a:cubicBezTo>
                <a:cubicBezTo>
                  <a:pt x="6" y="1849"/>
                  <a:pt x="0" y="1844"/>
                  <a:pt x="0" y="1837"/>
                </a:cubicBezTo>
                <a:cubicBezTo>
                  <a:pt x="0" y="1831"/>
                  <a:pt x="6" y="1825"/>
                  <a:pt x="12" y="1825"/>
                </a:cubicBezTo>
                <a:cubicBezTo>
                  <a:pt x="19" y="1825"/>
                  <a:pt x="24" y="1831"/>
                  <a:pt x="24" y="1837"/>
                </a:cubicBezTo>
                <a:close/>
                <a:moveTo>
                  <a:pt x="24" y="1885"/>
                </a:moveTo>
                <a:lnTo>
                  <a:pt x="24" y="1885"/>
                </a:lnTo>
                <a:cubicBezTo>
                  <a:pt x="24" y="1892"/>
                  <a:pt x="19" y="1897"/>
                  <a:pt x="12" y="1897"/>
                </a:cubicBezTo>
                <a:cubicBezTo>
                  <a:pt x="6" y="1897"/>
                  <a:pt x="0" y="1892"/>
                  <a:pt x="0" y="1885"/>
                </a:cubicBezTo>
                <a:cubicBezTo>
                  <a:pt x="0" y="1879"/>
                  <a:pt x="6" y="1873"/>
                  <a:pt x="12" y="1873"/>
                </a:cubicBezTo>
                <a:cubicBezTo>
                  <a:pt x="19" y="1873"/>
                  <a:pt x="24" y="1879"/>
                  <a:pt x="24" y="1885"/>
                </a:cubicBezTo>
                <a:close/>
                <a:moveTo>
                  <a:pt x="24" y="1933"/>
                </a:moveTo>
                <a:lnTo>
                  <a:pt x="24" y="1933"/>
                </a:lnTo>
                <a:cubicBezTo>
                  <a:pt x="24" y="1940"/>
                  <a:pt x="19" y="1945"/>
                  <a:pt x="12" y="1945"/>
                </a:cubicBezTo>
                <a:cubicBezTo>
                  <a:pt x="6" y="1945"/>
                  <a:pt x="0" y="1940"/>
                  <a:pt x="0" y="1933"/>
                </a:cubicBezTo>
                <a:cubicBezTo>
                  <a:pt x="0" y="1927"/>
                  <a:pt x="6" y="1921"/>
                  <a:pt x="12" y="1921"/>
                </a:cubicBezTo>
                <a:cubicBezTo>
                  <a:pt x="19" y="1921"/>
                  <a:pt x="24" y="1927"/>
                  <a:pt x="24" y="1933"/>
                </a:cubicBezTo>
                <a:close/>
                <a:moveTo>
                  <a:pt x="24" y="1981"/>
                </a:moveTo>
                <a:lnTo>
                  <a:pt x="24" y="1981"/>
                </a:lnTo>
                <a:cubicBezTo>
                  <a:pt x="24" y="1988"/>
                  <a:pt x="19" y="1993"/>
                  <a:pt x="12" y="1993"/>
                </a:cubicBezTo>
                <a:cubicBezTo>
                  <a:pt x="6" y="1993"/>
                  <a:pt x="0" y="1988"/>
                  <a:pt x="0" y="1981"/>
                </a:cubicBezTo>
                <a:cubicBezTo>
                  <a:pt x="0" y="1975"/>
                  <a:pt x="6" y="1969"/>
                  <a:pt x="12" y="1969"/>
                </a:cubicBezTo>
                <a:cubicBezTo>
                  <a:pt x="19" y="1969"/>
                  <a:pt x="24" y="1975"/>
                  <a:pt x="24" y="1981"/>
                </a:cubicBezTo>
                <a:close/>
                <a:moveTo>
                  <a:pt x="24" y="2029"/>
                </a:moveTo>
                <a:lnTo>
                  <a:pt x="24" y="2029"/>
                </a:lnTo>
                <a:cubicBezTo>
                  <a:pt x="24" y="2036"/>
                  <a:pt x="19" y="2041"/>
                  <a:pt x="12" y="2041"/>
                </a:cubicBezTo>
                <a:cubicBezTo>
                  <a:pt x="6" y="2041"/>
                  <a:pt x="0" y="2036"/>
                  <a:pt x="0" y="2029"/>
                </a:cubicBezTo>
                <a:cubicBezTo>
                  <a:pt x="0" y="2023"/>
                  <a:pt x="6" y="2017"/>
                  <a:pt x="12" y="2017"/>
                </a:cubicBezTo>
                <a:cubicBezTo>
                  <a:pt x="19" y="2017"/>
                  <a:pt x="24" y="2023"/>
                  <a:pt x="24" y="2029"/>
                </a:cubicBezTo>
                <a:close/>
                <a:moveTo>
                  <a:pt x="24" y="2077"/>
                </a:moveTo>
                <a:lnTo>
                  <a:pt x="24" y="2078"/>
                </a:lnTo>
                <a:cubicBezTo>
                  <a:pt x="24" y="2084"/>
                  <a:pt x="19" y="2090"/>
                  <a:pt x="12" y="2090"/>
                </a:cubicBezTo>
                <a:cubicBezTo>
                  <a:pt x="6" y="2090"/>
                  <a:pt x="0" y="2084"/>
                  <a:pt x="0" y="2078"/>
                </a:cubicBezTo>
                <a:lnTo>
                  <a:pt x="0" y="2077"/>
                </a:lnTo>
                <a:cubicBezTo>
                  <a:pt x="0" y="2071"/>
                  <a:pt x="6" y="2065"/>
                  <a:pt x="12" y="2065"/>
                </a:cubicBezTo>
                <a:cubicBezTo>
                  <a:pt x="19" y="2065"/>
                  <a:pt x="24" y="2071"/>
                  <a:pt x="24" y="2077"/>
                </a:cubicBezTo>
                <a:close/>
                <a:moveTo>
                  <a:pt x="24" y="2126"/>
                </a:moveTo>
                <a:lnTo>
                  <a:pt x="24" y="2126"/>
                </a:lnTo>
                <a:cubicBezTo>
                  <a:pt x="24" y="2132"/>
                  <a:pt x="19" y="2138"/>
                  <a:pt x="12" y="2138"/>
                </a:cubicBezTo>
                <a:cubicBezTo>
                  <a:pt x="6" y="2138"/>
                  <a:pt x="0" y="2132"/>
                  <a:pt x="0" y="2126"/>
                </a:cubicBezTo>
                <a:cubicBezTo>
                  <a:pt x="0" y="2119"/>
                  <a:pt x="6" y="2114"/>
                  <a:pt x="12" y="2114"/>
                </a:cubicBezTo>
                <a:cubicBezTo>
                  <a:pt x="19" y="2114"/>
                  <a:pt x="24" y="2119"/>
                  <a:pt x="24" y="2126"/>
                </a:cubicBezTo>
                <a:close/>
                <a:moveTo>
                  <a:pt x="24" y="2174"/>
                </a:moveTo>
                <a:lnTo>
                  <a:pt x="24" y="2174"/>
                </a:lnTo>
                <a:cubicBezTo>
                  <a:pt x="24" y="2180"/>
                  <a:pt x="19" y="2186"/>
                  <a:pt x="12" y="2186"/>
                </a:cubicBezTo>
                <a:cubicBezTo>
                  <a:pt x="6" y="2186"/>
                  <a:pt x="0" y="2180"/>
                  <a:pt x="0" y="2174"/>
                </a:cubicBezTo>
                <a:cubicBezTo>
                  <a:pt x="0" y="2167"/>
                  <a:pt x="6" y="2162"/>
                  <a:pt x="12" y="2162"/>
                </a:cubicBezTo>
                <a:cubicBezTo>
                  <a:pt x="19" y="2162"/>
                  <a:pt x="24" y="2167"/>
                  <a:pt x="24" y="2174"/>
                </a:cubicBezTo>
                <a:close/>
                <a:moveTo>
                  <a:pt x="24" y="2222"/>
                </a:moveTo>
                <a:lnTo>
                  <a:pt x="24" y="2222"/>
                </a:lnTo>
                <a:cubicBezTo>
                  <a:pt x="24" y="2228"/>
                  <a:pt x="19" y="2234"/>
                  <a:pt x="12" y="2234"/>
                </a:cubicBezTo>
                <a:cubicBezTo>
                  <a:pt x="6" y="2234"/>
                  <a:pt x="0" y="2228"/>
                  <a:pt x="0" y="2222"/>
                </a:cubicBezTo>
                <a:cubicBezTo>
                  <a:pt x="0" y="2215"/>
                  <a:pt x="6" y="2210"/>
                  <a:pt x="12" y="2210"/>
                </a:cubicBezTo>
                <a:cubicBezTo>
                  <a:pt x="19" y="2210"/>
                  <a:pt x="24" y="2215"/>
                  <a:pt x="24" y="2222"/>
                </a:cubicBezTo>
                <a:close/>
                <a:moveTo>
                  <a:pt x="24" y="2270"/>
                </a:moveTo>
                <a:lnTo>
                  <a:pt x="24" y="2270"/>
                </a:lnTo>
                <a:cubicBezTo>
                  <a:pt x="24" y="2276"/>
                  <a:pt x="19" y="2282"/>
                  <a:pt x="12" y="2282"/>
                </a:cubicBezTo>
                <a:cubicBezTo>
                  <a:pt x="6" y="2282"/>
                  <a:pt x="0" y="2276"/>
                  <a:pt x="0" y="2270"/>
                </a:cubicBezTo>
                <a:cubicBezTo>
                  <a:pt x="0" y="2263"/>
                  <a:pt x="6" y="2258"/>
                  <a:pt x="12" y="2258"/>
                </a:cubicBezTo>
                <a:cubicBezTo>
                  <a:pt x="19" y="2258"/>
                  <a:pt x="24" y="2263"/>
                  <a:pt x="24" y="2270"/>
                </a:cubicBezTo>
                <a:close/>
                <a:moveTo>
                  <a:pt x="24" y="2318"/>
                </a:moveTo>
                <a:lnTo>
                  <a:pt x="24" y="2318"/>
                </a:lnTo>
                <a:cubicBezTo>
                  <a:pt x="24" y="2324"/>
                  <a:pt x="19" y="2330"/>
                  <a:pt x="12" y="2330"/>
                </a:cubicBezTo>
                <a:cubicBezTo>
                  <a:pt x="6" y="2330"/>
                  <a:pt x="0" y="2324"/>
                  <a:pt x="0" y="2318"/>
                </a:cubicBezTo>
                <a:cubicBezTo>
                  <a:pt x="0" y="2311"/>
                  <a:pt x="6" y="2306"/>
                  <a:pt x="12" y="2306"/>
                </a:cubicBezTo>
                <a:cubicBezTo>
                  <a:pt x="19" y="2306"/>
                  <a:pt x="24" y="2311"/>
                  <a:pt x="24" y="2318"/>
                </a:cubicBezTo>
                <a:close/>
                <a:moveTo>
                  <a:pt x="24" y="2366"/>
                </a:moveTo>
                <a:lnTo>
                  <a:pt x="24" y="2366"/>
                </a:lnTo>
                <a:cubicBezTo>
                  <a:pt x="24" y="2372"/>
                  <a:pt x="19" y="2378"/>
                  <a:pt x="12" y="2378"/>
                </a:cubicBezTo>
                <a:cubicBezTo>
                  <a:pt x="6" y="2378"/>
                  <a:pt x="0" y="2372"/>
                  <a:pt x="0" y="2366"/>
                </a:cubicBezTo>
                <a:cubicBezTo>
                  <a:pt x="0" y="2359"/>
                  <a:pt x="6" y="2354"/>
                  <a:pt x="12" y="2354"/>
                </a:cubicBezTo>
                <a:cubicBezTo>
                  <a:pt x="19" y="2354"/>
                  <a:pt x="24" y="2359"/>
                  <a:pt x="24" y="2366"/>
                </a:cubicBezTo>
                <a:close/>
                <a:moveTo>
                  <a:pt x="24" y="2414"/>
                </a:moveTo>
                <a:lnTo>
                  <a:pt x="24" y="2414"/>
                </a:lnTo>
                <a:cubicBezTo>
                  <a:pt x="24" y="2420"/>
                  <a:pt x="19" y="2426"/>
                  <a:pt x="12" y="2426"/>
                </a:cubicBezTo>
                <a:cubicBezTo>
                  <a:pt x="6" y="2426"/>
                  <a:pt x="0" y="2420"/>
                  <a:pt x="0" y="2414"/>
                </a:cubicBezTo>
                <a:cubicBezTo>
                  <a:pt x="0" y="2407"/>
                  <a:pt x="6" y="2402"/>
                  <a:pt x="12" y="2402"/>
                </a:cubicBezTo>
                <a:cubicBezTo>
                  <a:pt x="19" y="2402"/>
                  <a:pt x="24" y="2407"/>
                  <a:pt x="24" y="2414"/>
                </a:cubicBezTo>
                <a:close/>
                <a:moveTo>
                  <a:pt x="24" y="2462"/>
                </a:moveTo>
                <a:lnTo>
                  <a:pt x="24" y="2462"/>
                </a:lnTo>
                <a:cubicBezTo>
                  <a:pt x="24" y="2468"/>
                  <a:pt x="19" y="2474"/>
                  <a:pt x="12" y="2474"/>
                </a:cubicBezTo>
                <a:cubicBezTo>
                  <a:pt x="6" y="2474"/>
                  <a:pt x="0" y="2468"/>
                  <a:pt x="0" y="2462"/>
                </a:cubicBezTo>
                <a:cubicBezTo>
                  <a:pt x="0" y="2455"/>
                  <a:pt x="6" y="2450"/>
                  <a:pt x="12" y="2450"/>
                </a:cubicBezTo>
                <a:cubicBezTo>
                  <a:pt x="19" y="2450"/>
                  <a:pt x="24" y="2455"/>
                  <a:pt x="24" y="2462"/>
                </a:cubicBezTo>
                <a:close/>
                <a:moveTo>
                  <a:pt x="24" y="2510"/>
                </a:moveTo>
                <a:lnTo>
                  <a:pt x="24" y="2510"/>
                </a:lnTo>
                <a:cubicBezTo>
                  <a:pt x="24" y="2516"/>
                  <a:pt x="19" y="2522"/>
                  <a:pt x="12" y="2522"/>
                </a:cubicBezTo>
                <a:cubicBezTo>
                  <a:pt x="6" y="2522"/>
                  <a:pt x="0" y="2516"/>
                  <a:pt x="0" y="2510"/>
                </a:cubicBezTo>
                <a:cubicBezTo>
                  <a:pt x="0" y="2503"/>
                  <a:pt x="6" y="2498"/>
                  <a:pt x="12" y="2498"/>
                </a:cubicBezTo>
                <a:cubicBezTo>
                  <a:pt x="19" y="2498"/>
                  <a:pt x="24" y="2503"/>
                  <a:pt x="24" y="2510"/>
                </a:cubicBezTo>
                <a:close/>
                <a:moveTo>
                  <a:pt x="24" y="2558"/>
                </a:moveTo>
                <a:lnTo>
                  <a:pt x="24" y="2558"/>
                </a:lnTo>
                <a:cubicBezTo>
                  <a:pt x="24" y="2564"/>
                  <a:pt x="19" y="2570"/>
                  <a:pt x="12" y="2570"/>
                </a:cubicBezTo>
                <a:cubicBezTo>
                  <a:pt x="6" y="2570"/>
                  <a:pt x="0" y="2564"/>
                  <a:pt x="0" y="2558"/>
                </a:cubicBezTo>
                <a:cubicBezTo>
                  <a:pt x="0" y="2551"/>
                  <a:pt x="6" y="2546"/>
                  <a:pt x="12" y="2546"/>
                </a:cubicBezTo>
                <a:cubicBezTo>
                  <a:pt x="19" y="2546"/>
                  <a:pt x="24" y="2551"/>
                  <a:pt x="24" y="2558"/>
                </a:cubicBezTo>
                <a:close/>
                <a:moveTo>
                  <a:pt x="24" y="2606"/>
                </a:moveTo>
                <a:lnTo>
                  <a:pt x="24" y="2606"/>
                </a:lnTo>
                <a:cubicBezTo>
                  <a:pt x="24" y="2612"/>
                  <a:pt x="19" y="2618"/>
                  <a:pt x="12" y="2618"/>
                </a:cubicBezTo>
                <a:cubicBezTo>
                  <a:pt x="6" y="2618"/>
                  <a:pt x="0" y="2612"/>
                  <a:pt x="0" y="2606"/>
                </a:cubicBezTo>
                <a:cubicBezTo>
                  <a:pt x="0" y="2599"/>
                  <a:pt x="6" y="2594"/>
                  <a:pt x="12" y="2594"/>
                </a:cubicBezTo>
                <a:cubicBezTo>
                  <a:pt x="19" y="2594"/>
                  <a:pt x="24" y="2599"/>
                  <a:pt x="24" y="2606"/>
                </a:cubicBezTo>
                <a:close/>
                <a:moveTo>
                  <a:pt x="24" y="2654"/>
                </a:moveTo>
                <a:lnTo>
                  <a:pt x="24" y="2654"/>
                </a:lnTo>
                <a:cubicBezTo>
                  <a:pt x="24" y="2660"/>
                  <a:pt x="19" y="2666"/>
                  <a:pt x="12" y="2666"/>
                </a:cubicBezTo>
                <a:cubicBezTo>
                  <a:pt x="6" y="2666"/>
                  <a:pt x="0" y="2660"/>
                  <a:pt x="0" y="2654"/>
                </a:cubicBezTo>
                <a:cubicBezTo>
                  <a:pt x="0" y="2647"/>
                  <a:pt x="6" y="2642"/>
                  <a:pt x="12" y="2642"/>
                </a:cubicBezTo>
                <a:cubicBezTo>
                  <a:pt x="19" y="2642"/>
                  <a:pt x="24" y="2647"/>
                  <a:pt x="24" y="2654"/>
                </a:cubicBezTo>
                <a:close/>
                <a:moveTo>
                  <a:pt x="24" y="2702"/>
                </a:moveTo>
                <a:lnTo>
                  <a:pt x="24" y="2702"/>
                </a:lnTo>
                <a:cubicBezTo>
                  <a:pt x="24" y="2708"/>
                  <a:pt x="19" y="2714"/>
                  <a:pt x="12" y="2714"/>
                </a:cubicBezTo>
                <a:cubicBezTo>
                  <a:pt x="6" y="2714"/>
                  <a:pt x="0" y="2708"/>
                  <a:pt x="0" y="2702"/>
                </a:cubicBezTo>
                <a:cubicBezTo>
                  <a:pt x="0" y="2695"/>
                  <a:pt x="6" y="2690"/>
                  <a:pt x="12" y="2690"/>
                </a:cubicBezTo>
                <a:cubicBezTo>
                  <a:pt x="19" y="2690"/>
                  <a:pt x="24" y="2695"/>
                  <a:pt x="24" y="2702"/>
                </a:cubicBezTo>
                <a:close/>
                <a:moveTo>
                  <a:pt x="24" y="2750"/>
                </a:moveTo>
                <a:lnTo>
                  <a:pt x="24" y="2750"/>
                </a:lnTo>
                <a:cubicBezTo>
                  <a:pt x="24" y="2756"/>
                  <a:pt x="19" y="2762"/>
                  <a:pt x="12" y="2762"/>
                </a:cubicBezTo>
                <a:cubicBezTo>
                  <a:pt x="6" y="2762"/>
                  <a:pt x="0" y="2756"/>
                  <a:pt x="0" y="2750"/>
                </a:cubicBezTo>
                <a:cubicBezTo>
                  <a:pt x="0" y="2743"/>
                  <a:pt x="6" y="2738"/>
                  <a:pt x="12" y="2738"/>
                </a:cubicBezTo>
                <a:cubicBezTo>
                  <a:pt x="19" y="2738"/>
                  <a:pt x="24" y="2743"/>
                  <a:pt x="24" y="2750"/>
                </a:cubicBezTo>
                <a:close/>
                <a:moveTo>
                  <a:pt x="24" y="2798"/>
                </a:moveTo>
                <a:lnTo>
                  <a:pt x="24" y="2798"/>
                </a:lnTo>
                <a:cubicBezTo>
                  <a:pt x="24" y="2805"/>
                  <a:pt x="19" y="2810"/>
                  <a:pt x="12" y="2810"/>
                </a:cubicBezTo>
                <a:cubicBezTo>
                  <a:pt x="6" y="2810"/>
                  <a:pt x="0" y="2805"/>
                  <a:pt x="0" y="2798"/>
                </a:cubicBezTo>
                <a:cubicBezTo>
                  <a:pt x="0" y="2791"/>
                  <a:pt x="6" y="2786"/>
                  <a:pt x="12" y="2786"/>
                </a:cubicBezTo>
                <a:cubicBezTo>
                  <a:pt x="19" y="2786"/>
                  <a:pt x="24" y="2791"/>
                  <a:pt x="24" y="2798"/>
                </a:cubicBezTo>
                <a:close/>
                <a:moveTo>
                  <a:pt x="24" y="2846"/>
                </a:moveTo>
                <a:lnTo>
                  <a:pt x="24" y="2846"/>
                </a:lnTo>
                <a:cubicBezTo>
                  <a:pt x="24" y="2853"/>
                  <a:pt x="19" y="2858"/>
                  <a:pt x="12" y="2858"/>
                </a:cubicBezTo>
                <a:cubicBezTo>
                  <a:pt x="6" y="2858"/>
                  <a:pt x="0" y="2853"/>
                  <a:pt x="0" y="2846"/>
                </a:cubicBezTo>
                <a:cubicBezTo>
                  <a:pt x="0" y="2839"/>
                  <a:pt x="6" y="2834"/>
                  <a:pt x="12" y="2834"/>
                </a:cubicBezTo>
                <a:cubicBezTo>
                  <a:pt x="19" y="2834"/>
                  <a:pt x="24" y="2839"/>
                  <a:pt x="24" y="2846"/>
                </a:cubicBezTo>
                <a:close/>
                <a:moveTo>
                  <a:pt x="24" y="2894"/>
                </a:moveTo>
                <a:lnTo>
                  <a:pt x="24" y="2894"/>
                </a:lnTo>
                <a:cubicBezTo>
                  <a:pt x="24" y="2901"/>
                  <a:pt x="19" y="2906"/>
                  <a:pt x="12" y="2906"/>
                </a:cubicBezTo>
                <a:cubicBezTo>
                  <a:pt x="6" y="2906"/>
                  <a:pt x="0" y="2901"/>
                  <a:pt x="0" y="2894"/>
                </a:cubicBezTo>
                <a:cubicBezTo>
                  <a:pt x="0" y="2887"/>
                  <a:pt x="6" y="2882"/>
                  <a:pt x="12" y="2882"/>
                </a:cubicBezTo>
                <a:cubicBezTo>
                  <a:pt x="19" y="2882"/>
                  <a:pt x="24" y="2887"/>
                  <a:pt x="24" y="2894"/>
                </a:cubicBezTo>
                <a:close/>
                <a:moveTo>
                  <a:pt x="24" y="2942"/>
                </a:moveTo>
                <a:lnTo>
                  <a:pt x="24" y="2942"/>
                </a:lnTo>
                <a:cubicBezTo>
                  <a:pt x="24" y="2949"/>
                  <a:pt x="19" y="2954"/>
                  <a:pt x="12" y="2954"/>
                </a:cubicBezTo>
                <a:cubicBezTo>
                  <a:pt x="6" y="2954"/>
                  <a:pt x="0" y="2949"/>
                  <a:pt x="0" y="2942"/>
                </a:cubicBezTo>
                <a:cubicBezTo>
                  <a:pt x="0" y="2935"/>
                  <a:pt x="6" y="2930"/>
                  <a:pt x="12" y="2930"/>
                </a:cubicBezTo>
                <a:cubicBezTo>
                  <a:pt x="19" y="2930"/>
                  <a:pt x="24" y="2935"/>
                  <a:pt x="24" y="2942"/>
                </a:cubicBezTo>
                <a:close/>
                <a:moveTo>
                  <a:pt x="24" y="2990"/>
                </a:moveTo>
                <a:lnTo>
                  <a:pt x="24" y="2990"/>
                </a:lnTo>
                <a:cubicBezTo>
                  <a:pt x="24" y="2997"/>
                  <a:pt x="19" y="3002"/>
                  <a:pt x="12" y="3002"/>
                </a:cubicBezTo>
                <a:cubicBezTo>
                  <a:pt x="6" y="3002"/>
                  <a:pt x="0" y="2997"/>
                  <a:pt x="0" y="2990"/>
                </a:cubicBezTo>
                <a:cubicBezTo>
                  <a:pt x="0" y="2983"/>
                  <a:pt x="6" y="2978"/>
                  <a:pt x="12" y="2978"/>
                </a:cubicBezTo>
                <a:cubicBezTo>
                  <a:pt x="19" y="2978"/>
                  <a:pt x="24" y="2983"/>
                  <a:pt x="24" y="2990"/>
                </a:cubicBezTo>
                <a:close/>
                <a:moveTo>
                  <a:pt x="24" y="3038"/>
                </a:moveTo>
                <a:lnTo>
                  <a:pt x="24" y="3038"/>
                </a:lnTo>
                <a:cubicBezTo>
                  <a:pt x="24" y="3045"/>
                  <a:pt x="19" y="3050"/>
                  <a:pt x="12" y="3050"/>
                </a:cubicBezTo>
                <a:cubicBezTo>
                  <a:pt x="6" y="3050"/>
                  <a:pt x="0" y="3045"/>
                  <a:pt x="0" y="3038"/>
                </a:cubicBezTo>
                <a:cubicBezTo>
                  <a:pt x="0" y="3031"/>
                  <a:pt x="6" y="3026"/>
                  <a:pt x="12" y="3026"/>
                </a:cubicBezTo>
                <a:cubicBezTo>
                  <a:pt x="19" y="3026"/>
                  <a:pt x="24" y="3031"/>
                  <a:pt x="24" y="3038"/>
                </a:cubicBezTo>
                <a:close/>
                <a:moveTo>
                  <a:pt x="24" y="3086"/>
                </a:moveTo>
                <a:lnTo>
                  <a:pt x="24" y="3086"/>
                </a:lnTo>
                <a:cubicBezTo>
                  <a:pt x="24" y="3093"/>
                  <a:pt x="19" y="3098"/>
                  <a:pt x="12" y="3098"/>
                </a:cubicBezTo>
                <a:cubicBezTo>
                  <a:pt x="6" y="3098"/>
                  <a:pt x="0" y="3093"/>
                  <a:pt x="0" y="3086"/>
                </a:cubicBezTo>
                <a:cubicBezTo>
                  <a:pt x="0" y="3079"/>
                  <a:pt x="6" y="3074"/>
                  <a:pt x="12" y="3074"/>
                </a:cubicBezTo>
                <a:cubicBezTo>
                  <a:pt x="19" y="3074"/>
                  <a:pt x="24" y="3079"/>
                  <a:pt x="24" y="3086"/>
                </a:cubicBezTo>
                <a:close/>
                <a:moveTo>
                  <a:pt x="24" y="3134"/>
                </a:moveTo>
                <a:lnTo>
                  <a:pt x="24" y="3134"/>
                </a:lnTo>
                <a:cubicBezTo>
                  <a:pt x="24" y="3141"/>
                  <a:pt x="19" y="3146"/>
                  <a:pt x="12" y="3146"/>
                </a:cubicBezTo>
                <a:cubicBezTo>
                  <a:pt x="6" y="3146"/>
                  <a:pt x="0" y="3141"/>
                  <a:pt x="0" y="3134"/>
                </a:cubicBezTo>
                <a:cubicBezTo>
                  <a:pt x="0" y="3127"/>
                  <a:pt x="6" y="3122"/>
                  <a:pt x="12" y="3122"/>
                </a:cubicBezTo>
                <a:cubicBezTo>
                  <a:pt x="19" y="3122"/>
                  <a:pt x="24" y="3127"/>
                  <a:pt x="24" y="3134"/>
                </a:cubicBezTo>
                <a:close/>
                <a:moveTo>
                  <a:pt x="24" y="3182"/>
                </a:moveTo>
                <a:lnTo>
                  <a:pt x="24" y="3182"/>
                </a:lnTo>
                <a:cubicBezTo>
                  <a:pt x="24" y="3189"/>
                  <a:pt x="19" y="3194"/>
                  <a:pt x="12" y="3194"/>
                </a:cubicBezTo>
                <a:cubicBezTo>
                  <a:pt x="6" y="3194"/>
                  <a:pt x="0" y="3189"/>
                  <a:pt x="0" y="3182"/>
                </a:cubicBezTo>
                <a:cubicBezTo>
                  <a:pt x="0" y="3175"/>
                  <a:pt x="6" y="3170"/>
                  <a:pt x="12" y="3170"/>
                </a:cubicBezTo>
                <a:cubicBezTo>
                  <a:pt x="19" y="3170"/>
                  <a:pt x="24" y="3175"/>
                  <a:pt x="24" y="3182"/>
                </a:cubicBezTo>
                <a:close/>
                <a:moveTo>
                  <a:pt x="24" y="3230"/>
                </a:moveTo>
                <a:lnTo>
                  <a:pt x="24" y="3230"/>
                </a:lnTo>
                <a:cubicBezTo>
                  <a:pt x="24" y="3237"/>
                  <a:pt x="19" y="3242"/>
                  <a:pt x="12" y="3242"/>
                </a:cubicBezTo>
                <a:cubicBezTo>
                  <a:pt x="6" y="3242"/>
                  <a:pt x="0" y="3237"/>
                  <a:pt x="0" y="3230"/>
                </a:cubicBezTo>
                <a:cubicBezTo>
                  <a:pt x="0" y="3223"/>
                  <a:pt x="6" y="3218"/>
                  <a:pt x="12" y="3218"/>
                </a:cubicBezTo>
                <a:cubicBezTo>
                  <a:pt x="19" y="3218"/>
                  <a:pt x="24" y="3223"/>
                  <a:pt x="24" y="3230"/>
                </a:cubicBezTo>
                <a:close/>
                <a:moveTo>
                  <a:pt x="24" y="3278"/>
                </a:moveTo>
                <a:lnTo>
                  <a:pt x="24" y="3278"/>
                </a:lnTo>
                <a:cubicBezTo>
                  <a:pt x="24" y="3285"/>
                  <a:pt x="19" y="3290"/>
                  <a:pt x="12" y="3290"/>
                </a:cubicBezTo>
                <a:cubicBezTo>
                  <a:pt x="6" y="3290"/>
                  <a:pt x="0" y="3285"/>
                  <a:pt x="0" y="3278"/>
                </a:cubicBezTo>
                <a:cubicBezTo>
                  <a:pt x="0" y="3271"/>
                  <a:pt x="6" y="3266"/>
                  <a:pt x="12" y="3266"/>
                </a:cubicBezTo>
                <a:cubicBezTo>
                  <a:pt x="19" y="3266"/>
                  <a:pt x="24" y="3271"/>
                  <a:pt x="24" y="3278"/>
                </a:cubicBezTo>
                <a:close/>
                <a:moveTo>
                  <a:pt x="24" y="3326"/>
                </a:moveTo>
                <a:lnTo>
                  <a:pt x="24" y="3326"/>
                </a:lnTo>
                <a:cubicBezTo>
                  <a:pt x="24" y="3333"/>
                  <a:pt x="19" y="3338"/>
                  <a:pt x="12" y="3338"/>
                </a:cubicBezTo>
                <a:cubicBezTo>
                  <a:pt x="6" y="3338"/>
                  <a:pt x="0" y="3333"/>
                  <a:pt x="0" y="3326"/>
                </a:cubicBezTo>
                <a:cubicBezTo>
                  <a:pt x="0" y="3319"/>
                  <a:pt x="6" y="3314"/>
                  <a:pt x="12" y="3314"/>
                </a:cubicBezTo>
                <a:cubicBezTo>
                  <a:pt x="19" y="3314"/>
                  <a:pt x="24" y="3319"/>
                  <a:pt x="24" y="3326"/>
                </a:cubicBezTo>
                <a:close/>
                <a:moveTo>
                  <a:pt x="24" y="3374"/>
                </a:moveTo>
                <a:lnTo>
                  <a:pt x="24" y="3374"/>
                </a:lnTo>
                <a:cubicBezTo>
                  <a:pt x="24" y="3381"/>
                  <a:pt x="19" y="3386"/>
                  <a:pt x="12" y="3386"/>
                </a:cubicBezTo>
                <a:cubicBezTo>
                  <a:pt x="6" y="3386"/>
                  <a:pt x="0" y="3381"/>
                  <a:pt x="0" y="3374"/>
                </a:cubicBezTo>
                <a:cubicBezTo>
                  <a:pt x="0" y="3368"/>
                  <a:pt x="6" y="3362"/>
                  <a:pt x="12" y="3362"/>
                </a:cubicBezTo>
                <a:cubicBezTo>
                  <a:pt x="19" y="3362"/>
                  <a:pt x="24" y="3368"/>
                  <a:pt x="24" y="3374"/>
                </a:cubicBezTo>
                <a:close/>
                <a:moveTo>
                  <a:pt x="24" y="3422"/>
                </a:moveTo>
                <a:lnTo>
                  <a:pt x="24" y="3422"/>
                </a:lnTo>
                <a:cubicBezTo>
                  <a:pt x="24" y="3429"/>
                  <a:pt x="19" y="3434"/>
                  <a:pt x="12" y="3434"/>
                </a:cubicBezTo>
                <a:cubicBezTo>
                  <a:pt x="6" y="3434"/>
                  <a:pt x="0" y="3429"/>
                  <a:pt x="0" y="3422"/>
                </a:cubicBezTo>
                <a:cubicBezTo>
                  <a:pt x="0" y="3416"/>
                  <a:pt x="6" y="3410"/>
                  <a:pt x="12" y="3410"/>
                </a:cubicBezTo>
                <a:cubicBezTo>
                  <a:pt x="19" y="3410"/>
                  <a:pt x="24" y="3416"/>
                  <a:pt x="24" y="3422"/>
                </a:cubicBezTo>
                <a:close/>
                <a:moveTo>
                  <a:pt x="24" y="3470"/>
                </a:moveTo>
                <a:lnTo>
                  <a:pt x="24" y="3470"/>
                </a:lnTo>
                <a:cubicBezTo>
                  <a:pt x="24" y="3477"/>
                  <a:pt x="19" y="3482"/>
                  <a:pt x="12" y="3482"/>
                </a:cubicBezTo>
                <a:cubicBezTo>
                  <a:pt x="6" y="3482"/>
                  <a:pt x="0" y="3477"/>
                  <a:pt x="0" y="3470"/>
                </a:cubicBezTo>
                <a:cubicBezTo>
                  <a:pt x="0" y="3464"/>
                  <a:pt x="6" y="3458"/>
                  <a:pt x="12" y="3458"/>
                </a:cubicBezTo>
                <a:cubicBezTo>
                  <a:pt x="19" y="3458"/>
                  <a:pt x="24" y="3464"/>
                  <a:pt x="24" y="3470"/>
                </a:cubicBezTo>
                <a:close/>
                <a:moveTo>
                  <a:pt x="24" y="3518"/>
                </a:moveTo>
                <a:lnTo>
                  <a:pt x="24" y="3518"/>
                </a:lnTo>
                <a:cubicBezTo>
                  <a:pt x="24" y="3525"/>
                  <a:pt x="19" y="3530"/>
                  <a:pt x="12" y="3530"/>
                </a:cubicBezTo>
                <a:cubicBezTo>
                  <a:pt x="6" y="3530"/>
                  <a:pt x="0" y="3525"/>
                  <a:pt x="0" y="3518"/>
                </a:cubicBezTo>
                <a:cubicBezTo>
                  <a:pt x="0" y="3512"/>
                  <a:pt x="6" y="3506"/>
                  <a:pt x="12" y="3506"/>
                </a:cubicBezTo>
                <a:cubicBezTo>
                  <a:pt x="19" y="3506"/>
                  <a:pt x="24" y="3512"/>
                  <a:pt x="24" y="3518"/>
                </a:cubicBezTo>
                <a:close/>
                <a:moveTo>
                  <a:pt x="24" y="3566"/>
                </a:moveTo>
                <a:lnTo>
                  <a:pt x="24" y="3566"/>
                </a:lnTo>
                <a:cubicBezTo>
                  <a:pt x="24" y="3573"/>
                  <a:pt x="19" y="3578"/>
                  <a:pt x="12" y="3578"/>
                </a:cubicBezTo>
                <a:cubicBezTo>
                  <a:pt x="6" y="3578"/>
                  <a:pt x="0" y="3573"/>
                  <a:pt x="0" y="3566"/>
                </a:cubicBezTo>
                <a:cubicBezTo>
                  <a:pt x="0" y="3560"/>
                  <a:pt x="6" y="3554"/>
                  <a:pt x="12" y="3554"/>
                </a:cubicBezTo>
                <a:cubicBezTo>
                  <a:pt x="19" y="3554"/>
                  <a:pt x="24" y="3560"/>
                  <a:pt x="24" y="3566"/>
                </a:cubicBezTo>
                <a:close/>
                <a:moveTo>
                  <a:pt x="24" y="3614"/>
                </a:moveTo>
                <a:lnTo>
                  <a:pt x="24" y="3614"/>
                </a:lnTo>
                <a:cubicBezTo>
                  <a:pt x="24" y="3621"/>
                  <a:pt x="19" y="3626"/>
                  <a:pt x="12" y="3626"/>
                </a:cubicBezTo>
                <a:cubicBezTo>
                  <a:pt x="6" y="3626"/>
                  <a:pt x="0" y="3621"/>
                  <a:pt x="0" y="3614"/>
                </a:cubicBezTo>
                <a:cubicBezTo>
                  <a:pt x="0" y="3608"/>
                  <a:pt x="6" y="3602"/>
                  <a:pt x="12" y="3602"/>
                </a:cubicBezTo>
                <a:cubicBezTo>
                  <a:pt x="19" y="3602"/>
                  <a:pt x="24" y="3608"/>
                  <a:pt x="24" y="3614"/>
                </a:cubicBezTo>
                <a:close/>
                <a:moveTo>
                  <a:pt x="24" y="3662"/>
                </a:moveTo>
                <a:lnTo>
                  <a:pt x="24" y="3662"/>
                </a:lnTo>
                <a:cubicBezTo>
                  <a:pt x="24" y="3669"/>
                  <a:pt x="19" y="3674"/>
                  <a:pt x="12" y="3674"/>
                </a:cubicBezTo>
                <a:cubicBezTo>
                  <a:pt x="6" y="3674"/>
                  <a:pt x="0" y="3669"/>
                  <a:pt x="0" y="3662"/>
                </a:cubicBezTo>
                <a:cubicBezTo>
                  <a:pt x="0" y="3656"/>
                  <a:pt x="6" y="3650"/>
                  <a:pt x="12" y="3650"/>
                </a:cubicBezTo>
                <a:cubicBezTo>
                  <a:pt x="19" y="3650"/>
                  <a:pt x="24" y="3656"/>
                  <a:pt x="24" y="3662"/>
                </a:cubicBezTo>
                <a:close/>
                <a:moveTo>
                  <a:pt x="24" y="3710"/>
                </a:moveTo>
                <a:lnTo>
                  <a:pt x="24" y="3710"/>
                </a:lnTo>
                <a:cubicBezTo>
                  <a:pt x="24" y="3717"/>
                  <a:pt x="19" y="3722"/>
                  <a:pt x="12" y="3722"/>
                </a:cubicBezTo>
                <a:cubicBezTo>
                  <a:pt x="6" y="3722"/>
                  <a:pt x="0" y="3717"/>
                  <a:pt x="0" y="3710"/>
                </a:cubicBezTo>
                <a:cubicBezTo>
                  <a:pt x="0" y="3704"/>
                  <a:pt x="6" y="3698"/>
                  <a:pt x="12" y="3698"/>
                </a:cubicBezTo>
                <a:cubicBezTo>
                  <a:pt x="19" y="3698"/>
                  <a:pt x="24" y="3704"/>
                  <a:pt x="24" y="3710"/>
                </a:cubicBezTo>
                <a:close/>
                <a:moveTo>
                  <a:pt x="24" y="3758"/>
                </a:moveTo>
                <a:lnTo>
                  <a:pt x="24" y="3758"/>
                </a:lnTo>
                <a:cubicBezTo>
                  <a:pt x="24" y="3765"/>
                  <a:pt x="19" y="3770"/>
                  <a:pt x="12" y="3770"/>
                </a:cubicBezTo>
                <a:cubicBezTo>
                  <a:pt x="6" y="3770"/>
                  <a:pt x="0" y="3765"/>
                  <a:pt x="0" y="3758"/>
                </a:cubicBezTo>
                <a:cubicBezTo>
                  <a:pt x="0" y="3752"/>
                  <a:pt x="6" y="3746"/>
                  <a:pt x="12" y="3746"/>
                </a:cubicBezTo>
                <a:cubicBezTo>
                  <a:pt x="19" y="3746"/>
                  <a:pt x="24" y="3752"/>
                  <a:pt x="24" y="3758"/>
                </a:cubicBezTo>
                <a:close/>
                <a:moveTo>
                  <a:pt x="24" y="3806"/>
                </a:moveTo>
                <a:lnTo>
                  <a:pt x="24" y="3806"/>
                </a:lnTo>
                <a:cubicBezTo>
                  <a:pt x="24" y="3813"/>
                  <a:pt x="19" y="3818"/>
                  <a:pt x="12" y="3818"/>
                </a:cubicBezTo>
                <a:cubicBezTo>
                  <a:pt x="6" y="3818"/>
                  <a:pt x="0" y="3813"/>
                  <a:pt x="0" y="3806"/>
                </a:cubicBezTo>
                <a:cubicBezTo>
                  <a:pt x="0" y="3800"/>
                  <a:pt x="6" y="3794"/>
                  <a:pt x="12" y="3794"/>
                </a:cubicBezTo>
                <a:cubicBezTo>
                  <a:pt x="19" y="3794"/>
                  <a:pt x="24" y="3800"/>
                  <a:pt x="24" y="3806"/>
                </a:cubicBezTo>
                <a:close/>
                <a:moveTo>
                  <a:pt x="24" y="3854"/>
                </a:moveTo>
                <a:lnTo>
                  <a:pt x="24" y="3854"/>
                </a:lnTo>
                <a:cubicBezTo>
                  <a:pt x="24" y="3861"/>
                  <a:pt x="19" y="3866"/>
                  <a:pt x="12" y="3866"/>
                </a:cubicBezTo>
                <a:cubicBezTo>
                  <a:pt x="6" y="3866"/>
                  <a:pt x="0" y="3861"/>
                  <a:pt x="0" y="3854"/>
                </a:cubicBezTo>
                <a:cubicBezTo>
                  <a:pt x="0" y="3848"/>
                  <a:pt x="6" y="3842"/>
                  <a:pt x="12" y="3842"/>
                </a:cubicBezTo>
                <a:cubicBezTo>
                  <a:pt x="19" y="3842"/>
                  <a:pt x="24" y="3848"/>
                  <a:pt x="24" y="3854"/>
                </a:cubicBezTo>
                <a:close/>
                <a:moveTo>
                  <a:pt x="24" y="3902"/>
                </a:moveTo>
                <a:lnTo>
                  <a:pt x="24" y="3902"/>
                </a:lnTo>
                <a:cubicBezTo>
                  <a:pt x="24" y="3909"/>
                  <a:pt x="19" y="3914"/>
                  <a:pt x="12" y="3914"/>
                </a:cubicBezTo>
                <a:cubicBezTo>
                  <a:pt x="6" y="3914"/>
                  <a:pt x="0" y="3909"/>
                  <a:pt x="0" y="3902"/>
                </a:cubicBezTo>
                <a:cubicBezTo>
                  <a:pt x="0" y="3896"/>
                  <a:pt x="6" y="3890"/>
                  <a:pt x="12" y="3890"/>
                </a:cubicBezTo>
                <a:cubicBezTo>
                  <a:pt x="19" y="3890"/>
                  <a:pt x="24" y="3896"/>
                  <a:pt x="24" y="3902"/>
                </a:cubicBezTo>
                <a:close/>
                <a:moveTo>
                  <a:pt x="24" y="3950"/>
                </a:moveTo>
                <a:lnTo>
                  <a:pt x="24" y="3950"/>
                </a:lnTo>
                <a:cubicBezTo>
                  <a:pt x="24" y="3957"/>
                  <a:pt x="19" y="3962"/>
                  <a:pt x="12" y="3962"/>
                </a:cubicBezTo>
                <a:cubicBezTo>
                  <a:pt x="6" y="3962"/>
                  <a:pt x="0" y="3957"/>
                  <a:pt x="0" y="3950"/>
                </a:cubicBezTo>
                <a:cubicBezTo>
                  <a:pt x="0" y="3944"/>
                  <a:pt x="6" y="3938"/>
                  <a:pt x="12" y="3938"/>
                </a:cubicBezTo>
                <a:cubicBezTo>
                  <a:pt x="19" y="3938"/>
                  <a:pt x="24" y="3944"/>
                  <a:pt x="24" y="3950"/>
                </a:cubicBezTo>
                <a:close/>
                <a:moveTo>
                  <a:pt x="24" y="3998"/>
                </a:moveTo>
                <a:lnTo>
                  <a:pt x="24" y="3998"/>
                </a:lnTo>
                <a:cubicBezTo>
                  <a:pt x="24" y="4005"/>
                  <a:pt x="19" y="4010"/>
                  <a:pt x="12" y="4010"/>
                </a:cubicBezTo>
                <a:cubicBezTo>
                  <a:pt x="6" y="4010"/>
                  <a:pt x="0" y="4005"/>
                  <a:pt x="0" y="3998"/>
                </a:cubicBezTo>
                <a:cubicBezTo>
                  <a:pt x="0" y="3992"/>
                  <a:pt x="6" y="3986"/>
                  <a:pt x="12" y="3986"/>
                </a:cubicBezTo>
                <a:cubicBezTo>
                  <a:pt x="19" y="3986"/>
                  <a:pt x="24" y="3992"/>
                  <a:pt x="24" y="3998"/>
                </a:cubicBezTo>
                <a:close/>
                <a:moveTo>
                  <a:pt x="24" y="4046"/>
                </a:moveTo>
                <a:lnTo>
                  <a:pt x="24" y="4047"/>
                </a:lnTo>
                <a:cubicBezTo>
                  <a:pt x="24" y="4053"/>
                  <a:pt x="19" y="4059"/>
                  <a:pt x="12" y="4059"/>
                </a:cubicBezTo>
                <a:cubicBezTo>
                  <a:pt x="6" y="4059"/>
                  <a:pt x="0" y="4053"/>
                  <a:pt x="0" y="4047"/>
                </a:cubicBezTo>
                <a:lnTo>
                  <a:pt x="0" y="4046"/>
                </a:lnTo>
                <a:cubicBezTo>
                  <a:pt x="0" y="4040"/>
                  <a:pt x="6" y="4034"/>
                  <a:pt x="12" y="4034"/>
                </a:cubicBezTo>
                <a:cubicBezTo>
                  <a:pt x="19" y="4034"/>
                  <a:pt x="24" y="4040"/>
                  <a:pt x="24" y="4046"/>
                </a:cubicBezTo>
                <a:close/>
                <a:moveTo>
                  <a:pt x="24" y="4095"/>
                </a:moveTo>
                <a:lnTo>
                  <a:pt x="24" y="4095"/>
                </a:lnTo>
                <a:cubicBezTo>
                  <a:pt x="24" y="4101"/>
                  <a:pt x="19" y="4107"/>
                  <a:pt x="12" y="4107"/>
                </a:cubicBezTo>
                <a:cubicBezTo>
                  <a:pt x="6" y="4107"/>
                  <a:pt x="0" y="4101"/>
                  <a:pt x="0" y="4095"/>
                </a:cubicBezTo>
                <a:cubicBezTo>
                  <a:pt x="0" y="4088"/>
                  <a:pt x="6" y="4083"/>
                  <a:pt x="12" y="4083"/>
                </a:cubicBezTo>
                <a:cubicBezTo>
                  <a:pt x="19" y="4083"/>
                  <a:pt x="24" y="4088"/>
                  <a:pt x="24" y="4095"/>
                </a:cubicBezTo>
                <a:close/>
                <a:moveTo>
                  <a:pt x="24" y="4143"/>
                </a:moveTo>
                <a:lnTo>
                  <a:pt x="24" y="4143"/>
                </a:lnTo>
                <a:cubicBezTo>
                  <a:pt x="24" y="4149"/>
                  <a:pt x="19" y="4155"/>
                  <a:pt x="12" y="4155"/>
                </a:cubicBezTo>
                <a:cubicBezTo>
                  <a:pt x="6" y="4155"/>
                  <a:pt x="0" y="4149"/>
                  <a:pt x="0" y="4143"/>
                </a:cubicBezTo>
                <a:cubicBezTo>
                  <a:pt x="0" y="4136"/>
                  <a:pt x="6" y="4131"/>
                  <a:pt x="12" y="4131"/>
                </a:cubicBezTo>
                <a:cubicBezTo>
                  <a:pt x="19" y="4131"/>
                  <a:pt x="24" y="4136"/>
                  <a:pt x="24" y="4143"/>
                </a:cubicBezTo>
                <a:close/>
                <a:moveTo>
                  <a:pt x="24" y="4191"/>
                </a:moveTo>
                <a:lnTo>
                  <a:pt x="24" y="4191"/>
                </a:lnTo>
                <a:cubicBezTo>
                  <a:pt x="24" y="4197"/>
                  <a:pt x="19" y="4203"/>
                  <a:pt x="12" y="4203"/>
                </a:cubicBezTo>
                <a:cubicBezTo>
                  <a:pt x="6" y="4203"/>
                  <a:pt x="0" y="4197"/>
                  <a:pt x="0" y="4191"/>
                </a:cubicBezTo>
                <a:cubicBezTo>
                  <a:pt x="0" y="4184"/>
                  <a:pt x="6" y="4179"/>
                  <a:pt x="12" y="4179"/>
                </a:cubicBezTo>
                <a:cubicBezTo>
                  <a:pt x="19" y="4179"/>
                  <a:pt x="24" y="4184"/>
                  <a:pt x="24" y="4191"/>
                </a:cubicBezTo>
                <a:close/>
                <a:moveTo>
                  <a:pt x="24" y="4239"/>
                </a:moveTo>
                <a:lnTo>
                  <a:pt x="24" y="4239"/>
                </a:lnTo>
                <a:cubicBezTo>
                  <a:pt x="24" y="4245"/>
                  <a:pt x="19" y="4251"/>
                  <a:pt x="12" y="4251"/>
                </a:cubicBezTo>
                <a:cubicBezTo>
                  <a:pt x="6" y="4251"/>
                  <a:pt x="0" y="4245"/>
                  <a:pt x="0" y="4239"/>
                </a:cubicBezTo>
                <a:cubicBezTo>
                  <a:pt x="0" y="4232"/>
                  <a:pt x="6" y="4227"/>
                  <a:pt x="12" y="4227"/>
                </a:cubicBezTo>
                <a:cubicBezTo>
                  <a:pt x="19" y="4227"/>
                  <a:pt x="24" y="4232"/>
                  <a:pt x="24" y="4239"/>
                </a:cubicBezTo>
                <a:close/>
                <a:moveTo>
                  <a:pt x="24" y="4287"/>
                </a:moveTo>
                <a:lnTo>
                  <a:pt x="24" y="4287"/>
                </a:lnTo>
                <a:cubicBezTo>
                  <a:pt x="24" y="4293"/>
                  <a:pt x="19" y="4299"/>
                  <a:pt x="12" y="4299"/>
                </a:cubicBezTo>
                <a:cubicBezTo>
                  <a:pt x="6" y="4299"/>
                  <a:pt x="0" y="4293"/>
                  <a:pt x="0" y="4287"/>
                </a:cubicBezTo>
                <a:cubicBezTo>
                  <a:pt x="0" y="4280"/>
                  <a:pt x="6" y="4275"/>
                  <a:pt x="12" y="4275"/>
                </a:cubicBezTo>
                <a:cubicBezTo>
                  <a:pt x="19" y="4275"/>
                  <a:pt x="24" y="4280"/>
                  <a:pt x="24" y="4287"/>
                </a:cubicBezTo>
                <a:close/>
                <a:moveTo>
                  <a:pt x="24" y="4335"/>
                </a:moveTo>
                <a:lnTo>
                  <a:pt x="24" y="4335"/>
                </a:lnTo>
                <a:cubicBezTo>
                  <a:pt x="24" y="4341"/>
                  <a:pt x="19" y="4347"/>
                  <a:pt x="12" y="4347"/>
                </a:cubicBezTo>
                <a:cubicBezTo>
                  <a:pt x="6" y="4347"/>
                  <a:pt x="0" y="4341"/>
                  <a:pt x="0" y="4335"/>
                </a:cubicBezTo>
                <a:cubicBezTo>
                  <a:pt x="0" y="4328"/>
                  <a:pt x="6" y="4323"/>
                  <a:pt x="12" y="4323"/>
                </a:cubicBezTo>
                <a:cubicBezTo>
                  <a:pt x="19" y="4323"/>
                  <a:pt x="24" y="4328"/>
                  <a:pt x="24" y="4335"/>
                </a:cubicBezTo>
                <a:close/>
                <a:moveTo>
                  <a:pt x="24" y="4383"/>
                </a:moveTo>
                <a:lnTo>
                  <a:pt x="24" y="4383"/>
                </a:lnTo>
                <a:cubicBezTo>
                  <a:pt x="24" y="4389"/>
                  <a:pt x="19" y="4395"/>
                  <a:pt x="12" y="4395"/>
                </a:cubicBezTo>
                <a:cubicBezTo>
                  <a:pt x="6" y="4395"/>
                  <a:pt x="0" y="4389"/>
                  <a:pt x="0" y="4383"/>
                </a:cubicBezTo>
                <a:cubicBezTo>
                  <a:pt x="0" y="4376"/>
                  <a:pt x="6" y="4371"/>
                  <a:pt x="12" y="4371"/>
                </a:cubicBezTo>
                <a:cubicBezTo>
                  <a:pt x="19" y="4371"/>
                  <a:pt x="24" y="4376"/>
                  <a:pt x="24" y="4383"/>
                </a:cubicBezTo>
                <a:close/>
                <a:moveTo>
                  <a:pt x="24" y="4431"/>
                </a:moveTo>
                <a:lnTo>
                  <a:pt x="24" y="4431"/>
                </a:lnTo>
                <a:cubicBezTo>
                  <a:pt x="24" y="4437"/>
                  <a:pt x="19" y="4443"/>
                  <a:pt x="12" y="4443"/>
                </a:cubicBezTo>
                <a:cubicBezTo>
                  <a:pt x="6" y="4443"/>
                  <a:pt x="0" y="4437"/>
                  <a:pt x="0" y="4431"/>
                </a:cubicBezTo>
                <a:cubicBezTo>
                  <a:pt x="0" y="4424"/>
                  <a:pt x="6" y="4419"/>
                  <a:pt x="12" y="4419"/>
                </a:cubicBezTo>
                <a:cubicBezTo>
                  <a:pt x="19" y="4419"/>
                  <a:pt x="24" y="4424"/>
                  <a:pt x="24" y="4431"/>
                </a:cubicBezTo>
                <a:close/>
                <a:moveTo>
                  <a:pt x="24" y="4479"/>
                </a:moveTo>
                <a:lnTo>
                  <a:pt x="24" y="4479"/>
                </a:lnTo>
                <a:cubicBezTo>
                  <a:pt x="24" y="4485"/>
                  <a:pt x="19" y="4491"/>
                  <a:pt x="12" y="4491"/>
                </a:cubicBezTo>
                <a:cubicBezTo>
                  <a:pt x="6" y="4491"/>
                  <a:pt x="0" y="4485"/>
                  <a:pt x="0" y="4479"/>
                </a:cubicBezTo>
                <a:cubicBezTo>
                  <a:pt x="0" y="4472"/>
                  <a:pt x="6" y="4467"/>
                  <a:pt x="12" y="4467"/>
                </a:cubicBezTo>
                <a:cubicBezTo>
                  <a:pt x="19" y="4467"/>
                  <a:pt x="24" y="4472"/>
                  <a:pt x="24" y="4479"/>
                </a:cubicBezTo>
                <a:close/>
                <a:moveTo>
                  <a:pt x="24" y="4527"/>
                </a:moveTo>
                <a:lnTo>
                  <a:pt x="24" y="4527"/>
                </a:lnTo>
                <a:cubicBezTo>
                  <a:pt x="24" y="4533"/>
                  <a:pt x="19" y="4539"/>
                  <a:pt x="12" y="4539"/>
                </a:cubicBezTo>
                <a:cubicBezTo>
                  <a:pt x="6" y="4539"/>
                  <a:pt x="0" y="4533"/>
                  <a:pt x="0" y="4527"/>
                </a:cubicBezTo>
                <a:cubicBezTo>
                  <a:pt x="0" y="4520"/>
                  <a:pt x="6" y="4515"/>
                  <a:pt x="12" y="4515"/>
                </a:cubicBezTo>
                <a:cubicBezTo>
                  <a:pt x="19" y="4515"/>
                  <a:pt x="24" y="4520"/>
                  <a:pt x="24" y="4527"/>
                </a:cubicBezTo>
                <a:close/>
                <a:moveTo>
                  <a:pt x="24" y="4575"/>
                </a:moveTo>
                <a:lnTo>
                  <a:pt x="24" y="4575"/>
                </a:lnTo>
                <a:cubicBezTo>
                  <a:pt x="24" y="4581"/>
                  <a:pt x="19" y="4587"/>
                  <a:pt x="12" y="4587"/>
                </a:cubicBezTo>
                <a:cubicBezTo>
                  <a:pt x="6" y="4587"/>
                  <a:pt x="0" y="4581"/>
                  <a:pt x="0" y="4575"/>
                </a:cubicBezTo>
                <a:cubicBezTo>
                  <a:pt x="0" y="4568"/>
                  <a:pt x="6" y="4563"/>
                  <a:pt x="12" y="4563"/>
                </a:cubicBezTo>
                <a:cubicBezTo>
                  <a:pt x="19" y="4563"/>
                  <a:pt x="24" y="4568"/>
                  <a:pt x="24" y="4575"/>
                </a:cubicBezTo>
                <a:close/>
                <a:moveTo>
                  <a:pt x="24" y="4623"/>
                </a:moveTo>
                <a:lnTo>
                  <a:pt x="24" y="4623"/>
                </a:lnTo>
                <a:cubicBezTo>
                  <a:pt x="24" y="4629"/>
                  <a:pt x="19" y="4635"/>
                  <a:pt x="12" y="4635"/>
                </a:cubicBezTo>
                <a:cubicBezTo>
                  <a:pt x="6" y="4635"/>
                  <a:pt x="0" y="4629"/>
                  <a:pt x="0" y="4623"/>
                </a:cubicBezTo>
                <a:cubicBezTo>
                  <a:pt x="0" y="4616"/>
                  <a:pt x="6" y="4611"/>
                  <a:pt x="12" y="4611"/>
                </a:cubicBezTo>
                <a:cubicBezTo>
                  <a:pt x="19" y="4611"/>
                  <a:pt x="24" y="4616"/>
                  <a:pt x="24" y="4623"/>
                </a:cubicBezTo>
                <a:close/>
                <a:moveTo>
                  <a:pt x="24" y="4671"/>
                </a:moveTo>
                <a:lnTo>
                  <a:pt x="24" y="4671"/>
                </a:lnTo>
                <a:cubicBezTo>
                  <a:pt x="24" y="4677"/>
                  <a:pt x="19" y="4683"/>
                  <a:pt x="12" y="4683"/>
                </a:cubicBezTo>
                <a:cubicBezTo>
                  <a:pt x="6" y="4683"/>
                  <a:pt x="0" y="4677"/>
                  <a:pt x="0" y="4671"/>
                </a:cubicBezTo>
                <a:cubicBezTo>
                  <a:pt x="0" y="4664"/>
                  <a:pt x="6" y="4659"/>
                  <a:pt x="12" y="4659"/>
                </a:cubicBezTo>
                <a:cubicBezTo>
                  <a:pt x="19" y="4659"/>
                  <a:pt x="24" y="4664"/>
                  <a:pt x="24" y="4671"/>
                </a:cubicBezTo>
                <a:close/>
                <a:moveTo>
                  <a:pt x="24" y="4719"/>
                </a:moveTo>
                <a:lnTo>
                  <a:pt x="24" y="4719"/>
                </a:lnTo>
                <a:cubicBezTo>
                  <a:pt x="24" y="4725"/>
                  <a:pt x="19" y="4731"/>
                  <a:pt x="12" y="4731"/>
                </a:cubicBezTo>
                <a:cubicBezTo>
                  <a:pt x="6" y="4731"/>
                  <a:pt x="0" y="4725"/>
                  <a:pt x="0" y="4719"/>
                </a:cubicBezTo>
                <a:cubicBezTo>
                  <a:pt x="0" y="4712"/>
                  <a:pt x="6" y="4707"/>
                  <a:pt x="12" y="4707"/>
                </a:cubicBezTo>
                <a:cubicBezTo>
                  <a:pt x="19" y="4707"/>
                  <a:pt x="24" y="4712"/>
                  <a:pt x="24" y="4719"/>
                </a:cubicBezTo>
                <a:close/>
                <a:moveTo>
                  <a:pt x="24" y="4767"/>
                </a:moveTo>
                <a:lnTo>
                  <a:pt x="24" y="4767"/>
                </a:lnTo>
                <a:cubicBezTo>
                  <a:pt x="24" y="4773"/>
                  <a:pt x="19" y="4779"/>
                  <a:pt x="12" y="4779"/>
                </a:cubicBezTo>
                <a:cubicBezTo>
                  <a:pt x="6" y="4779"/>
                  <a:pt x="0" y="4773"/>
                  <a:pt x="0" y="4767"/>
                </a:cubicBezTo>
                <a:cubicBezTo>
                  <a:pt x="0" y="4760"/>
                  <a:pt x="6" y="4755"/>
                  <a:pt x="12" y="4755"/>
                </a:cubicBezTo>
                <a:cubicBezTo>
                  <a:pt x="19" y="4755"/>
                  <a:pt x="24" y="4760"/>
                  <a:pt x="24" y="4767"/>
                </a:cubicBezTo>
                <a:close/>
                <a:moveTo>
                  <a:pt x="24" y="4815"/>
                </a:moveTo>
                <a:lnTo>
                  <a:pt x="24" y="4815"/>
                </a:lnTo>
                <a:cubicBezTo>
                  <a:pt x="24" y="4822"/>
                  <a:pt x="19" y="4827"/>
                  <a:pt x="12" y="4827"/>
                </a:cubicBezTo>
                <a:cubicBezTo>
                  <a:pt x="6" y="4827"/>
                  <a:pt x="0" y="4822"/>
                  <a:pt x="0" y="4815"/>
                </a:cubicBezTo>
                <a:cubicBezTo>
                  <a:pt x="0" y="4808"/>
                  <a:pt x="6" y="4803"/>
                  <a:pt x="12" y="4803"/>
                </a:cubicBezTo>
                <a:cubicBezTo>
                  <a:pt x="19" y="4803"/>
                  <a:pt x="24" y="4808"/>
                  <a:pt x="24" y="4815"/>
                </a:cubicBezTo>
                <a:close/>
                <a:moveTo>
                  <a:pt x="24" y="4863"/>
                </a:moveTo>
                <a:lnTo>
                  <a:pt x="24" y="4863"/>
                </a:lnTo>
                <a:cubicBezTo>
                  <a:pt x="24" y="4870"/>
                  <a:pt x="19" y="4875"/>
                  <a:pt x="12" y="4875"/>
                </a:cubicBezTo>
                <a:cubicBezTo>
                  <a:pt x="6" y="4875"/>
                  <a:pt x="0" y="4870"/>
                  <a:pt x="0" y="4863"/>
                </a:cubicBezTo>
                <a:cubicBezTo>
                  <a:pt x="0" y="4856"/>
                  <a:pt x="6" y="4851"/>
                  <a:pt x="12" y="4851"/>
                </a:cubicBezTo>
                <a:cubicBezTo>
                  <a:pt x="19" y="4851"/>
                  <a:pt x="24" y="4856"/>
                  <a:pt x="24" y="4863"/>
                </a:cubicBezTo>
                <a:close/>
                <a:moveTo>
                  <a:pt x="24" y="4911"/>
                </a:moveTo>
                <a:lnTo>
                  <a:pt x="24" y="4911"/>
                </a:lnTo>
                <a:cubicBezTo>
                  <a:pt x="24" y="4918"/>
                  <a:pt x="19" y="4923"/>
                  <a:pt x="12" y="4923"/>
                </a:cubicBezTo>
                <a:cubicBezTo>
                  <a:pt x="6" y="4923"/>
                  <a:pt x="0" y="4918"/>
                  <a:pt x="0" y="4911"/>
                </a:cubicBezTo>
                <a:cubicBezTo>
                  <a:pt x="0" y="4904"/>
                  <a:pt x="6" y="4899"/>
                  <a:pt x="12" y="4899"/>
                </a:cubicBezTo>
                <a:cubicBezTo>
                  <a:pt x="19" y="4899"/>
                  <a:pt x="24" y="4904"/>
                  <a:pt x="24" y="4911"/>
                </a:cubicBezTo>
                <a:close/>
                <a:moveTo>
                  <a:pt x="24" y="4959"/>
                </a:moveTo>
                <a:lnTo>
                  <a:pt x="24" y="4959"/>
                </a:lnTo>
                <a:cubicBezTo>
                  <a:pt x="24" y="4966"/>
                  <a:pt x="19" y="4971"/>
                  <a:pt x="12" y="4971"/>
                </a:cubicBezTo>
                <a:cubicBezTo>
                  <a:pt x="6" y="4971"/>
                  <a:pt x="0" y="4966"/>
                  <a:pt x="0" y="4959"/>
                </a:cubicBezTo>
                <a:cubicBezTo>
                  <a:pt x="0" y="4952"/>
                  <a:pt x="6" y="4947"/>
                  <a:pt x="12" y="4947"/>
                </a:cubicBezTo>
                <a:cubicBezTo>
                  <a:pt x="19" y="4947"/>
                  <a:pt x="24" y="4952"/>
                  <a:pt x="24" y="4959"/>
                </a:cubicBezTo>
                <a:close/>
                <a:moveTo>
                  <a:pt x="24" y="5007"/>
                </a:moveTo>
                <a:lnTo>
                  <a:pt x="24" y="5007"/>
                </a:lnTo>
                <a:cubicBezTo>
                  <a:pt x="24" y="5014"/>
                  <a:pt x="19" y="5019"/>
                  <a:pt x="12" y="5019"/>
                </a:cubicBezTo>
                <a:cubicBezTo>
                  <a:pt x="6" y="5019"/>
                  <a:pt x="0" y="5014"/>
                  <a:pt x="0" y="5007"/>
                </a:cubicBezTo>
                <a:cubicBezTo>
                  <a:pt x="0" y="5000"/>
                  <a:pt x="6" y="4995"/>
                  <a:pt x="12" y="4995"/>
                </a:cubicBezTo>
                <a:cubicBezTo>
                  <a:pt x="19" y="4995"/>
                  <a:pt x="24" y="5000"/>
                  <a:pt x="24" y="5007"/>
                </a:cubicBezTo>
                <a:close/>
                <a:moveTo>
                  <a:pt x="24" y="5055"/>
                </a:moveTo>
                <a:lnTo>
                  <a:pt x="24" y="5055"/>
                </a:lnTo>
                <a:cubicBezTo>
                  <a:pt x="24" y="5062"/>
                  <a:pt x="19" y="5067"/>
                  <a:pt x="12" y="5067"/>
                </a:cubicBezTo>
                <a:cubicBezTo>
                  <a:pt x="6" y="5067"/>
                  <a:pt x="0" y="5062"/>
                  <a:pt x="0" y="5055"/>
                </a:cubicBezTo>
                <a:cubicBezTo>
                  <a:pt x="0" y="5048"/>
                  <a:pt x="6" y="5043"/>
                  <a:pt x="12" y="5043"/>
                </a:cubicBezTo>
                <a:cubicBezTo>
                  <a:pt x="19" y="5043"/>
                  <a:pt x="24" y="5048"/>
                  <a:pt x="24" y="5055"/>
                </a:cubicBezTo>
                <a:close/>
                <a:moveTo>
                  <a:pt x="24" y="5103"/>
                </a:moveTo>
                <a:lnTo>
                  <a:pt x="24" y="5103"/>
                </a:lnTo>
                <a:cubicBezTo>
                  <a:pt x="24" y="5110"/>
                  <a:pt x="19" y="5115"/>
                  <a:pt x="12" y="5115"/>
                </a:cubicBezTo>
                <a:cubicBezTo>
                  <a:pt x="6" y="5115"/>
                  <a:pt x="0" y="5110"/>
                  <a:pt x="0" y="5103"/>
                </a:cubicBezTo>
                <a:cubicBezTo>
                  <a:pt x="0" y="5096"/>
                  <a:pt x="6" y="5091"/>
                  <a:pt x="12" y="5091"/>
                </a:cubicBezTo>
                <a:cubicBezTo>
                  <a:pt x="19" y="5091"/>
                  <a:pt x="24" y="5096"/>
                  <a:pt x="24" y="5103"/>
                </a:cubicBezTo>
                <a:close/>
                <a:moveTo>
                  <a:pt x="24" y="5151"/>
                </a:moveTo>
                <a:lnTo>
                  <a:pt x="24" y="5151"/>
                </a:lnTo>
                <a:cubicBezTo>
                  <a:pt x="24" y="5158"/>
                  <a:pt x="19" y="5163"/>
                  <a:pt x="12" y="5163"/>
                </a:cubicBezTo>
                <a:cubicBezTo>
                  <a:pt x="6" y="5163"/>
                  <a:pt x="0" y="5158"/>
                  <a:pt x="0" y="5151"/>
                </a:cubicBezTo>
                <a:cubicBezTo>
                  <a:pt x="0" y="5144"/>
                  <a:pt x="6" y="5139"/>
                  <a:pt x="12" y="5139"/>
                </a:cubicBezTo>
                <a:cubicBezTo>
                  <a:pt x="19" y="5139"/>
                  <a:pt x="24" y="5144"/>
                  <a:pt x="24" y="5151"/>
                </a:cubicBezTo>
                <a:close/>
                <a:moveTo>
                  <a:pt x="24" y="5199"/>
                </a:moveTo>
                <a:lnTo>
                  <a:pt x="24" y="5199"/>
                </a:lnTo>
                <a:cubicBezTo>
                  <a:pt x="24" y="5206"/>
                  <a:pt x="19" y="5211"/>
                  <a:pt x="12" y="5211"/>
                </a:cubicBezTo>
                <a:cubicBezTo>
                  <a:pt x="6" y="5211"/>
                  <a:pt x="0" y="5206"/>
                  <a:pt x="0" y="5199"/>
                </a:cubicBezTo>
                <a:cubicBezTo>
                  <a:pt x="0" y="5192"/>
                  <a:pt x="6" y="5187"/>
                  <a:pt x="12" y="5187"/>
                </a:cubicBezTo>
                <a:cubicBezTo>
                  <a:pt x="19" y="5187"/>
                  <a:pt x="24" y="5192"/>
                  <a:pt x="24" y="5199"/>
                </a:cubicBezTo>
                <a:close/>
                <a:moveTo>
                  <a:pt x="24" y="5247"/>
                </a:moveTo>
                <a:lnTo>
                  <a:pt x="24" y="5247"/>
                </a:lnTo>
                <a:cubicBezTo>
                  <a:pt x="24" y="5254"/>
                  <a:pt x="19" y="5259"/>
                  <a:pt x="12" y="5259"/>
                </a:cubicBezTo>
                <a:cubicBezTo>
                  <a:pt x="6" y="5259"/>
                  <a:pt x="0" y="5254"/>
                  <a:pt x="0" y="5247"/>
                </a:cubicBezTo>
                <a:cubicBezTo>
                  <a:pt x="0" y="5240"/>
                  <a:pt x="6" y="5235"/>
                  <a:pt x="12" y="5235"/>
                </a:cubicBezTo>
                <a:cubicBezTo>
                  <a:pt x="19" y="5235"/>
                  <a:pt x="24" y="5240"/>
                  <a:pt x="24" y="5247"/>
                </a:cubicBezTo>
                <a:close/>
                <a:moveTo>
                  <a:pt x="24" y="5295"/>
                </a:moveTo>
                <a:lnTo>
                  <a:pt x="24" y="5295"/>
                </a:lnTo>
                <a:cubicBezTo>
                  <a:pt x="24" y="5302"/>
                  <a:pt x="19" y="5307"/>
                  <a:pt x="12" y="5307"/>
                </a:cubicBezTo>
                <a:cubicBezTo>
                  <a:pt x="6" y="5307"/>
                  <a:pt x="0" y="5302"/>
                  <a:pt x="0" y="5295"/>
                </a:cubicBezTo>
                <a:cubicBezTo>
                  <a:pt x="0" y="5288"/>
                  <a:pt x="6" y="5283"/>
                  <a:pt x="12" y="5283"/>
                </a:cubicBezTo>
                <a:cubicBezTo>
                  <a:pt x="19" y="5283"/>
                  <a:pt x="24" y="5288"/>
                  <a:pt x="24" y="5295"/>
                </a:cubicBezTo>
                <a:close/>
                <a:moveTo>
                  <a:pt x="24" y="5343"/>
                </a:moveTo>
                <a:lnTo>
                  <a:pt x="24" y="5343"/>
                </a:lnTo>
                <a:cubicBezTo>
                  <a:pt x="24" y="5350"/>
                  <a:pt x="19" y="5355"/>
                  <a:pt x="12" y="5355"/>
                </a:cubicBezTo>
                <a:cubicBezTo>
                  <a:pt x="6" y="5355"/>
                  <a:pt x="0" y="5350"/>
                  <a:pt x="0" y="5343"/>
                </a:cubicBezTo>
                <a:cubicBezTo>
                  <a:pt x="0" y="5336"/>
                  <a:pt x="6" y="5331"/>
                  <a:pt x="12" y="5331"/>
                </a:cubicBezTo>
                <a:cubicBezTo>
                  <a:pt x="19" y="5331"/>
                  <a:pt x="24" y="5336"/>
                  <a:pt x="24" y="5343"/>
                </a:cubicBezTo>
                <a:close/>
                <a:moveTo>
                  <a:pt x="24" y="5391"/>
                </a:moveTo>
                <a:lnTo>
                  <a:pt x="24" y="5391"/>
                </a:lnTo>
                <a:cubicBezTo>
                  <a:pt x="24" y="5398"/>
                  <a:pt x="19" y="5403"/>
                  <a:pt x="12" y="5403"/>
                </a:cubicBezTo>
                <a:cubicBezTo>
                  <a:pt x="6" y="5403"/>
                  <a:pt x="0" y="5398"/>
                  <a:pt x="0" y="5391"/>
                </a:cubicBezTo>
                <a:cubicBezTo>
                  <a:pt x="0" y="5385"/>
                  <a:pt x="6" y="5379"/>
                  <a:pt x="12" y="5379"/>
                </a:cubicBezTo>
                <a:cubicBezTo>
                  <a:pt x="19" y="5379"/>
                  <a:pt x="24" y="5385"/>
                  <a:pt x="24" y="5391"/>
                </a:cubicBezTo>
                <a:close/>
                <a:moveTo>
                  <a:pt x="24" y="5439"/>
                </a:moveTo>
                <a:lnTo>
                  <a:pt x="24" y="5439"/>
                </a:lnTo>
                <a:cubicBezTo>
                  <a:pt x="24" y="5446"/>
                  <a:pt x="19" y="5451"/>
                  <a:pt x="12" y="5451"/>
                </a:cubicBezTo>
                <a:cubicBezTo>
                  <a:pt x="6" y="5451"/>
                  <a:pt x="0" y="5446"/>
                  <a:pt x="0" y="5439"/>
                </a:cubicBezTo>
                <a:cubicBezTo>
                  <a:pt x="0" y="5433"/>
                  <a:pt x="6" y="5427"/>
                  <a:pt x="12" y="5427"/>
                </a:cubicBezTo>
                <a:cubicBezTo>
                  <a:pt x="19" y="5427"/>
                  <a:pt x="24" y="5433"/>
                  <a:pt x="24" y="5439"/>
                </a:cubicBezTo>
                <a:close/>
                <a:moveTo>
                  <a:pt x="24" y="5487"/>
                </a:moveTo>
                <a:lnTo>
                  <a:pt x="24" y="5487"/>
                </a:lnTo>
                <a:cubicBezTo>
                  <a:pt x="24" y="5494"/>
                  <a:pt x="19" y="5499"/>
                  <a:pt x="12" y="5499"/>
                </a:cubicBezTo>
                <a:cubicBezTo>
                  <a:pt x="6" y="5499"/>
                  <a:pt x="0" y="5494"/>
                  <a:pt x="0" y="5487"/>
                </a:cubicBezTo>
                <a:cubicBezTo>
                  <a:pt x="0" y="5481"/>
                  <a:pt x="6" y="5475"/>
                  <a:pt x="12" y="5475"/>
                </a:cubicBezTo>
                <a:cubicBezTo>
                  <a:pt x="19" y="5475"/>
                  <a:pt x="24" y="5481"/>
                  <a:pt x="24" y="5487"/>
                </a:cubicBezTo>
                <a:close/>
                <a:moveTo>
                  <a:pt x="24" y="5535"/>
                </a:moveTo>
                <a:lnTo>
                  <a:pt x="24" y="5535"/>
                </a:lnTo>
                <a:cubicBezTo>
                  <a:pt x="24" y="5542"/>
                  <a:pt x="19" y="5547"/>
                  <a:pt x="12" y="5547"/>
                </a:cubicBezTo>
                <a:cubicBezTo>
                  <a:pt x="6" y="5547"/>
                  <a:pt x="0" y="5542"/>
                  <a:pt x="0" y="5535"/>
                </a:cubicBezTo>
                <a:cubicBezTo>
                  <a:pt x="0" y="5529"/>
                  <a:pt x="6" y="5523"/>
                  <a:pt x="12" y="5523"/>
                </a:cubicBezTo>
                <a:cubicBezTo>
                  <a:pt x="19" y="5523"/>
                  <a:pt x="24" y="5529"/>
                  <a:pt x="24" y="5535"/>
                </a:cubicBezTo>
                <a:close/>
                <a:moveTo>
                  <a:pt x="24" y="5583"/>
                </a:moveTo>
                <a:lnTo>
                  <a:pt x="24" y="5583"/>
                </a:lnTo>
                <a:cubicBezTo>
                  <a:pt x="24" y="5590"/>
                  <a:pt x="19" y="5595"/>
                  <a:pt x="12" y="5595"/>
                </a:cubicBezTo>
                <a:cubicBezTo>
                  <a:pt x="6" y="5595"/>
                  <a:pt x="0" y="5590"/>
                  <a:pt x="0" y="5583"/>
                </a:cubicBezTo>
                <a:cubicBezTo>
                  <a:pt x="0" y="5577"/>
                  <a:pt x="6" y="5571"/>
                  <a:pt x="12" y="5571"/>
                </a:cubicBezTo>
                <a:cubicBezTo>
                  <a:pt x="19" y="5571"/>
                  <a:pt x="24" y="5577"/>
                  <a:pt x="24" y="5583"/>
                </a:cubicBezTo>
                <a:close/>
                <a:moveTo>
                  <a:pt x="24" y="5631"/>
                </a:moveTo>
                <a:lnTo>
                  <a:pt x="24" y="5631"/>
                </a:lnTo>
                <a:cubicBezTo>
                  <a:pt x="24" y="5638"/>
                  <a:pt x="19" y="5643"/>
                  <a:pt x="12" y="5643"/>
                </a:cubicBezTo>
                <a:cubicBezTo>
                  <a:pt x="6" y="5643"/>
                  <a:pt x="0" y="5638"/>
                  <a:pt x="0" y="5631"/>
                </a:cubicBezTo>
                <a:cubicBezTo>
                  <a:pt x="0" y="5625"/>
                  <a:pt x="6" y="5619"/>
                  <a:pt x="12" y="5619"/>
                </a:cubicBezTo>
                <a:cubicBezTo>
                  <a:pt x="19" y="5619"/>
                  <a:pt x="24" y="5625"/>
                  <a:pt x="24" y="5631"/>
                </a:cubicBezTo>
                <a:close/>
                <a:moveTo>
                  <a:pt x="24" y="5679"/>
                </a:moveTo>
                <a:lnTo>
                  <a:pt x="24" y="5679"/>
                </a:lnTo>
                <a:cubicBezTo>
                  <a:pt x="24" y="5686"/>
                  <a:pt x="19" y="5691"/>
                  <a:pt x="12" y="5691"/>
                </a:cubicBezTo>
                <a:cubicBezTo>
                  <a:pt x="6" y="5691"/>
                  <a:pt x="0" y="5686"/>
                  <a:pt x="0" y="5679"/>
                </a:cubicBezTo>
                <a:cubicBezTo>
                  <a:pt x="0" y="5673"/>
                  <a:pt x="6" y="5667"/>
                  <a:pt x="12" y="5667"/>
                </a:cubicBezTo>
                <a:cubicBezTo>
                  <a:pt x="19" y="5667"/>
                  <a:pt x="24" y="5673"/>
                  <a:pt x="24" y="5679"/>
                </a:cubicBezTo>
                <a:close/>
                <a:moveTo>
                  <a:pt x="24" y="5727"/>
                </a:moveTo>
                <a:lnTo>
                  <a:pt x="24" y="5727"/>
                </a:lnTo>
                <a:cubicBezTo>
                  <a:pt x="24" y="5734"/>
                  <a:pt x="19" y="5739"/>
                  <a:pt x="12" y="5739"/>
                </a:cubicBezTo>
                <a:cubicBezTo>
                  <a:pt x="6" y="5739"/>
                  <a:pt x="0" y="5734"/>
                  <a:pt x="0" y="5727"/>
                </a:cubicBezTo>
                <a:cubicBezTo>
                  <a:pt x="0" y="5721"/>
                  <a:pt x="6" y="5715"/>
                  <a:pt x="12" y="5715"/>
                </a:cubicBezTo>
                <a:cubicBezTo>
                  <a:pt x="19" y="5715"/>
                  <a:pt x="24" y="5721"/>
                  <a:pt x="24" y="5727"/>
                </a:cubicBezTo>
                <a:close/>
                <a:moveTo>
                  <a:pt x="24" y="5775"/>
                </a:moveTo>
                <a:lnTo>
                  <a:pt x="24" y="5775"/>
                </a:lnTo>
                <a:cubicBezTo>
                  <a:pt x="24" y="5782"/>
                  <a:pt x="19" y="5787"/>
                  <a:pt x="12" y="5787"/>
                </a:cubicBezTo>
                <a:cubicBezTo>
                  <a:pt x="6" y="5787"/>
                  <a:pt x="0" y="5782"/>
                  <a:pt x="0" y="5775"/>
                </a:cubicBezTo>
                <a:cubicBezTo>
                  <a:pt x="0" y="5769"/>
                  <a:pt x="6" y="5763"/>
                  <a:pt x="12" y="5763"/>
                </a:cubicBezTo>
                <a:cubicBezTo>
                  <a:pt x="19" y="5763"/>
                  <a:pt x="24" y="5769"/>
                  <a:pt x="24" y="5775"/>
                </a:cubicBezTo>
                <a:close/>
                <a:moveTo>
                  <a:pt x="24" y="5823"/>
                </a:moveTo>
                <a:lnTo>
                  <a:pt x="24" y="5823"/>
                </a:lnTo>
                <a:cubicBezTo>
                  <a:pt x="24" y="5830"/>
                  <a:pt x="19" y="5835"/>
                  <a:pt x="12" y="5835"/>
                </a:cubicBezTo>
                <a:cubicBezTo>
                  <a:pt x="6" y="5835"/>
                  <a:pt x="0" y="5830"/>
                  <a:pt x="0" y="5823"/>
                </a:cubicBezTo>
                <a:cubicBezTo>
                  <a:pt x="0" y="5817"/>
                  <a:pt x="6" y="5811"/>
                  <a:pt x="12" y="5811"/>
                </a:cubicBezTo>
                <a:cubicBezTo>
                  <a:pt x="19" y="5811"/>
                  <a:pt x="24" y="5817"/>
                  <a:pt x="24" y="5823"/>
                </a:cubicBezTo>
                <a:close/>
                <a:moveTo>
                  <a:pt x="24" y="5871"/>
                </a:moveTo>
                <a:lnTo>
                  <a:pt x="24" y="5871"/>
                </a:lnTo>
                <a:cubicBezTo>
                  <a:pt x="24" y="5878"/>
                  <a:pt x="19" y="5883"/>
                  <a:pt x="12" y="5883"/>
                </a:cubicBezTo>
                <a:cubicBezTo>
                  <a:pt x="6" y="5883"/>
                  <a:pt x="0" y="5878"/>
                  <a:pt x="0" y="5871"/>
                </a:cubicBezTo>
                <a:cubicBezTo>
                  <a:pt x="0" y="5865"/>
                  <a:pt x="6" y="5859"/>
                  <a:pt x="12" y="5859"/>
                </a:cubicBezTo>
                <a:cubicBezTo>
                  <a:pt x="19" y="5859"/>
                  <a:pt x="24" y="5865"/>
                  <a:pt x="24" y="5871"/>
                </a:cubicBezTo>
                <a:close/>
                <a:moveTo>
                  <a:pt x="24" y="5919"/>
                </a:moveTo>
                <a:lnTo>
                  <a:pt x="24" y="5919"/>
                </a:lnTo>
                <a:cubicBezTo>
                  <a:pt x="24" y="5926"/>
                  <a:pt x="19" y="5931"/>
                  <a:pt x="12" y="5931"/>
                </a:cubicBezTo>
                <a:cubicBezTo>
                  <a:pt x="6" y="5931"/>
                  <a:pt x="0" y="5926"/>
                  <a:pt x="0" y="5919"/>
                </a:cubicBezTo>
                <a:cubicBezTo>
                  <a:pt x="0" y="5913"/>
                  <a:pt x="6" y="5907"/>
                  <a:pt x="12" y="5907"/>
                </a:cubicBezTo>
                <a:cubicBezTo>
                  <a:pt x="19" y="5907"/>
                  <a:pt x="24" y="5913"/>
                  <a:pt x="24" y="5919"/>
                </a:cubicBezTo>
                <a:close/>
                <a:moveTo>
                  <a:pt x="24" y="5967"/>
                </a:moveTo>
                <a:lnTo>
                  <a:pt x="24" y="5967"/>
                </a:lnTo>
                <a:cubicBezTo>
                  <a:pt x="24" y="5974"/>
                  <a:pt x="19" y="5979"/>
                  <a:pt x="12" y="5979"/>
                </a:cubicBezTo>
                <a:cubicBezTo>
                  <a:pt x="6" y="5979"/>
                  <a:pt x="0" y="5974"/>
                  <a:pt x="0" y="5967"/>
                </a:cubicBezTo>
                <a:cubicBezTo>
                  <a:pt x="0" y="5961"/>
                  <a:pt x="6" y="5955"/>
                  <a:pt x="12" y="5955"/>
                </a:cubicBezTo>
                <a:cubicBezTo>
                  <a:pt x="19" y="5955"/>
                  <a:pt x="24" y="5961"/>
                  <a:pt x="24" y="5967"/>
                </a:cubicBezTo>
                <a:close/>
                <a:moveTo>
                  <a:pt x="24" y="6015"/>
                </a:moveTo>
                <a:lnTo>
                  <a:pt x="24" y="6015"/>
                </a:lnTo>
                <a:cubicBezTo>
                  <a:pt x="24" y="6022"/>
                  <a:pt x="19" y="6027"/>
                  <a:pt x="12" y="6027"/>
                </a:cubicBezTo>
                <a:cubicBezTo>
                  <a:pt x="6" y="6027"/>
                  <a:pt x="0" y="6022"/>
                  <a:pt x="0" y="6015"/>
                </a:cubicBezTo>
                <a:cubicBezTo>
                  <a:pt x="0" y="6009"/>
                  <a:pt x="6" y="6003"/>
                  <a:pt x="12" y="6003"/>
                </a:cubicBezTo>
                <a:cubicBezTo>
                  <a:pt x="19" y="6003"/>
                  <a:pt x="24" y="6009"/>
                  <a:pt x="24" y="6015"/>
                </a:cubicBezTo>
                <a:close/>
                <a:moveTo>
                  <a:pt x="24" y="6063"/>
                </a:moveTo>
                <a:lnTo>
                  <a:pt x="24" y="6064"/>
                </a:lnTo>
                <a:cubicBezTo>
                  <a:pt x="24" y="6070"/>
                  <a:pt x="19" y="6076"/>
                  <a:pt x="12" y="6076"/>
                </a:cubicBezTo>
                <a:cubicBezTo>
                  <a:pt x="6" y="6076"/>
                  <a:pt x="0" y="6070"/>
                  <a:pt x="0" y="6064"/>
                </a:cubicBezTo>
                <a:lnTo>
                  <a:pt x="0" y="6063"/>
                </a:lnTo>
                <a:cubicBezTo>
                  <a:pt x="0" y="6057"/>
                  <a:pt x="6" y="6051"/>
                  <a:pt x="12" y="6051"/>
                </a:cubicBezTo>
                <a:cubicBezTo>
                  <a:pt x="19" y="6051"/>
                  <a:pt x="24" y="6057"/>
                  <a:pt x="24" y="6063"/>
                </a:cubicBezTo>
                <a:close/>
                <a:moveTo>
                  <a:pt x="24" y="6112"/>
                </a:moveTo>
                <a:lnTo>
                  <a:pt x="24" y="6112"/>
                </a:lnTo>
                <a:cubicBezTo>
                  <a:pt x="24" y="6118"/>
                  <a:pt x="19" y="6124"/>
                  <a:pt x="12" y="6124"/>
                </a:cubicBezTo>
                <a:cubicBezTo>
                  <a:pt x="6" y="6124"/>
                  <a:pt x="0" y="6118"/>
                  <a:pt x="0" y="6112"/>
                </a:cubicBezTo>
                <a:cubicBezTo>
                  <a:pt x="0" y="6105"/>
                  <a:pt x="6" y="6100"/>
                  <a:pt x="12" y="6100"/>
                </a:cubicBezTo>
                <a:cubicBezTo>
                  <a:pt x="19" y="6100"/>
                  <a:pt x="24" y="6105"/>
                  <a:pt x="24" y="6112"/>
                </a:cubicBezTo>
                <a:close/>
                <a:moveTo>
                  <a:pt x="24" y="6160"/>
                </a:moveTo>
                <a:lnTo>
                  <a:pt x="24" y="6160"/>
                </a:lnTo>
                <a:cubicBezTo>
                  <a:pt x="24" y="6166"/>
                  <a:pt x="19" y="6172"/>
                  <a:pt x="12" y="6172"/>
                </a:cubicBezTo>
                <a:cubicBezTo>
                  <a:pt x="6" y="6172"/>
                  <a:pt x="0" y="6166"/>
                  <a:pt x="0" y="6160"/>
                </a:cubicBezTo>
                <a:cubicBezTo>
                  <a:pt x="0" y="6153"/>
                  <a:pt x="6" y="6148"/>
                  <a:pt x="12" y="6148"/>
                </a:cubicBezTo>
                <a:cubicBezTo>
                  <a:pt x="19" y="6148"/>
                  <a:pt x="24" y="6153"/>
                  <a:pt x="24" y="6160"/>
                </a:cubicBezTo>
                <a:close/>
                <a:moveTo>
                  <a:pt x="24" y="6208"/>
                </a:moveTo>
                <a:lnTo>
                  <a:pt x="24" y="6208"/>
                </a:lnTo>
                <a:cubicBezTo>
                  <a:pt x="24" y="6214"/>
                  <a:pt x="19" y="6220"/>
                  <a:pt x="12" y="6220"/>
                </a:cubicBezTo>
                <a:cubicBezTo>
                  <a:pt x="6" y="6220"/>
                  <a:pt x="0" y="6214"/>
                  <a:pt x="0" y="6208"/>
                </a:cubicBezTo>
                <a:cubicBezTo>
                  <a:pt x="0" y="6201"/>
                  <a:pt x="6" y="6196"/>
                  <a:pt x="12" y="6196"/>
                </a:cubicBezTo>
                <a:cubicBezTo>
                  <a:pt x="19" y="6196"/>
                  <a:pt x="24" y="6201"/>
                  <a:pt x="24" y="6208"/>
                </a:cubicBezTo>
                <a:close/>
                <a:moveTo>
                  <a:pt x="24" y="6256"/>
                </a:moveTo>
                <a:lnTo>
                  <a:pt x="24" y="6256"/>
                </a:lnTo>
                <a:cubicBezTo>
                  <a:pt x="24" y="6262"/>
                  <a:pt x="19" y="6268"/>
                  <a:pt x="12" y="6268"/>
                </a:cubicBezTo>
                <a:cubicBezTo>
                  <a:pt x="6" y="6268"/>
                  <a:pt x="0" y="6262"/>
                  <a:pt x="0" y="6256"/>
                </a:cubicBezTo>
                <a:cubicBezTo>
                  <a:pt x="0" y="6249"/>
                  <a:pt x="6" y="6244"/>
                  <a:pt x="12" y="6244"/>
                </a:cubicBezTo>
                <a:cubicBezTo>
                  <a:pt x="19" y="6244"/>
                  <a:pt x="24" y="6249"/>
                  <a:pt x="24" y="6256"/>
                </a:cubicBezTo>
                <a:close/>
                <a:moveTo>
                  <a:pt x="24" y="6304"/>
                </a:moveTo>
                <a:lnTo>
                  <a:pt x="24" y="6304"/>
                </a:lnTo>
                <a:cubicBezTo>
                  <a:pt x="24" y="6310"/>
                  <a:pt x="19" y="6316"/>
                  <a:pt x="12" y="6316"/>
                </a:cubicBezTo>
                <a:cubicBezTo>
                  <a:pt x="6" y="6316"/>
                  <a:pt x="0" y="6310"/>
                  <a:pt x="0" y="6304"/>
                </a:cubicBezTo>
                <a:cubicBezTo>
                  <a:pt x="0" y="6297"/>
                  <a:pt x="6" y="6292"/>
                  <a:pt x="12" y="6292"/>
                </a:cubicBezTo>
                <a:cubicBezTo>
                  <a:pt x="19" y="6292"/>
                  <a:pt x="24" y="6297"/>
                  <a:pt x="24" y="6304"/>
                </a:cubicBezTo>
                <a:close/>
                <a:moveTo>
                  <a:pt x="24" y="6352"/>
                </a:moveTo>
                <a:lnTo>
                  <a:pt x="24" y="6352"/>
                </a:lnTo>
                <a:cubicBezTo>
                  <a:pt x="24" y="6358"/>
                  <a:pt x="19" y="6364"/>
                  <a:pt x="12" y="6364"/>
                </a:cubicBezTo>
                <a:cubicBezTo>
                  <a:pt x="6" y="6364"/>
                  <a:pt x="0" y="6358"/>
                  <a:pt x="0" y="6352"/>
                </a:cubicBezTo>
                <a:cubicBezTo>
                  <a:pt x="0" y="6345"/>
                  <a:pt x="6" y="6340"/>
                  <a:pt x="12" y="6340"/>
                </a:cubicBezTo>
                <a:cubicBezTo>
                  <a:pt x="19" y="6340"/>
                  <a:pt x="24" y="6345"/>
                  <a:pt x="24" y="6352"/>
                </a:cubicBezTo>
                <a:close/>
                <a:moveTo>
                  <a:pt x="24" y="6400"/>
                </a:moveTo>
                <a:lnTo>
                  <a:pt x="24" y="6400"/>
                </a:lnTo>
                <a:cubicBezTo>
                  <a:pt x="24" y="6406"/>
                  <a:pt x="19" y="6412"/>
                  <a:pt x="12" y="6412"/>
                </a:cubicBezTo>
                <a:cubicBezTo>
                  <a:pt x="6" y="6412"/>
                  <a:pt x="0" y="6406"/>
                  <a:pt x="0" y="6400"/>
                </a:cubicBezTo>
                <a:cubicBezTo>
                  <a:pt x="0" y="6393"/>
                  <a:pt x="6" y="6388"/>
                  <a:pt x="12" y="6388"/>
                </a:cubicBezTo>
                <a:cubicBezTo>
                  <a:pt x="19" y="6388"/>
                  <a:pt x="24" y="6393"/>
                  <a:pt x="24" y="6400"/>
                </a:cubicBezTo>
                <a:close/>
                <a:moveTo>
                  <a:pt x="24" y="6448"/>
                </a:moveTo>
                <a:lnTo>
                  <a:pt x="24" y="6448"/>
                </a:lnTo>
                <a:cubicBezTo>
                  <a:pt x="24" y="6454"/>
                  <a:pt x="19" y="6460"/>
                  <a:pt x="12" y="6460"/>
                </a:cubicBezTo>
                <a:cubicBezTo>
                  <a:pt x="6" y="6460"/>
                  <a:pt x="0" y="6454"/>
                  <a:pt x="0" y="6448"/>
                </a:cubicBezTo>
                <a:cubicBezTo>
                  <a:pt x="0" y="6441"/>
                  <a:pt x="6" y="6436"/>
                  <a:pt x="12" y="6436"/>
                </a:cubicBezTo>
                <a:cubicBezTo>
                  <a:pt x="19" y="6436"/>
                  <a:pt x="24" y="6441"/>
                  <a:pt x="24" y="6448"/>
                </a:cubicBezTo>
                <a:close/>
                <a:moveTo>
                  <a:pt x="24" y="6496"/>
                </a:moveTo>
                <a:lnTo>
                  <a:pt x="24" y="6496"/>
                </a:lnTo>
                <a:cubicBezTo>
                  <a:pt x="24" y="6502"/>
                  <a:pt x="19" y="6508"/>
                  <a:pt x="12" y="6508"/>
                </a:cubicBezTo>
                <a:cubicBezTo>
                  <a:pt x="6" y="6508"/>
                  <a:pt x="0" y="6502"/>
                  <a:pt x="0" y="6496"/>
                </a:cubicBezTo>
                <a:cubicBezTo>
                  <a:pt x="0" y="6489"/>
                  <a:pt x="6" y="6484"/>
                  <a:pt x="12" y="6484"/>
                </a:cubicBezTo>
                <a:cubicBezTo>
                  <a:pt x="19" y="6484"/>
                  <a:pt x="24" y="6489"/>
                  <a:pt x="24" y="6496"/>
                </a:cubicBezTo>
                <a:close/>
                <a:moveTo>
                  <a:pt x="24" y="6544"/>
                </a:moveTo>
                <a:lnTo>
                  <a:pt x="24" y="6544"/>
                </a:lnTo>
                <a:cubicBezTo>
                  <a:pt x="24" y="6550"/>
                  <a:pt x="19" y="6556"/>
                  <a:pt x="12" y="6556"/>
                </a:cubicBezTo>
                <a:cubicBezTo>
                  <a:pt x="6" y="6556"/>
                  <a:pt x="0" y="6550"/>
                  <a:pt x="0" y="6544"/>
                </a:cubicBezTo>
                <a:cubicBezTo>
                  <a:pt x="0" y="6537"/>
                  <a:pt x="6" y="6532"/>
                  <a:pt x="12" y="6532"/>
                </a:cubicBezTo>
                <a:cubicBezTo>
                  <a:pt x="19" y="6532"/>
                  <a:pt x="24" y="6537"/>
                  <a:pt x="24" y="6544"/>
                </a:cubicBezTo>
                <a:close/>
                <a:moveTo>
                  <a:pt x="24" y="6592"/>
                </a:moveTo>
                <a:lnTo>
                  <a:pt x="24" y="6592"/>
                </a:lnTo>
                <a:cubicBezTo>
                  <a:pt x="24" y="6598"/>
                  <a:pt x="19" y="6604"/>
                  <a:pt x="12" y="6604"/>
                </a:cubicBezTo>
                <a:cubicBezTo>
                  <a:pt x="6" y="6604"/>
                  <a:pt x="0" y="6598"/>
                  <a:pt x="0" y="6592"/>
                </a:cubicBezTo>
                <a:cubicBezTo>
                  <a:pt x="0" y="6585"/>
                  <a:pt x="6" y="6580"/>
                  <a:pt x="12" y="6580"/>
                </a:cubicBezTo>
                <a:cubicBezTo>
                  <a:pt x="19" y="6580"/>
                  <a:pt x="24" y="6585"/>
                  <a:pt x="24" y="6592"/>
                </a:cubicBezTo>
                <a:close/>
                <a:moveTo>
                  <a:pt x="24" y="6640"/>
                </a:moveTo>
                <a:lnTo>
                  <a:pt x="24" y="6640"/>
                </a:lnTo>
                <a:cubicBezTo>
                  <a:pt x="24" y="6646"/>
                  <a:pt x="19" y="6652"/>
                  <a:pt x="12" y="6652"/>
                </a:cubicBezTo>
                <a:cubicBezTo>
                  <a:pt x="6" y="6652"/>
                  <a:pt x="0" y="6646"/>
                  <a:pt x="0" y="6640"/>
                </a:cubicBezTo>
                <a:cubicBezTo>
                  <a:pt x="0" y="6633"/>
                  <a:pt x="6" y="6628"/>
                  <a:pt x="12" y="6628"/>
                </a:cubicBezTo>
                <a:cubicBezTo>
                  <a:pt x="19" y="6628"/>
                  <a:pt x="24" y="6633"/>
                  <a:pt x="24" y="6640"/>
                </a:cubicBezTo>
                <a:close/>
                <a:moveTo>
                  <a:pt x="24" y="6688"/>
                </a:moveTo>
                <a:lnTo>
                  <a:pt x="24" y="6688"/>
                </a:lnTo>
                <a:cubicBezTo>
                  <a:pt x="24" y="6694"/>
                  <a:pt x="19" y="6700"/>
                  <a:pt x="12" y="6700"/>
                </a:cubicBezTo>
                <a:cubicBezTo>
                  <a:pt x="6" y="6700"/>
                  <a:pt x="0" y="6694"/>
                  <a:pt x="0" y="6688"/>
                </a:cubicBezTo>
                <a:cubicBezTo>
                  <a:pt x="0" y="6681"/>
                  <a:pt x="6" y="6676"/>
                  <a:pt x="12" y="6676"/>
                </a:cubicBezTo>
                <a:cubicBezTo>
                  <a:pt x="19" y="6676"/>
                  <a:pt x="24" y="6681"/>
                  <a:pt x="24" y="6688"/>
                </a:cubicBezTo>
                <a:close/>
                <a:moveTo>
                  <a:pt x="24" y="6736"/>
                </a:moveTo>
                <a:lnTo>
                  <a:pt x="24" y="6736"/>
                </a:lnTo>
                <a:cubicBezTo>
                  <a:pt x="24" y="6742"/>
                  <a:pt x="19" y="6748"/>
                  <a:pt x="12" y="6748"/>
                </a:cubicBezTo>
                <a:cubicBezTo>
                  <a:pt x="6" y="6748"/>
                  <a:pt x="0" y="6742"/>
                  <a:pt x="0" y="6736"/>
                </a:cubicBezTo>
                <a:cubicBezTo>
                  <a:pt x="0" y="6729"/>
                  <a:pt x="6" y="6724"/>
                  <a:pt x="12" y="6724"/>
                </a:cubicBezTo>
                <a:cubicBezTo>
                  <a:pt x="19" y="6724"/>
                  <a:pt x="24" y="6729"/>
                  <a:pt x="24" y="6736"/>
                </a:cubicBezTo>
                <a:close/>
                <a:moveTo>
                  <a:pt x="24" y="6784"/>
                </a:moveTo>
                <a:lnTo>
                  <a:pt x="24" y="6784"/>
                </a:lnTo>
                <a:cubicBezTo>
                  <a:pt x="24" y="6790"/>
                  <a:pt x="19" y="6796"/>
                  <a:pt x="12" y="6796"/>
                </a:cubicBezTo>
                <a:cubicBezTo>
                  <a:pt x="6" y="6796"/>
                  <a:pt x="0" y="6790"/>
                  <a:pt x="0" y="6784"/>
                </a:cubicBezTo>
                <a:cubicBezTo>
                  <a:pt x="0" y="6777"/>
                  <a:pt x="6" y="6772"/>
                  <a:pt x="12" y="6772"/>
                </a:cubicBezTo>
                <a:cubicBezTo>
                  <a:pt x="19" y="6772"/>
                  <a:pt x="24" y="6777"/>
                  <a:pt x="24" y="6784"/>
                </a:cubicBezTo>
                <a:close/>
                <a:moveTo>
                  <a:pt x="24" y="6832"/>
                </a:moveTo>
                <a:lnTo>
                  <a:pt x="24" y="6832"/>
                </a:lnTo>
                <a:cubicBezTo>
                  <a:pt x="24" y="6839"/>
                  <a:pt x="19" y="6844"/>
                  <a:pt x="12" y="6844"/>
                </a:cubicBezTo>
                <a:cubicBezTo>
                  <a:pt x="6" y="6844"/>
                  <a:pt x="0" y="6839"/>
                  <a:pt x="0" y="6832"/>
                </a:cubicBezTo>
                <a:cubicBezTo>
                  <a:pt x="0" y="6825"/>
                  <a:pt x="6" y="6820"/>
                  <a:pt x="12" y="6820"/>
                </a:cubicBezTo>
                <a:cubicBezTo>
                  <a:pt x="19" y="6820"/>
                  <a:pt x="24" y="6825"/>
                  <a:pt x="24" y="6832"/>
                </a:cubicBezTo>
                <a:close/>
                <a:moveTo>
                  <a:pt x="24" y="6880"/>
                </a:moveTo>
                <a:lnTo>
                  <a:pt x="24" y="6880"/>
                </a:lnTo>
                <a:cubicBezTo>
                  <a:pt x="24" y="6887"/>
                  <a:pt x="19" y="6892"/>
                  <a:pt x="12" y="6892"/>
                </a:cubicBezTo>
                <a:cubicBezTo>
                  <a:pt x="6" y="6892"/>
                  <a:pt x="0" y="6887"/>
                  <a:pt x="0" y="6880"/>
                </a:cubicBezTo>
                <a:cubicBezTo>
                  <a:pt x="0" y="6873"/>
                  <a:pt x="6" y="6868"/>
                  <a:pt x="12" y="6868"/>
                </a:cubicBezTo>
                <a:cubicBezTo>
                  <a:pt x="19" y="6868"/>
                  <a:pt x="24" y="6873"/>
                  <a:pt x="24" y="6880"/>
                </a:cubicBezTo>
                <a:close/>
                <a:moveTo>
                  <a:pt x="24" y="6928"/>
                </a:moveTo>
                <a:lnTo>
                  <a:pt x="24" y="6928"/>
                </a:lnTo>
                <a:cubicBezTo>
                  <a:pt x="24" y="6935"/>
                  <a:pt x="19" y="6940"/>
                  <a:pt x="12" y="6940"/>
                </a:cubicBezTo>
                <a:cubicBezTo>
                  <a:pt x="6" y="6940"/>
                  <a:pt x="0" y="6935"/>
                  <a:pt x="0" y="6928"/>
                </a:cubicBezTo>
                <a:cubicBezTo>
                  <a:pt x="0" y="6921"/>
                  <a:pt x="6" y="6916"/>
                  <a:pt x="12" y="6916"/>
                </a:cubicBezTo>
                <a:cubicBezTo>
                  <a:pt x="19" y="6916"/>
                  <a:pt x="24" y="6921"/>
                  <a:pt x="24" y="6928"/>
                </a:cubicBezTo>
                <a:close/>
                <a:moveTo>
                  <a:pt x="24" y="6976"/>
                </a:moveTo>
                <a:lnTo>
                  <a:pt x="24" y="6976"/>
                </a:lnTo>
                <a:cubicBezTo>
                  <a:pt x="24" y="6983"/>
                  <a:pt x="19" y="6988"/>
                  <a:pt x="12" y="6988"/>
                </a:cubicBezTo>
                <a:cubicBezTo>
                  <a:pt x="6" y="6988"/>
                  <a:pt x="0" y="6983"/>
                  <a:pt x="0" y="6976"/>
                </a:cubicBezTo>
                <a:cubicBezTo>
                  <a:pt x="0" y="6969"/>
                  <a:pt x="6" y="6964"/>
                  <a:pt x="12" y="6964"/>
                </a:cubicBezTo>
                <a:cubicBezTo>
                  <a:pt x="19" y="6964"/>
                  <a:pt x="24" y="6969"/>
                  <a:pt x="24" y="6976"/>
                </a:cubicBezTo>
                <a:close/>
                <a:moveTo>
                  <a:pt x="24" y="7024"/>
                </a:moveTo>
                <a:lnTo>
                  <a:pt x="24" y="7024"/>
                </a:lnTo>
                <a:cubicBezTo>
                  <a:pt x="24" y="7031"/>
                  <a:pt x="19" y="7036"/>
                  <a:pt x="12" y="7036"/>
                </a:cubicBezTo>
                <a:cubicBezTo>
                  <a:pt x="6" y="7036"/>
                  <a:pt x="0" y="7031"/>
                  <a:pt x="0" y="7024"/>
                </a:cubicBezTo>
                <a:cubicBezTo>
                  <a:pt x="0" y="7017"/>
                  <a:pt x="6" y="7012"/>
                  <a:pt x="12" y="7012"/>
                </a:cubicBezTo>
                <a:cubicBezTo>
                  <a:pt x="19" y="7012"/>
                  <a:pt x="24" y="7017"/>
                  <a:pt x="24" y="7024"/>
                </a:cubicBezTo>
                <a:close/>
                <a:moveTo>
                  <a:pt x="24" y="7072"/>
                </a:moveTo>
                <a:lnTo>
                  <a:pt x="24" y="7072"/>
                </a:lnTo>
                <a:cubicBezTo>
                  <a:pt x="24" y="7079"/>
                  <a:pt x="19" y="7084"/>
                  <a:pt x="12" y="7084"/>
                </a:cubicBezTo>
                <a:cubicBezTo>
                  <a:pt x="6" y="7084"/>
                  <a:pt x="0" y="7079"/>
                  <a:pt x="0" y="7072"/>
                </a:cubicBezTo>
                <a:cubicBezTo>
                  <a:pt x="0" y="7065"/>
                  <a:pt x="6" y="7060"/>
                  <a:pt x="12" y="7060"/>
                </a:cubicBezTo>
                <a:cubicBezTo>
                  <a:pt x="19" y="7060"/>
                  <a:pt x="24" y="7065"/>
                  <a:pt x="24" y="7072"/>
                </a:cubicBezTo>
                <a:close/>
                <a:moveTo>
                  <a:pt x="24" y="7120"/>
                </a:moveTo>
                <a:lnTo>
                  <a:pt x="24" y="7120"/>
                </a:lnTo>
                <a:cubicBezTo>
                  <a:pt x="24" y="7127"/>
                  <a:pt x="19" y="7132"/>
                  <a:pt x="12" y="7132"/>
                </a:cubicBezTo>
                <a:cubicBezTo>
                  <a:pt x="6" y="7132"/>
                  <a:pt x="0" y="7127"/>
                  <a:pt x="0" y="7120"/>
                </a:cubicBezTo>
                <a:cubicBezTo>
                  <a:pt x="0" y="7113"/>
                  <a:pt x="6" y="7108"/>
                  <a:pt x="12" y="7108"/>
                </a:cubicBezTo>
                <a:cubicBezTo>
                  <a:pt x="19" y="7108"/>
                  <a:pt x="24" y="7113"/>
                  <a:pt x="24" y="7120"/>
                </a:cubicBezTo>
                <a:close/>
                <a:moveTo>
                  <a:pt x="24" y="7168"/>
                </a:moveTo>
                <a:lnTo>
                  <a:pt x="24" y="7168"/>
                </a:lnTo>
                <a:cubicBezTo>
                  <a:pt x="24" y="7175"/>
                  <a:pt x="19" y="7180"/>
                  <a:pt x="12" y="7180"/>
                </a:cubicBezTo>
                <a:cubicBezTo>
                  <a:pt x="6" y="7180"/>
                  <a:pt x="0" y="7175"/>
                  <a:pt x="0" y="7168"/>
                </a:cubicBezTo>
                <a:cubicBezTo>
                  <a:pt x="0" y="7161"/>
                  <a:pt x="6" y="7156"/>
                  <a:pt x="12" y="7156"/>
                </a:cubicBezTo>
                <a:cubicBezTo>
                  <a:pt x="19" y="7156"/>
                  <a:pt x="24" y="7161"/>
                  <a:pt x="24" y="7168"/>
                </a:cubicBezTo>
                <a:close/>
                <a:moveTo>
                  <a:pt x="24" y="7216"/>
                </a:moveTo>
                <a:lnTo>
                  <a:pt x="24" y="7216"/>
                </a:lnTo>
                <a:cubicBezTo>
                  <a:pt x="24" y="7223"/>
                  <a:pt x="19" y="7228"/>
                  <a:pt x="12" y="7228"/>
                </a:cubicBezTo>
                <a:cubicBezTo>
                  <a:pt x="6" y="7228"/>
                  <a:pt x="0" y="7223"/>
                  <a:pt x="0" y="7216"/>
                </a:cubicBezTo>
                <a:cubicBezTo>
                  <a:pt x="0" y="7209"/>
                  <a:pt x="6" y="7204"/>
                  <a:pt x="12" y="7204"/>
                </a:cubicBezTo>
                <a:cubicBezTo>
                  <a:pt x="19" y="7204"/>
                  <a:pt x="24" y="7209"/>
                  <a:pt x="24" y="7216"/>
                </a:cubicBezTo>
                <a:close/>
                <a:moveTo>
                  <a:pt x="24" y="7264"/>
                </a:moveTo>
                <a:lnTo>
                  <a:pt x="24" y="7264"/>
                </a:lnTo>
                <a:cubicBezTo>
                  <a:pt x="24" y="7271"/>
                  <a:pt x="19" y="7276"/>
                  <a:pt x="12" y="7276"/>
                </a:cubicBezTo>
                <a:cubicBezTo>
                  <a:pt x="6" y="7276"/>
                  <a:pt x="0" y="7271"/>
                  <a:pt x="0" y="7264"/>
                </a:cubicBezTo>
                <a:cubicBezTo>
                  <a:pt x="0" y="7257"/>
                  <a:pt x="6" y="7252"/>
                  <a:pt x="12" y="7252"/>
                </a:cubicBezTo>
                <a:cubicBezTo>
                  <a:pt x="19" y="7252"/>
                  <a:pt x="24" y="7257"/>
                  <a:pt x="24" y="7264"/>
                </a:cubicBezTo>
                <a:close/>
                <a:moveTo>
                  <a:pt x="24" y="7312"/>
                </a:moveTo>
                <a:lnTo>
                  <a:pt x="24" y="7312"/>
                </a:lnTo>
                <a:cubicBezTo>
                  <a:pt x="24" y="7319"/>
                  <a:pt x="19" y="7324"/>
                  <a:pt x="12" y="7324"/>
                </a:cubicBezTo>
                <a:cubicBezTo>
                  <a:pt x="6" y="7324"/>
                  <a:pt x="0" y="7319"/>
                  <a:pt x="0" y="7312"/>
                </a:cubicBezTo>
                <a:cubicBezTo>
                  <a:pt x="0" y="7305"/>
                  <a:pt x="6" y="7300"/>
                  <a:pt x="12" y="7300"/>
                </a:cubicBezTo>
                <a:cubicBezTo>
                  <a:pt x="19" y="7300"/>
                  <a:pt x="24" y="7305"/>
                  <a:pt x="24" y="7312"/>
                </a:cubicBezTo>
                <a:close/>
                <a:moveTo>
                  <a:pt x="24" y="7360"/>
                </a:moveTo>
                <a:lnTo>
                  <a:pt x="24" y="7360"/>
                </a:lnTo>
                <a:cubicBezTo>
                  <a:pt x="24" y="7367"/>
                  <a:pt x="19" y="7372"/>
                  <a:pt x="12" y="7372"/>
                </a:cubicBezTo>
                <a:cubicBezTo>
                  <a:pt x="6" y="7372"/>
                  <a:pt x="0" y="7367"/>
                  <a:pt x="0" y="7360"/>
                </a:cubicBezTo>
                <a:cubicBezTo>
                  <a:pt x="0" y="7354"/>
                  <a:pt x="6" y="7348"/>
                  <a:pt x="12" y="7348"/>
                </a:cubicBezTo>
                <a:cubicBezTo>
                  <a:pt x="19" y="7348"/>
                  <a:pt x="24" y="7354"/>
                  <a:pt x="24" y="7360"/>
                </a:cubicBezTo>
                <a:close/>
                <a:moveTo>
                  <a:pt x="24" y="7408"/>
                </a:moveTo>
                <a:lnTo>
                  <a:pt x="24" y="7408"/>
                </a:lnTo>
                <a:cubicBezTo>
                  <a:pt x="24" y="7415"/>
                  <a:pt x="19" y="7420"/>
                  <a:pt x="12" y="7420"/>
                </a:cubicBezTo>
                <a:cubicBezTo>
                  <a:pt x="6" y="7420"/>
                  <a:pt x="0" y="7415"/>
                  <a:pt x="0" y="7408"/>
                </a:cubicBezTo>
                <a:cubicBezTo>
                  <a:pt x="0" y="7402"/>
                  <a:pt x="6" y="7396"/>
                  <a:pt x="12" y="7396"/>
                </a:cubicBezTo>
                <a:cubicBezTo>
                  <a:pt x="19" y="7396"/>
                  <a:pt x="24" y="7402"/>
                  <a:pt x="24" y="7408"/>
                </a:cubicBezTo>
                <a:close/>
                <a:moveTo>
                  <a:pt x="24" y="7456"/>
                </a:moveTo>
                <a:lnTo>
                  <a:pt x="24" y="7456"/>
                </a:lnTo>
                <a:cubicBezTo>
                  <a:pt x="24" y="7463"/>
                  <a:pt x="19" y="7468"/>
                  <a:pt x="12" y="7468"/>
                </a:cubicBezTo>
                <a:cubicBezTo>
                  <a:pt x="6" y="7468"/>
                  <a:pt x="0" y="7463"/>
                  <a:pt x="0" y="7456"/>
                </a:cubicBezTo>
                <a:cubicBezTo>
                  <a:pt x="0" y="7450"/>
                  <a:pt x="6" y="7444"/>
                  <a:pt x="12" y="7444"/>
                </a:cubicBezTo>
                <a:cubicBezTo>
                  <a:pt x="19" y="7444"/>
                  <a:pt x="24" y="7450"/>
                  <a:pt x="24" y="7456"/>
                </a:cubicBezTo>
                <a:close/>
                <a:moveTo>
                  <a:pt x="24" y="7504"/>
                </a:moveTo>
                <a:lnTo>
                  <a:pt x="24" y="7504"/>
                </a:lnTo>
                <a:cubicBezTo>
                  <a:pt x="24" y="7511"/>
                  <a:pt x="19" y="7516"/>
                  <a:pt x="12" y="7516"/>
                </a:cubicBezTo>
                <a:cubicBezTo>
                  <a:pt x="6" y="7516"/>
                  <a:pt x="0" y="7511"/>
                  <a:pt x="0" y="7504"/>
                </a:cubicBezTo>
                <a:cubicBezTo>
                  <a:pt x="0" y="7498"/>
                  <a:pt x="6" y="7492"/>
                  <a:pt x="12" y="7492"/>
                </a:cubicBezTo>
                <a:cubicBezTo>
                  <a:pt x="19" y="7492"/>
                  <a:pt x="24" y="7498"/>
                  <a:pt x="24" y="7504"/>
                </a:cubicBezTo>
                <a:close/>
                <a:moveTo>
                  <a:pt x="24" y="7552"/>
                </a:moveTo>
                <a:lnTo>
                  <a:pt x="24" y="7552"/>
                </a:lnTo>
                <a:cubicBezTo>
                  <a:pt x="24" y="7559"/>
                  <a:pt x="19" y="7564"/>
                  <a:pt x="12" y="7564"/>
                </a:cubicBezTo>
                <a:cubicBezTo>
                  <a:pt x="6" y="7564"/>
                  <a:pt x="0" y="7559"/>
                  <a:pt x="0" y="7552"/>
                </a:cubicBezTo>
                <a:cubicBezTo>
                  <a:pt x="0" y="7546"/>
                  <a:pt x="6" y="7540"/>
                  <a:pt x="12" y="7540"/>
                </a:cubicBezTo>
                <a:cubicBezTo>
                  <a:pt x="19" y="7540"/>
                  <a:pt x="24" y="7546"/>
                  <a:pt x="24" y="7552"/>
                </a:cubicBezTo>
                <a:close/>
                <a:moveTo>
                  <a:pt x="24" y="7600"/>
                </a:moveTo>
                <a:lnTo>
                  <a:pt x="24" y="7600"/>
                </a:lnTo>
                <a:cubicBezTo>
                  <a:pt x="24" y="7607"/>
                  <a:pt x="19" y="7612"/>
                  <a:pt x="12" y="7612"/>
                </a:cubicBezTo>
                <a:cubicBezTo>
                  <a:pt x="6" y="7612"/>
                  <a:pt x="0" y="7607"/>
                  <a:pt x="0" y="7600"/>
                </a:cubicBezTo>
                <a:cubicBezTo>
                  <a:pt x="0" y="7594"/>
                  <a:pt x="6" y="7588"/>
                  <a:pt x="12" y="7588"/>
                </a:cubicBezTo>
                <a:cubicBezTo>
                  <a:pt x="19" y="7588"/>
                  <a:pt x="24" y="7594"/>
                  <a:pt x="24" y="7600"/>
                </a:cubicBezTo>
                <a:close/>
                <a:moveTo>
                  <a:pt x="24" y="7648"/>
                </a:moveTo>
                <a:lnTo>
                  <a:pt x="24" y="7648"/>
                </a:lnTo>
                <a:cubicBezTo>
                  <a:pt x="24" y="7655"/>
                  <a:pt x="19" y="7660"/>
                  <a:pt x="12" y="7660"/>
                </a:cubicBezTo>
                <a:cubicBezTo>
                  <a:pt x="6" y="7660"/>
                  <a:pt x="0" y="7655"/>
                  <a:pt x="0" y="7648"/>
                </a:cubicBezTo>
                <a:cubicBezTo>
                  <a:pt x="0" y="7642"/>
                  <a:pt x="6" y="7636"/>
                  <a:pt x="12" y="7636"/>
                </a:cubicBezTo>
                <a:cubicBezTo>
                  <a:pt x="19" y="7636"/>
                  <a:pt x="24" y="7642"/>
                  <a:pt x="24" y="7648"/>
                </a:cubicBezTo>
                <a:close/>
                <a:moveTo>
                  <a:pt x="24" y="7696"/>
                </a:moveTo>
                <a:lnTo>
                  <a:pt x="24" y="7696"/>
                </a:lnTo>
                <a:cubicBezTo>
                  <a:pt x="24" y="7703"/>
                  <a:pt x="19" y="7708"/>
                  <a:pt x="12" y="7708"/>
                </a:cubicBezTo>
                <a:cubicBezTo>
                  <a:pt x="6" y="7708"/>
                  <a:pt x="0" y="7703"/>
                  <a:pt x="0" y="7696"/>
                </a:cubicBezTo>
                <a:cubicBezTo>
                  <a:pt x="0" y="7690"/>
                  <a:pt x="6" y="7684"/>
                  <a:pt x="12" y="7684"/>
                </a:cubicBezTo>
                <a:cubicBezTo>
                  <a:pt x="19" y="7684"/>
                  <a:pt x="24" y="7690"/>
                  <a:pt x="24" y="7696"/>
                </a:cubicBezTo>
                <a:close/>
                <a:moveTo>
                  <a:pt x="24" y="7744"/>
                </a:moveTo>
                <a:lnTo>
                  <a:pt x="24" y="7744"/>
                </a:lnTo>
                <a:cubicBezTo>
                  <a:pt x="24" y="7751"/>
                  <a:pt x="19" y="7756"/>
                  <a:pt x="12" y="7756"/>
                </a:cubicBezTo>
                <a:cubicBezTo>
                  <a:pt x="6" y="7756"/>
                  <a:pt x="0" y="7751"/>
                  <a:pt x="0" y="7744"/>
                </a:cubicBezTo>
                <a:cubicBezTo>
                  <a:pt x="0" y="7738"/>
                  <a:pt x="6" y="7732"/>
                  <a:pt x="12" y="7732"/>
                </a:cubicBezTo>
                <a:cubicBezTo>
                  <a:pt x="19" y="7732"/>
                  <a:pt x="24" y="7738"/>
                  <a:pt x="24" y="7744"/>
                </a:cubicBezTo>
                <a:close/>
                <a:moveTo>
                  <a:pt x="24" y="7792"/>
                </a:moveTo>
                <a:lnTo>
                  <a:pt x="24" y="7792"/>
                </a:lnTo>
                <a:cubicBezTo>
                  <a:pt x="24" y="7799"/>
                  <a:pt x="19" y="7804"/>
                  <a:pt x="12" y="7804"/>
                </a:cubicBezTo>
                <a:cubicBezTo>
                  <a:pt x="6" y="7804"/>
                  <a:pt x="0" y="7799"/>
                  <a:pt x="0" y="7792"/>
                </a:cubicBezTo>
                <a:cubicBezTo>
                  <a:pt x="0" y="7786"/>
                  <a:pt x="6" y="7780"/>
                  <a:pt x="12" y="7780"/>
                </a:cubicBezTo>
                <a:cubicBezTo>
                  <a:pt x="19" y="7780"/>
                  <a:pt x="24" y="7786"/>
                  <a:pt x="24" y="7792"/>
                </a:cubicBezTo>
                <a:close/>
                <a:moveTo>
                  <a:pt x="24" y="7840"/>
                </a:moveTo>
                <a:lnTo>
                  <a:pt x="24" y="7840"/>
                </a:lnTo>
                <a:cubicBezTo>
                  <a:pt x="24" y="7847"/>
                  <a:pt x="19" y="7852"/>
                  <a:pt x="12" y="7852"/>
                </a:cubicBezTo>
                <a:cubicBezTo>
                  <a:pt x="6" y="7852"/>
                  <a:pt x="0" y="7847"/>
                  <a:pt x="0" y="7840"/>
                </a:cubicBezTo>
                <a:cubicBezTo>
                  <a:pt x="0" y="7834"/>
                  <a:pt x="6" y="7828"/>
                  <a:pt x="12" y="7828"/>
                </a:cubicBezTo>
                <a:cubicBezTo>
                  <a:pt x="19" y="7828"/>
                  <a:pt x="24" y="7834"/>
                  <a:pt x="24" y="7840"/>
                </a:cubicBezTo>
                <a:close/>
                <a:moveTo>
                  <a:pt x="24" y="7888"/>
                </a:moveTo>
                <a:lnTo>
                  <a:pt x="24" y="7888"/>
                </a:lnTo>
                <a:cubicBezTo>
                  <a:pt x="24" y="7895"/>
                  <a:pt x="19" y="7900"/>
                  <a:pt x="12" y="7900"/>
                </a:cubicBezTo>
                <a:cubicBezTo>
                  <a:pt x="6" y="7900"/>
                  <a:pt x="0" y="7895"/>
                  <a:pt x="0" y="7888"/>
                </a:cubicBezTo>
                <a:cubicBezTo>
                  <a:pt x="0" y="7882"/>
                  <a:pt x="6" y="7876"/>
                  <a:pt x="12" y="7876"/>
                </a:cubicBezTo>
                <a:cubicBezTo>
                  <a:pt x="19" y="7876"/>
                  <a:pt x="24" y="7882"/>
                  <a:pt x="24" y="7888"/>
                </a:cubicBezTo>
                <a:close/>
                <a:moveTo>
                  <a:pt x="24" y="7936"/>
                </a:moveTo>
                <a:lnTo>
                  <a:pt x="24" y="7936"/>
                </a:lnTo>
                <a:cubicBezTo>
                  <a:pt x="24" y="7943"/>
                  <a:pt x="19" y="7948"/>
                  <a:pt x="12" y="7948"/>
                </a:cubicBezTo>
                <a:cubicBezTo>
                  <a:pt x="6" y="7948"/>
                  <a:pt x="0" y="7943"/>
                  <a:pt x="0" y="7936"/>
                </a:cubicBezTo>
                <a:cubicBezTo>
                  <a:pt x="0" y="7930"/>
                  <a:pt x="6" y="7924"/>
                  <a:pt x="12" y="7924"/>
                </a:cubicBezTo>
                <a:cubicBezTo>
                  <a:pt x="19" y="7924"/>
                  <a:pt x="24" y="7930"/>
                  <a:pt x="24" y="7936"/>
                </a:cubicBezTo>
                <a:close/>
                <a:moveTo>
                  <a:pt x="24" y="7984"/>
                </a:moveTo>
                <a:lnTo>
                  <a:pt x="24" y="7984"/>
                </a:lnTo>
                <a:cubicBezTo>
                  <a:pt x="24" y="7991"/>
                  <a:pt x="19" y="7996"/>
                  <a:pt x="12" y="7996"/>
                </a:cubicBezTo>
                <a:cubicBezTo>
                  <a:pt x="6" y="7996"/>
                  <a:pt x="0" y="7991"/>
                  <a:pt x="0" y="7984"/>
                </a:cubicBezTo>
                <a:cubicBezTo>
                  <a:pt x="0" y="7978"/>
                  <a:pt x="6" y="7972"/>
                  <a:pt x="12" y="7972"/>
                </a:cubicBezTo>
                <a:cubicBezTo>
                  <a:pt x="19" y="7972"/>
                  <a:pt x="24" y="7978"/>
                  <a:pt x="24" y="7984"/>
                </a:cubicBezTo>
                <a:close/>
                <a:moveTo>
                  <a:pt x="24" y="8032"/>
                </a:moveTo>
                <a:lnTo>
                  <a:pt x="24" y="8032"/>
                </a:lnTo>
                <a:cubicBezTo>
                  <a:pt x="24" y="8039"/>
                  <a:pt x="19" y="8044"/>
                  <a:pt x="12" y="8044"/>
                </a:cubicBezTo>
                <a:cubicBezTo>
                  <a:pt x="6" y="8044"/>
                  <a:pt x="0" y="8039"/>
                  <a:pt x="0" y="8032"/>
                </a:cubicBezTo>
                <a:cubicBezTo>
                  <a:pt x="0" y="8026"/>
                  <a:pt x="6" y="8020"/>
                  <a:pt x="12" y="8020"/>
                </a:cubicBezTo>
                <a:cubicBezTo>
                  <a:pt x="19" y="8020"/>
                  <a:pt x="24" y="8026"/>
                  <a:pt x="24" y="8032"/>
                </a:cubicBezTo>
                <a:close/>
                <a:moveTo>
                  <a:pt x="24" y="8080"/>
                </a:moveTo>
                <a:lnTo>
                  <a:pt x="24" y="8081"/>
                </a:lnTo>
                <a:cubicBezTo>
                  <a:pt x="24" y="8087"/>
                  <a:pt x="19" y="8093"/>
                  <a:pt x="12" y="8093"/>
                </a:cubicBezTo>
                <a:cubicBezTo>
                  <a:pt x="6" y="8093"/>
                  <a:pt x="0" y="8087"/>
                  <a:pt x="0" y="8081"/>
                </a:cubicBezTo>
                <a:lnTo>
                  <a:pt x="0" y="8080"/>
                </a:lnTo>
                <a:cubicBezTo>
                  <a:pt x="0" y="8074"/>
                  <a:pt x="6" y="8068"/>
                  <a:pt x="12" y="8068"/>
                </a:cubicBezTo>
                <a:cubicBezTo>
                  <a:pt x="19" y="8068"/>
                  <a:pt x="24" y="8074"/>
                  <a:pt x="24" y="8080"/>
                </a:cubicBezTo>
                <a:close/>
                <a:moveTo>
                  <a:pt x="24" y="8129"/>
                </a:moveTo>
                <a:lnTo>
                  <a:pt x="24" y="8129"/>
                </a:lnTo>
                <a:cubicBezTo>
                  <a:pt x="24" y="8135"/>
                  <a:pt x="19" y="8141"/>
                  <a:pt x="12" y="8141"/>
                </a:cubicBezTo>
                <a:cubicBezTo>
                  <a:pt x="6" y="8141"/>
                  <a:pt x="0" y="8135"/>
                  <a:pt x="0" y="8129"/>
                </a:cubicBezTo>
                <a:cubicBezTo>
                  <a:pt x="0" y="8122"/>
                  <a:pt x="6" y="8117"/>
                  <a:pt x="12" y="8117"/>
                </a:cubicBezTo>
                <a:cubicBezTo>
                  <a:pt x="19" y="8117"/>
                  <a:pt x="24" y="8122"/>
                  <a:pt x="24" y="8129"/>
                </a:cubicBezTo>
                <a:close/>
                <a:moveTo>
                  <a:pt x="24" y="8177"/>
                </a:moveTo>
                <a:lnTo>
                  <a:pt x="24" y="8177"/>
                </a:lnTo>
                <a:cubicBezTo>
                  <a:pt x="24" y="8183"/>
                  <a:pt x="19" y="8189"/>
                  <a:pt x="12" y="8189"/>
                </a:cubicBezTo>
                <a:cubicBezTo>
                  <a:pt x="6" y="8189"/>
                  <a:pt x="0" y="8183"/>
                  <a:pt x="0" y="8177"/>
                </a:cubicBezTo>
                <a:cubicBezTo>
                  <a:pt x="0" y="8170"/>
                  <a:pt x="6" y="8165"/>
                  <a:pt x="12" y="8165"/>
                </a:cubicBezTo>
                <a:cubicBezTo>
                  <a:pt x="19" y="8165"/>
                  <a:pt x="24" y="8170"/>
                  <a:pt x="24" y="8177"/>
                </a:cubicBezTo>
                <a:close/>
                <a:moveTo>
                  <a:pt x="24" y="8225"/>
                </a:moveTo>
                <a:lnTo>
                  <a:pt x="24" y="8225"/>
                </a:lnTo>
                <a:cubicBezTo>
                  <a:pt x="24" y="8231"/>
                  <a:pt x="19" y="8237"/>
                  <a:pt x="12" y="8237"/>
                </a:cubicBezTo>
                <a:cubicBezTo>
                  <a:pt x="6" y="8237"/>
                  <a:pt x="0" y="8231"/>
                  <a:pt x="0" y="8225"/>
                </a:cubicBezTo>
                <a:cubicBezTo>
                  <a:pt x="0" y="8218"/>
                  <a:pt x="6" y="8213"/>
                  <a:pt x="12" y="8213"/>
                </a:cubicBezTo>
                <a:cubicBezTo>
                  <a:pt x="19" y="8213"/>
                  <a:pt x="24" y="8218"/>
                  <a:pt x="24" y="8225"/>
                </a:cubicBezTo>
                <a:close/>
                <a:moveTo>
                  <a:pt x="24" y="8273"/>
                </a:moveTo>
                <a:lnTo>
                  <a:pt x="24" y="8273"/>
                </a:lnTo>
                <a:cubicBezTo>
                  <a:pt x="24" y="8279"/>
                  <a:pt x="19" y="8285"/>
                  <a:pt x="12" y="8285"/>
                </a:cubicBezTo>
                <a:cubicBezTo>
                  <a:pt x="6" y="8285"/>
                  <a:pt x="0" y="8279"/>
                  <a:pt x="0" y="8273"/>
                </a:cubicBezTo>
                <a:cubicBezTo>
                  <a:pt x="0" y="8266"/>
                  <a:pt x="6" y="8261"/>
                  <a:pt x="12" y="8261"/>
                </a:cubicBezTo>
                <a:cubicBezTo>
                  <a:pt x="19" y="8261"/>
                  <a:pt x="24" y="8266"/>
                  <a:pt x="24" y="8273"/>
                </a:cubicBezTo>
                <a:close/>
                <a:moveTo>
                  <a:pt x="24" y="8321"/>
                </a:moveTo>
                <a:lnTo>
                  <a:pt x="24" y="8321"/>
                </a:lnTo>
                <a:cubicBezTo>
                  <a:pt x="24" y="8327"/>
                  <a:pt x="19" y="8333"/>
                  <a:pt x="12" y="8333"/>
                </a:cubicBezTo>
                <a:cubicBezTo>
                  <a:pt x="6" y="8333"/>
                  <a:pt x="0" y="8327"/>
                  <a:pt x="0" y="8321"/>
                </a:cubicBezTo>
                <a:cubicBezTo>
                  <a:pt x="0" y="8314"/>
                  <a:pt x="6" y="8309"/>
                  <a:pt x="12" y="8309"/>
                </a:cubicBezTo>
                <a:cubicBezTo>
                  <a:pt x="19" y="8309"/>
                  <a:pt x="24" y="8314"/>
                  <a:pt x="24" y="8321"/>
                </a:cubicBezTo>
                <a:close/>
                <a:moveTo>
                  <a:pt x="24" y="8369"/>
                </a:moveTo>
                <a:lnTo>
                  <a:pt x="24" y="8369"/>
                </a:lnTo>
                <a:cubicBezTo>
                  <a:pt x="24" y="8375"/>
                  <a:pt x="19" y="8381"/>
                  <a:pt x="12" y="8381"/>
                </a:cubicBezTo>
                <a:cubicBezTo>
                  <a:pt x="6" y="8381"/>
                  <a:pt x="0" y="8375"/>
                  <a:pt x="0" y="8369"/>
                </a:cubicBezTo>
                <a:cubicBezTo>
                  <a:pt x="0" y="8362"/>
                  <a:pt x="6" y="8357"/>
                  <a:pt x="12" y="8357"/>
                </a:cubicBezTo>
                <a:cubicBezTo>
                  <a:pt x="19" y="8357"/>
                  <a:pt x="24" y="8362"/>
                  <a:pt x="24" y="8369"/>
                </a:cubicBezTo>
                <a:close/>
                <a:moveTo>
                  <a:pt x="24" y="8417"/>
                </a:moveTo>
                <a:lnTo>
                  <a:pt x="24" y="8417"/>
                </a:lnTo>
                <a:cubicBezTo>
                  <a:pt x="24" y="8423"/>
                  <a:pt x="19" y="8429"/>
                  <a:pt x="12" y="8429"/>
                </a:cubicBezTo>
                <a:cubicBezTo>
                  <a:pt x="6" y="8429"/>
                  <a:pt x="0" y="8423"/>
                  <a:pt x="0" y="8417"/>
                </a:cubicBezTo>
                <a:cubicBezTo>
                  <a:pt x="0" y="8410"/>
                  <a:pt x="6" y="8405"/>
                  <a:pt x="12" y="8405"/>
                </a:cubicBezTo>
                <a:cubicBezTo>
                  <a:pt x="19" y="8405"/>
                  <a:pt x="24" y="8410"/>
                  <a:pt x="24" y="8417"/>
                </a:cubicBezTo>
                <a:close/>
                <a:moveTo>
                  <a:pt x="24" y="8465"/>
                </a:moveTo>
                <a:lnTo>
                  <a:pt x="24" y="8465"/>
                </a:lnTo>
                <a:cubicBezTo>
                  <a:pt x="24" y="8471"/>
                  <a:pt x="19" y="8477"/>
                  <a:pt x="12" y="8477"/>
                </a:cubicBezTo>
                <a:cubicBezTo>
                  <a:pt x="6" y="8477"/>
                  <a:pt x="0" y="8471"/>
                  <a:pt x="0" y="8465"/>
                </a:cubicBezTo>
                <a:cubicBezTo>
                  <a:pt x="0" y="8458"/>
                  <a:pt x="6" y="8453"/>
                  <a:pt x="12" y="8453"/>
                </a:cubicBezTo>
                <a:cubicBezTo>
                  <a:pt x="19" y="8453"/>
                  <a:pt x="24" y="8458"/>
                  <a:pt x="24" y="8465"/>
                </a:cubicBezTo>
                <a:close/>
                <a:moveTo>
                  <a:pt x="24" y="8513"/>
                </a:moveTo>
                <a:lnTo>
                  <a:pt x="24" y="8513"/>
                </a:lnTo>
                <a:cubicBezTo>
                  <a:pt x="24" y="8519"/>
                  <a:pt x="19" y="8525"/>
                  <a:pt x="12" y="8525"/>
                </a:cubicBezTo>
                <a:cubicBezTo>
                  <a:pt x="6" y="8525"/>
                  <a:pt x="0" y="8519"/>
                  <a:pt x="0" y="8513"/>
                </a:cubicBezTo>
                <a:cubicBezTo>
                  <a:pt x="0" y="8506"/>
                  <a:pt x="6" y="8501"/>
                  <a:pt x="12" y="8501"/>
                </a:cubicBezTo>
                <a:cubicBezTo>
                  <a:pt x="19" y="8501"/>
                  <a:pt x="24" y="8506"/>
                  <a:pt x="24" y="8513"/>
                </a:cubicBezTo>
                <a:close/>
                <a:moveTo>
                  <a:pt x="24" y="8561"/>
                </a:moveTo>
                <a:lnTo>
                  <a:pt x="24" y="8561"/>
                </a:lnTo>
                <a:cubicBezTo>
                  <a:pt x="24" y="8567"/>
                  <a:pt x="19" y="8573"/>
                  <a:pt x="12" y="8573"/>
                </a:cubicBezTo>
                <a:cubicBezTo>
                  <a:pt x="6" y="8573"/>
                  <a:pt x="0" y="8567"/>
                  <a:pt x="0" y="8561"/>
                </a:cubicBezTo>
                <a:cubicBezTo>
                  <a:pt x="0" y="8554"/>
                  <a:pt x="6" y="8549"/>
                  <a:pt x="12" y="8549"/>
                </a:cubicBezTo>
                <a:cubicBezTo>
                  <a:pt x="19" y="8549"/>
                  <a:pt x="24" y="8554"/>
                  <a:pt x="24" y="8561"/>
                </a:cubicBezTo>
                <a:close/>
                <a:moveTo>
                  <a:pt x="24" y="8609"/>
                </a:moveTo>
                <a:lnTo>
                  <a:pt x="24" y="8609"/>
                </a:lnTo>
                <a:cubicBezTo>
                  <a:pt x="24" y="8615"/>
                  <a:pt x="19" y="8621"/>
                  <a:pt x="12" y="8621"/>
                </a:cubicBezTo>
                <a:cubicBezTo>
                  <a:pt x="6" y="8621"/>
                  <a:pt x="0" y="8615"/>
                  <a:pt x="0" y="8609"/>
                </a:cubicBezTo>
                <a:cubicBezTo>
                  <a:pt x="0" y="8602"/>
                  <a:pt x="6" y="8597"/>
                  <a:pt x="12" y="8597"/>
                </a:cubicBezTo>
                <a:cubicBezTo>
                  <a:pt x="19" y="8597"/>
                  <a:pt x="24" y="8602"/>
                  <a:pt x="24" y="8609"/>
                </a:cubicBezTo>
                <a:close/>
                <a:moveTo>
                  <a:pt x="24" y="8657"/>
                </a:moveTo>
                <a:lnTo>
                  <a:pt x="24" y="8657"/>
                </a:lnTo>
                <a:cubicBezTo>
                  <a:pt x="24" y="8663"/>
                  <a:pt x="19" y="8669"/>
                  <a:pt x="12" y="8669"/>
                </a:cubicBezTo>
                <a:cubicBezTo>
                  <a:pt x="6" y="8669"/>
                  <a:pt x="0" y="8663"/>
                  <a:pt x="0" y="8657"/>
                </a:cubicBezTo>
                <a:cubicBezTo>
                  <a:pt x="0" y="8650"/>
                  <a:pt x="6" y="8645"/>
                  <a:pt x="12" y="8645"/>
                </a:cubicBezTo>
                <a:cubicBezTo>
                  <a:pt x="19" y="8645"/>
                  <a:pt x="24" y="8650"/>
                  <a:pt x="24" y="8657"/>
                </a:cubicBezTo>
                <a:close/>
                <a:moveTo>
                  <a:pt x="24" y="8705"/>
                </a:moveTo>
                <a:lnTo>
                  <a:pt x="24" y="8705"/>
                </a:lnTo>
                <a:cubicBezTo>
                  <a:pt x="24" y="8711"/>
                  <a:pt x="19" y="8717"/>
                  <a:pt x="12" y="8717"/>
                </a:cubicBezTo>
                <a:cubicBezTo>
                  <a:pt x="6" y="8717"/>
                  <a:pt x="0" y="8711"/>
                  <a:pt x="0" y="8705"/>
                </a:cubicBezTo>
                <a:cubicBezTo>
                  <a:pt x="0" y="8698"/>
                  <a:pt x="6" y="8693"/>
                  <a:pt x="12" y="8693"/>
                </a:cubicBezTo>
                <a:cubicBezTo>
                  <a:pt x="19" y="8693"/>
                  <a:pt x="24" y="8698"/>
                  <a:pt x="24" y="8705"/>
                </a:cubicBezTo>
                <a:close/>
                <a:moveTo>
                  <a:pt x="24" y="8753"/>
                </a:moveTo>
                <a:lnTo>
                  <a:pt x="24" y="8753"/>
                </a:lnTo>
                <a:cubicBezTo>
                  <a:pt x="24" y="8759"/>
                  <a:pt x="19" y="8765"/>
                  <a:pt x="12" y="8765"/>
                </a:cubicBezTo>
                <a:cubicBezTo>
                  <a:pt x="6" y="8765"/>
                  <a:pt x="0" y="8759"/>
                  <a:pt x="0" y="8753"/>
                </a:cubicBezTo>
                <a:cubicBezTo>
                  <a:pt x="0" y="8746"/>
                  <a:pt x="6" y="8741"/>
                  <a:pt x="12" y="8741"/>
                </a:cubicBezTo>
                <a:cubicBezTo>
                  <a:pt x="19" y="8741"/>
                  <a:pt x="24" y="8746"/>
                  <a:pt x="24" y="8753"/>
                </a:cubicBezTo>
                <a:close/>
                <a:moveTo>
                  <a:pt x="24" y="8801"/>
                </a:moveTo>
                <a:lnTo>
                  <a:pt x="24" y="8801"/>
                </a:lnTo>
                <a:cubicBezTo>
                  <a:pt x="24" y="8808"/>
                  <a:pt x="19" y="8813"/>
                  <a:pt x="12" y="8813"/>
                </a:cubicBezTo>
                <a:cubicBezTo>
                  <a:pt x="6" y="8813"/>
                  <a:pt x="0" y="8808"/>
                  <a:pt x="0" y="8801"/>
                </a:cubicBezTo>
                <a:cubicBezTo>
                  <a:pt x="0" y="8794"/>
                  <a:pt x="6" y="8789"/>
                  <a:pt x="12" y="8789"/>
                </a:cubicBezTo>
                <a:cubicBezTo>
                  <a:pt x="19" y="8789"/>
                  <a:pt x="24" y="8794"/>
                  <a:pt x="24" y="8801"/>
                </a:cubicBezTo>
                <a:close/>
                <a:moveTo>
                  <a:pt x="24" y="8849"/>
                </a:moveTo>
                <a:lnTo>
                  <a:pt x="24" y="8849"/>
                </a:lnTo>
                <a:cubicBezTo>
                  <a:pt x="24" y="8856"/>
                  <a:pt x="19" y="8861"/>
                  <a:pt x="12" y="8861"/>
                </a:cubicBezTo>
                <a:cubicBezTo>
                  <a:pt x="6" y="8861"/>
                  <a:pt x="0" y="8856"/>
                  <a:pt x="0" y="8849"/>
                </a:cubicBezTo>
                <a:cubicBezTo>
                  <a:pt x="0" y="8842"/>
                  <a:pt x="6" y="8837"/>
                  <a:pt x="12" y="8837"/>
                </a:cubicBezTo>
                <a:cubicBezTo>
                  <a:pt x="19" y="8837"/>
                  <a:pt x="24" y="8842"/>
                  <a:pt x="24" y="8849"/>
                </a:cubicBezTo>
                <a:close/>
                <a:moveTo>
                  <a:pt x="24" y="8897"/>
                </a:moveTo>
                <a:lnTo>
                  <a:pt x="24" y="8897"/>
                </a:lnTo>
                <a:cubicBezTo>
                  <a:pt x="24" y="8904"/>
                  <a:pt x="19" y="8909"/>
                  <a:pt x="12" y="8909"/>
                </a:cubicBezTo>
                <a:cubicBezTo>
                  <a:pt x="6" y="8909"/>
                  <a:pt x="0" y="8904"/>
                  <a:pt x="0" y="8897"/>
                </a:cubicBezTo>
                <a:cubicBezTo>
                  <a:pt x="0" y="8890"/>
                  <a:pt x="6" y="8885"/>
                  <a:pt x="12" y="8885"/>
                </a:cubicBezTo>
                <a:cubicBezTo>
                  <a:pt x="19" y="8885"/>
                  <a:pt x="24" y="8890"/>
                  <a:pt x="24" y="8897"/>
                </a:cubicBezTo>
                <a:close/>
                <a:moveTo>
                  <a:pt x="24" y="8945"/>
                </a:moveTo>
                <a:lnTo>
                  <a:pt x="24" y="8945"/>
                </a:lnTo>
                <a:cubicBezTo>
                  <a:pt x="24" y="8952"/>
                  <a:pt x="19" y="8957"/>
                  <a:pt x="12" y="8957"/>
                </a:cubicBezTo>
                <a:cubicBezTo>
                  <a:pt x="6" y="8957"/>
                  <a:pt x="0" y="8952"/>
                  <a:pt x="0" y="8945"/>
                </a:cubicBezTo>
                <a:cubicBezTo>
                  <a:pt x="0" y="8938"/>
                  <a:pt x="6" y="8933"/>
                  <a:pt x="12" y="8933"/>
                </a:cubicBezTo>
                <a:cubicBezTo>
                  <a:pt x="19" y="8933"/>
                  <a:pt x="24" y="8938"/>
                  <a:pt x="24" y="8945"/>
                </a:cubicBezTo>
                <a:close/>
                <a:moveTo>
                  <a:pt x="24" y="8993"/>
                </a:moveTo>
                <a:lnTo>
                  <a:pt x="24" y="8993"/>
                </a:lnTo>
                <a:cubicBezTo>
                  <a:pt x="24" y="9000"/>
                  <a:pt x="19" y="9005"/>
                  <a:pt x="12" y="9005"/>
                </a:cubicBezTo>
                <a:cubicBezTo>
                  <a:pt x="6" y="9005"/>
                  <a:pt x="0" y="9000"/>
                  <a:pt x="0" y="8993"/>
                </a:cubicBezTo>
                <a:cubicBezTo>
                  <a:pt x="0" y="8986"/>
                  <a:pt x="6" y="8981"/>
                  <a:pt x="12" y="8981"/>
                </a:cubicBezTo>
                <a:cubicBezTo>
                  <a:pt x="19" y="8981"/>
                  <a:pt x="24" y="8986"/>
                  <a:pt x="24" y="8993"/>
                </a:cubicBezTo>
                <a:close/>
                <a:moveTo>
                  <a:pt x="24" y="9041"/>
                </a:moveTo>
                <a:lnTo>
                  <a:pt x="24" y="9041"/>
                </a:lnTo>
                <a:cubicBezTo>
                  <a:pt x="24" y="9048"/>
                  <a:pt x="19" y="9053"/>
                  <a:pt x="12" y="9053"/>
                </a:cubicBezTo>
                <a:cubicBezTo>
                  <a:pt x="6" y="9053"/>
                  <a:pt x="0" y="9048"/>
                  <a:pt x="0" y="9041"/>
                </a:cubicBezTo>
                <a:cubicBezTo>
                  <a:pt x="0" y="9034"/>
                  <a:pt x="6" y="9029"/>
                  <a:pt x="12" y="9029"/>
                </a:cubicBezTo>
                <a:cubicBezTo>
                  <a:pt x="19" y="9029"/>
                  <a:pt x="24" y="9034"/>
                  <a:pt x="24" y="9041"/>
                </a:cubicBezTo>
                <a:close/>
                <a:moveTo>
                  <a:pt x="24" y="9089"/>
                </a:moveTo>
                <a:lnTo>
                  <a:pt x="24" y="9089"/>
                </a:lnTo>
                <a:cubicBezTo>
                  <a:pt x="24" y="9096"/>
                  <a:pt x="19" y="9101"/>
                  <a:pt x="12" y="9101"/>
                </a:cubicBezTo>
                <a:cubicBezTo>
                  <a:pt x="6" y="9101"/>
                  <a:pt x="0" y="9096"/>
                  <a:pt x="0" y="9089"/>
                </a:cubicBezTo>
                <a:cubicBezTo>
                  <a:pt x="0" y="9082"/>
                  <a:pt x="6" y="9077"/>
                  <a:pt x="12" y="9077"/>
                </a:cubicBezTo>
                <a:cubicBezTo>
                  <a:pt x="19" y="9077"/>
                  <a:pt x="24" y="9082"/>
                  <a:pt x="24" y="9089"/>
                </a:cubicBezTo>
                <a:close/>
                <a:moveTo>
                  <a:pt x="24" y="9137"/>
                </a:moveTo>
                <a:lnTo>
                  <a:pt x="24" y="9137"/>
                </a:lnTo>
                <a:cubicBezTo>
                  <a:pt x="24" y="9144"/>
                  <a:pt x="19" y="9149"/>
                  <a:pt x="12" y="9149"/>
                </a:cubicBezTo>
                <a:cubicBezTo>
                  <a:pt x="6" y="9149"/>
                  <a:pt x="0" y="9144"/>
                  <a:pt x="0" y="9137"/>
                </a:cubicBezTo>
                <a:cubicBezTo>
                  <a:pt x="0" y="9130"/>
                  <a:pt x="6" y="9125"/>
                  <a:pt x="12" y="9125"/>
                </a:cubicBezTo>
                <a:cubicBezTo>
                  <a:pt x="19" y="9125"/>
                  <a:pt x="24" y="9130"/>
                  <a:pt x="24" y="9137"/>
                </a:cubicBezTo>
                <a:close/>
                <a:moveTo>
                  <a:pt x="24" y="9185"/>
                </a:moveTo>
                <a:lnTo>
                  <a:pt x="24" y="9185"/>
                </a:lnTo>
                <a:cubicBezTo>
                  <a:pt x="24" y="9192"/>
                  <a:pt x="19" y="9197"/>
                  <a:pt x="12" y="9197"/>
                </a:cubicBezTo>
                <a:cubicBezTo>
                  <a:pt x="6" y="9197"/>
                  <a:pt x="0" y="9192"/>
                  <a:pt x="0" y="9185"/>
                </a:cubicBezTo>
                <a:cubicBezTo>
                  <a:pt x="0" y="9178"/>
                  <a:pt x="6" y="9173"/>
                  <a:pt x="12" y="9173"/>
                </a:cubicBezTo>
                <a:cubicBezTo>
                  <a:pt x="19" y="9173"/>
                  <a:pt x="24" y="9178"/>
                  <a:pt x="24" y="9185"/>
                </a:cubicBezTo>
                <a:close/>
                <a:moveTo>
                  <a:pt x="24" y="9233"/>
                </a:moveTo>
                <a:lnTo>
                  <a:pt x="24" y="9233"/>
                </a:lnTo>
                <a:cubicBezTo>
                  <a:pt x="24" y="9240"/>
                  <a:pt x="19" y="9245"/>
                  <a:pt x="12" y="9245"/>
                </a:cubicBezTo>
                <a:cubicBezTo>
                  <a:pt x="6" y="9245"/>
                  <a:pt x="0" y="9240"/>
                  <a:pt x="0" y="9233"/>
                </a:cubicBezTo>
                <a:cubicBezTo>
                  <a:pt x="0" y="9226"/>
                  <a:pt x="6" y="9221"/>
                  <a:pt x="12" y="9221"/>
                </a:cubicBezTo>
                <a:cubicBezTo>
                  <a:pt x="19" y="9221"/>
                  <a:pt x="24" y="9226"/>
                  <a:pt x="24" y="9233"/>
                </a:cubicBezTo>
                <a:close/>
                <a:moveTo>
                  <a:pt x="24" y="9281"/>
                </a:moveTo>
                <a:lnTo>
                  <a:pt x="24" y="9281"/>
                </a:lnTo>
                <a:cubicBezTo>
                  <a:pt x="24" y="9288"/>
                  <a:pt x="19" y="9293"/>
                  <a:pt x="12" y="9293"/>
                </a:cubicBezTo>
                <a:cubicBezTo>
                  <a:pt x="6" y="9293"/>
                  <a:pt x="0" y="9288"/>
                  <a:pt x="0" y="9281"/>
                </a:cubicBezTo>
                <a:cubicBezTo>
                  <a:pt x="0" y="9274"/>
                  <a:pt x="6" y="9269"/>
                  <a:pt x="12" y="9269"/>
                </a:cubicBezTo>
                <a:cubicBezTo>
                  <a:pt x="19" y="9269"/>
                  <a:pt x="24" y="9274"/>
                  <a:pt x="24" y="9281"/>
                </a:cubicBezTo>
                <a:close/>
                <a:moveTo>
                  <a:pt x="24" y="9329"/>
                </a:moveTo>
                <a:lnTo>
                  <a:pt x="24" y="9329"/>
                </a:lnTo>
                <a:cubicBezTo>
                  <a:pt x="24" y="9336"/>
                  <a:pt x="19" y="9341"/>
                  <a:pt x="12" y="9341"/>
                </a:cubicBezTo>
                <a:cubicBezTo>
                  <a:pt x="6" y="9341"/>
                  <a:pt x="0" y="9336"/>
                  <a:pt x="0" y="9329"/>
                </a:cubicBezTo>
                <a:cubicBezTo>
                  <a:pt x="0" y="9323"/>
                  <a:pt x="6" y="9317"/>
                  <a:pt x="12" y="9317"/>
                </a:cubicBezTo>
                <a:cubicBezTo>
                  <a:pt x="19" y="9317"/>
                  <a:pt x="24" y="9323"/>
                  <a:pt x="24" y="9329"/>
                </a:cubicBezTo>
                <a:close/>
                <a:moveTo>
                  <a:pt x="24" y="9377"/>
                </a:moveTo>
                <a:lnTo>
                  <a:pt x="24" y="9377"/>
                </a:lnTo>
                <a:cubicBezTo>
                  <a:pt x="24" y="9384"/>
                  <a:pt x="19" y="9389"/>
                  <a:pt x="12" y="9389"/>
                </a:cubicBezTo>
                <a:cubicBezTo>
                  <a:pt x="6" y="9389"/>
                  <a:pt x="0" y="9384"/>
                  <a:pt x="0" y="9377"/>
                </a:cubicBezTo>
                <a:cubicBezTo>
                  <a:pt x="0" y="9371"/>
                  <a:pt x="6" y="9365"/>
                  <a:pt x="12" y="9365"/>
                </a:cubicBezTo>
                <a:cubicBezTo>
                  <a:pt x="19" y="9365"/>
                  <a:pt x="24" y="9371"/>
                  <a:pt x="24" y="9377"/>
                </a:cubicBezTo>
                <a:close/>
                <a:moveTo>
                  <a:pt x="24" y="9425"/>
                </a:moveTo>
                <a:lnTo>
                  <a:pt x="24" y="9425"/>
                </a:lnTo>
                <a:cubicBezTo>
                  <a:pt x="24" y="9432"/>
                  <a:pt x="19" y="9437"/>
                  <a:pt x="12" y="9437"/>
                </a:cubicBezTo>
                <a:cubicBezTo>
                  <a:pt x="6" y="9437"/>
                  <a:pt x="0" y="9432"/>
                  <a:pt x="0" y="9425"/>
                </a:cubicBezTo>
                <a:cubicBezTo>
                  <a:pt x="0" y="9419"/>
                  <a:pt x="6" y="9413"/>
                  <a:pt x="12" y="9413"/>
                </a:cubicBezTo>
                <a:cubicBezTo>
                  <a:pt x="19" y="9413"/>
                  <a:pt x="24" y="9419"/>
                  <a:pt x="24" y="9425"/>
                </a:cubicBezTo>
                <a:close/>
                <a:moveTo>
                  <a:pt x="24" y="9473"/>
                </a:moveTo>
                <a:lnTo>
                  <a:pt x="24" y="9473"/>
                </a:lnTo>
                <a:cubicBezTo>
                  <a:pt x="24" y="9480"/>
                  <a:pt x="19" y="9485"/>
                  <a:pt x="12" y="9485"/>
                </a:cubicBezTo>
                <a:cubicBezTo>
                  <a:pt x="6" y="9485"/>
                  <a:pt x="0" y="9480"/>
                  <a:pt x="0" y="9473"/>
                </a:cubicBezTo>
                <a:cubicBezTo>
                  <a:pt x="0" y="9467"/>
                  <a:pt x="6" y="9461"/>
                  <a:pt x="12" y="9461"/>
                </a:cubicBezTo>
                <a:cubicBezTo>
                  <a:pt x="19" y="9461"/>
                  <a:pt x="24" y="9467"/>
                  <a:pt x="24" y="9473"/>
                </a:cubicBezTo>
                <a:close/>
                <a:moveTo>
                  <a:pt x="24" y="9521"/>
                </a:moveTo>
                <a:lnTo>
                  <a:pt x="24" y="9521"/>
                </a:lnTo>
                <a:cubicBezTo>
                  <a:pt x="24" y="9528"/>
                  <a:pt x="19" y="9533"/>
                  <a:pt x="12" y="9533"/>
                </a:cubicBezTo>
                <a:cubicBezTo>
                  <a:pt x="6" y="9533"/>
                  <a:pt x="0" y="9528"/>
                  <a:pt x="0" y="9521"/>
                </a:cubicBezTo>
                <a:cubicBezTo>
                  <a:pt x="0" y="9515"/>
                  <a:pt x="6" y="9509"/>
                  <a:pt x="12" y="9509"/>
                </a:cubicBezTo>
                <a:cubicBezTo>
                  <a:pt x="19" y="9509"/>
                  <a:pt x="24" y="9515"/>
                  <a:pt x="24" y="9521"/>
                </a:cubicBezTo>
                <a:close/>
                <a:moveTo>
                  <a:pt x="24" y="9569"/>
                </a:moveTo>
                <a:lnTo>
                  <a:pt x="24" y="9569"/>
                </a:lnTo>
                <a:cubicBezTo>
                  <a:pt x="24" y="9576"/>
                  <a:pt x="19" y="9581"/>
                  <a:pt x="12" y="9581"/>
                </a:cubicBezTo>
                <a:cubicBezTo>
                  <a:pt x="6" y="9581"/>
                  <a:pt x="0" y="9576"/>
                  <a:pt x="0" y="9569"/>
                </a:cubicBezTo>
                <a:cubicBezTo>
                  <a:pt x="0" y="9563"/>
                  <a:pt x="6" y="9557"/>
                  <a:pt x="12" y="9557"/>
                </a:cubicBezTo>
                <a:cubicBezTo>
                  <a:pt x="19" y="9557"/>
                  <a:pt x="24" y="9563"/>
                  <a:pt x="24" y="9569"/>
                </a:cubicBezTo>
                <a:close/>
                <a:moveTo>
                  <a:pt x="24" y="9617"/>
                </a:moveTo>
                <a:lnTo>
                  <a:pt x="24" y="9617"/>
                </a:lnTo>
                <a:cubicBezTo>
                  <a:pt x="24" y="9624"/>
                  <a:pt x="19" y="9629"/>
                  <a:pt x="12" y="9629"/>
                </a:cubicBezTo>
                <a:cubicBezTo>
                  <a:pt x="6" y="9629"/>
                  <a:pt x="0" y="9624"/>
                  <a:pt x="0" y="9617"/>
                </a:cubicBezTo>
                <a:cubicBezTo>
                  <a:pt x="0" y="9611"/>
                  <a:pt x="6" y="9605"/>
                  <a:pt x="12" y="9605"/>
                </a:cubicBezTo>
                <a:cubicBezTo>
                  <a:pt x="19" y="9605"/>
                  <a:pt x="24" y="9611"/>
                  <a:pt x="24" y="9617"/>
                </a:cubicBezTo>
                <a:close/>
                <a:moveTo>
                  <a:pt x="24" y="9665"/>
                </a:moveTo>
                <a:lnTo>
                  <a:pt x="24" y="9665"/>
                </a:lnTo>
                <a:cubicBezTo>
                  <a:pt x="24" y="9672"/>
                  <a:pt x="19" y="9677"/>
                  <a:pt x="12" y="9677"/>
                </a:cubicBezTo>
                <a:cubicBezTo>
                  <a:pt x="6" y="9677"/>
                  <a:pt x="0" y="9672"/>
                  <a:pt x="0" y="9665"/>
                </a:cubicBezTo>
                <a:cubicBezTo>
                  <a:pt x="0" y="9659"/>
                  <a:pt x="6" y="9653"/>
                  <a:pt x="12" y="9653"/>
                </a:cubicBezTo>
                <a:cubicBezTo>
                  <a:pt x="19" y="9653"/>
                  <a:pt x="24" y="9659"/>
                  <a:pt x="24" y="9665"/>
                </a:cubicBezTo>
                <a:close/>
                <a:moveTo>
                  <a:pt x="24" y="9713"/>
                </a:moveTo>
                <a:lnTo>
                  <a:pt x="24" y="9713"/>
                </a:lnTo>
                <a:cubicBezTo>
                  <a:pt x="24" y="9720"/>
                  <a:pt x="19" y="9725"/>
                  <a:pt x="12" y="9725"/>
                </a:cubicBezTo>
                <a:cubicBezTo>
                  <a:pt x="6" y="9725"/>
                  <a:pt x="0" y="9720"/>
                  <a:pt x="0" y="9713"/>
                </a:cubicBezTo>
                <a:cubicBezTo>
                  <a:pt x="0" y="9707"/>
                  <a:pt x="6" y="9701"/>
                  <a:pt x="12" y="9701"/>
                </a:cubicBezTo>
                <a:cubicBezTo>
                  <a:pt x="19" y="9701"/>
                  <a:pt x="24" y="9707"/>
                  <a:pt x="24" y="9713"/>
                </a:cubicBezTo>
                <a:close/>
                <a:moveTo>
                  <a:pt x="24" y="9761"/>
                </a:moveTo>
                <a:lnTo>
                  <a:pt x="24" y="9761"/>
                </a:lnTo>
                <a:cubicBezTo>
                  <a:pt x="24" y="9768"/>
                  <a:pt x="19" y="9773"/>
                  <a:pt x="12" y="9773"/>
                </a:cubicBezTo>
                <a:cubicBezTo>
                  <a:pt x="6" y="9773"/>
                  <a:pt x="0" y="9768"/>
                  <a:pt x="0" y="9761"/>
                </a:cubicBezTo>
                <a:cubicBezTo>
                  <a:pt x="0" y="9755"/>
                  <a:pt x="6" y="9749"/>
                  <a:pt x="12" y="9749"/>
                </a:cubicBezTo>
                <a:cubicBezTo>
                  <a:pt x="19" y="9749"/>
                  <a:pt x="24" y="9755"/>
                  <a:pt x="24" y="9761"/>
                </a:cubicBezTo>
                <a:close/>
                <a:moveTo>
                  <a:pt x="24" y="9809"/>
                </a:moveTo>
                <a:lnTo>
                  <a:pt x="24" y="9809"/>
                </a:lnTo>
                <a:cubicBezTo>
                  <a:pt x="24" y="9816"/>
                  <a:pt x="19" y="9821"/>
                  <a:pt x="12" y="9821"/>
                </a:cubicBezTo>
                <a:cubicBezTo>
                  <a:pt x="6" y="9821"/>
                  <a:pt x="0" y="9816"/>
                  <a:pt x="0" y="9809"/>
                </a:cubicBezTo>
                <a:cubicBezTo>
                  <a:pt x="0" y="9803"/>
                  <a:pt x="6" y="9797"/>
                  <a:pt x="12" y="9797"/>
                </a:cubicBezTo>
                <a:cubicBezTo>
                  <a:pt x="19" y="9797"/>
                  <a:pt x="24" y="9803"/>
                  <a:pt x="24" y="9809"/>
                </a:cubicBezTo>
                <a:close/>
                <a:moveTo>
                  <a:pt x="24" y="9857"/>
                </a:moveTo>
                <a:lnTo>
                  <a:pt x="24" y="9857"/>
                </a:lnTo>
                <a:cubicBezTo>
                  <a:pt x="24" y="9864"/>
                  <a:pt x="19" y="9869"/>
                  <a:pt x="12" y="9869"/>
                </a:cubicBezTo>
                <a:cubicBezTo>
                  <a:pt x="6" y="9869"/>
                  <a:pt x="0" y="9864"/>
                  <a:pt x="0" y="9857"/>
                </a:cubicBezTo>
                <a:cubicBezTo>
                  <a:pt x="0" y="9851"/>
                  <a:pt x="6" y="9845"/>
                  <a:pt x="12" y="9845"/>
                </a:cubicBezTo>
                <a:cubicBezTo>
                  <a:pt x="19" y="9845"/>
                  <a:pt x="24" y="9851"/>
                  <a:pt x="24" y="9857"/>
                </a:cubicBezTo>
                <a:close/>
                <a:moveTo>
                  <a:pt x="24" y="9905"/>
                </a:moveTo>
                <a:lnTo>
                  <a:pt x="24" y="9905"/>
                </a:lnTo>
                <a:cubicBezTo>
                  <a:pt x="24" y="9912"/>
                  <a:pt x="19" y="9917"/>
                  <a:pt x="12" y="9917"/>
                </a:cubicBezTo>
                <a:cubicBezTo>
                  <a:pt x="6" y="9917"/>
                  <a:pt x="0" y="9912"/>
                  <a:pt x="0" y="9905"/>
                </a:cubicBezTo>
                <a:cubicBezTo>
                  <a:pt x="0" y="9899"/>
                  <a:pt x="6" y="9893"/>
                  <a:pt x="12" y="9893"/>
                </a:cubicBezTo>
                <a:cubicBezTo>
                  <a:pt x="19" y="9893"/>
                  <a:pt x="24" y="9899"/>
                  <a:pt x="24" y="9905"/>
                </a:cubicBez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46" name="Freeform 54"/>
          <p:cNvSpPr>
            <a:spLocks noEditPoints="1"/>
          </p:cNvSpPr>
          <p:nvPr/>
        </p:nvSpPr>
        <p:spPr bwMode="auto">
          <a:xfrm>
            <a:off x="4156075" y="3575050"/>
            <a:ext cx="349250" cy="76200"/>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47" name="Rectangle 55"/>
          <p:cNvSpPr>
            <a:spLocks noChangeArrowheads="1"/>
          </p:cNvSpPr>
          <p:nvPr/>
        </p:nvSpPr>
        <p:spPr bwMode="auto">
          <a:xfrm>
            <a:off x="1990725" y="3840163"/>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48" name="Rectangle 56"/>
          <p:cNvSpPr>
            <a:spLocks noChangeArrowheads="1"/>
          </p:cNvSpPr>
          <p:nvPr/>
        </p:nvSpPr>
        <p:spPr bwMode="auto">
          <a:xfrm>
            <a:off x="2087563" y="3889375"/>
            <a:ext cx="1293812"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resistenza al fuoco </a:t>
            </a:r>
            <a:endParaRPr lang="it-IT" altLang="it-IT" smtClean="0">
              <a:solidFill>
                <a:prstClr val="black"/>
              </a:solidFill>
              <a:latin typeface="Arial" pitchFamily="34" charset="0"/>
              <a:cs typeface="Arial" pitchFamily="34" charset="0"/>
            </a:endParaRPr>
          </a:p>
        </p:txBody>
      </p:sp>
      <p:sp>
        <p:nvSpPr>
          <p:cNvPr id="25649" name="Rectangle 57"/>
          <p:cNvSpPr>
            <a:spLocks noChangeArrowheads="1"/>
          </p:cNvSpPr>
          <p:nvPr/>
        </p:nvSpPr>
        <p:spPr bwMode="auto">
          <a:xfrm>
            <a:off x="3384550" y="3889375"/>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50" name="Rectangle 58"/>
          <p:cNvSpPr>
            <a:spLocks noChangeArrowheads="1"/>
          </p:cNvSpPr>
          <p:nvPr/>
        </p:nvSpPr>
        <p:spPr bwMode="auto">
          <a:xfrm>
            <a:off x="1990725" y="5553075"/>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51" name="Freeform 59"/>
          <p:cNvSpPr>
            <a:spLocks noEditPoints="1"/>
          </p:cNvSpPr>
          <p:nvPr/>
        </p:nvSpPr>
        <p:spPr bwMode="auto">
          <a:xfrm>
            <a:off x="1985963" y="5548313"/>
            <a:ext cx="2219325" cy="263525"/>
          </a:xfrm>
          <a:custGeom>
            <a:avLst/>
            <a:gdLst>
              <a:gd name="T0" fmla="*/ 0 w 1398"/>
              <a:gd name="T1" fmla="*/ 2147483647 h 166"/>
              <a:gd name="T2" fmla="*/ 2147483647 w 1398"/>
              <a:gd name="T3" fmla="*/ 2147483647 h 166"/>
              <a:gd name="T4" fmla="*/ 0 w 1398"/>
              <a:gd name="T5" fmla="*/ 2147483647 h 166"/>
              <a:gd name="T6" fmla="*/ 2147483647 w 1398"/>
              <a:gd name="T7" fmla="*/ 2147483647 h 166"/>
              <a:gd name="T8" fmla="*/ 2147483647 w 1398"/>
              <a:gd name="T9" fmla="*/ 0 h 166"/>
              <a:gd name="T10" fmla="*/ 2147483647 w 1398"/>
              <a:gd name="T11" fmla="*/ 0 h 166"/>
              <a:gd name="T12" fmla="*/ 2147483647 w 1398"/>
              <a:gd name="T13" fmla="*/ 2147483647 h 166"/>
              <a:gd name="T14" fmla="*/ 2147483647 w 1398"/>
              <a:gd name="T15" fmla="*/ 0 h 166"/>
              <a:gd name="T16" fmla="*/ 2147483647 w 1398"/>
              <a:gd name="T17" fmla="*/ 2147483647 h 166"/>
              <a:gd name="T18" fmla="*/ 2147483647 w 1398"/>
              <a:gd name="T19" fmla="*/ 0 h 166"/>
              <a:gd name="T20" fmla="*/ 2147483647 w 1398"/>
              <a:gd name="T21" fmla="*/ 0 h 166"/>
              <a:gd name="T22" fmla="*/ 2147483647 w 1398"/>
              <a:gd name="T23" fmla="*/ 2147483647 h 166"/>
              <a:gd name="T24" fmla="*/ 2147483647 w 1398"/>
              <a:gd name="T25" fmla="*/ 0 h 166"/>
              <a:gd name="T26" fmla="*/ 2147483647 w 1398"/>
              <a:gd name="T27" fmla="*/ 2147483647 h 166"/>
              <a:gd name="T28" fmla="*/ 2147483647 w 1398"/>
              <a:gd name="T29" fmla="*/ 0 h 166"/>
              <a:gd name="T30" fmla="*/ 2147483647 w 1398"/>
              <a:gd name="T31" fmla="*/ 0 h 166"/>
              <a:gd name="T32" fmla="*/ 2147483647 w 1398"/>
              <a:gd name="T33" fmla="*/ 2147483647 h 166"/>
              <a:gd name="T34" fmla="*/ 2147483647 w 1398"/>
              <a:gd name="T35" fmla="*/ 0 h 166"/>
              <a:gd name="T36" fmla="*/ 2147483647 w 1398"/>
              <a:gd name="T37" fmla="*/ 2147483647 h 166"/>
              <a:gd name="T38" fmla="*/ 2147483647 w 1398"/>
              <a:gd name="T39" fmla="*/ 0 h 166"/>
              <a:gd name="T40" fmla="*/ 2147483647 w 1398"/>
              <a:gd name="T41" fmla="*/ 0 h 166"/>
              <a:gd name="T42" fmla="*/ 2147483647 w 1398"/>
              <a:gd name="T43" fmla="*/ 2147483647 h 166"/>
              <a:gd name="T44" fmla="*/ 2147483647 w 1398"/>
              <a:gd name="T45" fmla="*/ 0 h 166"/>
              <a:gd name="T46" fmla="*/ 2147483647 w 1398"/>
              <a:gd name="T47" fmla="*/ 2147483647 h 166"/>
              <a:gd name="T48" fmla="*/ 2147483647 w 1398"/>
              <a:gd name="T49" fmla="*/ 0 h 166"/>
              <a:gd name="T50" fmla="*/ 2147483647 w 1398"/>
              <a:gd name="T51" fmla="*/ 0 h 166"/>
              <a:gd name="T52" fmla="*/ 2147483647 w 1398"/>
              <a:gd name="T53" fmla="*/ 2147483647 h 166"/>
              <a:gd name="T54" fmla="*/ 2147483647 w 1398"/>
              <a:gd name="T55" fmla="*/ 0 h 166"/>
              <a:gd name="T56" fmla="*/ 2147483647 w 1398"/>
              <a:gd name="T57" fmla="*/ 2147483647 h 166"/>
              <a:gd name="T58" fmla="*/ 2147483647 w 1398"/>
              <a:gd name="T59" fmla="*/ 0 h 166"/>
              <a:gd name="T60" fmla="*/ 2147483647 w 1398"/>
              <a:gd name="T61" fmla="*/ 2147483647 h 166"/>
              <a:gd name="T62" fmla="*/ 2147483647 w 1398"/>
              <a:gd name="T63" fmla="*/ 2147483647 h 166"/>
              <a:gd name="T64" fmla="*/ 2147483647 w 1398"/>
              <a:gd name="T65" fmla="*/ 2147483647 h 166"/>
              <a:gd name="T66" fmla="*/ 2147483647 w 1398"/>
              <a:gd name="T67" fmla="*/ 2147483647 h 166"/>
              <a:gd name="T68" fmla="*/ 2147483647 w 1398"/>
              <a:gd name="T69" fmla="*/ 2147483647 h 166"/>
              <a:gd name="T70" fmla="*/ 2147483647 w 1398"/>
              <a:gd name="T71" fmla="*/ 2147483647 h 166"/>
              <a:gd name="T72" fmla="*/ 2147483647 w 1398"/>
              <a:gd name="T73" fmla="*/ 2147483647 h 166"/>
              <a:gd name="T74" fmla="*/ 2147483647 w 1398"/>
              <a:gd name="T75" fmla="*/ 2147483647 h 166"/>
              <a:gd name="T76" fmla="*/ 2147483647 w 1398"/>
              <a:gd name="T77" fmla="*/ 2147483647 h 166"/>
              <a:gd name="T78" fmla="*/ 2147483647 w 1398"/>
              <a:gd name="T79" fmla="*/ 2147483647 h 166"/>
              <a:gd name="T80" fmla="*/ 2147483647 w 1398"/>
              <a:gd name="T81" fmla="*/ 2147483647 h 166"/>
              <a:gd name="T82" fmla="*/ 2147483647 w 1398"/>
              <a:gd name="T83" fmla="*/ 2147483647 h 166"/>
              <a:gd name="T84" fmla="*/ 2147483647 w 1398"/>
              <a:gd name="T85" fmla="*/ 2147483647 h 166"/>
              <a:gd name="T86" fmla="*/ 2147483647 w 1398"/>
              <a:gd name="T87" fmla="*/ 2147483647 h 166"/>
              <a:gd name="T88" fmla="*/ 2147483647 w 1398"/>
              <a:gd name="T89" fmla="*/ 2147483647 h 166"/>
              <a:gd name="T90" fmla="*/ 2147483647 w 1398"/>
              <a:gd name="T91" fmla="*/ 2147483647 h 166"/>
              <a:gd name="T92" fmla="*/ 2147483647 w 1398"/>
              <a:gd name="T93" fmla="*/ 2147483647 h 166"/>
              <a:gd name="T94" fmla="*/ 2147483647 w 1398"/>
              <a:gd name="T95" fmla="*/ 2147483647 h 166"/>
              <a:gd name="T96" fmla="*/ 2147483647 w 1398"/>
              <a:gd name="T97" fmla="*/ 2147483647 h 166"/>
              <a:gd name="T98" fmla="*/ 2147483647 w 1398"/>
              <a:gd name="T99" fmla="*/ 2147483647 h 166"/>
              <a:gd name="T100" fmla="*/ 2147483647 w 1398"/>
              <a:gd name="T101" fmla="*/ 2147483647 h 166"/>
              <a:gd name="T102" fmla="*/ 2147483647 w 1398"/>
              <a:gd name="T103" fmla="*/ 2147483647 h 166"/>
              <a:gd name="T104" fmla="*/ 2147483647 w 1398"/>
              <a:gd name="T105" fmla="*/ 2147483647 h 166"/>
              <a:gd name="T106" fmla="*/ 2147483647 w 1398"/>
              <a:gd name="T107" fmla="*/ 2147483647 h 166"/>
              <a:gd name="T108" fmla="*/ 2147483647 w 1398"/>
              <a:gd name="T109" fmla="*/ 2147483647 h 166"/>
              <a:gd name="T110" fmla="*/ 2147483647 w 1398"/>
              <a:gd name="T111" fmla="*/ 2147483647 h 166"/>
              <a:gd name="T112" fmla="*/ 2147483647 w 1398"/>
              <a:gd name="T113" fmla="*/ 2147483647 h 166"/>
              <a:gd name="T114" fmla="*/ 2147483647 w 1398"/>
              <a:gd name="T115" fmla="*/ 2147483647 h 166"/>
              <a:gd name="T116" fmla="*/ 2147483647 w 1398"/>
              <a:gd name="T117" fmla="*/ 2147483647 h 166"/>
              <a:gd name="T118" fmla="*/ 2147483647 w 1398"/>
              <a:gd name="T119" fmla="*/ 2147483647 h 166"/>
              <a:gd name="T120" fmla="*/ 2147483647 w 1398"/>
              <a:gd name="T121" fmla="*/ 2147483647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8"/>
              <a:gd name="T184" fmla="*/ 0 h 166"/>
              <a:gd name="T185" fmla="*/ 1398 w 1398"/>
              <a:gd name="T186" fmla="*/ 166 h 1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8" h="166">
                <a:moveTo>
                  <a:pt x="0" y="163"/>
                </a:moveTo>
                <a:lnTo>
                  <a:pt x="0" y="157"/>
                </a:lnTo>
                <a:lnTo>
                  <a:pt x="5" y="157"/>
                </a:lnTo>
                <a:lnTo>
                  <a:pt x="5" y="163"/>
                </a:lnTo>
                <a:lnTo>
                  <a:pt x="0" y="163"/>
                </a:lnTo>
                <a:close/>
                <a:moveTo>
                  <a:pt x="0" y="152"/>
                </a:moveTo>
                <a:lnTo>
                  <a:pt x="0" y="146"/>
                </a:lnTo>
                <a:lnTo>
                  <a:pt x="5" y="146"/>
                </a:lnTo>
                <a:lnTo>
                  <a:pt x="5" y="152"/>
                </a:lnTo>
                <a:lnTo>
                  <a:pt x="0" y="152"/>
                </a:lnTo>
                <a:close/>
                <a:moveTo>
                  <a:pt x="0" y="140"/>
                </a:moveTo>
                <a:lnTo>
                  <a:pt x="0" y="134"/>
                </a:lnTo>
                <a:lnTo>
                  <a:pt x="5" y="134"/>
                </a:lnTo>
                <a:lnTo>
                  <a:pt x="5" y="140"/>
                </a:lnTo>
                <a:lnTo>
                  <a:pt x="0" y="140"/>
                </a:lnTo>
                <a:close/>
                <a:moveTo>
                  <a:pt x="0" y="128"/>
                </a:moveTo>
                <a:lnTo>
                  <a:pt x="0" y="123"/>
                </a:lnTo>
                <a:lnTo>
                  <a:pt x="5" y="123"/>
                </a:lnTo>
                <a:lnTo>
                  <a:pt x="5" y="128"/>
                </a:lnTo>
                <a:lnTo>
                  <a:pt x="0" y="128"/>
                </a:lnTo>
                <a:close/>
                <a:moveTo>
                  <a:pt x="0" y="117"/>
                </a:moveTo>
                <a:lnTo>
                  <a:pt x="0" y="111"/>
                </a:lnTo>
                <a:lnTo>
                  <a:pt x="5" y="111"/>
                </a:lnTo>
                <a:lnTo>
                  <a:pt x="5" y="117"/>
                </a:lnTo>
                <a:lnTo>
                  <a:pt x="0" y="117"/>
                </a:lnTo>
                <a:close/>
                <a:moveTo>
                  <a:pt x="0" y="105"/>
                </a:moveTo>
                <a:lnTo>
                  <a:pt x="0" y="100"/>
                </a:lnTo>
                <a:lnTo>
                  <a:pt x="5" y="100"/>
                </a:lnTo>
                <a:lnTo>
                  <a:pt x="5" y="105"/>
                </a:lnTo>
                <a:lnTo>
                  <a:pt x="0" y="105"/>
                </a:lnTo>
                <a:close/>
                <a:moveTo>
                  <a:pt x="0" y="94"/>
                </a:moveTo>
                <a:lnTo>
                  <a:pt x="0" y="88"/>
                </a:lnTo>
                <a:lnTo>
                  <a:pt x="5" y="88"/>
                </a:lnTo>
                <a:lnTo>
                  <a:pt x="5" y="94"/>
                </a:lnTo>
                <a:lnTo>
                  <a:pt x="0" y="94"/>
                </a:lnTo>
                <a:close/>
                <a:moveTo>
                  <a:pt x="0" y="82"/>
                </a:moveTo>
                <a:lnTo>
                  <a:pt x="0" y="77"/>
                </a:lnTo>
                <a:lnTo>
                  <a:pt x="5" y="77"/>
                </a:lnTo>
                <a:lnTo>
                  <a:pt x="5" y="82"/>
                </a:lnTo>
                <a:lnTo>
                  <a:pt x="0" y="82"/>
                </a:lnTo>
                <a:close/>
                <a:moveTo>
                  <a:pt x="0" y="71"/>
                </a:moveTo>
                <a:lnTo>
                  <a:pt x="0" y="65"/>
                </a:lnTo>
                <a:lnTo>
                  <a:pt x="5" y="65"/>
                </a:lnTo>
                <a:lnTo>
                  <a:pt x="5" y="71"/>
                </a:lnTo>
                <a:lnTo>
                  <a:pt x="0" y="71"/>
                </a:lnTo>
                <a:close/>
                <a:moveTo>
                  <a:pt x="0" y="59"/>
                </a:moveTo>
                <a:lnTo>
                  <a:pt x="0" y="54"/>
                </a:lnTo>
                <a:lnTo>
                  <a:pt x="5" y="54"/>
                </a:lnTo>
                <a:lnTo>
                  <a:pt x="5" y="59"/>
                </a:lnTo>
                <a:lnTo>
                  <a:pt x="0" y="59"/>
                </a:lnTo>
                <a:close/>
                <a:moveTo>
                  <a:pt x="0" y="48"/>
                </a:moveTo>
                <a:lnTo>
                  <a:pt x="0" y="42"/>
                </a:lnTo>
                <a:lnTo>
                  <a:pt x="5" y="42"/>
                </a:lnTo>
                <a:lnTo>
                  <a:pt x="5" y="48"/>
                </a:lnTo>
                <a:lnTo>
                  <a:pt x="0" y="48"/>
                </a:lnTo>
                <a:close/>
                <a:moveTo>
                  <a:pt x="0" y="36"/>
                </a:moveTo>
                <a:lnTo>
                  <a:pt x="0" y="31"/>
                </a:lnTo>
                <a:lnTo>
                  <a:pt x="5" y="31"/>
                </a:lnTo>
                <a:lnTo>
                  <a:pt x="5" y="36"/>
                </a:lnTo>
                <a:lnTo>
                  <a:pt x="0" y="36"/>
                </a:lnTo>
                <a:close/>
                <a:moveTo>
                  <a:pt x="0" y="25"/>
                </a:moveTo>
                <a:lnTo>
                  <a:pt x="0" y="19"/>
                </a:lnTo>
                <a:lnTo>
                  <a:pt x="5" y="19"/>
                </a:lnTo>
                <a:lnTo>
                  <a:pt x="5" y="25"/>
                </a:lnTo>
                <a:lnTo>
                  <a:pt x="0" y="25"/>
                </a:lnTo>
                <a:close/>
                <a:moveTo>
                  <a:pt x="0" y="13"/>
                </a:moveTo>
                <a:lnTo>
                  <a:pt x="0" y="8"/>
                </a:lnTo>
                <a:lnTo>
                  <a:pt x="5" y="8"/>
                </a:lnTo>
                <a:lnTo>
                  <a:pt x="5" y="13"/>
                </a:lnTo>
                <a:lnTo>
                  <a:pt x="0" y="13"/>
                </a:lnTo>
                <a:close/>
                <a:moveTo>
                  <a:pt x="3" y="0"/>
                </a:moveTo>
                <a:lnTo>
                  <a:pt x="9" y="0"/>
                </a:lnTo>
                <a:lnTo>
                  <a:pt x="9" y="6"/>
                </a:lnTo>
                <a:lnTo>
                  <a:pt x="3" y="6"/>
                </a:lnTo>
                <a:lnTo>
                  <a:pt x="3" y="0"/>
                </a:lnTo>
                <a:close/>
                <a:moveTo>
                  <a:pt x="15" y="0"/>
                </a:moveTo>
                <a:lnTo>
                  <a:pt x="21" y="0"/>
                </a:lnTo>
                <a:lnTo>
                  <a:pt x="21" y="6"/>
                </a:lnTo>
                <a:lnTo>
                  <a:pt x="15" y="6"/>
                </a:lnTo>
                <a:lnTo>
                  <a:pt x="15" y="0"/>
                </a:lnTo>
                <a:close/>
                <a:moveTo>
                  <a:pt x="27" y="0"/>
                </a:moveTo>
                <a:lnTo>
                  <a:pt x="32" y="0"/>
                </a:lnTo>
                <a:lnTo>
                  <a:pt x="32" y="6"/>
                </a:lnTo>
                <a:lnTo>
                  <a:pt x="27" y="6"/>
                </a:lnTo>
                <a:lnTo>
                  <a:pt x="27" y="0"/>
                </a:lnTo>
                <a:close/>
                <a:moveTo>
                  <a:pt x="38" y="0"/>
                </a:moveTo>
                <a:lnTo>
                  <a:pt x="44" y="0"/>
                </a:lnTo>
                <a:lnTo>
                  <a:pt x="44" y="6"/>
                </a:lnTo>
                <a:lnTo>
                  <a:pt x="38" y="6"/>
                </a:lnTo>
                <a:lnTo>
                  <a:pt x="38" y="0"/>
                </a:lnTo>
                <a:close/>
                <a:moveTo>
                  <a:pt x="50" y="0"/>
                </a:moveTo>
                <a:lnTo>
                  <a:pt x="55" y="0"/>
                </a:lnTo>
                <a:lnTo>
                  <a:pt x="55" y="6"/>
                </a:lnTo>
                <a:lnTo>
                  <a:pt x="50" y="6"/>
                </a:lnTo>
                <a:lnTo>
                  <a:pt x="50" y="0"/>
                </a:lnTo>
                <a:close/>
                <a:moveTo>
                  <a:pt x="61" y="0"/>
                </a:moveTo>
                <a:lnTo>
                  <a:pt x="67" y="0"/>
                </a:lnTo>
                <a:lnTo>
                  <a:pt x="67" y="6"/>
                </a:lnTo>
                <a:lnTo>
                  <a:pt x="61" y="6"/>
                </a:lnTo>
                <a:lnTo>
                  <a:pt x="61" y="0"/>
                </a:lnTo>
                <a:close/>
                <a:moveTo>
                  <a:pt x="73" y="0"/>
                </a:moveTo>
                <a:lnTo>
                  <a:pt x="78" y="0"/>
                </a:lnTo>
                <a:lnTo>
                  <a:pt x="78" y="6"/>
                </a:lnTo>
                <a:lnTo>
                  <a:pt x="73" y="6"/>
                </a:lnTo>
                <a:lnTo>
                  <a:pt x="73" y="0"/>
                </a:lnTo>
                <a:close/>
                <a:moveTo>
                  <a:pt x="84" y="0"/>
                </a:moveTo>
                <a:lnTo>
                  <a:pt x="90" y="0"/>
                </a:lnTo>
                <a:lnTo>
                  <a:pt x="90" y="6"/>
                </a:lnTo>
                <a:lnTo>
                  <a:pt x="84" y="6"/>
                </a:lnTo>
                <a:lnTo>
                  <a:pt x="84" y="0"/>
                </a:lnTo>
                <a:close/>
                <a:moveTo>
                  <a:pt x="96" y="0"/>
                </a:moveTo>
                <a:lnTo>
                  <a:pt x="101" y="0"/>
                </a:lnTo>
                <a:lnTo>
                  <a:pt x="101" y="6"/>
                </a:lnTo>
                <a:lnTo>
                  <a:pt x="96" y="6"/>
                </a:lnTo>
                <a:lnTo>
                  <a:pt x="96" y="0"/>
                </a:lnTo>
                <a:close/>
                <a:moveTo>
                  <a:pt x="107" y="0"/>
                </a:moveTo>
                <a:lnTo>
                  <a:pt x="113" y="0"/>
                </a:lnTo>
                <a:lnTo>
                  <a:pt x="113" y="6"/>
                </a:lnTo>
                <a:lnTo>
                  <a:pt x="107" y="6"/>
                </a:lnTo>
                <a:lnTo>
                  <a:pt x="107" y="0"/>
                </a:lnTo>
                <a:close/>
                <a:moveTo>
                  <a:pt x="119" y="0"/>
                </a:moveTo>
                <a:lnTo>
                  <a:pt x="125" y="0"/>
                </a:lnTo>
                <a:lnTo>
                  <a:pt x="125" y="6"/>
                </a:lnTo>
                <a:lnTo>
                  <a:pt x="119" y="6"/>
                </a:lnTo>
                <a:lnTo>
                  <a:pt x="119" y="0"/>
                </a:lnTo>
                <a:close/>
                <a:moveTo>
                  <a:pt x="130" y="0"/>
                </a:moveTo>
                <a:lnTo>
                  <a:pt x="136" y="0"/>
                </a:lnTo>
                <a:lnTo>
                  <a:pt x="136" y="6"/>
                </a:lnTo>
                <a:lnTo>
                  <a:pt x="130" y="6"/>
                </a:lnTo>
                <a:lnTo>
                  <a:pt x="130" y="0"/>
                </a:lnTo>
                <a:close/>
                <a:moveTo>
                  <a:pt x="142" y="0"/>
                </a:moveTo>
                <a:lnTo>
                  <a:pt x="148" y="0"/>
                </a:lnTo>
                <a:lnTo>
                  <a:pt x="148" y="6"/>
                </a:lnTo>
                <a:lnTo>
                  <a:pt x="142" y="6"/>
                </a:lnTo>
                <a:lnTo>
                  <a:pt x="142" y="0"/>
                </a:lnTo>
                <a:close/>
                <a:moveTo>
                  <a:pt x="153" y="0"/>
                </a:moveTo>
                <a:lnTo>
                  <a:pt x="159" y="0"/>
                </a:lnTo>
                <a:lnTo>
                  <a:pt x="159" y="6"/>
                </a:lnTo>
                <a:lnTo>
                  <a:pt x="153" y="6"/>
                </a:lnTo>
                <a:lnTo>
                  <a:pt x="153" y="0"/>
                </a:lnTo>
                <a:close/>
                <a:moveTo>
                  <a:pt x="165" y="0"/>
                </a:moveTo>
                <a:lnTo>
                  <a:pt x="171" y="0"/>
                </a:lnTo>
                <a:lnTo>
                  <a:pt x="171" y="6"/>
                </a:lnTo>
                <a:lnTo>
                  <a:pt x="165" y="6"/>
                </a:lnTo>
                <a:lnTo>
                  <a:pt x="165" y="0"/>
                </a:lnTo>
                <a:close/>
                <a:moveTo>
                  <a:pt x="176" y="0"/>
                </a:moveTo>
                <a:lnTo>
                  <a:pt x="182" y="0"/>
                </a:lnTo>
                <a:lnTo>
                  <a:pt x="182" y="6"/>
                </a:lnTo>
                <a:lnTo>
                  <a:pt x="176" y="6"/>
                </a:lnTo>
                <a:lnTo>
                  <a:pt x="176" y="0"/>
                </a:lnTo>
                <a:close/>
                <a:moveTo>
                  <a:pt x="188" y="0"/>
                </a:moveTo>
                <a:lnTo>
                  <a:pt x="194" y="0"/>
                </a:lnTo>
                <a:lnTo>
                  <a:pt x="194" y="6"/>
                </a:lnTo>
                <a:lnTo>
                  <a:pt x="188" y="6"/>
                </a:lnTo>
                <a:lnTo>
                  <a:pt x="188" y="0"/>
                </a:lnTo>
                <a:close/>
                <a:moveTo>
                  <a:pt x="199" y="0"/>
                </a:moveTo>
                <a:lnTo>
                  <a:pt x="205" y="0"/>
                </a:lnTo>
                <a:lnTo>
                  <a:pt x="205" y="6"/>
                </a:lnTo>
                <a:lnTo>
                  <a:pt x="199" y="6"/>
                </a:lnTo>
                <a:lnTo>
                  <a:pt x="199" y="0"/>
                </a:lnTo>
                <a:close/>
                <a:moveTo>
                  <a:pt x="211" y="0"/>
                </a:moveTo>
                <a:lnTo>
                  <a:pt x="217" y="0"/>
                </a:lnTo>
                <a:lnTo>
                  <a:pt x="217" y="6"/>
                </a:lnTo>
                <a:lnTo>
                  <a:pt x="211" y="6"/>
                </a:lnTo>
                <a:lnTo>
                  <a:pt x="211" y="0"/>
                </a:lnTo>
                <a:close/>
                <a:moveTo>
                  <a:pt x="222" y="0"/>
                </a:moveTo>
                <a:lnTo>
                  <a:pt x="228" y="0"/>
                </a:lnTo>
                <a:lnTo>
                  <a:pt x="228" y="6"/>
                </a:lnTo>
                <a:lnTo>
                  <a:pt x="222" y="6"/>
                </a:lnTo>
                <a:lnTo>
                  <a:pt x="222" y="0"/>
                </a:lnTo>
                <a:close/>
                <a:moveTo>
                  <a:pt x="234" y="0"/>
                </a:moveTo>
                <a:lnTo>
                  <a:pt x="240" y="0"/>
                </a:lnTo>
                <a:lnTo>
                  <a:pt x="240" y="6"/>
                </a:lnTo>
                <a:lnTo>
                  <a:pt x="234" y="6"/>
                </a:lnTo>
                <a:lnTo>
                  <a:pt x="234" y="0"/>
                </a:lnTo>
                <a:close/>
                <a:moveTo>
                  <a:pt x="246" y="0"/>
                </a:moveTo>
                <a:lnTo>
                  <a:pt x="251" y="0"/>
                </a:lnTo>
                <a:lnTo>
                  <a:pt x="251" y="6"/>
                </a:lnTo>
                <a:lnTo>
                  <a:pt x="246" y="6"/>
                </a:lnTo>
                <a:lnTo>
                  <a:pt x="246" y="0"/>
                </a:lnTo>
                <a:close/>
                <a:moveTo>
                  <a:pt x="257" y="0"/>
                </a:moveTo>
                <a:lnTo>
                  <a:pt x="263" y="0"/>
                </a:lnTo>
                <a:lnTo>
                  <a:pt x="263" y="6"/>
                </a:lnTo>
                <a:lnTo>
                  <a:pt x="257" y="6"/>
                </a:lnTo>
                <a:lnTo>
                  <a:pt x="257" y="0"/>
                </a:lnTo>
                <a:close/>
                <a:moveTo>
                  <a:pt x="269" y="0"/>
                </a:moveTo>
                <a:lnTo>
                  <a:pt x="274" y="0"/>
                </a:lnTo>
                <a:lnTo>
                  <a:pt x="274" y="6"/>
                </a:lnTo>
                <a:lnTo>
                  <a:pt x="269" y="6"/>
                </a:lnTo>
                <a:lnTo>
                  <a:pt x="269" y="0"/>
                </a:lnTo>
                <a:close/>
                <a:moveTo>
                  <a:pt x="280" y="0"/>
                </a:moveTo>
                <a:lnTo>
                  <a:pt x="286" y="0"/>
                </a:lnTo>
                <a:lnTo>
                  <a:pt x="286" y="6"/>
                </a:lnTo>
                <a:lnTo>
                  <a:pt x="280" y="6"/>
                </a:lnTo>
                <a:lnTo>
                  <a:pt x="280" y="0"/>
                </a:lnTo>
                <a:close/>
                <a:moveTo>
                  <a:pt x="292" y="0"/>
                </a:moveTo>
                <a:lnTo>
                  <a:pt x="297" y="0"/>
                </a:lnTo>
                <a:lnTo>
                  <a:pt x="297" y="6"/>
                </a:lnTo>
                <a:lnTo>
                  <a:pt x="292" y="6"/>
                </a:lnTo>
                <a:lnTo>
                  <a:pt x="292" y="0"/>
                </a:lnTo>
                <a:close/>
                <a:moveTo>
                  <a:pt x="303" y="0"/>
                </a:moveTo>
                <a:lnTo>
                  <a:pt x="309" y="0"/>
                </a:lnTo>
                <a:lnTo>
                  <a:pt x="309" y="6"/>
                </a:lnTo>
                <a:lnTo>
                  <a:pt x="303" y="6"/>
                </a:lnTo>
                <a:lnTo>
                  <a:pt x="303" y="0"/>
                </a:lnTo>
                <a:close/>
                <a:moveTo>
                  <a:pt x="315" y="0"/>
                </a:moveTo>
                <a:lnTo>
                  <a:pt x="320" y="0"/>
                </a:lnTo>
                <a:lnTo>
                  <a:pt x="320" y="6"/>
                </a:lnTo>
                <a:lnTo>
                  <a:pt x="315" y="6"/>
                </a:lnTo>
                <a:lnTo>
                  <a:pt x="315" y="0"/>
                </a:lnTo>
                <a:close/>
                <a:moveTo>
                  <a:pt x="326" y="0"/>
                </a:moveTo>
                <a:lnTo>
                  <a:pt x="332" y="0"/>
                </a:lnTo>
                <a:lnTo>
                  <a:pt x="332" y="6"/>
                </a:lnTo>
                <a:lnTo>
                  <a:pt x="326" y="6"/>
                </a:lnTo>
                <a:lnTo>
                  <a:pt x="326" y="0"/>
                </a:lnTo>
                <a:close/>
                <a:moveTo>
                  <a:pt x="338" y="0"/>
                </a:moveTo>
                <a:lnTo>
                  <a:pt x="344" y="0"/>
                </a:lnTo>
                <a:lnTo>
                  <a:pt x="344" y="6"/>
                </a:lnTo>
                <a:lnTo>
                  <a:pt x="338" y="6"/>
                </a:lnTo>
                <a:lnTo>
                  <a:pt x="338" y="0"/>
                </a:lnTo>
                <a:close/>
                <a:moveTo>
                  <a:pt x="349" y="0"/>
                </a:moveTo>
                <a:lnTo>
                  <a:pt x="355" y="0"/>
                </a:lnTo>
                <a:lnTo>
                  <a:pt x="355" y="6"/>
                </a:lnTo>
                <a:lnTo>
                  <a:pt x="349" y="6"/>
                </a:lnTo>
                <a:lnTo>
                  <a:pt x="349" y="0"/>
                </a:lnTo>
                <a:close/>
                <a:moveTo>
                  <a:pt x="361" y="0"/>
                </a:moveTo>
                <a:lnTo>
                  <a:pt x="367" y="0"/>
                </a:lnTo>
                <a:lnTo>
                  <a:pt x="367" y="6"/>
                </a:lnTo>
                <a:lnTo>
                  <a:pt x="361" y="6"/>
                </a:lnTo>
                <a:lnTo>
                  <a:pt x="361" y="0"/>
                </a:lnTo>
                <a:close/>
                <a:moveTo>
                  <a:pt x="372" y="0"/>
                </a:moveTo>
                <a:lnTo>
                  <a:pt x="378" y="0"/>
                </a:lnTo>
                <a:lnTo>
                  <a:pt x="378" y="6"/>
                </a:lnTo>
                <a:lnTo>
                  <a:pt x="372" y="6"/>
                </a:lnTo>
                <a:lnTo>
                  <a:pt x="372" y="0"/>
                </a:lnTo>
                <a:close/>
                <a:moveTo>
                  <a:pt x="384" y="0"/>
                </a:moveTo>
                <a:lnTo>
                  <a:pt x="390" y="0"/>
                </a:lnTo>
                <a:lnTo>
                  <a:pt x="390" y="6"/>
                </a:lnTo>
                <a:lnTo>
                  <a:pt x="384" y="6"/>
                </a:lnTo>
                <a:lnTo>
                  <a:pt x="384" y="0"/>
                </a:lnTo>
                <a:close/>
                <a:moveTo>
                  <a:pt x="395" y="0"/>
                </a:moveTo>
                <a:lnTo>
                  <a:pt x="401" y="0"/>
                </a:lnTo>
                <a:lnTo>
                  <a:pt x="401" y="6"/>
                </a:lnTo>
                <a:lnTo>
                  <a:pt x="395" y="6"/>
                </a:lnTo>
                <a:lnTo>
                  <a:pt x="395" y="0"/>
                </a:lnTo>
                <a:close/>
                <a:moveTo>
                  <a:pt x="407" y="0"/>
                </a:moveTo>
                <a:lnTo>
                  <a:pt x="413" y="0"/>
                </a:lnTo>
                <a:lnTo>
                  <a:pt x="413" y="6"/>
                </a:lnTo>
                <a:lnTo>
                  <a:pt x="407" y="6"/>
                </a:lnTo>
                <a:lnTo>
                  <a:pt x="407" y="0"/>
                </a:lnTo>
                <a:close/>
                <a:moveTo>
                  <a:pt x="418" y="0"/>
                </a:moveTo>
                <a:lnTo>
                  <a:pt x="424" y="0"/>
                </a:lnTo>
                <a:lnTo>
                  <a:pt x="424" y="6"/>
                </a:lnTo>
                <a:lnTo>
                  <a:pt x="418" y="6"/>
                </a:lnTo>
                <a:lnTo>
                  <a:pt x="418" y="0"/>
                </a:lnTo>
                <a:close/>
                <a:moveTo>
                  <a:pt x="430" y="0"/>
                </a:moveTo>
                <a:lnTo>
                  <a:pt x="436" y="0"/>
                </a:lnTo>
                <a:lnTo>
                  <a:pt x="436" y="6"/>
                </a:lnTo>
                <a:lnTo>
                  <a:pt x="430" y="6"/>
                </a:lnTo>
                <a:lnTo>
                  <a:pt x="430" y="0"/>
                </a:lnTo>
                <a:close/>
                <a:moveTo>
                  <a:pt x="442" y="0"/>
                </a:moveTo>
                <a:lnTo>
                  <a:pt x="447" y="0"/>
                </a:lnTo>
                <a:lnTo>
                  <a:pt x="447" y="6"/>
                </a:lnTo>
                <a:lnTo>
                  <a:pt x="442" y="6"/>
                </a:lnTo>
                <a:lnTo>
                  <a:pt x="442" y="0"/>
                </a:lnTo>
                <a:close/>
                <a:moveTo>
                  <a:pt x="453" y="0"/>
                </a:moveTo>
                <a:lnTo>
                  <a:pt x="459" y="0"/>
                </a:lnTo>
                <a:lnTo>
                  <a:pt x="459" y="6"/>
                </a:lnTo>
                <a:lnTo>
                  <a:pt x="453" y="6"/>
                </a:lnTo>
                <a:lnTo>
                  <a:pt x="453" y="0"/>
                </a:lnTo>
                <a:close/>
                <a:moveTo>
                  <a:pt x="465" y="0"/>
                </a:moveTo>
                <a:lnTo>
                  <a:pt x="470" y="0"/>
                </a:lnTo>
                <a:lnTo>
                  <a:pt x="470" y="6"/>
                </a:lnTo>
                <a:lnTo>
                  <a:pt x="465" y="6"/>
                </a:lnTo>
                <a:lnTo>
                  <a:pt x="465" y="0"/>
                </a:lnTo>
                <a:close/>
                <a:moveTo>
                  <a:pt x="476" y="0"/>
                </a:moveTo>
                <a:lnTo>
                  <a:pt x="482" y="0"/>
                </a:lnTo>
                <a:lnTo>
                  <a:pt x="482" y="6"/>
                </a:lnTo>
                <a:lnTo>
                  <a:pt x="476" y="6"/>
                </a:lnTo>
                <a:lnTo>
                  <a:pt x="476" y="0"/>
                </a:lnTo>
                <a:close/>
                <a:moveTo>
                  <a:pt x="488" y="0"/>
                </a:moveTo>
                <a:lnTo>
                  <a:pt x="493" y="0"/>
                </a:lnTo>
                <a:lnTo>
                  <a:pt x="493" y="6"/>
                </a:lnTo>
                <a:lnTo>
                  <a:pt x="488" y="6"/>
                </a:lnTo>
                <a:lnTo>
                  <a:pt x="488" y="0"/>
                </a:lnTo>
                <a:close/>
                <a:moveTo>
                  <a:pt x="499" y="0"/>
                </a:moveTo>
                <a:lnTo>
                  <a:pt x="505" y="0"/>
                </a:lnTo>
                <a:lnTo>
                  <a:pt x="505" y="6"/>
                </a:lnTo>
                <a:lnTo>
                  <a:pt x="499" y="6"/>
                </a:lnTo>
                <a:lnTo>
                  <a:pt x="499" y="0"/>
                </a:lnTo>
                <a:close/>
                <a:moveTo>
                  <a:pt x="511" y="0"/>
                </a:moveTo>
                <a:lnTo>
                  <a:pt x="516" y="0"/>
                </a:lnTo>
                <a:lnTo>
                  <a:pt x="516" y="6"/>
                </a:lnTo>
                <a:lnTo>
                  <a:pt x="511" y="6"/>
                </a:lnTo>
                <a:lnTo>
                  <a:pt x="511" y="0"/>
                </a:lnTo>
                <a:close/>
                <a:moveTo>
                  <a:pt x="522" y="0"/>
                </a:moveTo>
                <a:lnTo>
                  <a:pt x="528" y="0"/>
                </a:lnTo>
                <a:lnTo>
                  <a:pt x="528" y="6"/>
                </a:lnTo>
                <a:lnTo>
                  <a:pt x="522" y="6"/>
                </a:lnTo>
                <a:lnTo>
                  <a:pt x="522" y="0"/>
                </a:lnTo>
                <a:close/>
                <a:moveTo>
                  <a:pt x="534" y="0"/>
                </a:moveTo>
                <a:lnTo>
                  <a:pt x="539" y="0"/>
                </a:lnTo>
                <a:lnTo>
                  <a:pt x="539" y="6"/>
                </a:lnTo>
                <a:lnTo>
                  <a:pt x="534" y="6"/>
                </a:lnTo>
                <a:lnTo>
                  <a:pt x="534" y="0"/>
                </a:lnTo>
                <a:close/>
                <a:moveTo>
                  <a:pt x="545" y="0"/>
                </a:moveTo>
                <a:lnTo>
                  <a:pt x="551" y="0"/>
                </a:lnTo>
                <a:lnTo>
                  <a:pt x="551" y="6"/>
                </a:lnTo>
                <a:lnTo>
                  <a:pt x="545" y="6"/>
                </a:lnTo>
                <a:lnTo>
                  <a:pt x="545" y="0"/>
                </a:lnTo>
                <a:close/>
                <a:moveTo>
                  <a:pt x="557" y="0"/>
                </a:moveTo>
                <a:lnTo>
                  <a:pt x="563" y="0"/>
                </a:lnTo>
                <a:lnTo>
                  <a:pt x="563" y="6"/>
                </a:lnTo>
                <a:lnTo>
                  <a:pt x="557" y="6"/>
                </a:lnTo>
                <a:lnTo>
                  <a:pt x="557" y="0"/>
                </a:lnTo>
                <a:close/>
                <a:moveTo>
                  <a:pt x="568" y="0"/>
                </a:moveTo>
                <a:lnTo>
                  <a:pt x="574" y="0"/>
                </a:lnTo>
                <a:lnTo>
                  <a:pt x="574" y="6"/>
                </a:lnTo>
                <a:lnTo>
                  <a:pt x="568" y="6"/>
                </a:lnTo>
                <a:lnTo>
                  <a:pt x="568" y="0"/>
                </a:lnTo>
                <a:close/>
                <a:moveTo>
                  <a:pt x="580" y="0"/>
                </a:moveTo>
                <a:lnTo>
                  <a:pt x="586" y="0"/>
                </a:lnTo>
                <a:lnTo>
                  <a:pt x="586" y="6"/>
                </a:lnTo>
                <a:lnTo>
                  <a:pt x="580" y="6"/>
                </a:lnTo>
                <a:lnTo>
                  <a:pt x="580" y="0"/>
                </a:lnTo>
                <a:close/>
                <a:moveTo>
                  <a:pt x="591" y="0"/>
                </a:moveTo>
                <a:lnTo>
                  <a:pt x="597" y="0"/>
                </a:lnTo>
                <a:lnTo>
                  <a:pt x="597" y="6"/>
                </a:lnTo>
                <a:lnTo>
                  <a:pt x="591" y="6"/>
                </a:lnTo>
                <a:lnTo>
                  <a:pt x="591" y="0"/>
                </a:lnTo>
                <a:close/>
                <a:moveTo>
                  <a:pt x="603" y="0"/>
                </a:moveTo>
                <a:lnTo>
                  <a:pt x="609" y="0"/>
                </a:lnTo>
                <a:lnTo>
                  <a:pt x="609" y="6"/>
                </a:lnTo>
                <a:lnTo>
                  <a:pt x="603" y="6"/>
                </a:lnTo>
                <a:lnTo>
                  <a:pt x="603" y="0"/>
                </a:lnTo>
                <a:close/>
                <a:moveTo>
                  <a:pt x="614" y="0"/>
                </a:moveTo>
                <a:lnTo>
                  <a:pt x="620" y="0"/>
                </a:lnTo>
                <a:lnTo>
                  <a:pt x="620" y="6"/>
                </a:lnTo>
                <a:lnTo>
                  <a:pt x="614" y="6"/>
                </a:lnTo>
                <a:lnTo>
                  <a:pt x="614" y="0"/>
                </a:lnTo>
                <a:close/>
                <a:moveTo>
                  <a:pt x="626" y="0"/>
                </a:moveTo>
                <a:lnTo>
                  <a:pt x="632" y="0"/>
                </a:lnTo>
                <a:lnTo>
                  <a:pt x="632" y="6"/>
                </a:lnTo>
                <a:lnTo>
                  <a:pt x="626" y="6"/>
                </a:lnTo>
                <a:lnTo>
                  <a:pt x="626" y="0"/>
                </a:lnTo>
                <a:close/>
                <a:moveTo>
                  <a:pt x="637" y="0"/>
                </a:moveTo>
                <a:lnTo>
                  <a:pt x="643" y="0"/>
                </a:lnTo>
                <a:lnTo>
                  <a:pt x="643" y="6"/>
                </a:lnTo>
                <a:lnTo>
                  <a:pt x="637" y="6"/>
                </a:lnTo>
                <a:lnTo>
                  <a:pt x="637" y="0"/>
                </a:lnTo>
                <a:close/>
                <a:moveTo>
                  <a:pt x="649" y="0"/>
                </a:moveTo>
                <a:lnTo>
                  <a:pt x="655" y="0"/>
                </a:lnTo>
                <a:lnTo>
                  <a:pt x="655" y="6"/>
                </a:lnTo>
                <a:lnTo>
                  <a:pt x="649" y="6"/>
                </a:lnTo>
                <a:lnTo>
                  <a:pt x="649" y="0"/>
                </a:lnTo>
                <a:close/>
                <a:moveTo>
                  <a:pt x="661" y="0"/>
                </a:moveTo>
                <a:lnTo>
                  <a:pt x="666" y="0"/>
                </a:lnTo>
                <a:lnTo>
                  <a:pt x="666" y="6"/>
                </a:lnTo>
                <a:lnTo>
                  <a:pt x="661" y="6"/>
                </a:lnTo>
                <a:lnTo>
                  <a:pt x="661" y="0"/>
                </a:lnTo>
                <a:close/>
                <a:moveTo>
                  <a:pt x="672" y="0"/>
                </a:moveTo>
                <a:lnTo>
                  <a:pt x="678" y="0"/>
                </a:lnTo>
                <a:lnTo>
                  <a:pt x="678" y="6"/>
                </a:lnTo>
                <a:lnTo>
                  <a:pt x="672" y="6"/>
                </a:lnTo>
                <a:lnTo>
                  <a:pt x="672" y="0"/>
                </a:lnTo>
                <a:close/>
                <a:moveTo>
                  <a:pt x="684" y="0"/>
                </a:moveTo>
                <a:lnTo>
                  <a:pt x="689" y="0"/>
                </a:lnTo>
                <a:lnTo>
                  <a:pt x="689" y="6"/>
                </a:lnTo>
                <a:lnTo>
                  <a:pt x="684" y="6"/>
                </a:lnTo>
                <a:lnTo>
                  <a:pt x="684" y="0"/>
                </a:lnTo>
                <a:close/>
                <a:moveTo>
                  <a:pt x="695" y="0"/>
                </a:moveTo>
                <a:lnTo>
                  <a:pt x="701" y="0"/>
                </a:lnTo>
                <a:lnTo>
                  <a:pt x="701" y="6"/>
                </a:lnTo>
                <a:lnTo>
                  <a:pt x="695" y="6"/>
                </a:lnTo>
                <a:lnTo>
                  <a:pt x="695" y="0"/>
                </a:lnTo>
                <a:close/>
                <a:moveTo>
                  <a:pt x="707" y="0"/>
                </a:moveTo>
                <a:lnTo>
                  <a:pt x="712" y="0"/>
                </a:lnTo>
                <a:lnTo>
                  <a:pt x="712" y="6"/>
                </a:lnTo>
                <a:lnTo>
                  <a:pt x="707" y="6"/>
                </a:lnTo>
                <a:lnTo>
                  <a:pt x="707" y="0"/>
                </a:lnTo>
                <a:close/>
                <a:moveTo>
                  <a:pt x="718" y="0"/>
                </a:moveTo>
                <a:lnTo>
                  <a:pt x="724" y="0"/>
                </a:lnTo>
                <a:lnTo>
                  <a:pt x="724" y="6"/>
                </a:lnTo>
                <a:lnTo>
                  <a:pt x="718" y="6"/>
                </a:lnTo>
                <a:lnTo>
                  <a:pt x="718" y="0"/>
                </a:lnTo>
                <a:close/>
                <a:moveTo>
                  <a:pt x="730" y="0"/>
                </a:moveTo>
                <a:lnTo>
                  <a:pt x="735" y="0"/>
                </a:lnTo>
                <a:lnTo>
                  <a:pt x="735" y="6"/>
                </a:lnTo>
                <a:lnTo>
                  <a:pt x="730" y="6"/>
                </a:lnTo>
                <a:lnTo>
                  <a:pt x="730" y="0"/>
                </a:lnTo>
                <a:close/>
                <a:moveTo>
                  <a:pt x="741" y="0"/>
                </a:moveTo>
                <a:lnTo>
                  <a:pt x="747" y="0"/>
                </a:lnTo>
                <a:lnTo>
                  <a:pt x="747" y="6"/>
                </a:lnTo>
                <a:lnTo>
                  <a:pt x="741" y="6"/>
                </a:lnTo>
                <a:lnTo>
                  <a:pt x="741" y="0"/>
                </a:lnTo>
                <a:close/>
                <a:moveTo>
                  <a:pt x="753" y="0"/>
                </a:moveTo>
                <a:lnTo>
                  <a:pt x="758" y="0"/>
                </a:lnTo>
                <a:lnTo>
                  <a:pt x="758" y="6"/>
                </a:lnTo>
                <a:lnTo>
                  <a:pt x="753" y="6"/>
                </a:lnTo>
                <a:lnTo>
                  <a:pt x="753" y="0"/>
                </a:lnTo>
                <a:close/>
                <a:moveTo>
                  <a:pt x="764" y="0"/>
                </a:moveTo>
                <a:lnTo>
                  <a:pt x="770" y="0"/>
                </a:lnTo>
                <a:lnTo>
                  <a:pt x="770" y="6"/>
                </a:lnTo>
                <a:lnTo>
                  <a:pt x="764" y="6"/>
                </a:lnTo>
                <a:lnTo>
                  <a:pt x="764" y="0"/>
                </a:lnTo>
                <a:close/>
                <a:moveTo>
                  <a:pt x="776" y="0"/>
                </a:moveTo>
                <a:lnTo>
                  <a:pt x="782" y="0"/>
                </a:lnTo>
                <a:lnTo>
                  <a:pt x="782" y="6"/>
                </a:lnTo>
                <a:lnTo>
                  <a:pt x="776" y="6"/>
                </a:lnTo>
                <a:lnTo>
                  <a:pt x="776" y="0"/>
                </a:lnTo>
                <a:close/>
                <a:moveTo>
                  <a:pt x="787" y="0"/>
                </a:moveTo>
                <a:lnTo>
                  <a:pt x="793" y="0"/>
                </a:lnTo>
                <a:lnTo>
                  <a:pt x="793" y="6"/>
                </a:lnTo>
                <a:lnTo>
                  <a:pt x="787" y="6"/>
                </a:lnTo>
                <a:lnTo>
                  <a:pt x="787" y="0"/>
                </a:lnTo>
                <a:close/>
                <a:moveTo>
                  <a:pt x="799" y="0"/>
                </a:moveTo>
                <a:lnTo>
                  <a:pt x="805" y="0"/>
                </a:lnTo>
                <a:lnTo>
                  <a:pt x="805" y="6"/>
                </a:lnTo>
                <a:lnTo>
                  <a:pt x="799" y="6"/>
                </a:lnTo>
                <a:lnTo>
                  <a:pt x="799" y="0"/>
                </a:lnTo>
                <a:close/>
                <a:moveTo>
                  <a:pt x="810" y="0"/>
                </a:moveTo>
                <a:lnTo>
                  <a:pt x="816" y="0"/>
                </a:lnTo>
                <a:lnTo>
                  <a:pt x="816" y="6"/>
                </a:lnTo>
                <a:lnTo>
                  <a:pt x="810" y="6"/>
                </a:lnTo>
                <a:lnTo>
                  <a:pt x="810" y="0"/>
                </a:lnTo>
                <a:close/>
                <a:moveTo>
                  <a:pt x="822" y="0"/>
                </a:moveTo>
                <a:lnTo>
                  <a:pt x="828" y="0"/>
                </a:lnTo>
                <a:lnTo>
                  <a:pt x="828" y="6"/>
                </a:lnTo>
                <a:lnTo>
                  <a:pt x="822" y="6"/>
                </a:lnTo>
                <a:lnTo>
                  <a:pt x="822" y="0"/>
                </a:lnTo>
                <a:close/>
                <a:moveTo>
                  <a:pt x="833" y="0"/>
                </a:moveTo>
                <a:lnTo>
                  <a:pt x="839" y="0"/>
                </a:lnTo>
                <a:lnTo>
                  <a:pt x="839" y="6"/>
                </a:lnTo>
                <a:lnTo>
                  <a:pt x="833" y="6"/>
                </a:lnTo>
                <a:lnTo>
                  <a:pt x="833" y="0"/>
                </a:lnTo>
                <a:close/>
                <a:moveTo>
                  <a:pt x="845" y="0"/>
                </a:moveTo>
                <a:lnTo>
                  <a:pt x="851" y="0"/>
                </a:lnTo>
                <a:lnTo>
                  <a:pt x="851" y="6"/>
                </a:lnTo>
                <a:lnTo>
                  <a:pt x="845" y="6"/>
                </a:lnTo>
                <a:lnTo>
                  <a:pt x="845" y="0"/>
                </a:lnTo>
                <a:close/>
                <a:moveTo>
                  <a:pt x="856" y="0"/>
                </a:moveTo>
                <a:lnTo>
                  <a:pt x="862" y="0"/>
                </a:lnTo>
                <a:lnTo>
                  <a:pt x="862" y="6"/>
                </a:lnTo>
                <a:lnTo>
                  <a:pt x="856" y="6"/>
                </a:lnTo>
                <a:lnTo>
                  <a:pt x="856" y="0"/>
                </a:lnTo>
                <a:close/>
                <a:moveTo>
                  <a:pt x="868" y="0"/>
                </a:moveTo>
                <a:lnTo>
                  <a:pt x="874" y="0"/>
                </a:lnTo>
                <a:lnTo>
                  <a:pt x="874" y="6"/>
                </a:lnTo>
                <a:lnTo>
                  <a:pt x="868" y="6"/>
                </a:lnTo>
                <a:lnTo>
                  <a:pt x="868" y="0"/>
                </a:lnTo>
                <a:close/>
                <a:moveTo>
                  <a:pt x="880" y="0"/>
                </a:moveTo>
                <a:lnTo>
                  <a:pt x="885" y="0"/>
                </a:lnTo>
                <a:lnTo>
                  <a:pt x="885" y="6"/>
                </a:lnTo>
                <a:lnTo>
                  <a:pt x="880" y="6"/>
                </a:lnTo>
                <a:lnTo>
                  <a:pt x="880" y="0"/>
                </a:lnTo>
                <a:close/>
                <a:moveTo>
                  <a:pt x="891" y="0"/>
                </a:moveTo>
                <a:lnTo>
                  <a:pt x="897" y="0"/>
                </a:lnTo>
                <a:lnTo>
                  <a:pt x="897" y="6"/>
                </a:lnTo>
                <a:lnTo>
                  <a:pt x="891" y="6"/>
                </a:lnTo>
                <a:lnTo>
                  <a:pt x="891" y="0"/>
                </a:lnTo>
                <a:close/>
                <a:moveTo>
                  <a:pt x="903" y="0"/>
                </a:moveTo>
                <a:lnTo>
                  <a:pt x="908" y="0"/>
                </a:lnTo>
                <a:lnTo>
                  <a:pt x="908" y="6"/>
                </a:lnTo>
                <a:lnTo>
                  <a:pt x="903" y="6"/>
                </a:lnTo>
                <a:lnTo>
                  <a:pt x="903" y="0"/>
                </a:lnTo>
                <a:close/>
                <a:moveTo>
                  <a:pt x="914" y="0"/>
                </a:moveTo>
                <a:lnTo>
                  <a:pt x="920" y="0"/>
                </a:lnTo>
                <a:lnTo>
                  <a:pt x="920" y="6"/>
                </a:lnTo>
                <a:lnTo>
                  <a:pt x="914" y="6"/>
                </a:lnTo>
                <a:lnTo>
                  <a:pt x="914" y="0"/>
                </a:lnTo>
                <a:close/>
                <a:moveTo>
                  <a:pt x="926" y="0"/>
                </a:moveTo>
                <a:lnTo>
                  <a:pt x="931" y="0"/>
                </a:lnTo>
                <a:lnTo>
                  <a:pt x="931" y="6"/>
                </a:lnTo>
                <a:lnTo>
                  <a:pt x="926" y="6"/>
                </a:lnTo>
                <a:lnTo>
                  <a:pt x="926" y="0"/>
                </a:lnTo>
                <a:close/>
                <a:moveTo>
                  <a:pt x="937" y="0"/>
                </a:moveTo>
                <a:lnTo>
                  <a:pt x="943" y="0"/>
                </a:lnTo>
                <a:lnTo>
                  <a:pt x="943" y="6"/>
                </a:lnTo>
                <a:lnTo>
                  <a:pt x="937" y="6"/>
                </a:lnTo>
                <a:lnTo>
                  <a:pt x="937" y="0"/>
                </a:lnTo>
                <a:close/>
                <a:moveTo>
                  <a:pt x="949" y="0"/>
                </a:moveTo>
                <a:lnTo>
                  <a:pt x="954" y="0"/>
                </a:lnTo>
                <a:lnTo>
                  <a:pt x="954" y="6"/>
                </a:lnTo>
                <a:lnTo>
                  <a:pt x="949" y="6"/>
                </a:lnTo>
                <a:lnTo>
                  <a:pt x="949" y="0"/>
                </a:lnTo>
                <a:close/>
                <a:moveTo>
                  <a:pt x="960" y="0"/>
                </a:moveTo>
                <a:lnTo>
                  <a:pt x="966" y="0"/>
                </a:lnTo>
                <a:lnTo>
                  <a:pt x="966" y="6"/>
                </a:lnTo>
                <a:lnTo>
                  <a:pt x="960" y="6"/>
                </a:lnTo>
                <a:lnTo>
                  <a:pt x="960" y="0"/>
                </a:lnTo>
                <a:close/>
                <a:moveTo>
                  <a:pt x="972" y="0"/>
                </a:moveTo>
                <a:lnTo>
                  <a:pt x="978" y="0"/>
                </a:lnTo>
                <a:lnTo>
                  <a:pt x="978" y="6"/>
                </a:lnTo>
                <a:lnTo>
                  <a:pt x="972" y="6"/>
                </a:lnTo>
                <a:lnTo>
                  <a:pt x="972" y="0"/>
                </a:lnTo>
                <a:close/>
                <a:moveTo>
                  <a:pt x="983" y="0"/>
                </a:moveTo>
                <a:lnTo>
                  <a:pt x="989" y="0"/>
                </a:lnTo>
                <a:lnTo>
                  <a:pt x="989" y="6"/>
                </a:lnTo>
                <a:lnTo>
                  <a:pt x="983" y="6"/>
                </a:lnTo>
                <a:lnTo>
                  <a:pt x="983" y="0"/>
                </a:lnTo>
                <a:close/>
                <a:moveTo>
                  <a:pt x="995" y="0"/>
                </a:moveTo>
                <a:lnTo>
                  <a:pt x="1001" y="0"/>
                </a:lnTo>
                <a:lnTo>
                  <a:pt x="1001" y="6"/>
                </a:lnTo>
                <a:lnTo>
                  <a:pt x="995" y="6"/>
                </a:lnTo>
                <a:lnTo>
                  <a:pt x="995" y="0"/>
                </a:lnTo>
                <a:close/>
                <a:moveTo>
                  <a:pt x="1006" y="0"/>
                </a:moveTo>
                <a:lnTo>
                  <a:pt x="1012" y="0"/>
                </a:lnTo>
                <a:lnTo>
                  <a:pt x="1012" y="6"/>
                </a:lnTo>
                <a:lnTo>
                  <a:pt x="1006" y="6"/>
                </a:lnTo>
                <a:lnTo>
                  <a:pt x="1006" y="0"/>
                </a:lnTo>
                <a:close/>
                <a:moveTo>
                  <a:pt x="1018" y="0"/>
                </a:moveTo>
                <a:lnTo>
                  <a:pt x="1024" y="0"/>
                </a:lnTo>
                <a:lnTo>
                  <a:pt x="1024" y="6"/>
                </a:lnTo>
                <a:lnTo>
                  <a:pt x="1018" y="6"/>
                </a:lnTo>
                <a:lnTo>
                  <a:pt x="1018" y="0"/>
                </a:lnTo>
                <a:close/>
                <a:moveTo>
                  <a:pt x="1029" y="0"/>
                </a:moveTo>
                <a:lnTo>
                  <a:pt x="1035" y="0"/>
                </a:lnTo>
                <a:lnTo>
                  <a:pt x="1035" y="6"/>
                </a:lnTo>
                <a:lnTo>
                  <a:pt x="1029" y="6"/>
                </a:lnTo>
                <a:lnTo>
                  <a:pt x="1029" y="0"/>
                </a:lnTo>
                <a:close/>
                <a:moveTo>
                  <a:pt x="1041" y="0"/>
                </a:moveTo>
                <a:lnTo>
                  <a:pt x="1047" y="0"/>
                </a:lnTo>
                <a:lnTo>
                  <a:pt x="1047" y="6"/>
                </a:lnTo>
                <a:lnTo>
                  <a:pt x="1041" y="6"/>
                </a:lnTo>
                <a:lnTo>
                  <a:pt x="1041" y="0"/>
                </a:lnTo>
                <a:close/>
                <a:moveTo>
                  <a:pt x="1052" y="0"/>
                </a:moveTo>
                <a:lnTo>
                  <a:pt x="1058" y="0"/>
                </a:lnTo>
                <a:lnTo>
                  <a:pt x="1058" y="6"/>
                </a:lnTo>
                <a:lnTo>
                  <a:pt x="1052" y="6"/>
                </a:lnTo>
                <a:lnTo>
                  <a:pt x="1052" y="0"/>
                </a:lnTo>
                <a:close/>
                <a:moveTo>
                  <a:pt x="1064" y="0"/>
                </a:moveTo>
                <a:lnTo>
                  <a:pt x="1070" y="0"/>
                </a:lnTo>
                <a:lnTo>
                  <a:pt x="1070" y="6"/>
                </a:lnTo>
                <a:lnTo>
                  <a:pt x="1064" y="6"/>
                </a:lnTo>
                <a:lnTo>
                  <a:pt x="1064" y="0"/>
                </a:lnTo>
                <a:close/>
                <a:moveTo>
                  <a:pt x="1075" y="0"/>
                </a:moveTo>
                <a:lnTo>
                  <a:pt x="1081" y="0"/>
                </a:lnTo>
                <a:lnTo>
                  <a:pt x="1081" y="6"/>
                </a:lnTo>
                <a:lnTo>
                  <a:pt x="1075" y="6"/>
                </a:lnTo>
                <a:lnTo>
                  <a:pt x="1075" y="0"/>
                </a:lnTo>
                <a:close/>
                <a:moveTo>
                  <a:pt x="1087" y="0"/>
                </a:moveTo>
                <a:lnTo>
                  <a:pt x="1093" y="0"/>
                </a:lnTo>
                <a:lnTo>
                  <a:pt x="1093" y="6"/>
                </a:lnTo>
                <a:lnTo>
                  <a:pt x="1087" y="6"/>
                </a:lnTo>
                <a:lnTo>
                  <a:pt x="1087" y="0"/>
                </a:lnTo>
                <a:close/>
                <a:moveTo>
                  <a:pt x="1099" y="0"/>
                </a:moveTo>
                <a:lnTo>
                  <a:pt x="1104" y="0"/>
                </a:lnTo>
                <a:lnTo>
                  <a:pt x="1104" y="6"/>
                </a:lnTo>
                <a:lnTo>
                  <a:pt x="1099" y="6"/>
                </a:lnTo>
                <a:lnTo>
                  <a:pt x="1099" y="0"/>
                </a:lnTo>
                <a:close/>
                <a:moveTo>
                  <a:pt x="1110" y="0"/>
                </a:moveTo>
                <a:lnTo>
                  <a:pt x="1116" y="0"/>
                </a:lnTo>
                <a:lnTo>
                  <a:pt x="1116" y="6"/>
                </a:lnTo>
                <a:lnTo>
                  <a:pt x="1110" y="6"/>
                </a:lnTo>
                <a:lnTo>
                  <a:pt x="1110" y="0"/>
                </a:lnTo>
                <a:close/>
                <a:moveTo>
                  <a:pt x="1122" y="0"/>
                </a:moveTo>
                <a:lnTo>
                  <a:pt x="1127" y="0"/>
                </a:lnTo>
                <a:lnTo>
                  <a:pt x="1127" y="6"/>
                </a:lnTo>
                <a:lnTo>
                  <a:pt x="1122" y="6"/>
                </a:lnTo>
                <a:lnTo>
                  <a:pt x="1122" y="0"/>
                </a:lnTo>
                <a:close/>
                <a:moveTo>
                  <a:pt x="1133" y="0"/>
                </a:moveTo>
                <a:lnTo>
                  <a:pt x="1139" y="0"/>
                </a:lnTo>
                <a:lnTo>
                  <a:pt x="1139" y="6"/>
                </a:lnTo>
                <a:lnTo>
                  <a:pt x="1133" y="6"/>
                </a:lnTo>
                <a:lnTo>
                  <a:pt x="1133" y="0"/>
                </a:lnTo>
                <a:close/>
                <a:moveTo>
                  <a:pt x="1145" y="0"/>
                </a:moveTo>
                <a:lnTo>
                  <a:pt x="1150" y="0"/>
                </a:lnTo>
                <a:lnTo>
                  <a:pt x="1150" y="6"/>
                </a:lnTo>
                <a:lnTo>
                  <a:pt x="1145" y="6"/>
                </a:lnTo>
                <a:lnTo>
                  <a:pt x="1145" y="0"/>
                </a:lnTo>
                <a:close/>
                <a:moveTo>
                  <a:pt x="1156" y="0"/>
                </a:moveTo>
                <a:lnTo>
                  <a:pt x="1162" y="0"/>
                </a:lnTo>
                <a:lnTo>
                  <a:pt x="1162" y="6"/>
                </a:lnTo>
                <a:lnTo>
                  <a:pt x="1156" y="6"/>
                </a:lnTo>
                <a:lnTo>
                  <a:pt x="1156" y="0"/>
                </a:lnTo>
                <a:close/>
                <a:moveTo>
                  <a:pt x="1168" y="0"/>
                </a:moveTo>
                <a:lnTo>
                  <a:pt x="1173" y="0"/>
                </a:lnTo>
                <a:lnTo>
                  <a:pt x="1173" y="6"/>
                </a:lnTo>
                <a:lnTo>
                  <a:pt x="1168" y="6"/>
                </a:lnTo>
                <a:lnTo>
                  <a:pt x="1168" y="0"/>
                </a:lnTo>
                <a:close/>
                <a:moveTo>
                  <a:pt x="1179" y="0"/>
                </a:moveTo>
                <a:lnTo>
                  <a:pt x="1185" y="0"/>
                </a:lnTo>
                <a:lnTo>
                  <a:pt x="1185" y="6"/>
                </a:lnTo>
                <a:lnTo>
                  <a:pt x="1179" y="6"/>
                </a:lnTo>
                <a:lnTo>
                  <a:pt x="1179" y="0"/>
                </a:lnTo>
                <a:close/>
                <a:moveTo>
                  <a:pt x="1191" y="0"/>
                </a:moveTo>
                <a:lnTo>
                  <a:pt x="1197" y="0"/>
                </a:lnTo>
                <a:lnTo>
                  <a:pt x="1197" y="6"/>
                </a:lnTo>
                <a:lnTo>
                  <a:pt x="1191" y="6"/>
                </a:lnTo>
                <a:lnTo>
                  <a:pt x="1191" y="0"/>
                </a:lnTo>
                <a:close/>
                <a:moveTo>
                  <a:pt x="1202" y="0"/>
                </a:moveTo>
                <a:lnTo>
                  <a:pt x="1208" y="0"/>
                </a:lnTo>
                <a:lnTo>
                  <a:pt x="1208" y="6"/>
                </a:lnTo>
                <a:lnTo>
                  <a:pt x="1202" y="6"/>
                </a:lnTo>
                <a:lnTo>
                  <a:pt x="1202" y="0"/>
                </a:lnTo>
                <a:close/>
                <a:moveTo>
                  <a:pt x="1214" y="0"/>
                </a:moveTo>
                <a:lnTo>
                  <a:pt x="1220" y="0"/>
                </a:lnTo>
                <a:lnTo>
                  <a:pt x="1220" y="6"/>
                </a:lnTo>
                <a:lnTo>
                  <a:pt x="1214" y="6"/>
                </a:lnTo>
                <a:lnTo>
                  <a:pt x="1214" y="0"/>
                </a:lnTo>
                <a:close/>
                <a:moveTo>
                  <a:pt x="1225" y="0"/>
                </a:moveTo>
                <a:lnTo>
                  <a:pt x="1231" y="0"/>
                </a:lnTo>
                <a:lnTo>
                  <a:pt x="1231" y="6"/>
                </a:lnTo>
                <a:lnTo>
                  <a:pt x="1225" y="6"/>
                </a:lnTo>
                <a:lnTo>
                  <a:pt x="1225" y="0"/>
                </a:lnTo>
                <a:close/>
                <a:moveTo>
                  <a:pt x="1237" y="0"/>
                </a:moveTo>
                <a:lnTo>
                  <a:pt x="1243" y="0"/>
                </a:lnTo>
                <a:lnTo>
                  <a:pt x="1243" y="6"/>
                </a:lnTo>
                <a:lnTo>
                  <a:pt x="1237" y="6"/>
                </a:lnTo>
                <a:lnTo>
                  <a:pt x="1237" y="0"/>
                </a:lnTo>
                <a:close/>
                <a:moveTo>
                  <a:pt x="1248" y="0"/>
                </a:moveTo>
                <a:lnTo>
                  <a:pt x="1254" y="0"/>
                </a:lnTo>
                <a:lnTo>
                  <a:pt x="1254" y="6"/>
                </a:lnTo>
                <a:lnTo>
                  <a:pt x="1248" y="6"/>
                </a:lnTo>
                <a:lnTo>
                  <a:pt x="1248" y="0"/>
                </a:lnTo>
                <a:close/>
                <a:moveTo>
                  <a:pt x="1260" y="0"/>
                </a:moveTo>
                <a:lnTo>
                  <a:pt x="1266" y="0"/>
                </a:lnTo>
                <a:lnTo>
                  <a:pt x="1266" y="6"/>
                </a:lnTo>
                <a:lnTo>
                  <a:pt x="1260" y="6"/>
                </a:lnTo>
                <a:lnTo>
                  <a:pt x="1260" y="0"/>
                </a:lnTo>
                <a:close/>
                <a:moveTo>
                  <a:pt x="1271" y="0"/>
                </a:moveTo>
                <a:lnTo>
                  <a:pt x="1277" y="0"/>
                </a:lnTo>
                <a:lnTo>
                  <a:pt x="1277" y="6"/>
                </a:lnTo>
                <a:lnTo>
                  <a:pt x="1271" y="6"/>
                </a:lnTo>
                <a:lnTo>
                  <a:pt x="1271" y="0"/>
                </a:lnTo>
                <a:close/>
                <a:moveTo>
                  <a:pt x="1283" y="0"/>
                </a:moveTo>
                <a:lnTo>
                  <a:pt x="1289" y="0"/>
                </a:lnTo>
                <a:lnTo>
                  <a:pt x="1289" y="6"/>
                </a:lnTo>
                <a:lnTo>
                  <a:pt x="1283" y="6"/>
                </a:lnTo>
                <a:lnTo>
                  <a:pt x="1283" y="0"/>
                </a:lnTo>
                <a:close/>
                <a:moveTo>
                  <a:pt x="1295" y="0"/>
                </a:moveTo>
                <a:lnTo>
                  <a:pt x="1300" y="0"/>
                </a:lnTo>
                <a:lnTo>
                  <a:pt x="1300" y="6"/>
                </a:lnTo>
                <a:lnTo>
                  <a:pt x="1295" y="6"/>
                </a:lnTo>
                <a:lnTo>
                  <a:pt x="1295" y="0"/>
                </a:lnTo>
                <a:close/>
                <a:moveTo>
                  <a:pt x="1306" y="0"/>
                </a:moveTo>
                <a:lnTo>
                  <a:pt x="1312" y="0"/>
                </a:lnTo>
                <a:lnTo>
                  <a:pt x="1312" y="6"/>
                </a:lnTo>
                <a:lnTo>
                  <a:pt x="1306" y="6"/>
                </a:lnTo>
                <a:lnTo>
                  <a:pt x="1306" y="0"/>
                </a:lnTo>
                <a:close/>
                <a:moveTo>
                  <a:pt x="1318" y="0"/>
                </a:moveTo>
                <a:lnTo>
                  <a:pt x="1323" y="0"/>
                </a:lnTo>
                <a:lnTo>
                  <a:pt x="1323" y="6"/>
                </a:lnTo>
                <a:lnTo>
                  <a:pt x="1318" y="6"/>
                </a:lnTo>
                <a:lnTo>
                  <a:pt x="1318" y="0"/>
                </a:lnTo>
                <a:close/>
                <a:moveTo>
                  <a:pt x="1329" y="0"/>
                </a:moveTo>
                <a:lnTo>
                  <a:pt x="1335" y="0"/>
                </a:lnTo>
                <a:lnTo>
                  <a:pt x="1335" y="6"/>
                </a:lnTo>
                <a:lnTo>
                  <a:pt x="1329" y="6"/>
                </a:lnTo>
                <a:lnTo>
                  <a:pt x="1329" y="0"/>
                </a:lnTo>
                <a:close/>
                <a:moveTo>
                  <a:pt x="1341" y="0"/>
                </a:moveTo>
                <a:lnTo>
                  <a:pt x="1346" y="0"/>
                </a:lnTo>
                <a:lnTo>
                  <a:pt x="1346" y="6"/>
                </a:lnTo>
                <a:lnTo>
                  <a:pt x="1341" y="6"/>
                </a:lnTo>
                <a:lnTo>
                  <a:pt x="1341" y="0"/>
                </a:lnTo>
                <a:close/>
                <a:moveTo>
                  <a:pt x="1352" y="0"/>
                </a:moveTo>
                <a:lnTo>
                  <a:pt x="1358" y="0"/>
                </a:lnTo>
                <a:lnTo>
                  <a:pt x="1358" y="6"/>
                </a:lnTo>
                <a:lnTo>
                  <a:pt x="1352" y="6"/>
                </a:lnTo>
                <a:lnTo>
                  <a:pt x="1352" y="0"/>
                </a:lnTo>
                <a:close/>
                <a:moveTo>
                  <a:pt x="1364" y="0"/>
                </a:moveTo>
                <a:lnTo>
                  <a:pt x="1369" y="0"/>
                </a:lnTo>
                <a:lnTo>
                  <a:pt x="1369" y="6"/>
                </a:lnTo>
                <a:lnTo>
                  <a:pt x="1364" y="6"/>
                </a:lnTo>
                <a:lnTo>
                  <a:pt x="1364" y="0"/>
                </a:lnTo>
                <a:close/>
                <a:moveTo>
                  <a:pt x="1375" y="0"/>
                </a:moveTo>
                <a:lnTo>
                  <a:pt x="1381" y="0"/>
                </a:lnTo>
                <a:lnTo>
                  <a:pt x="1381" y="6"/>
                </a:lnTo>
                <a:lnTo>
                  <a:pt x="1375" y="6"/>
                </a:lnTo>
                <a:lnTo>
                  <a:pt x="1375" y="0"/>
                </a:lnTo>
                <a:close/>
                <a:moveTo>
                  <a:pt x="1387" y="0"/>
                </a:moveTo>
                <a:lnTo>
                  <a:pt x="1392" y="0"/>
                </a:lnTo>
                <a:lnTo>
                  <a:pt x="1392" y="6"/>
                </a:lnTo>
                <a:lnTo>
                  <a:pt x="1387" y="6"/>
                </a:lnTo>
                <a:lnTo>
                  <a:pt x="1387" y="0"/>
                </a:lnTo>
                <a:close/>
                <a:moveTo>
                  <a:pt x="1398" y="6"/>
                </a:moveTo>
                <a:lnTo>
                  <a:pt x="1398" y="12"/>
                </a:lnTo>
                <a:lnTo>
                  <a:pt x="1392" y="12"/>
                </a:lnTo>
                <a:lnTo>
                  <a:pt x="1392" y="6"/>
                </a:lnTo>
                <a:lnTo>
                  <a:pt x="1398" y="6"/>
                </a:lnTo>
                <a:close/>
                <a:moveTo>
                  <a:pt x="1398" y="17"/>
                </a:moveTo>
                <a:lnTo>
                  <a:pt x="1398" y="23"/>
                </a:lnTo>
                <a:lnTo>
                  <a:pt x="1392" y="23"/>
                </a:lnTo>
                <a:lnTo>
                  <a:pt x="1392" y="17"/>
                </a:lnTo>
                <a:lnTo>
                  <a:pt x="1398" y="17"/>
                </a:lnTo>
                <a:close/>
                <a:moveTo>
                  <a:pt x="1398" y="29"/>
                </a:moveTo>
                <a:lnTo>
                  <a:pt x="1398" y="35"/>
                </a:lnTo>
                <a:lnTo>
                  <a:pt x="1392" y="35"/>
                </a:lnTo>
                <a:lnTo>
                  <a:pt x="1392" y="29"/>
                </a:lnTo>
                <a:lnTo>
                  <a:pt x="1398" y="29"/>
                </a:lnTo>
                <a:close/>
                <a:moveTo>
                  <a:pt x="1398" y="40"/>
                </a:moveTo>
                <a:lnTo>
                  <a:pt x="1398" y="46"/>
                </a:lnTo>
                <a:lnTo>
                  <a:pt x="1392" y="46"/>
                </a:lnTo>
                <a:lnTo>
                  <a:pt x="1392" y="40"/>
                </a:lnTo>
                <a:lnTo>
                  <a:pt x="1398" y="40"/>
                </a:lnTo>
                <a:close/>
                <a:moveTo>
                  <a:pt x="1398" y="52"/>
                </a:moveTo>
                <a:lnTo>
                  <a:pt x="1398" y="58"/>
                </a:lnTo>
                <a:lnTo>
                  <a:pt x="1392" y="58"/>
                </a:lnTo>
                <a:lnTo>
                  <a:pt x="1392" y="52"/>
                </a:lnTo>
                <a:lnTo>
                  <a:pt x="1398" y="52"/>
                </a:lnTo>
                <a:close/>
                <a:moveTo>
                  <a:pt x="1398" y="63"/>
                </a:moveTo>
                <a:lnTo>
                  <a:pt x="1398" y="69"/>
                </a:lnTo>
                <a:lnTo>
                  <a:pt x="1392" y="69"/>
                </a:lnTo>
                <a:lnTo>
                  <a:pt x="1392" y="63"/>
                </a:lnTo>
                <a:lnTo>
                  <a:pt x="1398" y="63"/>
                </a:lnTo>
                <a:close/>
                <a:moveTo>
                  <a:pt x="1398" y="75"/>
                </a:moveTo>
                <a:lnTo>
                  <a:pt x="1398" y="81"/>
                </a:lnTo>
                <a:lnTo>
                  <a:pt x="1392" y="81"/>
                </a:lnTo>
                <a:lnTo>
                  <a:pt x="1392" y="75"/>
                </a:lnTo>
                <a:lnTo>
                  <a:pt x="1398" y="75"/>
                </a:lnTo>
                <a:close/>
                <a:moveTo>
                  <a:pt x="1398" y="86"/>
                </a:moveTo>
                <a:lnTo>
                  <a:pt x="1398" y="92"/>
                </a:lnTo>
                <a:lnTo>
                  <a:pt x="1392" y="92"/>
                </a:lnTo>
                <a:lnTo>
                  <a:pt x="1392" y="86"/>
                </a:lnTo>
                <a:lnTo>
                  <a:pt x="1398" y="86"/>
                </a:lnTo>
                <a:close/>
                <a:moveTo>
                  <a:pt x="1398" y="98"/>
                </a:moveTo>
                <a:lnTo>
                  <a:pt x="1398" y="104"/>
                </a:lnTo>
                <a:lnTo>
                  <a:pt x="1392" y="104"/>
                </a:lnTo>
                <a:lnTo>
                  <a:pt x="1392" y="98"/>
                </a:lnTo>
                <a:lnTo>
                  <a:pt x="1398" y="98"/>
                </a:lnTo>
                <a:close/>
                <a:moveTo>
                  <a:pt x="1398" y="109"/>
                </a:moveTo>
                <a:lnTo>
                  <a:pt x="1398" y="115"/>
                </a:lnTo>
                <a:lnTo>
                  <a:pt x="1392" y="115"/>
                </a:lnTo>
                <a:lnTo>
                  <a:pt x="1392" y="109"/>
                </a:lnTo>
                <a:lnTo>
                  <a:pt x="1398" y="109"/>
                </a:lnTo>
                <a:close/>
                <a:moveTo>
                  <a:pt x="1398" y="121"/>
                </a:moveTo>
                <a:lnTo>
                  <a:pt x="1398" y="127"/>
                </a:lnTo>
                <a:lnTo>
                  <a:pt x="1392" y="127"/>
                </a:lnTo>
                <a:lnTo>
                  <a:pt x="1392" y="121"/>
                </a:lnTo>
                <a:lnTo>
                  <a:pt x="1398" y="121"/>
                </a:lnTo>
                <a:close/>
                <a:moveTo>
                  <a:pt x="1398" y="132"/>
                </a:moveTo>
                <a:lnTo>
                  <a:pt x="1398" y="138"/>
                </a:lnTo>
                <a:lnTo>
                  <a:pt x="1392" y="138"/>
                </a:lnTo>
                <a:lnTo>
                  <a:pt x="1392" y="132"/>
                </a:lnTo>
                <a:lnTo>
                  <a:pt x="1398" y="132"/>
                </a:lnTo>
                <a:close/>
                <a:moveTo>
                  <a:pt x="1398" y="144"/>
                </a:moveTo>
                <a:lnTo>
                  <a:pt x="1398" y="150"/>
                </a:lnTo>
                <a:lnTo>
                  <a:pt x="1392" y="150"/>
                </a:lnTo>
                <a:lnTo>
                  <a:pt x="1392" y="144"/>
                </a:lnTo>
                <a:lnTo>
                  <a:pt x="1398" y="144"/>
                </a:lnTo>
                <a:close/>
                <a:moveTo>
                  <a:pt x="1398" y="155"/>
                </a:moveTo>
                <a:lnTo>
                  <a:pt x="1398" y="161"/>
                </a:lnTo>
                <a:lnTo>
                  <a:pt x="1392" y="161"/>
                </a:lnTo>
                <a:lnTo>
                  <a:pt x="1392" y="155"/>
                </a:lnTo>
                <a:lnTo>
                  <a:pt x="1398" y="155"/>
                </a:lnTo>
                <a:close/>
                <a:moveTo>
                  <a:pt x="1392" y="166"/>
                </a:moveTo>
                <a:lnTo>
                  <a:pt x="1386" y="166"/>
                </a:lnTo>
                <a:lnTo>
                  <a:pt x="1386" y="160"/>
                </a:lnTo>
                <a:lnTo>
                  <a:pt x="1392" y="160"/>
                </a:lnTo>
                <a:lnTo>
                  <a:pt x="1392" y="166"/>
                </a:lnTo>
                <a:close/>
                <a:moveTo>
                  <a:pt x="1380" y="166"/>
                </a:moveTo>
                <a:lnTo>
                  <a:pt x="1374" y="166"/>
                </a:lnTo>
                <a:lnTo>
                  <a:pt x="1374" y="160"/>
                </a:lnTo>
                <a:lnTo>
                  <a:pt x="1380" y="160"/>
                </a:lnTo>
                <a:lnTo>
                  <a:pt x="1380" y="166"/>
                </a:lnTo>
                <a:close/>
                <a:moveTo>
                  <a:pt x="1368" y="166"/>
                </a:moveTo>
                <a:lnTo>
                  <a:pt x="1363" y="166"/>
                </a:lnTo>
                <a:lnTo>
                  <a:pt x="1363" y="160"/>
                </a:lnTo>
                <a:lnTo>
                  <a:pt x="1368" y="160"/>
                </a:lnTo>
                <a:lnTo>
                  <a:pt x="1368" y="166"/>
                </a:lnTo>
                <a:close/>
                <a:moveTo>
                  <a:pt x="1357" y="166"/>
                </a:moveTo>
                <a:lnTo>
                  <a:pt x="1351" y="166"/>
                </a:lnTo>
                <a:lnTo>
                  <a:pt x="1351" y="160"/>
                </a:lnTo>
                <a:lnTo>
                  <a:pt x="1357" y="160"/>
                </a:lnTo>
                <a:lnTo>
                  <a:pt x="1357" y="166"/>
                </a:lnTo>
                <a:close/>
                <a:moveTo>
                  <a:pt x="1345" y="166"/>
                </a:moveTo>
                <a:lnTo>
                  <a:pt x="1340" y="166"/>
                </a:lnTo>
                <a:lnTo>
                  <a:pt x="1340" y="160"/>
                </a:lnTo>
                <a:lnTo>
                  <a:pt x="1345" y="160"/>
                </a:lnTo>
                <a:lnTo>
                  <a:pt x="1345" y="166"/>
                </a:lnTo>
                <a:close/>
                <a:moveTo>
                  <a:pt x="1334" y="166"/>
                </a:moveTo>
                <a:lnTo>
                  <a:pt x="1328" y="166"/>
                </a:lnTo>
                <a:lnTo>
                  <a:pt x="1328" y="160"/>
                </a:lnTo>
                <a:lnTo>
                  <a:pt x="1334" y="160"/>
                </a:lnTo>
                <a:lnTo>
                  <a:pt x="1334" y="166"/>
                </a:lnTo>
                <a:close/>
                <a:moveTo>
                  <a:pt x="1322" y="166"/>
                </a:moveTo>
                <a:lnTo>
                  <a:pt x="1317" y="166"/>
                </a:lnTo>
                <a:lnTo>
                  <a:pt x="1317" y="160"/>
                </a:lnTo>
                <a:lnTo>
                  <a:pt x="1322" y="160"/>
                </a:lnTo>
                <a:lnTo>
                  <a:pt x="1322" y="166"/>
                </a:lnTo>
                <a:close/>
                <a:moveTo>
                  <a:pt x="1311" y="166"/>
                </a:moveTo>
                <a:lnTo>
                  <a:pt x="1305" y="166"/>
                </a:lnTo>
                <a:lnTo>
                  <a:pt x="1305" y="160"/>
                </a:lnTo>
                <a:lnTo>
                  <a:pt x="1311" y="160"/>
                </a:lnTo>
                <a:lnTo>
                  <a:pt x="1311" y="166"/>
                </a:lnTo>
                <a:close/>
                <a:moveTo>
                  <a:pt x="1299" y="166"/>
                </a:moveTo>
                <a:lnTo>
                  <a:pt x="1294" y="166"/>
                </a:lnTo>
                <a:lnTo>
                  <a:pt x="1294" y="160"/>
                </a:lnTo>
                <a:lnTo>
                  <a:pt x="1299" y="160"/>
                </a:lnTo>
                <a:lnTo>
                  <a:pt x="1299" y="166"/>
                </a:lnTo>
                <a:close/>
                <a:moveTo>
                  <a:pt x="1288" y="166"/>
                </a:moveTo>
                <a:lnTo>
                  <a:pt x="1282" y="166"/>
                </a:lnTo>
                <a:lnTo>
                  <a:pt x="1282" y="160"/>
                </a:lnTo>
                <a:lnTo>
                  <a:pt x="1288" y="160"/>
                </a:lnTo>
                <a:lnTo>
                  <a:pt x="1288" y="166"/>
                </a:lnTo>
                <a:close/>
                <a:moveTo>
                  <a:pt x="1276" y="166"/>
                </a:moveTo>
                <a:lnTo>
                  <a:pt x="1270" y="166"/>
                </a:lnTo>
                <a:lnTo>
                  <a:pt x="1270" y="160"/>
                </a:lnTo>
                <a:lnTo>
                  <a:pt x="1276" y="160"/>
                </a:lnTo>
                <a:lnTo>
                  <a:pt x="1276" y="166"/>
                </a:lnTo>
                <a:close/>
                <a:moveTo>
                  <a:pt x="1265" y="166"/>
                </a:moveTo>
                <a:lnTo>
                  <a:pt x="1259" y="166"/>
                </a:lnTo>
                <a:lnTo>
                  <a:pt x="1259" y="160"/>
                </a:lnTo>
                <a:lnTo>
                  <a:pt x="1265" y="160"/>
                </a:lnTo>
                <a:lnTo>
                  <a:pt x="1265" y="166"/>
                </a:lnTo>
                <a:close/>
                <a:moveTo>
                  <a:pt x="1253" y="166"/>
                </a:moveTo>
                <a:lnTo>
                  <a:pt x="1247" y="166"/>
                </a:lnTo>
                <a:lnTo>
                  <a:pt x="1247" y="160"/>
                </a:lnTo>
                <a:lnTo>
                  <a:pt x="1253" y="160"/>
                </a:lnTo>
                <a:lnTo>
                  <a:pt x="1253" y="166"/>
                </a:lnTo>
                <a:close/>
                <a:moveTo>
                  <a:pt x="1242" y="166"/>
                </a:moveTo>
                <a:lnTo>
                  <a:pt x="1236" y="166"/>
                </a:lnTo>
                <a:lnTo>
                  <a:pt x="1236" y="160"/>
                </a:lnTo>
                <a:lnTo>
                  <a:pt x="1242" y="160"/>
                </a:lnTo>
                <a:lnTo>
                  <a:pt x="1242" y="166"/>
                </a:lnTo>
                <a:close/>
                <a:moveTo>
                  <a:pt x="1230" y="166"/>
                </a:moveTo>
                <a:lnTo>
                  <a:pt x="1224" y="166"/>
                </a:lnTo>
                <a:lnTo>
                  <a:pt x="1224" y="160"/>
                </a:lnTo>
                <a:lnTo>
                  <a:pt x="1230" y="160"/>
                </a:lnTo>
                <a:lnTo>
                  <a:pt x="1230" y="166"/>
                </a:lnTo>
                <a:close/>
                <a:moveTo>
                  <a:pt x="1219" y="166"/>
                </a:moveTo>
                <a:lnTo>
                  <a:pt x="1213" y="166"/>
                </a:lnTo>
                <a:lnTo>
                  <a:pt x="1213" y="160"/>
                </a:lnTo>
                <a:lnTo>
                  <a:pt x="1219" y="160"/>
                </a:lnTo>
                <a:lnTo>
                  <a:pt x="1219" y="166"/>
                </a:lnTo>
                <a:close/>
                <a:moveTo>
                  <a:pt x="1207" y="166"/>
                </a:moveTo>
                <a:lnTo>
                  <a:pt x="1201" y="166"/>
                </a:lnTo>
                <a:lnTo>
                  <a:pt x="1201" y="160"/>
                </a:lnTo>
                <a:lnTo>
                  <a:pt x="1207" y="160"/>
                </a:lnTo>
                <a:lnTo>
                  <a:pt x="1207" y="166"/>
                </a:lnTo>
                <a:close/>
                <a:moveTo>
                  <a:pt x="1196" y="166"/>
                </a:moveTo>
                <a:lnTo>
                  <a:pt x="1190" y="166"/>
                </a:lnTo>
                <a:lnTo>
                  <a:pt x="1190" y="160"/>
                </a:lnTo>
                <a:lnTo>
                  <a:pt x="1196" y="160"/>
                </a:lnTo>
                <a:lnTo>
                  <a:pt x="1196" y="166"/>
                </a:lnTo>
                <a:close/>
                <a:moveTo>
                  <a:pt x="1184" y="166"/>
                </a:moveTo>
                <a:lnTo>
                  <a:pt x="1178" y="166"/>
                </a:lnTo>
                <a:lnTo>
                  <a:pt x="1178" y="160"/>
                </a:lnTo>
                <a:lnTo>
                  <a:pt x="1184" y="160"/>
                </a:lnTo>
                <a:lnTo>
                  <a:pt x="1184" y="166"/>
                </a:lnTo>
                <a:close/>
                <a:moveTo>
                  <a:pt x="1173" y="166"/>
                </a:moveTo>
                <a:lnTo>
                  <a:pt x="1167" y="166"/>
                </a:lnTo>
                <a:lnTo>
                  <a:pt x="1167" y="160"/>
                </a:lnTo>
                <a:lnTo>
                  <a:pt x="1173" y="160"/>
                </a:lnTo>
                <a:lnTo>
                  <a:pt x="1173" y="166"/>
                </a:lnTo>
                <a:close/>
                <a:moveTo>
                  <a:pt x="1161" y="166"/>
                </a:moveTo>
                <a:lnTo>
                  <a:pt x="1155" y="166"/>
                </a:lnTo>
                <a:lnTo>
                  <a:pt x="1155" y="160"/>
                </a:lnTo>
                <a:lnTo>
                  <a:pt x="1161" y="160"/>
                </a:lnTo>
                <a:lnTo>
                  <a:pt x="1161" y="166"/>
                </a:lnTo>
                <a:close/>
                <a:moveTo>
                  <a:pt x="1149" y="166"/>
                </a:moveTo>
                <a:lnTo>
                  <a:pt x="1144" y="166"/>
                </a:lnTo>
                <a:lnTo>
                  <a:pt x="1144" y="160"/>
                </a:lnTo>
                <a:lnTo>
                  <a:pt x="1149" y="160"/>
                </a:lnTo>
                <a:lnTo>
                  <a:pt x="1149" y="166"/>
                </a:lnTo>
                <a:close/>
                <a:moveTo>
                  <a:pt x="1138" y="166"/>
                </a:moveTo>
                <a:lnTo>
                  <a:pt x="1132" y="166"/>
                </a:lnTo>
                <a:lnTo>
                  <a:pt x="1132" y="160"/>
                </a:lnTo>
                <a:lnTo>
                  <a:pt x="1138" y="160"/>
                </a:lnTo>
                <a:lnTo>
                  <a:pt x="1138" y="166"/>
                </a:lnTo>
                <a:close/>
                <a:moveTo>
                  <a:pt x="1126" y="166"/>
                </a:moveTo>
                <a:lnTo>
                  <a:pt x="1121" y="166"/>
                </a:lnTo>
                <a:lnTo>
                  <a:pt x="1121" y="160"/>
                </a:lnTo>
                <a:lnTo>
                  <a:pt x="1126" y="160"/>
                </a:lnTo>
                <a:lnTo>
                  <a:pt x="1126" y="166"/>
                </a:lnTo>
                <a:close/>
                <a:moveTo>
                  <a:pt x="1115" y="166"/>
                </a:moveTo>
                <a:lnTo>
                  <a:pt x="1109" y="166"/>
                </a:lnTo>
                <a:lnTo>
                  <a:pt x="1109" y="160"/>
                </a:lnTo>
                <a:lnTo>
                  <a:pt x="1115" y="160"/>
                </a:lnTo>
                <a:lnTo>
                  <a:pt x="1115" y="166"/>
                </a:lnTo>
                <a:close/>
                <a:moveTo>
                  <a:pt x="1103" y="166"/>
                </a:moveTo>
                <a:lnTo>
                  <a:pt x="1098" y="166"/>
                </a:lnTo>
                <a:lnTo>
                  <a:pt x="1098" y="160"/>
                </a:lnTo>
                <a:lnTo>
                  <a:pt x="1103" y="160"/>
                </a:lnTo>
                <a:lnTo>
                  <a:pt x="1103" y="166"/>
                </a:lnTo>
                <a:close/>
                <a:moveTo>
                  <a:pt x="1092" y="166"/>
                </a:moveTo>
                <a:lnTo>
                  <a:pt x="1086" y="166"/>
                </a:lnTo>
                <a:lnTo>
                  <a:pt x="1086" y="160"/>
                </a:lnTo>
                <a:lnTo>
                  <a:pt x="1092" y="160"/>
                </a:lnTo>
                <a:lnTo>
                  <a:pt x="1092" y="166"/>
                </a:lnTo>
                <a:close/>
                <a:moveTo>
                  <a:pt x="1080" y="166"/>
                </a:moveTo>
                <a:lnTo>
                  <a:pt x="1075" y="166"/>
                </a:lnTo>
                <a:lnTo>
                  <a:pt x="1075" y="160"/>
                </a:lnTo>
                <a:lnTo>
                  <a:pt x="1080" y="160"/>
                </a:lnTo>
                <a:lnTo>
                  <a:pt x="1080" y="166"/>
                </a:lnTo>
                <a:close/>
                <a:moveTo>
                  <a:pt x="1069" y="166"/>
                </a:moveTo>
                <a:lnTo>
                  <a:pt x="1063" y="166"/>
                </a:lnTo>
                <a:lnTo>
                  <a:pt x="1063" y="160"/>
                </a:lnTo>
                <a:lnTo>
                  <a:pt x="1069" y="160"/>
                </a:lnTo>
                <a:lnTo>
                  <a:pt x="1069" y="166"/>
                </a:lnTo>
                <a:close/>
                <a:moveTo>
                  <a:pt x="1057" y="166"/>
                </a:moveTo>
                <a:lnTo>
                  <a:pt x="1051" y="166"/>
                </a:lnTo>
                <a:lnTo>
                  <a:pt x="1051" y="160"/>
                </a:lnTo>
                <a:lnTo>
                  <a:pt x="1057" y="160"/>
                </a:lnTo>
                <a:lnTo>
                  <a:pt x="1057" y="166"/>
                </a:lnTo>
                <a:close/>
                <a:moveTo>
                  <a:pt x="1046" y="166"/>
                </a:moveTo>
                <a:lnTo>
                  <a:pt x="1040" y="166"/>
                </a:lnTo>
                <a:lnTo>
                  <a:pt x="1040" y="160"/>
                </a:lnTo>
                <a:lnTo>
                  <a:pt x="1046" y="160"/>
                </a:lnTo>
                <a:lnTo>
                  <a:pt x="1046" y="166"/>
                </a:lnTo>
                <a:close/>
                <a:moveTo>
                  <a:pt x="1034" y="166"/>
                </a:moveTo>
                <a:lnTo>
                  <a:pt x="1028" y="166"/>
                </a:lnTo>
                <a:lnTo>
                  <a:pt x="1028" y="160"/>
                </a:lnTo>
                <a:lnTo>
                  <a:pt x="1034" y="160"/>
                </a:lnTo>
                <a:lnTo>
                  <a:pt x="1034" y="166"/>
                </a:lnTo>
                <a:close/>
                <a:moveTo>
                  <a:pt x="1023" y="166"/>
                </a:moveTo>
                <a:lnTo>
                  <a:pt x="1017" y="166"/>
                </a:lnTo>
                <a:lnTo>
                  <a:pt x="1017" y="160"/>
                </a:lnTo>
                <a:lnTo>
                  <a:pt x="1023" y="160"/>
                </a:lnTo>
                <a:lnTo>
                  <a:pt x="1023" y="166"/>
                </a:lnTo>
                <a:close/>
                <a:moveTo>
                  <a:pt x="1011" y="166"/>
                </a:moveTo>
                <a:lnTo>
                  <a:pt x="1005" y="166"/>
                </a:lnTo>
                <a:lnTo>
                  <a:pt x="1005" y="160"/>
                </a:lnTo>
                <a:lnTo>
                  <a:pt x="1011" y="160"/>
                </a:lnTo>
                <a:lnTo>
                  <a:pt x="1011" y="166"/>
                </a:lnTo>
                <a:close/>
                <a:moveTo>
                  <a:pt x="1000" y="166"/>
                </a:moveTo>
                <a:lnTo>
                  <a:pt x="994" y="166"/>
                </a:lnTo>
                <a:lnTo>
                  <a:pt x="994" y="160"/>
                </a:lnTo>
                <a:lnTo>
                  <a:pt x="1000" y="160"/>
                </a:lnTo>
                <a:lnTo>
                  <a:pt x="1000" y="166"/>
                </a:lnTo>
                <a:close/>
                <a:moveTo>
                  <a:pt x="988" y="166"/>
                </a:moveTo>
                <a:lnTo>
                  <a:pt x="982" y="166"/>
                </a:lnTo>
                <a:lnTo>
                  <a:pt x="982" y="160"/>
                </a:lnTo>
                <a:lnTo>
                  <a:pt x="988" y="160"/>
                </a:lnTo>
                <a:lnTo>
                  <a:pt x="988" y="166"/>
                </a:lnTo>
                <a:close/>
                <a:moveTo>
                  <a:pt x="977" y="166"/>
                </a:moveTo>
                <a:lnTo>
                  <a:pt x="971" y="166"/>
                </a:lnTo>
                <a:lnTo>
                  <a:pt x="971" y="160"/>
                </a:lnTo>
                <a:lnTo>
                  <a:pt x="977" y="160"/>
                </a:lnTo>
                <a:lnTo>
                  <a:pt x="977" y="166"/>
                </a:lnTo>
                <a:close/>
                <a:moveTo>
                  <a:pt x="965" y="166"/>
                </a:moveTo>
                <a:lnTo>
                  <a:pt x="959" y="166"/>
                </a:lnTo>
                <a:lnTo>
                  <a:pt x="959" y="160"/>
                </a:lnTo>
                <a:lnTo>
                  <a:pt x="965" y="160"/>
                </a:lnTo>
                <a:lnTo>
                  <a:pt x="965" y="166"/>
                </a:lnTo>
                <a:close/>
                <a:moveTo>
                  <a:pt x="953" y="166"/>
                </a:moveTo>
                <a:lnTo>
                  <a:pt x="948" y="166"/>
                </a:lnTo>
                <a:lnTo>
                  <a:pt x="948" y="160"/>
                </a:lnTo>
                <a:lnTo>
                  <a:pt x="953" y="160"/>
                </a:lnTo>
                <a:lnTo>
                  <a:pt x="953" y="166"/>
                </a:lnTo>
                <a:close/>
                <a:moveTo>
                  <a:pt x="942" y="166"/>
                </a:moveTo>
                <a:lnTo>
                  <a:pt x="936" y="166"/>
                </a:lnTo>
                <a:lnTo>
                  <a:pt x="936" y="160"/>
                </a:lnTo>
                <a:lnTo>
                  <a:pt x="942" y="160"/>
                </a:lnTo>
                <a:lnTo>
                  <a:pt x="942" y="166"/>
                </a:lnTo>
                <a:close/>
                <a:moveTo>
                  <a:pt x="930" y="166"/>
                </a:moveTo>
                <a:lnTo>
                  <a:pt x="925" y="166"/>
                </a:lnTo>
                <a:lnTo>
                  <a:pt x="925" y="160"/>
                </a:lnTo>
                <a:lnTo>
                  <a:pt x="930" y="160"/>
                </a:lnTo>
                <a:lnTo>
                  <a:pt x="930" y="166"/>
                </a:lnTo>
                <a:close/>
                <a:moveTo>
                  <a:pt x="919" y="166"/>
                </a:moveTo>
                <a:lnTo>
                  <a:pt x="913" y="166"/>
                </a:lnTo>
                <a:lnTo>
                  <a:pt x="913" y="160"/>
                </a:lnTo>
                <a:lnTo>
                  <a:pt x="919" y="160"/>
                </a:lnTo>
                <a:lnTo>
                  <a:pt x="919" y="166"/>
                </a:lnTo>
                <a:close/>
                <a:moveTo>
                  <a:pt x="907" y="166"/>
                </a:moveTo>
                <a:lnTo>
                  <a:pt x="902" y="166"/>
                </a:lnTo>
                <a:lnTo>
                  <a:pt x="902" y="160"/>
                </a:lnTo>
                <a:lnTo>
                  <a:pt x="907" y="160"/>
                </a:lnTo>
                <a:lnTo>
                  <a:pt x="907" y="166"/>
                </a:lnTo>
                <a:close/>
                <a:moveTo>
                  <a:pt x="896" y="166"/>
                </a:moveTo>
                <a:lnTo>
                  <a:pt x="890" y="166"/>
                </a:lnTo>
                <a:lnTo>
                  <a:pt x="890" y="160"/>
                </a:lnTo>
                <a:lnTo>
                  <a:pt x="896" y="160"/>
                </a:lnTo>
                <a:lnTo>
                  <a:pt x="896" y="166"/>
                </a:lnTo>
                <a:close/>
                <a:moveTo>
                  <a:pt x="884" y="166"/>
                </a:moveTo>
                <a:lnTo>
                  <a:pt x="879" y="166"/>
                </a:lnTo>
                <a:lnTo>
                  <a:pt x="879" y="160"/>
                </a:lnTo>
                <a:lnTo>
                  <a:pt x="884" y="160"/>
                </a:lnTo>
                <a:lnTo>
                  <a:pt x="884" y="166"/>
                </a:lnTo>
                <a:close/>
                <a:moveTo>
                  <a:pt x="873" y="166"/>
                </a:moveTo>
                <a:lnTo>
                  <a:pt x="867" y="166"/>
                </a:lnTo>
                <a:lnTo>
                  <a:pt x="867" y="160"/>
                </a:lnTo>
                <a:lnTo>
                  <a:pt x="873" y="160"/>
                </a:lnTo>
                <a:lnTo>
                  <a:pt x="873" y="166"/>
                </a:lnTo>
                <a:close/>
                <a:moveTo>
                  <a:pt x="861" y="166"/>
                </a:moveTo>
                <a:lnTo>
                  <a:pt x="856" y="166"/>
                </a:lnTo>
                <a:lnTo>
                  <a:pt x="856" y="160"/>
                </a:lnTo>
                <a:lnTo>
                  <a:pt x="861" y="160"/>
                </a:lnTo>
                <a:lnTo>
                  <a:pt x="861" y="166"/>
                </a:lnTo>
                <a:close/>
                <a:moveTo>
                  <a:pt x="850" y="166"/>
                </a:moveTo>
                <a:lnTo>
                  <a:pt x="844" y="166"/>
                </a:lnTo>
                <a:lnTo>
                  <a:pt x="844" y="160"/>
                </a:lnTo>
                <a:lnTo>
                  <a:pt x="850" y="160"/>
                </a:lnTo>
                <a:lnTo>
                  <a:pt x="850" y="166"/>
                </a:lnTo>
                <a:close/>
                <a:moveTo>
                  <a:pt x="838" y="166"/>
                </a:moveTo>
                <a:lnTo>
                  <a:pt x="832" y="166"/>
                </a:lnTo>
                <a:lnTo>
                  <a:pt x="832" y="160"/>
                </a:lnTo>
                <a:lnTo>
                  <a:pt x="838" y="160"/>
                </a:lnTo>
                <a:lnTo>
                  <a:pt x="838" y="166"/>
                </a:lnTo>
                <a:close/>
                <a:moveTo>
                  <a:pt x="827" y="166"/>
                </a:moveTo>
                <a:lnTo>
                  <a:pt x="821" y="166"/>
                </a:lnTo>
                <a:lnTo>
                  <a:pt x="821" y="160"/>
                </a:lnTo>
                <a:lnTo>
                  <a:pt x="827" y="160"/>
                </a:lnTo>
                <a:lnTo>
                  <a:pt x="827" y="166"/>
                </a:lnTo>
                <a:close/>
                <a:moveTo>
                  <a:pt x="815" y="166"/>
                </a:moveTo>
                <a:lnTo>
                  <a:pt x="809" y="166"/>
                </a:lnTo>
                <a:lnTo>
                  <a:pt x="809" y="160"/>
                </a:lnTo>
                <a:lnTo>
                  <a:pt x="815" y="160"/>
                </a:lnTo>
                <a:lnTo>
                  <a:pt x="815" y="166"/>
                </a:lnTo>
                <a:close/>
                <a:moveTo>
                  <a:pt x="804" y="166"/>
                </a:moveTo>
                <a:lnTo>
                  <a:pt x="798" y="166"/>
                </a:lnTo>
                <a:lnTo>
                  <a:pt x="798" y="160"/>
                </a:lnTo>
                <a:lnTo>
                  <a:pt x="804" y="160"/>
                </a:lnTo>
                <a:lnTo>
                  <a:pt x="804" y="166"/>
                </a:lnTo>
                <a:close/>
                <a:moveTo>
                  <a:pt x="792" y="166"/>
                </a:moveTo>
                <a:lnTo>
                  <a:pt x="786" y="166"/>
                </a:lnTo>
                <a:lnTo>
                  <a:pt x="786" y="160"/>
                </a:lnTo>
                <a:lnTo>
                  <a:pt x="792" y="160"/>
                </a:lnTo>
                <a:lnTo>
                  <a:pt x="792" y="166"/>
                </a:lnTo>
                <a:close/>
                <a:moveTo>
                  <a:pt x="781" y="166"/>
                </a:moveTo>
                <a:lnTo>
                  <a:pt x="775" y="166"/>
                </a:lnTo>
                <a:lnTo>
                  <a:pt x="775" y="160"/>
                </a:lnTo>
                <a:lnTo>
                  <a:pt x="781" y="160"/>
                </a:lnTo>
                <a:lnTo>
                  <a:pt x="781" y="166"/>
                </a:lnTo>
                <a:close/>
                <a:moveTo>
                  <a:pt x="769" y="166"/>
                </a:moveTo>
                <a:lnTo>
                  <a:pt x="763" y="166"/>
                </a:lnTo>
                <a:lnTo>
                  <a:pt x="763" y="160"/>
                </a:lnTo>
                <a:lnTo>
                  <a:pt x="769" y="160"/>
                </a:lnTo>
                <a:lnTo>
                  <a:pt x="769" y="166"/>
                </a:lnTo>
                <a:close/>
                <a:moveTo>
                  <a:pt x="758" y="166"/>
                </a:moveTo>
                <a:lnTo>
                  <a:pt x="752" y="166"/>
                </a:lnTo>
                <a:lnTo>
                  <a:pt x="752" y="160"/>
                </a:lnTo>
                <a:lnTo>
                  <a:pt x="758" y="160"/>
                </a:lnTo>
                <a:lnTo>
                  <a:pt x="758" y="166"/>
                </a:lnTo>
                <a:close/>
                <a:moveTo>
                  <a:pt x="746" y="166"/>
                </a:moveTo>
                <a:lnTo>
                  <a:pt x="740" y="166"/>
                </a:lnTo>
                <a:lnTo>
                  <a:pt x="740" y="160"/>
                </a:lnTo>
                <a:lnTo>
                  <a:pt x="746" y="160"/>
                </a:lnTo>
                <a:lnTo>
                  <a:pt x="746" y="166"/>
                </a:lnTo>
                <a:close/>
                <a:moveTo>
                  <a:pt x="734" y="166"/>
                </a:moveTo>
                <a:lnTo>
                  <a:pt x="729" y="166"/>
                </a:lnTo>
                <a:lnTo>
                  <a:pt x="729" y="160"/>
                </a:lnTo>
                <a:lnTo>
                  <a:pt x="734" y="160"/>
                </a:lnTo>
                <a:lnTo>
                  <a:pt x="734" y="166"/>
                </a:lnTo>
                <a:close/>
                <a:moveTo>
                  <a:pt x="723" y="166"/>
                </a:moveTo>
                <a:lnTo>
                  <a:pt x="717" y="166"/>
                </a:lnTo>
                <a:lnTo>
                  <a:pt x="717" y="160"/>
                </a:lnTo>
                <a:lnTo>
                  <a:pt x="723" y="160"/>
                </a:lnTo>
                <a:lnTo>
                  <a:pt x="723" y="166"/>
                </a:lnTo>
                <a:close/>
                <a:moveTo>
                  <a:pt x="711" y="166"/>
                </a:moveTo>
                <a:lnTo>
                  <a:pt x="706" y="166"/>
                </a:lnTo>
                <a:lnTo>
                  <a:pt x="706" y="160"/>
                </a:lnTo>
                <a:lnTo>
                  <a:pt x="711" y="160"/>
                </a:lnTo>
                <a:lnTo>
                  <a:pt x="711" y="166"/>
                </a:lnTo>
                <a:close/>
                <a:moveTo>
                  <a:pt x="700" y="166"/>
                </a:moveTo>
                <a:lnTo>
                  <a:pt x="694" y="166"/>
                </a:lnTo>
                <a:lnTo>
                  <a:pt x="694" y="160"/>
                </a:lnTo>
                <a:lnTo>
                  <a:pt x="700" y="160"/>
                </a:lnTo>
                <a:lnTo>
                  <a:pt x="700" y="166"/>
                </a:lnTo>
                <a:close/>
                <a:moveTo>
                  <a:pt x="688" y="166"/>
                </a:moveTo>
                <a:lnTo>
                  <a:pt x="683" y="166"/>
                </a:lnTo>
                <a:lnTo>
                  <a:pt x="683" y="160"/>
                </a:lnTo>
                <a:lnTo>
                  <a:pt x="688" y="160"/>
                </a:lnTo>
                <a:lnTo>
                  <a:pt x="688" y="166"/>
                </a:lnTo>
                <a:close/>
                <a:moveTo>
                  <a:pt x="677" y="166"/>
                </a:moveTo>
                <a:lnTo>
                  <a:pt x="671" y="166"/>
                </a:lnTo>
                <a:lnTo>
                  <a:pt x="671" y="160"/>
                </a:lnTo>
                <a:lnTo>
                  <a:pt x="677" y="160"/>
                </a:lnTo>
                <a:lnTo>
                  <a:pt x="677" y="166"/>
                </a:lnTo>
                <a:close/>
                <a:moveTo>
                  <a:pt x="665" y="166"/>
                </a:moveTo>
                <a:lnTo>
                  <a:pt x="660" y="166"/>
                </a:lnTo>
                <a:lnTo>
                  <a:pt x="660" y="160"/>
                </a:lnTo>
                <a:lnTo>
                  <a:pt x="665" y="160"/>
                </a:lnTo>
                <a:lnTo>
                  <a:pt x="665" y="166"/>
                </a:lnTo>
                <a:close/>
                <a:moveTo>
                  <a:pt x="654" y="166"/>
                </a:moveTo>
                <a:lnTo>
                  <a:pt x="648" y="166"/>
                </a:lnTo>
                <a:lnTo>
                  <a:pt x="648" y="160"/>
                </a:lnTo>
                <a:lnTo>
                  <a:pt x="654" y="160"/>
                </a:lnTo>
                <a:lnTo>
                  <a:pt x="654" y="166"/>
                </a:lnTo>
                <a:close/>
                <a:moveTo>
                  <a:pt x="642" y="166"/>
                </a:moveTo>
                <a:lnTo>
                  <a:pt x="637" y="166"/>
                </a:lnTo>
                <a:lnTo>
                  <a:pt x="637" y="160"/>
                </a:lnTo>
                <a:lnTo>
                  <a:pt x="642" y="160"/>
                </a:lnTo>
                <a:lnTo>
                  <a:pt x="642" y="166"/>
                </a:lnTo>
                <a:close/>
                <a:moveTo>
                  <a:pt x="631" y="166"/>
                </a:moveTo>
                <a:lnTo>
                  <a:pt x="625" y="166"/>
                </a:lnTo>
                <a:lnTo>
                  <a:pt x="625" y="160"/>
                </a:lnTo>
                <a:lnTo>
                  <a:pt x="631" y="160"/>
                </a:lnTo>
                <a:lnTo>
                  <a:pt x="631" y="166"/>
                </a:lnTo>
                <a:close/>
                <a:moveTo>
                  <a:pt x="619" y="166"/>
                </a:moveTo>
                <a:lnTo>
                  <a:pt x="613" y="166"/>
                </a:lnTo>
                <a:lnTo>
                  <a:pt x="613" y="160"/>
                </a:lnTo>
                <a:lnTo>
                  <a:pt x="619" y="160"/>
                </a:lnTo>
                <a:lnTo>
                  <a:pt x="619" y="166"/>
                </a:lnTo>
                <a:close/>
                <a:moveTo>
                  <a:pt x="608" y="166"/>
                </a:moveTo>
                <a:lnTo>
                  <a:pt x="602" y="166"/>
                </a:lnTo>
                <a:lnTo>
                  <a:pt x="602" y="160"/>
                </a:lnTo>
                <a:lnTo>
                  <a:pt x="608" y="160"/>
                </a:lnTo>
                <a:lnTo>
                  <a:pt x="608" y="166"/>
                </a:lnTo>
                <a:close/>
                <a:moveTo>
                  <a:pt x="596" y="166"/>
                </a:moveTo>
                <a:lnTo>
                  <a:pt x="590" y="166"/>
                </a:lnTo>
                <a:lnTo>
                  <a:pt x="590" y="160"/>
                </a:lnTo>
                <a:lnTo>
                  <a:pt x="596" y="160"/>
                </a:lnTo>
                <a:lnTo>
                  <a:pt x="596" y="166"/>
                </a:lnTo>
                <a:close/>
                <a:moveTo>
                  <a:pt x="585" y="166"/>
                </a:moveTo>
                <a:lnTo>
                  <a:pt x="579" y="166"/>
                </a:lnTo>
                <a:lnTo>
                  <a:pt x="579" y="160"/>
                </a:lnTo>
                <a:lnTo>
                  <a:pt x="585" y="160"/>
                </a:lnTo>
                <a:lnTo>
                  <a:pt x="585" y="166"/>
                </a:lnTo>
                <a:close/>
                <a:moveTo>
                  <a:pt x="573" y="166"/>
                </a:moveTo>
                <a:lnTo>
                  <a:pt x="567" y="166"/>
                </a:lnTo>
                <a:lnTo>
                  <a:pt x="567" y="160"/>
                </a:lnTo>
                <a:lnTo>
                  <a:pt x="573" y="160"/>
                </a:lnTo>
                <a:lnTo>
                  <a:pt x="573" y="166"/>
                </a:lnTo>
                <a:close/>
                <a:moveTo>
                  <a:pt x="562" y="166"/>
                </a:moveTo>
                <a:lnTo>
                  <a:pt x="556" y="166"/>
                </a:lnTo>
                <a:lnTo>
                  <a:pt x="556" y="160"/>
                </a:lnTo>
                <a:lnTo>
                  <a:pt x="562" y="160"/>
                </a:lnTo>
                <a:lnTo>
                  <a:pt x="562" y="166"/>
                </a:lnTo>
                <a:close/>
                <a:moveTo>
                  <a:pt x="550" y="166"/>
                </a:moveTo>
                <a:lnTo>
                  <a:pt x="544" y="166"/>
                </a:lnTo>
                <a:lnTo>
                  <a:pt x="544" y="160"/>
                </a:lnTo>
                <a:lnTo>
                  <a:pt x="550" y="160"/>
                </a:lnTo>
                <a:lnTo>
                  <a:pt x="550" y="166"/>
                </a:lnTo>
                <a:close/>
                <a:moveTo>
                  <a:pt x="539" y="166"/>
                </a:moveTo>
                <a:lnTo>
                  <a:pt x="533" y="166"/>
                </a:lnTo>
                <a:lnTo>
                  <a:pt x="533" y="160"/>
                </a:lnTo>
                <a:lnTo>
                  <a:pt x="539" y="160"/>
                </a:lnTo>
                <a:lnTo>
                  <a:pt x="539" y="166"/>
                </a:lnTo>
                <a:close/>
                <a:moveTo>
                  <a:pt x="527" y="166"/>
                </a:moveTo>
                <a:lnTo>
                  <a:pt x="521" y="166"/>
                </a:lnTo>
                <a:lnTo>
                  <a:pt x="521" y="160"/>
                </a:lnTo>
                <a:lnTo>
                  <a:pt x="527" y="160"/>
                </a:lnTo>
                <a:lnTo>
                  <a:pt x="527" y="166"/>
                </a:lnTo>
                <a:close/>
                <a:moveTo>
                  <a:pt x="515" y="166"/>
                </a:moveTo>
                <a:lnTo>
                  <a:pt x="510" y="166"/>
                </a:lnTo>
                <a:lnTo>
                  <a:pt x="510" y="160"/>
                </a:lnTo>
                <a:lnTo>
                  <a:pt x="515" y="160"/>
                </a:lnTo>
                <a:lnTo>
                  <a:pt x="515" y="166"/>
                </a:lnTo>
                <a:close/>
                <a:moveTo>
                  <a:pt x="504" y="166"/>
                </a:moveTo>
                <a:lnTo>
                  <a:pt x="498" y="166"/>
                </a:lnTo>
                <a:lnTo>
                  <a:pt x="498" y="160"/>
                </a:lnTo>
                <a:lnTo>
                  <a:pt x="504" y="160"/>
                </a:lnTo>
                <a:lnTo>
                  <a:pt x="504" y="166"/>
                </a:lnTo>
                <a:close/>
                <a:moveTo>
                  <a:pt x="492" y="166"/>
                </a:moveTo>
                <a:lnTo>
                  <a:pt x="487" y="166"/>
                </a:lnTo>
                <a:lnTo>
                  <a:pt x="487" y="160"/>
                </a:lnTo>
                <a:lnTo>
                  <a:pt x="492" y="160"/>
                </a:lnTo>
                <a:lnTo>
                  <a:pt x="492" y="166"/>
                </a:lnTo>
                <a:close/>
                <a:moveTo>
                  <a:pt x="481" y="166"/>
                </a:moveTo>
                <a:lnTo>
                  <a:pt x="475" y="166"/>
                </a:lnTo>
                <a:lnTo>
                  <a:pt x="475" y="160"/>
                </a:lnTo>
                <a:lnTo>
                  <a:pt x="481" y="160"/>
                </a:lnTo>
                <a:lnTo>
                  <a:pt x="481" y="166"/>
                </a:lnTo>
                <a:close/>
                <a:moveTo>
                  <a:pt x="469" y="166"/>
                </a:moveTo>
                <a:lnTo>
                  <a:pt x="464" y="166"/>
                </a:lnTo>
                <a:lnTo>
                  <a:pt x="464" y="160"/>
                </a:lnTo>
                <a:lnTo>
                  <a:pt x="469" y="160"/>
                </a:lnTo>
                <a:lnTo>
                  <a:pt x="469" y="166"/>
                </a:lnTo>
                <a:close/>
                <a:moveTo>
                  <a:pt x="458" y="166"/>
                </a:moveTo>
                <a:lnTo>
                  <a:pt x="452" y="166"/>
                </a:lnTo>
                <a:lnTo>
                  <a:pt x="452" y="160"/>
                </a:lnTo>
                <a:lnTo>
                  <a:pt x="458" y="160"/>
                </a:lnTo>
                <a:lnTo>
                  <a:pt x="458" y="166"/>
                </a:lnTo>
                <a:close/>
                <a:moveTo>
                  <a:pt x="446" y="166"/>
                </a:moveTo>
                <a:lnTo>
                  <a:pt x="441" y="166"/>
                </a:lnTo>
                <a:lnTo>
                  <a:pt x="441" y="160"/>
                </a:lnTo>
                <a:lnTo>
                  <a:pt x="446" y="160"/>
                </a:lnTo>
                <a:lnTo>
                  <a:pt x="446" y="166"/>
                </a:lnTo>
                <a:close/>
                <a:moveTo>
                  <a:pt x="435" y="166"/>
                </a:moveTo>
                <a:lnTo>
                  <a:pt x="429" y="166"/>
                </a:lnTo>
                <a:lnTo>
                  <a:pt x="429" y="160"/>
                </a:lnTo>
                <a:lnTo>
                  <a:pt x="435" y="160"/>
                </a:lnTo>
                <a:lnTo>
                  <a:pt x="435" y="166"/>
                </a:lnTo>
                <a:close/>
                <a:moveTo>
                  <a:pt x="423" y="166"/>
                </a:moveTo>
                <a:lnTo>
                  <a:pt x="417" y="166"/>
                </a:lnTo>
                <a:lnTo>
                  <a:pt x="417" y="160"/>
                </a:lnTo>
                <a:lnTo>
                  <a:pt x="423" y="160"/>
                </a:lnTo>
                <a:lnTo>
                  <a:pt x="423" y="166"/>
                </a:lnTo>
                <a:close/>
                <a:moveTo>
                  <a:pt x="412" y="166"/>
                </a:moveTo>
                <a:lnTo>
                  <a:pt x="406" y="166"/>
                </a:lnTo>
                <a:lnTo>
                  <a:pt x="406" y="160"/>
                </a:lnTo>
                <a:lnTo>
                  <a:pt x="412" y="160"/>
                </a:lnTo>
                <a:lnTo>
                  <a:pt x="412" y="166"/>
                </a:lnTo>
                <a:close/>
                <a:moveTo>
                  <a:pt x="400" y="166"/>
                </a:moveTo>
                <a:lnTo>
                  <a:pt x="394" y="166"/>
                </a:lnTo>
                <a:lnTo>
                  <a:pt x="394" y="160"/>
                </a:lnTo>
                <a:lnTo>
                  <a:pt x="400" y="160"/>
                </a:lnTo>
                <a:lnTo>
                  <a:pt x="400" y="166"/>
                </a:lnTo>
                <a:close/>
                <a:moveTo>
                  <a:pt x="389" y="166"/>
                </a:moveTo>
                <a:lnTo>
                  <a:pt x="383" y="166"/>
                </a:lnTo>
                <a:lnTo>
                  <a:pt x="383" y="160"/>
                </a:lnTo>
                <a:lnTo>
                  <a:pt x="389" y="160"/>
                </a:lnTo>
                <a:lnTo>
                  <a:pt x="389" y="166"/>
                </a:lnTo>
                <a:close/>
                <a:moveTo>
                  <a:pt x="377" y="166"/>
                </a:moveTo>
                <a:lnTo>
                  <a:pt x="371" y="166"/>
                </a:lnTo>
                <a:lnTo>
                  <a:pt x="371" y="160"/>
                </a:lnTo>
                <a:lnTo>
                  <a:pt x="377" y="160"/>
                </a:lnTo>
                <a:lnTo>
                  <a:pt x="377" y="166"/>
                </a:lnTo>
                <a:close/>
                <a:moveTo>
                  <a:pt x="366" y="166"/>
                </a:moveTo>
                <a:lnTo>
                  <a:pt x="360" y="166"/>
                </a:lnTo>
                <a:lnTo>
                  <a:pt x="360" y="160"/>
                </a:lnTo>
                <a:lnTo>
                  <a:pt x="366" y="160"/>
                </a:lnTo>
                <a:lnTo>
                  <a:pt x="366" y="166"/>
                </a:lnTo>
                <a:close/>
                <a:moveTo>
                  <a:pt x="354" y="166"/>
                </a:moveTo>
                <a:lnTo>
                  <a:pt x="348" y="166"/>
                </a:lnTo>
                <a:lnTo>
                  <a:pt x="348" y="160"/>
                </a:lnTo>
                <a:lnTo>
                  <a:pt x="354" y="160"/>
                </a:lnTo>
                <a:lnTo>
                  <a:pt x="354" y="166"/>
                </a:lnTo>
                <a:close/>
                <a:moveTo>
                  <a:pt x="343" y="166"/>
                </a:moveTo>
                <a:lnTo>
                  <a:pt x="337" y="166"/>
                </a:lnTo>
                <a:lnTo>
                  <a:pt x="337" y="160"/>
                </a:lnTo>
                <a:lnTo>
                  <a:pt x="343" y="160"/>
                </a:lnTo>
                <a:lnTo>
                  <a:pt x="343" y="166"/>
                </a:lnTo>
                <a:close/>
                <a:moveTo>
                  <a:pt x="331" y="166"/>
                </a:moveTo>
                <a:lnTo>
                  <a:pt x="325" y="166"/>
                </a:lnTo>
                <a:lnTo>
                  <a:pt x="325" y="160"/>
                </a:lnTo>
                <a:lnTo>
                  <a:pt x="331" y="160"/>
                </a:lnTo>
                <a:lnTo>
                  <a:pt x="331" y="166"/>
                </a:lnTo>
                <a:close/>
                <a:moveTo>
                  <a:pt x="320" y="166"/>
                </a:moveTo>
                <a:lnTo>
                  <a:pt x="314" y="166"/>
                </a:lnTo>
                <a:lnTo>
                  <a:pt x="314" y="160"/>
                </a:lnTo>
                <a:lnTo>
                  <a:pt x="320" y="160"/>
                </a:lnTo>
                <a:lnTo>
                  <a:pt x="320" y="166"/>
                </a:lnTo>
                <a:close/>
                <a:moveTo>
                  <a:pt x="308" y="166"/>
                </a:moveTo>
                <a:lnTo>
                  <a:pt x="302" y="166"/>
                </a:lnTo>
                <a:lnTo>
                  <a:pt x="302" y="160"/>
                </a:lnTo>
                <a:lnTo>
                  <a:pt x="308" y="160"/>
                </a:lnTo>
                <a:lnTo>
                  <a:pt x="308" y="166"/>
                </a:lnTo>
                <a:close/>
                <a:moveTo>
                  <a:pt x="296" y="166"/>
                </a:moveTo>
                <a:lnTo>
                  <a:pt x="291" y="166"/>
                </a:lnTo>
                <a:lnTo>
                  <a:pt x="291" y="160"/>
                </a:lnTo>
                <a:lnTo>
                  <a:pt x="296" y="160"/>
                </a:lnTo>
                <a:lnTo>
                  <a:pt x="296" y="166"/>
                </a:lnTo>
                <a:close/>
                <a:moveTo>
                  <a:pt x="285" y="166"/>
                </a:moveTo>
                <a:lnTo>
                  <a:pt x="279" y="166"/>
                </a:lnTo>
                <a:lnTo>
                  <a:pt x="279" y="160"/>
                </a:lnTo>
                <a:lnTo>
                  <a:pt x="285" y="160"/>
                </a:lnTo>
                <a:lnTo>
                  <a:pt x="285" y="166"/>
                </a:lnTo>
                <a:close/>
                <a:moveTo>
                  <a:pt x="273" y="166"/>
                </a:moveTo>
                <a:lnTo>
                  <a:pt x="268" y="166"/>
                </a:lnTo>
                <a:lnTo>
                  <a:pt x="268" y="160"/>
                </a:lnTo>
                <a:lnTo>
                  <a:pt x="273" y="160"/>
                </a:lnTo>
                <a:lnTo>
                  <a:pt x="273" y="166"/>
                </a:lnTo>
                <a:close/>
                <a:moveTo>
                  <a:pt x="262" y="166"/>
                </a:moveTo>
                <a:lnTo>
                  <a:pt x="256" y="166"/>
                </a:lnTo>
                <a:lnTo>
                  <a:pt x="256" y="160"/>
                </a:lnTo>
                <a:lnTo>
                  <a:pt x="262" y="160"/>
                </a:lnTo>
                <a:lnTo>
                  <a:pt x="262" y="166"/>
                </a:lnTo>
                <a:close/>
                <a:moveTo>
                  <a:pt x="250" y="166"/>
                </a:moveTo>
                <a:lnTo>
                  <a:pt x="245" y="166"/>
                </a:lnTo>
                <a:lnTo>
                  <a:pt x="245" y="160"/>
                </a:lnTo>
                <a:lnTo>
                  <a:pt x="250" y="160"/>
                </a:lnTo>
                <a:lnTo>
                  <a:pt x="250" y="166"/>
                </a:lnTo>
                <a:close/>
                <a:moveTo>
                  <a:pt x="239" y="166"/>
                </a:moveTo>
                <a:lnTo>
                  <a:pt x="233" y="166"/>
                </a:lnTo>
                <a:lnTo>
                  <a:pt x="233" y="160"/>
                </a:lnTo>
                <a:lnTo>
                  <a:pt x="239" y="160"/>
                </a:lnTo>
                <a:lnTo>
                  <a:pt x="239" y="166"/>
                </a:lnTo>
                <a:close/>
                <a:moveTo>
                  <a:pt x="227" y="166"/>
                </a:moveTo>
                <a:lnTo>
                  <a:pt x="222" y="166"/>
                </a:lnTo>
                <a:lnTo>
                  <a:pt x="222" y="160"/>
                </a:lnTo>
                <a:lnTo>
                  <a:pt x="227" y="160"/>
                </a:lnTo>
                <a:lnTo>
                  <a:pt x="227" y="166"/>
                </a:lnTo>
                <a:close/>
                <a:moveTo>
                  <a:pt x="216" y="166"/>
                </a:moveTo>
                <a:lnTo>
                  <a:pt x="210" y="166"/>
                </a:lnTo>
                <a:lnTo>
                  <a:pt x="210" y="160"/>
                </a:lnTo>
                <a:lnTo>
                  <a:pt x="216" y="160"/>
                </a:lnTo>
                <a:lnTo>
                  <a:pt x="216" y="166"/>
                </a:lnTo>
                <a:close/>
                <a:moveTo>
                  <a:pt x="204" y="166"/>
                </a:moveTo>
                <a:lnTo>
                  <a:pt x="198" y="166"/>
                </a:lnTo>
                <a:lnTo>
                  <a:pt x="198" y="160"/>
                </a:lnTo>
                <a:lnTo>
                  <a:pt x="204" y="160"/>
                </a:lnTo>
                <a:lnTo>
                  <a:pt x="204" y="166"/>
                </a:lnTo>
                <a:close/>
                <a:moveTo>
                  <a:pt x="193" y="166"/>
                </a:moveTo>
                <a:lnTo>
                  <a:pt x="187" y="166"/>
                </a:lnTo>
                <a:lnTo>
                  <a:pt x="187" y="160"/>
                </a:lnTo>
                <a:lnTo>
                  <a:pt x="193" y="160"/>
                </a:lnTo>
                <a:lnTo>
                  <a:pt x="193" y="166"/>
                </a:lnTo>
                <a:close/>
                <a:moveTo>
                  <a:pt x="181" y="166"/>
                </a:moveTo>
                <a:lnTo>
                  <a:pt x="175" y="166"/>
                </a:lnTo>
                <a:lnTo>
                  <a:pt x="175" y="160"/>
                </a:lnTo>
                <a:lnTo>
                  <a:pt x="181" y="160"/>
                </a:lnTo>
                <a:lnTo>
                  <a:pt x="181" y="166"/>
                </a:lnTo>
                <a:close/>
                <a:moveTo>
                  <a:pt x="170" y="166"/>
                </a:moveTo>
                <a:lnTo>
                  <a:pt x="164" y="166"/>
                </a:lnTo>
                <a:lnTo>
                  <a:pt x="164" y="160"/>
                </a:lnTo>
                <a:lnTo>
                  <a:pt x="170" y="160"/>
                </a:lnTo>
                <a:lnTo>
                  <a:pt x="170" y="166"/>
                </a:lnTo>
                <a:close/>
                <a:moveTo>
                  <a:pt x="158" y="166"/>
                </a:moveTo>
                <a:lnTo>
                  <a:pt x="152" y="166"/>
                </a:lnTo>
                <a:lnTo>
                  <a:pt x="152" y="160"/>
                </a:lnTo>
                <a:lnTo>
                  <a:pt x="158" y="160"/>
                </a:lnTo>
                <a:lnTo>
                  <a:pt x="158" y="166"/>
                </a:lnTo>
                <a:close/>
                <a:moveTo>
                  <a:pt x="147" y="166"/>
                </a:moveTo>
                <a:lnTo>
                  <a:pt x="141" y="166"/>
                </a:lnTo>
                <a:lnTo>
                  <a:pt x="141" y="160"/>
                </a:lnTo>
                <a:lnTo>
                  <a:pt x="147" y="160"/>
                </a:lnTo>
                <a:lnTo>
                  <a:pt x="147" y="166"/>
                </a:lnTo>
                <a:close/>
                <a:moveTo>
                  <a:pt x="135" y="166"/>
                </a:moveTo>
                <a:lnTo>
                  <a:pt x="129" y="166"/>
                </a:lnTo>
                <a:lnTo>
                  <a:pt x="129" y="160"/>
                </a:lnTo>
                <a:lnTo>
                  <a:pt x="135" y="160"/>
                </a:lnTo>
                <a:lnTo>
                  <a:pt x="135" y="166"/>
                </a:lnTo>
                <a:close/>
                <a:moveTo>
                  <a:pt x="124" y="166"/>
                </a:moveTo>
                <a:lnTo>
                  <a:pt x="118" y="166"/>
                </a:lnTo>
                <a:lnTo>
                  <a:pt x="118" y="160"/>
                </a:lnTo>
                <a:lnTo>
                  <a:pt x="124" y="160"/>
                </a:lnTo>
                <a:lnTo>
                  <a:pt x="124" y="166"/>
                </a:lnTo>
                <a:close/>
                <a:moveTo>
                  <a:pt x="112" y="166"/>
                </a:moveTo>
                <a:lnTo>
                  <a:pt x="106" y="166"/>
                </a:lnTo>
                <a:lnTo>
                  <a:pt x="106" y="160"/>
                </a:lnTo>
                <a:lnTo>
                  <a:pt x="112" y="160"/>
                </a:lnTo>
                <a:lnTo>
                  <a:pt x="112" y="166"/>
                </a:lnTo>
                <a:close/>
                <a:moveTo>
                  <a:pt x="100" y="166"/>
                </a:moveTo>
                <a:lnTo>
                  <a:pt x="95" y="166"/>
                </a:lnTo>
                <a:lnTo>
                  <a:pt x="95" y="160"/>
                </a:lnTo>
                <a:lnTo>
                  <a:pt x="100" y="160"/>
                </a:lnTo>
                <a:lnTo>
                  <a:pt x="100" y="166"/>
                </a:lnTo>
                <a:close/>
                <a:moveTo>
                  <a:pt x="89" y="166"/>
                </a:moveTo>
                <a:lnTo>
                  <a:pt x="83" y="166"/>
                </a:lnTo>
                <a:lnTo>
                  <a:pt x="83" y="160"/>
                </a:lnTo>
                <a:lnTo>
                  <a:pt x="89" y="160"/>
                </a:lnTo>
                <a:lnTo>
                  <a:pt x="89" y="166"/>
                </a:lnTo>
                <a:close/>
                <a:moveTo>
                  <a:pt x="77" y="166"/>
                </a:moveTo>
                <a:lnTo>
                  <a:pt x="72" y="166"/>
                </a:lnTo>
                <a:lnTo>
                  <a:pt x="72" y="160"/>
                </a:lnTo>
                <a:lnTo>
                  <a:pt x="77" y="160"/>
                </a:lnTo>
                <a:lnTo>
                  <a:pt x="77" y="166"/>
                </a:lnTo>
                <a:close/>
                <a:moveTo>
                  <a:pt x="66" y="166"/>
                </a:moveTo>
                <a:lnTo>
                  <a:pt x="60" y="166"/>
                </a:lnTo>
                <a:lnTo>
                  <a:pt x="60" y="160"/>
                </a:lnTo>
                <a:lnTo>
                  <a:pt x="66" y="160"/>
                </a:lnTo>
                <a:lnTo>
                  <a:pt x="66" y="166"/>
                </a:lnTo>
                <a:close/>
                <a:moveTo>
                  <a:pt x="54" y="166"/>
                </a:moveTo>
                <a:lnTo>
                  <a:pt x="49" y="166"/>
                </a:lnTo>
                <a:lnTo>
                  <a:pt x="49" y="160"/>
                </a:lnTo>
                <a:lnTo>
                  <a:pt x="54" y="160"/>
                </a:lnTo>
                <a:lnTo>
                  <a:pt x="54" y="166"/>
                </a:lnTo>
                <a:close/>
                <a:moveTo>
                  <a:pt x="43" y="166"/>
                </a:moveTo>
                <a:lnTo>
                  <a:pt x="37" y="166"/>
                </a:lnTo>
                <a:lnTo>
                  <a:pt x="37" y="160"/>
                </a:lnTo>
                <a:lnTo>
                  <a:pt x="43" y="160"/>
                </a:lnTo>
                <a:lnTo>
                  <a:pt x="43" y="166"/>
                </a:lnTo>
                <a:close/>
                <a:moveTo>
                  <a:pt x="31" y="166"/>
                </a:moveTo>
                <a:lnTo>
                  <a:pt x="26" y="166"/>
                </a:lnTo>
                <a:lnTo>
                  <a:pt x="26" y="160"/>
                </a:lnTo>
                <a:lnTo>
                  <a:pt x="31" y="160"/>
                </a:lnTo>
                <a:lnTo>
                  <a:pt x="31" y="166"/>
                </a:lnTo>
                <a:close/>
                <a:moveTo>
                  <a:pt x="20" y="166"/>
                </a:moveTo>
                <a:lnTo>
                  <a:pt x="14" y="166"/>
                </a:lnTo>
                <a:lnTo>
                  <a:pt x="14" y="160"/>
                </a:lnTo>
                <a:lnTo>
                  <a:pt x="20" y="160"/>
                </a:lnTo>
                <a:lnTo>
                  <a:pt x="20" y="166"/>
                </a:lnTo>
                <a:close/>
                <a:moveTo>
                  <a:pt x="8" y="166"/>
                </a:moveTo>
                <a:lnTo>
                  <a:pt x="3" y="166"/>
                </a:lnTo>
                <a:lnTo>
                  <a:pt x="3" y="160"/>
                </a:lnTo>
                <a:lnTo>
                  <a:pt x="8" y="160"/>
                </a:lnTo>
                <a:lnTo>
                  <a:pt x="8" y="166"/>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52" name="Rectangle 60"/>
          <p:cNvSpPr>
            <a:spLocks noChangeArrowheads="1"/>
          </p:cNvSpPr>
          <p:nvPr/>
        </p:nvSpPr>
        <p:spPr bwMode="auto">
          <a:xfrm>
            <a:off x="2087563" y="5602288"/>
            <a:ext cx="1362075"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rivelazione e allarme</a:t>
            </a:r>
            <a:endParaRPr lang="it-IT" altLang="it-IT" smtClean="0">
              <a:solidFill>
                <a:prstClr val="black"/>
              </a:solidFill>
              <a:latin typeface="Arial" pitchFamily="34" charset="0"/>
              <a:cs typeface="Arial" pitchFamily="34" charset="0"/>
            </a:endParaRPr>
          </a:p>
        </p:txBody>
      </p:sp>
      <p:sp>
        <p:nvSpPr>
          <p:cNvPr id="25653" name="Rectangle 61"/>
          <p:cNvSpPr>
            <a:spLocks noChangeArrowheads="1"/>
          </p:cNvSpPr>
          <p:nvPr/>
        </p:nvSpPr>
        <p:spPr bwMode="auto">
          <a:xfrm>
            <a:off x="3455988" y="560228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54" name="Rectangle 62"/>
          <p:cNvSpPr>
            <a:spLocks noChangeArrowheads="1"/>
          </p:cNvSpPr>
          <p:nvPr/>
        </p:nvSpPr>
        <p:spPr bwMode="auto">
          <a:xfrm>
            <a:off x="1990725" y="5210175"/>
            <a:ext cx="2209800" cy="2286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55" name="Rectangle 63"/>
          <p:cNvSpPr>
            <a:spLocks noChangeArrowheads="1"/>
          </p:cNvSpPr>
          <p:nvPr/>
        </p:nvSpPr>
        <p:spPr bwMode="auto">
          <a:xfrm>
            <a:off x="2087563" y="5259388"/>
            <a:ext cx="1487487"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controllo dell’incendio</a:t>
            </a:r>
            <a:endParaRPr lang="it-IT" altLang="it-IT" smtClean="0">
              <a:solidFill>
                <a:prstClr val="black"/>
              </a:solidFill>
              <a:latin typeface="Arial" pitchFamily="34" charset="0"/>
              <a:cs typeface="Arial" pitchFamily="34" charset="0"/>
            </a:endParaRPr>
          </a:p>
        </p:txBody>
      </p:sp>
      <p:sp>
        <p:nvSpPr>
          <p:cNvPr id="25656" name="Rectangle 64"/>
          <p:cNvSpPr>
            <a:spLocks noChangeArrowheads="1"/>
          </p:cNvSpPr>
          <p:nvPr/>
        </p:nvSpPr>
        <p:spPr bwMode="auto">
          <a:xfrm>
            <a:off x="3578225" y="525938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57" name="Rectangle 65"/>
          <p:cNvSpPr>
            <a:spLocks noChangeArrowheads="1"/>
          </p:cNvSpPr>
          <p:nvPr/>
        </p:nvSpPr>
        <p:spPr bwMode="auto">
          <a:xfrm>
            <a:off x="1990725" y="4867275"/>
            <a:ext cx="2209800" cy="2286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58" name="Rectangle 66"/>
          <p:cNvSpPr>
            <a:spLocks noChangeArrowheads="1"/>
          </p:cNvSpPr>
          <p:nvPr/>
        </p:nvSpPr>
        <p:spPr bwMode="auto">
          <a:xfrm>
            <a:off x="2087563" y="4916488"/>
            <a:ext cx="1241425"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gestione sicurezza</a:t>
            </a:r>
            <a:endParaRPr lang="it-IT" altLang="it-IT" smtClean="0">
              <a:solidFill>
                <a:prstClr val="black"/>
              </a:solidFill>
              <a:latin typeface="Arial" pitchFamily="34" charset="0"/>
              <a:cs typeface="Arial" pitchFamily="34" charset="0"/>
            </a:endParaRPr>
          </a:p>
        </p:txBody>
      </p:sp>
      <p:sp>
        <p:nvSpPr>
          <p:cNvPr id="25659" name="Rectangle 67"/>
          <p:cNvSpPr>
            <a:spLocks noChangeArrowheads="1"/>
          </p:cNvSpPr>
          <p:nvPr/>
        </p:nvSpPr>
        <p:spPr bwMode="auto">
          <a:xfrm>
            <a:off x="3330575" y="491648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60" name="Rectangle 68"/>
          <p:cNvSpPr>
            <a:spLocks noChangeArrowheads="1"/>
          </p:cNvSpPr>
          <p:nvPr/>
        </p:nvSpPr>
        <p:spPr bwMode="auto">
          <a:xfrm>
            <a:off x="1990725" y="4525963"/>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61" name="Freeform 69"/>
          <p:cNvSpPr>
            <a:spLocks noEditPoints="1"/>
          </p:cNvSpPr>
          <p:nvPr/>
        </p:nvSpPr>
        <p:spPr bwMode="auto">
          <a:xfrm>
            <a:off x="1985963" y="4521200"/>
            <a:ext cx="2219325" cy="263525"/>
          </a:xfrm>
          <a:custGeom>
            <a:avLst/>
            <a:gdLst>
              <a:gd name="T0" fmla="*/ 0 w 1398"/>
              <a:gd name="T1" fmla="*/ 2147483647 h 166"/>
              <a:gd name="T2" fmla="*/ 2147483647 w 1398"/>
              <a:gd name="T3" fmla="*/ 2147483647 h 166"/>
              <a:gd name="T4" fmla="*/ 0 w 1398"/>
              <a:gd name="T5" fmla="*/ 2147483647 h 166"/>
              <a:gd name="T6" fmla="*/ 2147483647 w 1398"/>
              <a:gd name="T7" fmla="*/ 2147483647 h 166"/>
              <a:gd name="T8" fmla="*/ 2147483647 w 1398"/>
              <a:gd name="T9" fmla="*/ 0 h 166"/>
              <a:gd name="T10" fmla="*/ 2147483647 w 1398"/>
              <a:gd name="T11" fmla="*/ 0 h 166"/>
              <a:gd name="T12" fmla="*/ 2147483647 w 1398"/>
              <a:gd name="T13" fmla="*/ 2147483647 h 166"/>
              <a:gd name="T14" fmla="*/ 2147483647 w 1398"/>
              <a:gd name="T15" fmla="*/ 0 h 166"/>
              <a:gd name="T16" fmla="*/ 2147483647 w 1398"/>
              <a:gd name="T17" fmla="*/ 2147483647 h 166"/>
              <a:gd name="T18" fmla="*/ 2147483647 w 1398"/>
              <a:gd name="T19" fmla="*/ 0 h 166"/>
              <a:gd name="T20" fmla="*/ 2147483647 w 1398"/>
              <a:gd name="T21" fmla="*/ 0 h 166"/>
              <a:gd name="T22" fmla="*/ 2147483647 w 1398"/>
              <a:gd name="T23" fmla="*/ 2147483647 h 166"/>
              <a:gd name="T24" fmla="*/ 2147483647 w 1398"/>
              <a:gd name="T25" fmla="*/ 0 h 166"/>
              <a:gd name="T26" fmla="*/ 2147483647 w 1398"/>
              <a:gd name="T27" fmla="*/ 2147483647 h 166"/>
              <a:gd name="T28" fmla="*/ 2147483647 w 1398"/>
              <a:gd name="T29" fmla="*/ 0 h 166"/>
              <a:gd name="T30" fmla="*/ 2147483647 w 1398"/>
              <a:gd name="T31" fmla="*/ 0 h 166"/>
              <a:gd name="T32" fmla="*/ 2147483647 w 1398"/>
              <a:gd name="T33" fmla="*/ 2147483647 h 166"/>
              <a:gd name="T34" fmla="*/ 2147483647 w 1398"/>
              <a:gd name="T35" fmla="*/ 0 h 166"/>
              <a:gd name="T36" fmla="*/ 2147483647 w 1398"/>
              <a:gd name="T37" fmla="*/ 2147483647 h 166"/>
              <a:gd name="T38" fmla="*/ 2147483647 w 1398"/>
              <a:gd name="T39" fmla="*/ 0 h 166"/>
              <a:gd name="T40" fmla="*/ 2147483647 w 1398"/>
              <a:gd name="T41" fmla="*/ 0 h 166"/>
              <a:gd name="T42" fmla="*/ 2147483647 w 1398"/>
              <a:gd name="T43" fmla="*/ 2147483647 h 166"/>
              <a:gd name="T44" fmla="*/ 2147483647 w 1398"/>
              <a:gd name="T45" fmla="*/ 0 h 166"/>
              <a:gd name="T46" fmla="*/ 2147483647 w 1398"/>
              <a:gd name="T47" fmla="*/ 2147483647 h 166"/>
              <a:gd name="T48" fmla="*/ 2147483647 w 1398"/>
              <a:gd name="T49" fmla="*/ 0 h 166"/>
              <a:gd name="T50" fmla="*/ 2147483647 w 1398"/>
              <a:gd name="T51" fmla="*/ 0 h 166"/>
              <a:gd name="T52" fmla="*/ 2147483647 w 1398"/>
              <a:gd name="T53" fmla="*/ 2147483647 h 166"/>
              <a:gd name="T54" fmla="*/ 2147483647 w 1398"/>
              <a:gd name="T55" fmla="*/ 0 h 166"/>
              <a:gd name="T56" fmla="*/ 2147483647 w 1398"/>
              <a:gd name="T57" fmla="*/ 2147483647 h 166"/>
              <a:gd name="T58" fmla="*/ 2147483647 w 1398"/>
              <a:gd name="T59" fmla="*/ 0 h 166"/>
              <a:gd name="T60" fmla="*/ 2147483647 w 1398"/>
              <a:gd name="T61" fmla="*/ 2147483647 h 166"/>
              <a:gd name="T62" fmla="*/ 2147483647 w 1398"/>
              <a:gd name="T63" fmla="*/ 2147483647 h 166"/>
              <a:gd name="T64" fmla="*/ 2147483647 w 1398"/>
              <a:gd name="T65" fmla="*/ 2147483647 h 166"/>
              <a:gd name="T66" fmla="*/ 2147483647 w 1398"/>
              <a:gd name="T67" fmla="*/ 2147483647 h 166"/>
              <a:gd name="T68" fmla="*/ 2147483647 w 1398"/>
              <a:gd name="T69" fmla="*/ 2147483647 h 166"/>
              <a:gd name="T70" fmla="*/ 2147483647 w 1398"/>
              <a:gd name="T71" fmla="*/ 2147483647 h 166"/>
              <a:gd name="T72" fmla="*/ 2147483647 w 1398"/>
              <a:gd name="T73" fmla="*/ 2147483647 h 166"/>
              <a:gd name="T74" fmla="*/ 2147483647 w 1398"/>
              <a:gd name="T75" fmla="*/ 2147483647 h 166"/>
              <a:gd name="T76" fmla="*/ 2147483647 w 1398"/>
              <a:gd name="T77" fmla="*/ 2147483647 h 166"/>
              <a:gd name="T78" fmla="*/ 2147483647 w 1398"/>
              <a:gd name="T79" fmla="*/ 2147483647 h 166"/>
              <a:gd name="T80" fmla="*/ 2147483647 w 1398"/>
              <a:gd name="T81" fmla="*/ 2147483647 h 166"/>
              <a:gd name="T82" fmla="*/ 2147483647 w 1398"/>
              <a:gd name="T83" fmla="*/ 2147483647 h 166"/>
              <a:gd name="T84" fmla="*/ 2147483647 w 1398"/>
              <a:gd name="T85" fmla="*/ 2147483647 h 166"/>
              <a:gd name="T86" fmla="*/ 2147483647 w 1398"/>
              <a:gd name="T87" fmla="*/ 2147483647 h 166"/>
              <a:gd name="T88" fmla="*/ 2147483647 w 1398"/>
              <a:gd name="T89" fmla="*/ 2147483647 h 166"/>
              <a:gd name="T90" fmla="*/ 2147483647 w 1398"/>
              <a:gd name="T91" fmla="*/ 2147483647 h 166"/>
              <a:gd name="T92" fmla="*/ 2147483647 w 1398"/>
              <a:gd name="T93" fmla="*/ 2147483647 h 166"/>
              <a:gd name="T94" fmla="*/ 2147483647 w 1398"/>
              <a:gd name="T95" fmla="*/ 2147483647 h 166"/>
              <a:gd name="T96" fmla="*/ 2147483647 w 1398"/>
              <a:gd name="T97" fmla="*/ 2147483647 h 166"/>
              <a:gd name="T98" fmla="*/ 2147483647 w 1398"/>
              <a:gd name="T99" fmla="*/ 2147483647 h 166"/>
              <a:gd name="T100" fmla="*/ 2147483647 w 1398"/>
              <a:gd name="T101" fmla="*/ 2147483647 h 166"/>
              <a:gd name="T102" fmla="*/ 2147483647 w 1398"/>
              <a:gd name="T103" fmla="*/ 2147483647 h 166"/>
              <a:gd name="T104" fmla="*/ 2147483647 w 1398"/>
              <a:gd name="T105" fmla="*/ 2147483647 h 166"/>
              <a:gd name="T106" fmla="*/ 2147483647 w 1398"/>
              <a:gd name="T107" fmla="*/ 2147483647 h 166"/>
              <a:gd name="T108" fmla="*/ 2147483647 w 1398"/>
              <a:gd name="T109" fmla="*/ 2147483647 h 166"/>
              <a:gd name="T110" fmla="*/ 2147483647 w 1398"/>
              <a:gd name="T111" fmla="*/ 2147483647 h 166"/>
              <a:gd name="T112" fmla="*/ 2147483647 w 1398"/>
              <a:gd name="T113" fmla="*/ 2147483647 h 166"/>
              <a:gd name="T114" fmla="*/ 2147483647 w 1398"/>
              <a:gd name="T115" fmla="*/ 2147483647 h 166"/>
              <a:gd name="T116" fmla="*/ 2147483647 w 1398"/>
              <a:gd name="T117" fmla="*/ 2147483647 h 166"/>
              <a:gd name="T118" fmla="*/ 2147483647 w 1398"/>
              <a:gd name="T119" fmla="*/ 2147483647 h 166"/>
              <a:gd name="T120" fmla="*/ 2147483647 w 1398"/>
              <a:gd name="T121" fmla="*/ 2147483647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8"/>
              <a:gd name="T184" fmla="*/ 0 h 166"/>
              <a:gd name="T185" fmla="*/ 1398 w 1398"/>
              <a:gd name="T186" fmla="*/ 166 h 1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8" h="166">
                <a:moveTo>
                  <a:pt x="0" y="163"/>
                </a:moveTo>
                <a:lnTo>
                  <a:pt x="0" y="157"/>
                </a:lnTo>
                <a:lnTo>
                  <a:pt x="5" y="157"/>
                </a:lnTo>
                <a:lnTo>
                  <a:pt x="5" y="163"/>
                </a:lnTo>
                <a:lnTo>
                  <a:pt x="0" y="163"/>
                </a:lnTo>
                <a:close/>
                <a:moveTo>
                  <a:pt x="0" y="151"/>
                </a:moveTo>
                <a:lnTo>
                  <a:pt x="0" y="146"/>
                </a:lnTo>
                <a:lnTo>
                  <a:pt x="5" y="146"/>
                </a:lnTo>
                <a:lnTo>
                  <a:pt x="5" y="151"/>
                </a:lnTo>
                <a:lnTo>
                  <a:pt x="0" y="151"/>
                </a:lnTo>
                <a:close/>
                <a:moveTo>
                  <a:pt x="0" y="140"/>
                </a:moveTo>
                <a:lnTo>
                  <a:pt x="0" y="134"/>
                </a:lnTo>
                <a:lnTo>
                  <a:pt x="5" y="134"/>
                </a:lnTo>
                <a:lnTo>
                  <a:pt x="5" y="140"/>
                </a:lnTo>
                <a:lnTo>
                  <a:pt x="0" y="140"/>
                </a:lnTo>
                <a:close/>
                <a:moveTo>
                  <a:pt x="0" y="128"/>
                </a:moveTo>
                <a:lnTo>
                  <a:pt x="0" y="123"/>
                </a:lnTo>
                <a:lnTo>
                  <a:pt x="5" y="123"/>
                </a:lnTo>
                <a:lnTo>
                  <a:pt x="5" y="128"/>
                </a:lnTo>
                <a:lnTo>
                  <a:pt x="0" y="128"/>
                </a:lnTo>
                <a:close/>
                <a:moveTo>
                  <a:pt x="0" y="117"/>
                </a:moveTo>
                <a:lnTo>
                  <a:pt x="0" y="111"/>
                </a:lnTo>
                <a:lnTo>
                  <a:pt x="5" y="111"/>
                </a:lnTo>
                <a:lnTo>
                  <a:pt x="5" y="117"/>
                </a:lnTo>
                <a:lnTo>
                  <a:pt x="0" y="117"/>
                </a:lnTo>
                <a:close/>
                <a:moveTo>
                  <a:pt x="0" y="105"/>
                </a:moveTo>
                <a:lnTo>
                  <a:pt x="0" y="100"/>
                </a:lnTo>
                <a:lnTo>
                  <a:pt x="5" y="100"/>
                </a:lnTo>
                <a:lnTo>
                  <a:pt x="5" y="105"/>
                </a:lnTo>
                <a:lnTo>
                  <a:pt x="0" y="105"/>
                </a:lnTo>
                <a:close/>
                <a:moveTo>
                  <a:pt x="0" y="94"/>
                </a:moveTo>
                <a:lnTo>
                  <a:pt x="0" y="88"/>
                </a:lnTo>
                <a:lnTo>
                  <a:pt x="5" y="88"/>
                </a:lnTo>
                <a:lnTo>
                  <a:pt x="5" y="94"/>
                </a:lnTo>
                <a:lnTo>
                  <a:pt x="0" y="94"/>
                </a:lnTo>
                <a:close/>
                <a:moveTo>
                  <a:pt x="0" y="82"/>
                </a:moveTo>
                <a:lnTo>
                  <a:pt x="0" y="77"/>
                </a:lnTo>
                <a:lnTo>
                  <a:pt x="5" y="77"/>
                </a:lnTo>
                <a:lnTo>
                  <a:pt x="5" y="82"/>
                </a:lnTo>
                <a:lnTo>
                  <a:pt x="0" y="82"/>
                </a:lnTo>
                <a:close/>
                <a:moveTo>
                  <a:pt x="0" y="71"/>
                </a:moveTo>
                <a:lnTo>
                  <a:pt x="0" y="65"/>
                </a:lnTo>
                <a:lnTo>
                  <a:pt x="5" y="65"/>
                </a:lnTo>
                <a:lnTo>
                  <a:pt x="5" y="71"/>
                </a:lnTo>
                <a:lnTo>
                  <a:pt x="0" y="71"/>
                </a:lnTo>
                <a:close/>
                <a:moveTo>
                  <a:pt x="0" y="59"/>
                </a:moveTo>
                <a:lnTo>
                  <a:pt x="0" y="54"/>
                </a:lnTo>
                <a:lnTo>
                  <a:pt x="5" y="54"/>
                </a:lnTo>
                <a:lnTo>
                  <a:pt x="5" y="59"/>
                </a:lnTo>
                <a:lnTo>
                  <a:pt x="0" y="59"/>
                </a:lnTo>
                <a:close/>
                <a:moveTo>
                  <a:pt x="0" y="48"/>
                </a:moveTo>
                <a:lnTo>
                  <a:pt x="0" y="42"/>
                </a:lnTo>
                <a:lnTo>
                  <a:pt x="5" y="42"/>
                </a:lnTo>
                <a:lnTo>
                  <a:pt x="5" y="48"/>
                </a:lnTo>
                <a:lnTo>
                  <a:pt x="0" y="48"/>
                </a:lnTo>
                <a:close/>
                <a:moveTo>
                  <a:pt x="0" y="36"/>
                </a:moveTo>
                <a:lnTo>
                  <a:pt x="0" y="31"/>
                </a:lnTo>
                <a:lnTo>
                  <a:pt x="5" y="31"/>
                </a:lnTo>
                <a:lnTo>
                  <a:pt x="5" y="36"/>
                </a:lnTo>
                <a:lnTo>
                  <a:pt x="0" y="36"/>
                </a:lnTo>
                <a:close/>
                <a:moveTo>
                  <a:pt x="0" y="25"/>
                </a:moveTo>
                <a:lnTo>
                  <a:pt x="0" y="19"/>
                </a:lnTo>
                <a:lnTo>
                  <a:pt x="5" y="19"/>
                </a:lnTo>
                <a:lnTo>
                  <a:pt x="5" y="25"/>
                </a:lnTo>
                <a:lnTo>
                  <a:pt x="0" y="25"/>
                </a:lnTo>
                <a:close/>
                <a:moveTo>
                  <a:pt x="0" y="13"/>
                </a:moveTo>
                <a:lnTo>
                  <a:pt x="0" y="8"/>
                </a:lnTo>
                <a:lnTo>
                  <a:pt x="5" y="8"/>
                </a:lnTo>
                <a:lnTo>
                  <a:pt x="5" y="13"/>
                </a:lnTo>
                <a:lnTo>
                  <a:pt x="0" y="13"/>
                </a:lnTo>
                <a:close/>
                <a:moveTo>
                  <a:pt x="3" y="0"/>
                </a:moveTo>
                <a:lnTo>
                  <a:pt x="9" y="0"/>
                </a:lnTo>
                <a:lnTo>
                  <a:pt x="9" y="6"/>
                </a:lnTo>
                <a:lnTo>
                  <a:pt x="3" y="6"/>
                </a:lnTo>
                <a:lnTo>
                  <a:pt x="3" y="0"/>
                </a:lnTo>
                <a:close/>
                <a:moveTo>
                  <a:pt x="15" y="0"/>
                </a:moveTo>
                <a:lnTo>
                  <a:pt x="21" y="0"/>
                </a:lnTo>
                <a:lnTo>
                  <a:pt x="21" y="6"/>
                </a:lnTo>
                <a:lnTo>
                  <a:pt x="15" y="6"/>
                </a:lnTo>
                <a:lnTo>
                  <a:pt x="15" y="0"/>
                </a:lnTo>
                <a:close/>
                <a:moveTo>
                  <a:pt x="27" y="0"/>
                </a:moveTo>
                <a:lnTo>
                  <a:pt x="32" y="0"/>
                </a:lnTo>
                <a:lnTo>
                  <a:pt x="32" y="6"/>
                </a:lnTo>
                <a:lnTo>
                  <a:pt x="27" y="6"/>
                </a:lnTo>
                <a:lnTo>
                  <a:pt x="27" y="0"/>
                </a:lnTo>
                <a:close/>
                <a:moveTo>
                  <a:pt x="38" y="0"/>
                </a:moveTo>
                <a:lnTo>
                  <a:pt x="44" y="0"/>
                </a:lnTo>
                <a:lnTo>
                  <a:pt x="44" y="6"/>
                </a:lnTo>
                <a:lnTo>
                  <a:pt x="38" y="6"/>
                </a:lnTo>
                <a:lnTo>
                  <a:pt x="38" y="0"/>
                </a:lnTo>
                <a:close/>
                <a:moveTo>
                  <a:pt x="50" y="0"/>
                </a:moveTo>
                <a:lnTo>
                  <a:pt x="55" y="0"/>
                </a:lnTo>
                <a:lnTo>
                  <a:pt x="55" y="6"/>
                </a:lnTo>
                <a:lnTo>
                  <a:pt x="50" y="6"/>
                </a:lnTo>
                <a:lnTo>
                  <a:pt x="50" y="0"/>
                </a:lnTo>
                <a:close/>
                <a:moveTo>
                  <a:pt x="61" y="0"/>
                </a:moveTo>
                <a:lnTo>
                  <a:pt x="67" y="0"/>
                </a:lnTo>
                <a:lnTo>
                  <a:pt x="67" y="6"/>
                </a:lnTo>
                <a:lnTo>
                  <a:pt x="61" y="6"/>
                </a:lnTo>
                <a:lnTo>
                  <a:pt x="61" y="0"/>
                </a:lnTo>
                <a:close/>
                <a:moveTo>
                  <a:pt x="73" y="0"/>
                </a:moveTo>
                <a:lnTo>
                  <a:pt x="78" y="0"/>
                </a:lnTo>
                <a:lnTo>
                  <a:pt x="78" y="6"/>
                </a:lnTo>
                <a:lnTo>
                  <a:pt x="73" y="6"/>
                </a:lnTo>
                <a:lnTo>
                  <a:pt x="73" y="0"/>
                </a:lnTo>
                <a:close/>
                <a:moveTo>
                  <a:pt x="84" y="0"/>
                </a:moveTo>
                <a:lnTo>
                  <a:pt x="90" y="0"/>
                </a:lnTo>
                <a:lnTo>
                  <a:pt x="90" y="6"/>
                </a:lnTo>
                <a:lnTo>
                  <a:pt x="84" y="6"/>
                </a:lnTo>
                <a:lnTo>
                  <a:pt x="84" y="0"/>
                </a:lnTo>
                <a:close/>
                <a:moveTo>
                  <a:pt x="96" y="0"/>
                </a:moveTo>
                <a:lnTo>
                  <a:pt x="101" y="0"/>
                </a:lnTo>
                <a:lnTo>
                  <a:pt x="101" y="6"/>
                </a:lnTo>
                <a:lnTo>
                  <a:pt x="96" y="6"/>
                </a:lnTo>
                <a:lnTo>
                  <a:pt x="96" y="0"/>
                </a:lnTo>
                <a:close/>
                <a:moveTo>
                  <a:pt x="107" y="0"/>
                </a:moveTo>
                <a:lnTo>
                  <a:pt x="113" y="0"/>
                </a:lnTo>
                <a:lnTo>
                  <a:pt x="113" y="6"/>
                </a:lnTo>
                <a:lnTo>
                  <a:pt x="107" y="6"/>
                </a:lnTo>
                <a:lnTo>
                  <a:pt x="107" y="0"/>
                </a:lnTo>
                <a:close/>
                <a:moveTo>
                  <a:pt x="119" y="0"/>
                </a:moveTo>
                <a:lnTo>
                  <a:pt x="125" y="0"/>
                </a:lnTo>
                <a:lnTo>
                  <a:pt x="125" y="6"/>
                </a:lnTo>
                <a:lnTo>
                  <a:pt x="119" y="6"/>
                </a:lnTo>
                <a:lnTo>
                  <a:pt x="119" y="0"/>
                </a:lnTo>
                <a:close/>
                <a:moveTo>
                  <a:pt x="130" y="0"/>
                </a:moveTo>
                <a:lnTo>
                  <a:pt x="136" y="0"/>
                </a:lnTo>
                <a:lnTo>
                  <a:pt x="136" y="6"/>
                </a:lnTo>
                <a:lnTo>
                  <a:pt x="130" y="6"/>
                </a:lnTo>
                <a:lnTo>
                  <a:pt x="130" y="0"/>
                </a:lnTo>
                <a:close/>
                <a:moveTo>
                  <a:pt x="142" y="0"/>
                </a:moveTo>
                <a:lnTo>
                  <a:pt x="148" y="0"/>
                </a:lnTo>
                <a:lnTo>
                  <a:pt x="148" y="6"/>
                </a:lnTo>
                <a:lnTo>
                  <a:pt x="142" y="6"/>
                </a:lnTo>
                <a:lnTo>
                  <a:pt x="142" y="0"/>
                </a:lnTo>
                <a:close/>
                <a:moveTo>
                  <a:pt x="153" y="0"/>
                </a:moveTo>
                <a:lnTo>
                  <a:pt x="159" y="0"/>
                </a:lnTo>
                <a:lnTo>
                  <a:pt x="159" y="6"/>
                </a:lnTo>
                <a:lnTo>
                  <a:pt x="153" y="6"/>
                </a:lnTo>
                <a:lnTo>
                  <a:pt x="153" y="0"/>
                </a:lnTo>
                <a:close/>
                <a:moveTo>
                  <a:pt x="165" y="0"/>
                </a:moveTo>
                <a:lnTo>
                  <a:pt x="171" y="0"/>
                </a:lnTo>
                <a:lnTo>
                  <a:pt x="171" y="6"/>
                </a:lnTo>
                <a:lnTo>
                  <a:pt x="165" y="6"/>
                </a:lnTo>
                <a:lnTo>
                  <a:pt x="165" y="0"/>
                </a:lnTo>
                <a:close/>
                <a:moveTo>
                  <a:pt x="176" y="0"/>
                </a:moveTo>
                <a:lnTo>
                  <a:pt x="182" y="0"/>
                </a:lnTo>
                <a:lnTo>
                  <a:pt x="182" y="6"/>
                </a:lnTo>
                <a:lnTo>
                  <a:pt x="176" y="6"/>
                </a:lnTo>
                <a:lnTo>
                  <a:pt x="176" y="0"/>
                </a:lnTo>
                <a:close/>
                <a:moveTo>
                  <a:pt x="188" y="0"/>
                </a:moveTo>
                <a:lnTo>
                  <a:pt x="194" y="0"/>
                </a:lnTo>
                <a:lnTo>
                  <a:pt x="194" y="6"/>
                </a:lnTo>
                <a:lnTo>
                  <a:pt x="188" y="6"/>
                </a:lnTo>
                <a:lnTo>
                  <a:pt x="188" y="0"/>
                </a:lnTo>
                <a:close/>
                <a:moveTo>
                  <a:pt x="199" y="0"/>
                </a:moveTo>
                <a:lnTo>
                  <a:pt x="205" y="0"/>
                </a:lnTo>
                <a:lnTo>
                  <a:pt x="205" y="6"/>
                </a:lnTo>
                <a:lnTo>
                  <a:pt x="199" y="6"/>
                </a:lnTo>
                <a:lnTo>
                  <a:pt x="199" y="0"/>
                </a:lnTo>
                <a:close/>
                <a:moveTo>
                  <a:pt x="211" y="0"/>
                </a:moveTo>
                <a:lnTo>
                  <a:pt x="217" y="0"/>
                </a:lnTo>
                <a:lnTo>
                  <a:pt x="217" y="6"/>
                </a:lnTo>
                <a:lnTo>
                  <a:pt x="211" y="6"/>
                </a:lnTo>
                <a:lnTo>
                  <a:pt x="211" y="0"/>
                </a:lnTo>
                <a:close/>
                <a:moveTo>
                  <a:pt x="222" y="0"/>
                </a:moveTo>
                <a:lnTo>
                  <a:pt x="228" y="0"/>
                </a:lnTo>
                <a:lnTo>
                  <a:pt x="228" y="6"/>
                </a:lnTo>
                <a:lnTo>
                  <a:pt x="222" y="6"/>
                </a:lnTo>
                <a:lnTo>
                  <a:pt x="222" y="0"/>
                </a:lnTo>
                <a:close/>
                <a:moveTo>
                  <a:pt x="234" y="0"/>
                </a:moveTo>
                <a:lnTo>
                  <a:pt x="240" y="0"/>
                </a:lnTo>
                <a:lnTo>
                  <a:pt x="240" y="6"/>
                </a:lnTo>
                <a:lnTo>
                  <a:pt x="234" y="6"/>
                </a:lnTo>
                <a:lnTo>
                  <a:pt x="234" y="0"/>
                </a:lnTo>
                <a:close/>
                <a:moveTo>
                  <a:pt x="246" y="0"/>
                </a:moveTo>
                <a:lnTo>
                  <a:pt x="251" y="0"/>
                </a:lnTo>
                <a:lnTo>
                  <a:pt x="251" y="6"/>
                </a:lnTo>
                <a:lnTo>
                  <a:pt x="246" y="6"/>
                </a:lnTo>
                <a:lnTo>
                  <a:pt x="246" y="0"/>
                </a:lnTo>
                <a:close/>
                <a:moveTo>
                  <a:pt x="257" y="0"/>
                </a:moveTo>
                <a:lnTo>
                  <a:pt x="263" y="0"/>
                </a:lnTo>
                <a:lnTo>
                  <a:pt x="263" y="6"/>
                </a:lnTo>
                <a:lnTo>
                  <a:pt x="257" y="6"/>
                </a:lnTo>
                <a:lnTo>
                  <a:pt x="257" y="0"/>
                </a:lnTo>
                <a:close/>
                <a:moveTo>
                  <a:pt x="269" y="0"/>
                </a:moveTo>
                <a:lnTo>
                  <a:pt x="274" y="0"/>
                </a:lnTo>
                <a:lnTo>
                  <a:pt x="274" y="6"/>
                </a:lnTo>
                <a:lnTo>
                  <a:pt x="269" y="6"/>
                </a:lnTo>
                <a:lnTo>
                  <a:pt x="269" y="0"/>
                </a:lnTo>
                <a:close/>
                <a:moveTo>
                  <a:pt x="280" y="0"/>
                </a:moveTo>
                <a:lnTo>
                  <a:pt x="286" y="0"/>
                </a:lnTo>
                <a:lnTo>
                  <a:pt x="286" y="6"/>
                </a:lnTo>
                <a:lnTo>
                  <a:pt x="280" y="6"/>
                </a:lnTo>
                <a:lnTo>
                  <a:pt x="280" y="0"/>
                </a:lnTo>
                <a:close/>
                <a:moveTo>
                  <a:pt x="292" y="0"/>
                </a:moveTo>
                <a:lnTo>
                  <a:pt x="297" y="0"/>
                </a:lnTo>
                <a:lnTo>
                  <a:pt x="297" y="6"/>
                </a:lnTo>
                <a:lnTo>
                  <a:pt x="292" y="6"/>
                </a:lnTo>
                <a:lnTo>
                  <a:pt x="292" y="0"/>
                </a:lnTo>
                <a:close/>
                <a:moveTo>
                  <a:pt x="303" y="0"/>
                </a:moveTo>
                <a:lnTo>
                  <a:pt x="309" y="0"/>
                </a:lnTo>
                <a:lnTo>
                  <a:pt x="309" y="6"/>
                </a:lnTo>
                <a:lnTo>
                  <a:pt x="303" y="6"/>
                </a:lnTo>
                <a:lnTo>
                  <a:pt x="303" y="0"/>
                </a:lnTo>
                <a:close/>
                <a:moveTo>
                  <a:pt x="315" y="0"/>
                </a:moveTo>
                <a:lnTo>
                  <a:pt x="320" y="0"/>
                </a:lnTo>
                <a:lnTo>
                  <a:pt x="320" y="6"/>
                </a:lnTo>
                <a:lnTo>
                  <a:pt x="315" y="6"/>
                </a:lnTo>
                <a:lnTo>
                  <a:pt x="315" y="0"/>
                </a:lnTo>
                <a:close/>
                <a:moveTo>
                  <a:pt x="326" y="0"/>
                </a:moveTo>
                <a:lnTo>
                  <a:pt x="332" y="0"/>
                </a:lnTo>
                <a:lnTo>
                  <a:pt x="332" y="6"/>
                </a:lnTo>
                <a:lnTo>
                  <a:pt x="326" y="6"/>
                </a:lnTo>
                <a:lnTo>
                  <a:pt x="326" y="0"/>
                </a:lnTo>
                <a:close/>
                <a:moveTo>
                  <a:pt x="338" y="0"/>
                </a:moveTo>
                <a:lnTo>
                  <a:pt x="344" y="0"/>
                </a:lnTo>
                <a:lnTo>
                  <a:pt x="344" y="6"/>
                </a:lnTo>
                <a:lnTo>
                  <a:pt x="338" y="6"/>
                </a:lnTo>
                <a:lnTo>
                  <a:pt x="338" y="0"/>
                </a:lnTo>
                <a:close/>
                <a:moveTo>
                  <a:pt x="349" y="0"/>
                </a:moveTo>
                <a:lnTo>
                  <a:pt x="355" y="0"/>
                </a:lnTo>
                <a:lnTo>
                  <a:pt x="355" y="6"/>
                </a:lnTo>
                <a:lnTo>
                  <a:pt x="349" y="6"/>
                </a:lnTo>
                <a:lnTo>
                  <a:pt x="349" y="0"/>
                </a:lnTo>
                <a:close/>
                <a:moveTo>
                  <a:pt x="361" y="0"/>
                </a:moveTo>
                <a:lnTo>
                  <a:pt x="367" y="0"/>
                </a:lnTo>
                <a:lnTo>
                  <a:pt x="367" y="6"/>
                </a:lnTo>
                <a:lnTo>
                  <a:pt x="361" y="6"/>
                </a:lnTo>
                <a:lnTo>
                  <a:pt x="361" y="0"/>
                </a:lnTo>
                <a:close/>
                <a:moveTo>
                  <a:pt x="372" y="0"/>
                </a:moveTo>
                <a:lnTo>
                  <a:pt x="378" y="0"/>
                </a:lnTo>
                <a:lnTo>
                  <a:pt x="378" y="6"/>
                </a:lnTo>
                <a:lnTo>
                  <a:pt x="372" y="6"/>
                </a:lnTo>
                <a:lnTo>
                  <a:pt x="372" y="0"/>
                </a:lnTo>
                <a:close/>
                <a:moveTo>
                  <a:pt x="384" y="0"/>
                </a:moveTo>
                <a:lnTo>
                  <a:pt x="390" y="0"/>
                </a:lnTo>
                <a:lnTo>
                  <a:pt x="390" y="6"/>
                </a:lnTo>
                <a:lnTo>
                  <a:pt x="384" y="6"/>
                </a:lnTo>
                <a:lnTo>
                  <a:pt x="384" y="0"/>
                </a:lnTo>
                <a:close/>
                <a:moveTo>
                  <a:pt x="395" y="0"/>
                </a:moveTo>
                <a:lnTo>
                  <a:pt x="401" y="0"/>
                </a:lnTo>
                <a:lnTo>
                  <a:pt x="401" y="6"/>
                </a:lnTo>
                <a:lnTo>
                  <a:pt x="395" y="6"/>
                </a:lnTo>
                <a:lnTo>
                  <a:pt x="395" y="0"/>
                </a:lnTo>
                <a:close/>
                <a:moveTo>
                  <a:pt x="407" y="0"/>
                </a:moveTo>
                <a:lnTo>
                  <a:pt x="413" y="0"/>
                </a:lnTo>
                <a:lnTo>
                  <a:pt x="413" y="6"/>
                </a:lnTo>
                <a:lnTo>
                  <a:pt x="407" y="6"/>
                </a:lnTo>
                <a:lnTo>
                  <a:pt x="407" y="0"/>
                </a:lnTo>
                <a:close/>
                <a:moveTo>
                  <a:pt x="418" y="0"/>
                </a:moveTo>
                <a:lnTo>
                  <a:pt x="424" y="0"/>
                </a:lnTo>
                <a:lnTo>
                  <a:pt x="424" y="6"/>
                </a:lnTo>
                <a:lnTo>
                  <a:pt x="418" y="6"/>
                </a:lnTo>
                <a:lnTo>
                  <a:pt x="418" y="0"/>
                </a:lnTo>
                <a:close/>
                <a:moveTo>
                  <a:pt x="430" y="0"/>
                </a:moveTo>
                <a:lnTo>
                  <a:pt x="436" y="0"/>
                </a:lnTo>
                <a:lnTo>
                  <a:pt x="436" y="6"/>
                </a:lnTo>
                <a:lnTo>
                  <a:pt x="430" y="6"/>
                </a:lnTo>
                <a:lnTo>
                  <a:pt x="430" y="0"/>
                </a:lnTo>
                <a:close/>
                <a:moveTo>
                  <a:pt x="442" y="0"/>
                </a:moveTo>
                <a:lnTo>
                  <a:pt x="447" y="0"/>
                </a:lnTo>
                <a:lnTo>
                  <a:pt x="447" y="6"/>
                </a:lnTo>
                <a:lnTo>
                  <a:pt x="442" y="6"/>
                </a:lnTo>
                <a:lnTo>
                  <a:pt x="442" y="0"/>
                </a:lnTo>
                <a:close/>
                <a:moveTo>
                  <a:pt x="453" y="0"/>
                </a:moveTo>
                <a:lnTo>
                  <a:pt x="459" y="0"/>
                </a:lnTo>
                <a:lnTo>
                  <a:pt x="459" y="6"/>
                </a:lnTo>
                <a:lnTo>
                  <a:pt x="453" y="6"/>
                </a:lnTo>
                <a:lnTo>
                  <a:pt x="453" y="0"/>
                </a:lnTo>
                <a:close/>
                <a:moveTo>
                  <a:pt x="465" y="0"/>
                </a:moveTo>
                <a:lnTo>
                  <a:pt x="470" y="0"/>
                </a:lnTo>
                <a:lnTo>
                  <a:pt x="470" y="6"/>
                </a:lnTo>
                <a:lnTo>
                  <a:pt x="465" y="6"/>
                </a:lnTo>
                <a:lnTo>
                  <a:pt x="465" y="0"/>
                </a:lnTo>
                <a:close/>
                <a:moveTo>
                  <a:pt x="476" y="0"/>
                </a:moveTo>
                <a:lnTo>
                  <a:pt x="482" y="0"/>
                </a:lnTo>
                <a:lnTo>
                  <a:pt x="482" y="6"/>
                </a:lnTo>
                <a:lnTo>
                  <a:pt x="476" y="6"/>
                </a:lnTo>
                <a:lnTo>
                  <a:pt x="476" y="0"/>
                </a:lnTo>
                <a:close/>
                <a:moveTo>
                  <a:pt x="488" y="0"/>
                </a:moveTo>
                <a:lnTo>
                  <a:pt x="493" y="0"/>
                </a:lnTo>
                <a:lnTo>
                  <a:pt x="493" y="6"/>
                </a:lnTo>
                <a:lnTo>
                  <a:pt x="488" y="6"/>
                </a:lnTo>
                <a:lnTo>
                  <a:pt x="488" y="0"/>
                </a:lnTo>
                <a:close/>
                <a:moveTo>
                  <a:pt x="499" y="0"/>
                </a:moveTo>
                <a:lnTo>
                  <a:pt x="505" y="0"/>
                </a:lnTo>
                <a:lnTo>
                  <a:pt x="505" y="6"/>
                </a:lnTo>
                <a:lnTo>
                  <a:pt x="499" y="6"/>
                </a:lnTo>
                <a:lnTo>
                  <a:pt x="499" y="0"/>
                </a:lnTo>
                <a:close/>
                <a:moveTo>
                  <a:pt x="511" y="0"/>
                </a:moveTo>
                <a:lnTo>
                  <a:pt x="516" y="0"/>
                </a:lnTo>
                <a:lnTo>
                  <a:pt x="516" y="6"/>
                </a:lnTo>
                <a:lnTo>
                  <a:pt x="511" y="6"/>
                </a:lnTo>
                <a:lnTo>
                  <a:pt x="511" y="0"/>
                </a:lnTo>
                <a:close/>
                <a:moveTo>
                  <a:pt x="522" y="0"/>
                </a:moveTo>
                <a:lnTo>
                  <a:pt x="528" y="0"/>
                </a:lnTo>
                <a:lnTo>
                  <a:pt x="528" y="6"/>
                </a:lnTo>
                <a:lnTo>
                  <a:pt x="522" y="6"/>
                </a:lnTo>
                <a:lnTo>
                  <a:pt x="522" y="0"/>
                </a:lnTo>
                <a:close/>
                <a:moveTo>
                  <a:pt x="534" y="0"/>
                </a:moveTo>
                <a:lnTo>
                  <a:pt x="539" y="0"/>
                </a:lnTo>
                <a:lnTo>
                  <a:pt x="539" y="6"/>
                </a:lnTo>
                <a:lnTo>
                  <a:pt x="534" y="6"/>
                </a:lnTo>
                <a:lnTo>
                  <a:pt x="534" y="0"/>
                </a:lnTo>
                <a:close/>
                <a:moveTo>
                  <a:pt x="545" y="0"/>
                </a:moveTo>
                <a:lnTo>
                  <a:pt x="551" y="0"/>
                </a:lnTo>
                <a:lnTo>
                  <a:pt x="551" y="6"/>
                </a:lnTo>
                <a:lnTo>
                  <a:pt x="545" y="6"/>
                </a:lnTo>
                <a:lnTo>
                  <a:pt x="545" y="0"/>
                </a:lnTo>
                <a:close/>
                <a:moveTo>
                  <a:pt x="557" y="0"/>
                </a:moveTo>
                <a:lnTo>
                  <a:pt x="563" y="0"/>
                </a:lnTo>
                <a:lnTo>
                  <a:pt x="563" y="6"/>
                </a:lnTo>
                <a:lnTo>
                  <a:pt x="557" y="6"/>
                </a:lnTo>
                <a:lnTo>
                  <a:pt x="557" y="0"/>
                </a:lnTo>
                <a:close/>
                <a:moveTo>
                  <a:pt x="568" y="0"/>
                </a:moveTo>
                <a:lnTo>
                  <a:pt x="574" y="0"/>
                </a:lnTo>
                <a:lnTo>
                  <a:pt x="574" y="6"/>
                </a:lnTo>
                <a:lnTo>
                  <a:pt x="568" y="6"/>
                </a:lnTo>
                <a:lnTo>
                  <a:pt x="568" y="0"/>
                </a:lnTo>
                <a:close/>
                <a:moveTo>
                  <a:pt x="580" y="0"/>
                </a:moveTo>
                <a:lnTo>
                  <a:pt x="586" y="0"/>
                </a:lnTo>
                <a:lnTo>
                  <a:pt x="586" y="6"/>
                </a:lnTo>
                <a:lnTo>
                  <a:pt x="580" y="6"/>
                </a:lnTo>
                <a:lnTo>
                  <a:pt x="580" y="0"/>
                </a:lnTo>
                <a:close/>
                <a:moveTo>
                  <a:pt x="591" y="0"/>
                </a:moveTo>
                <a:lnTo>
                  <a:pt x="597" y="0"/>
                </a:lnTo>
                <a:lnTo>
                  <a:pt x="597" y="6"/>
                </a:lnTo>
                <a:lnTo>
                  <a:pt x="591" y="6"/>
                </a:lnTo>
                <a:lnTo>
                  <a:pt x="591" y="0"/>
                </a:lnTo>
                <a:close/>
                <a:moveTo>
                  <a:pt x="603" y="0"/>
                </a:moveTo>
                <a:lnTo>
                  <a:pt x="609" y="0"/>
                </a:lnTo>
                <a:lnTo>
                  <a:pt x="609" y="6"/>
                </a:lnTo>
                <a:lnTo>
                  <a:pt x="603" y="6"/>
                </a:lnTo>
                <a:lnTo>
                  <a:pt x="603" y="0"/>
                </a:lnTo>
                <a:close/>
                <a:moveTo>
                  <a:pt x="614" y="0"/>
                </a:moveTo>
                <a:lnTo>
                  <a:pt x="620" y="0"/>
                </a:lnTo>
                <a:lnTo>
                  <a:pt x="620" y="6"/>
                </a:lnTo>
                <a:lnTo>
                  <a:pt x="614" y="6"/>
                </a:lnTo>
                <a:lnTo>
                  <a:pt x="614" y="0"/>
                </a:lnTo>
                <a:close/>
                <a:moveTo>
                  <a:pt x="626" y="0"/>
                </a:moveTo>
                <a:lnTo>
                  <a:pt x="632" y="0"/>
                </a:lnTo>
                <a:lnTo>
                  <a:pt x="632" y="6"/>
                </a:lnTo>
                <a:lnTo>
                  <a:pt x="626" y="6"/>
                </a:lnTo>
                <a:lnTo>
                  <a:pt x="626" y="0"/>
                </a:lnTo>
                <a:close/>
                <a:moveTo>
                  <a:pt x="637" y="0"/>
                </a:moveTo>
                <a:lnTo>
                  <a:pt x="643" y="0"/>
                </a:lnTo>
                <a:lnTo>
                  <a:pt x="643" y="6"/>
                </a:lnTo>
                <a:lnTo>
                  <a:pt x="637" y="6"/>
                </a:lnTo>
                <a:lnTo>
                  <a:pt x="637" y="0"/>
                </a:lnTo>
                <a:close/>
                <a:moveTo>
                  <a:pt x="649" y="0"/>
                </a:moveTo>
                <a:lnTo>
                  <a:pt x="655" y="0"/>
                </a:lnTo>
                <a:lnTo>
                  <a:pt x="655" y="6"/>
                </a:lnTo>
                <a:lnTo>
                  <a:pt x="649" y="6"/>
                </a:lnTo>
                <a:lnTo>
                  <a:pt x="649" y="0"/>
                </a:lnTo>
                <a:close/>
                <a:moveTo>
                  <a:pt x="661" y="0"/>
                </a:moveTo>
                <a:lnTo>
                  <a:pt x="666" y="0"/>
                </a:lnTo>
                <a:lnTo>
                  <a:pt x="666" y="6"/>
                </a:lnTo>
                <a:lnTo>
                  <a:pt x="661" y="6"/>
                </a:lnTo>
                <a:lnTo>
                  <a:pt x="661" y="0"/>
                </a:lnTo>
                <a:close/>
                <a:moveTo>
                  <a:pt x="672" y="0"/>
                </a:moveTo>
                <a:lnTo>
                  <a:pt x="678" y="0"/>
                </a:lnTo>
                <a:lnTo>
                  <a:pt x="678" y="6"/>
                </a:lnTo>
                <a:lnTo>
                  <a:pt x="672" y="6"/>
                </a:lnTo>
                <a:lnTo>
                  <a:pt x="672" y="0"/>
                </a:lnTo>
                <a:close/>
                <a:moveTo>
                  <a:pt x="684" y="0"/>
                </a:moveTo>
                <a:lnTo>
                  <a:pt x="689" y="0"/>
                </a:lnTo>
                <a:lnTo>
                  <a:pt x="689" y="6"/>
                </a:lnTo>
                <a:lnTo>
                  <a:pt x="684" y="6"/>
                </a:lnTo>
                <a:lnTo>
                  <a:pt x="684" y="0"/>
                </a:lnTo>
                <a:close/>
                <a:moveTo>
                  <a:pt x="695" y="0"/>
                </a:moveTo>
                <a:lnTo>
                  <a:pt x="701" y="0"/>
                </a:lnTo>
                <a:lnTo>
                  <a:pt x="701" y="6"/>
                </a:lnTo>
                <a:lnTo>
                  <a:pt x="695" y="6"/>
                </a:lnTo>
                <a:lnTo>
                  <a:pt x="695" y="0"/>
                </a:lnTo>
                <a:close/>
                <a:moveTo>
                  <a:pt x="707" y="0"/>
                </a:moveTo>
                <a:lnTo>
                  <a:pt x="712" y="0"/>
                </a:lnTo>
                <a:lnTo>
                  <a:pt x="712" y="6"/>
                </a:lnTo>
                <a:lnTo>
                  <a:pt x="707" y="6"/>
                </a:lnTo>
                <a:lnTo>
                  <a:pt x="707" y="0"/>
                </a:lnTo>
                <a:close/>
                <a:moveTo>
                  <a:pt x="718" y="0"/>
                </a:moveTo>
                <a:lnTo>
                  <a:pt x="724" y="0"/>
                </a:lnTo>
                <a:lnTo>
                  <a:pt x="724" y="6"/>
                </a:lnTo>
                <a:lnTo>
                  <a:pt x="718" y="6"/>
                </a:lnTo>
                <a:lnTo>
                  <a:pt x="718" y="0"/>
                </a:lnTo>
                <a:close/>
                <a:moveTo>
                  <a:pt x="730" y="0"/>
                </a:moveTo>
                <a:lnTo>
                  <a:pt x="735" y="0"/>
                </a:lnTo>
                <a:lnTo>
                  <a:pt x="735" y="6"/>
                </a:lnTo>
                <a:lnTo>
                  <a:pt x="730" y="6"/>
                </a:lnTo>
                <a:lnTo>
                  <a:pt x="730" y="0"/>
                </a:lnTo>
                <a:close/>
                <a:moveTo>
                  <a:pt x="741" y="0"/>
                </a:moveTo>
                <a:lnTo>
                  <a:pt x="747" y="0"/>
                </a:lnTo>
                <a:lnTo>
                  <a:pt x="747" y="6"/>
                </a:lnTo>
                <a:lnTo>
                  <a:pt x="741" y="6"/>
                </a:lnTo>
                <a:lnTo>
                  <a:pt x="741" y="0"/>
                </a:lnTo>
                <a:close/>
                <a:moveTo>
                  <a:pt x="753" y="0"/>
                </a:moveTo>
                <a:lnTo>
                  <a:pt x="758" y="0"/>
                </a:lnTo>
                <a:lnTo>
                  <a:pt x="758" y="6"/>
                </a:lnTo>
                <a:lnTo>
                  <a:pt x="753" y="6"/>
                </a:lnTo>
                <a:lnTo>
                  <a:pt x="753" y="0"/>
                </a:lnTo>
                <a:close/>
                <a:moveTo>
                  <a:pt x="764" y="0"/>
                </a:moveTo>
                <a:lnTo>
                  <a:pt x="770" y="0"/>
                </a:lnTo>
                <a:lnTo>
                  <a:pt x="770" y="6"/>
                </a:lnTo>
                <a:lnTo>
                  <a:pt x="764" y="6"/>
                </a:lnTo>
                <a:lnTo>
                  <a:pt x="764" y="0"/>
                </a:lnTo>
                <a:close/>
                <a:moveTo>
                  <a:pt x="776" y="0"/>
                </a:moveTo>
                <a:lnTo>
                  <a:pt x="782" y="0"/>
                </a:lnTo>
                <a:lnTo>
                  <a:pt x="782" y="6"/>
                </a:lnTo>
                <a:lnTo>
                  <a:pt x="776" y="6"/>
                </a:lnTo>
                <a:lnTo>
                  <a:pt x="776" y="0"/>
                </a:lnTo>
                <a:close/>
                <a:moveTo>
                  <a:pt x="787" y="0"/>
                </a:moveTo>
                <a:lnTo>
                  <a:pt x="793" y="0"/>
                </a:lnTo>
                <a:lnTo>
                  <a:pt x="793" y="6"/>
                </a:lnTo>
                <a:lnTo>
                  <a:pt x="787" y="6"/>
                </a:lnTo>
                <a:lnTo>
                  <a:pt x="787" y="0"/>
                </a:lnTo>
                <a:close/>
                <a:moveTo>
                  <a:pt x="799" y="0"/>
                </a:moveTo>
                <a:lnTo>
                  <a:pt x="805" y="0"/>
                </a:lnTo>
                <a:lnTo>
                  <a:pt x="805" y="6"/>
                </a:lnTo>
                <a:lnTo>
                  <a:pt x="799" y="6"/>
                </a:lnTo>
                <a:lnTo>
                  <a:pt x="799" y="0"/>
                </a:lnTo>
                <a:close/>
                <a:moveTo>
                  <a:pt x="810" y="0"/>
                </a:moveTo>
                <a:lnTo>
                  <a:pt x="816" y="0"/>
                </a:lnTo>
                <a:lnTo>
                  <a:pt x="816" y="6"/>
                </a:lnTo>
                <a:lnTo>
                  <a:pt x="810" y="6"/>
                </a:lnTo>
                <a:lnTo>
                  <a:pt x="810" y="0"/>
                </a:lnTo>
                <a:close/>
                <a:moveTo>
                  <a:pt x="822" y="0"/>
                </a:moveTo>
                <a:lnTo>
                  <a:pt x="828" y="0"/>
                </a:lnTo>
                <a:lnTo>
                  <a:pt x="828" y="6"/>
                </a:lnTo>
                <a:lnTo>
                  <a:pt x="822" y="6"/>
                </a:lnTo>
                <a:lnTo>
                  <a:pt x="822" y="0"/>
                </a:lnTo>
                <a:close/>
                <a:moveTo>
                  <a:pt x="833" y="0"/>
                </a:moveTo>
                <a:lnTo>
                  <a:pt x="839" y="0"/>
                </a:lnTo>
                <a:lnTo>
                  <a:pt x="839" y="6"/>
                </a:lnTo>
                <a:lnTo>
                  <a:pt x="833" y="6"/>
                </a:lnTo>
                <a:lnTo>
                  <a:pt x="833" y="0"/>
                </a:lnTo>
                <a:close/>
                <a:moveTo>
                  <a:pt x="845" y="0"/>
                </a:moveTo>
                <a:lnTo>
                  <a:pt x="851" y="0"/>
                </a:lnTo>
                <a:lnTo>
                  <a:pt x="851" y="6"/>
                </a:lnTo>
                <a:lnTo>
                  <a:pt x="845" y="6"/>
                </a:lnTo>
                <a:lnTo>
                  <a:pt x="845" y="0"/>
                </a:lnTo>
                <a:close/>
                <a:moveTo>
                  <a:pt x="856" y="0"/>
                </a:moveTo>
                <a:lnTo>
                  <a:pt x="862" y="0"/>
                </a:lnTo>
                <a:lnTo>
                  <a:pt x="862" y="6"/>
                </a:lnTo>
                <a:lnTo>
                  <a:pt x="856" y="6"/>
                </a:lnTo>
                <a:lnTo>
                  <a:pt x="856" y="0"/>
                </a:lnTo>
                <a:close/>
                <a:moveTo>
                  <a:pt x="868" y="0"/>
                </a:moveTo>
                <a:lnTo>
                  <a:pt x="874" y="0"/>
                </a:lnTo>
                <a:lnTo>
                  <a:pt x="874" y="6"/>
                </a:lnTo>
                <a:lnTo>
                  <a:pt x="868" y="6"/>
                </a:lnTo>
                <a:lnTo>
                  <a:pt x="868" y="0"/>
                </a:lnTo>
                <a:close/>
                <a:moveTo>
                  <a:pt x="880" y="0"/>
                </a:moveTo>
                <a:lnTo>
                  <a:pt x="885" y="0"/>
                </a:lnTo>
                <a:lnTo>
                  <a:pt x="885" y="6"/>
                </a:lnTo>
                <a:lnTo>
                  <a:pt x="880" y="6"/>
                </a:lnTo>
                <a:lnTo>
                  <a:pt x="880" y="0"/>
                </a:lnTo>
                <a:close/>
                <a:moveTo>
                  <a:pt x="891" y="0"/>
                </a:moveTo>
                <a:lnTo>
                  <a:pt x="897" y="0"/>
                </a:lnTo>
                <a:lnTo>
                  <a:pt x="897" y="6"/>
                </a:lnTo>
                <a:lnTo>
                  <a:pt x="891" y="6"/>
                </a:lnTo>
                <a:lnTo>
                  <a:pt x="891" y="0"/>
                </a:lnTo>
                <a:close/>
                <a:moveTo>
                  <a:pt x="903" y="0"/>
                </a:moveTo>
                <a:lnTo>
                  <a:pt x="908" y="0"/>
                </a:lnTo>
                <a:lnTo>
                  <a:pt x="908" y="6"/>
                </a:lnTo>
                <a:lnTo>
                  <a:pt x="903" y="6"/>
                </a:lnTo>
                <a:lnTo>
                  <a:pt x="903" y="0"/>
                </a:lnTo>
                <a:close/>
                <a:moveTo>
                  <a:pt x="914" y="0"/>
                </a:moveTo>
                <a:lnTo>
                  <a:pt x="920" y="0"/>
                </a:lnTo>
                <a:lnTo>
                  <a:pt x="920" y="6"/>
                </a:lnTo>
                <a:lnTo>
                  <a:pt x="914" y="6"/>
                </a:lnTo>
                <a:lnTo>
                  <a:pt x="914" y="0"/>
                </a:lnTo>
                <a:close/>
                <a:moveTo>
                  <a:pt x="926" y="0"/>
                </a:moveTo>
                <a:lnTo>
                  <a:pt x="931" y="0"/>
                </a:lnTo>
                <a:lnTo>
                  <a:pt x="931" y="6"/>
                </a:lnTo>
                <a:lnTo>
                  <a:pt x="926" y="6"/>
                </a:lnTo>
                <a:lnTo>
                  <a:pt x="926" y="0"/>
                </a:lnTo>
                <a:close/>
                <a:moveTo>
                  <a:pt x="937" y="0"/>
                </a:moveTo>
                <a:lnTo>
                  <a:pt x="943" y="0"/>
                </a:lnTo>
                <a:lnTo>
                  <a:pt x="943" y="6"/>
                </a:lnTo>
                <a:lnTo>
                  <a:pt x="937" y="6"/>
                </a:lnTo>
                <a:lnTo>
                  <a:pt x="937" y="0"/>
                </a:lnTo>
                <a:close/>
                <a:moveTo>
                  <a:pt x="949" y="0"/>
                </a:moveTo>
                <a:lnTo>
                  <a:pt x="954" y="0"/>
                </a:lnTo>
                <a:lnTo>
                  <a:pt x="954" y="6"/>
                </a:lnTo>
                <a:lnTo>
                  <a:pt x="949" y="6"/>
                </a:lnTo>
                <a:lnTo>
                  <a:pt x="949" y="0"/>
                </a:lnTo>
                <a:close/>
                <a:moveTo>
                  <a:pt x="960" y="0"/>
                </a:moveTo>
                <a:lnTo>
                  <a:pt x="966" y="0"/>
                </a:lnTo>
                <a:lnTo>
                  <a:pt x="966" y="6"/>
                </a:lnTo>
                <a:lnTo>
                  <a:pt x="960" y="6"/>
                </a:lnTo>
                <a:lnTo>
                  <a:pt x="960" y="0"/>
                </a:lnTo>
                <a:close/>
                <a:moveTo>
                  <a:pt x="972" y="0"/>
                </a:moveTo>
                <a:lnTo>
                  <a:pt x="978" y="0"/>
                </a:lnTo>
                <a:lnTo>
                  <a:pt x="978" y="6"/>
                </a:lnTo>
                <a:lnTo>
                  <a:pt x="972" y="6"/>
                </a:lnTo>
                <a:lnTo>
                  <a:pt x="972" y="0"/>
                </a:lnTo>
                <a:close/>
                <a:moveTo>
                  <a:pt x="983" y="0"/>
                </a:moveTo>
                <a:lnTo>
                  <a:pt x="989" y="0"/>
                </a:lnTo>
                <a:lnTo>
                  <a:pt x="989" y="6"/>
                </a:lnTo>
                <a:lnTo>
                  <a:pt x="983" y="6"/>
                </a:lnTo>
                <a:lnTo>
                  <a:pt x="983" y="0"/>
                </a:lnTo>
                <a:close/>
                <a:moveTo>
                  <a:pt x="995" y="0"/>
                </a:moveTo>
                <a:lnTo>
                  <a:pt x="1001" y="0"/>
                </a:lnTo>
                <a:lnTo>
                  <a:pt x="1001" y="6"/>
                </a:lnTo>
                <a:lnTo>
                  <a:pt x="995" y="6"/>
                </a:lnTo>
                <a:lnTo>
                  <a:pt x="995" y="0"/>
                </a:lnTo>
                <a:close/>
                <a:moveTo>
                  <a:pt x="1006" y="0"/>
                </a:moveTo>
                <a:lnTo>
                  <a:pt x="1012" y="0"/>
                </a:lnTo>
                <a:lnTo>
                  <a:pt x="1012" y="6"/>
                </a:lnTo>
                <a:lnTo>
                  <a:pt x="1006" y="6"/>
                </a:lnTo>
                <a:lnTo>
                  <a:pt x="1006" y="0"/>
                </a:lnTo>
                <a:close/>
                <a:moveTo>
                  <a:pt x="1018" y="0"/>
                </a:moveTo>
                <a:lnTo>
                  <a:pt x="1024" y="0"/>
                </a:lnTo>
                <a:lnTo>
                  <a:pt x="1024" y="6"/>
                </a:lnTo>
                <a:lnTo>
                  <a:pt x="1018" y="6"/>
                </a:lnTo>
                <a:lnTo>
                  <a:pt x="1018" y="0"/>
                </a:lnTo>
                <a:close/>
                <a:moveTo>
                  <a:pt x="1029" y="0"/>
                </a:moveTo>
                <a:lnTo>
                  <a:pt x="1035" y="0"/>
                </a:lnTo>
                <a:lnTo>
                  <a:pt x="1035" y="6"/>
                </a:lnTo>
                <a:lnTo>
                  <a:pt x="1029" y="6"/>
                </a:lnTo>
                <a:lnTo>
                  <a:pt x="1029" y="0"/>
                </a:lnTo>
                <a:close/>
                <a:moveTo>
                  <a:pt x="1041" y="0"/>
                </a:moveTo>
                <a:lnTo>
                  <a:pt x="1047" y="0"/>
                </a:lnTo>
                <a:lnTo>
                  <a:pt x="1047" y="6"/>
                </a:lnTo>
                <a:lnTo>
                  <a:pt x="1041" y="6"/>
                </a:lnTo>
                <a:lnTo>
                  <a:pt x="1041" y="0"/>
                </a:lnTo>
                <a:close/>
                <a:moveTo>
                  <a:pt x="1052" y="0"/>
                </a:moveTo>
                <a:lnTo>
                  <a:pt x="1058" y="0"/>
                </a:lnTo>
                <a:lnTo>
                  <a:pt x="1058" y="6"/>
                </a:lnTo>
                <a:lnTo>
                  <a:pt x="1052" y="6"/>
                </a:lnTo>
                <a:lnTo>
                  <a:pt x="1052" y="0"/>
                </a:lnTo>
                <a:close/>
                <a:moveTo>
                  <a:pt x="1064" y="0"/>
                </a:moveTo>
                <a:lnTo>
                  <a:pt x="1070" y="0"/>
                </a:lnTo>
                <a:lnTo>
                  <a:pt x="1070" y="6"/>
                </a:lnTo>
                <a:lnTo>
                  <a:pt x="1064" y="6"/>
                </a:lnTo>
                <a:lnTo>
                  <a:pt x="1064" y="0"/>
                </a:lnTo>
                <a:close/>
                <a:moveTo>
                  <a:pt x="1075" y="0"/>
                </a:moveTo>
                <a:lnTo>
                  <a:pt x="1081" y="0"/>
                </a:lnTo>
                <a:lnTo>
                  <a:pt x="1081" y="6"/>
                </a:lnTo>
                <a:lnTo>
                  <a:pt x="1075" y="6"/>
                </a:lnTo>
                <a:lnTo>
                  <a:pt x="1075" y="0"/>
                </a:lnTo>
                <a:close/>
                <a:moveTo>
                  <a:pt x="1087" y="0"/>
                </a:moveTo>
                <a:lnTo>
                  <a:pt x="1093" y="0"/>
                </a:lnTo>
                <a:lnTo>
                  <a:pt x="1093" y="6"/>
                </a:lnTo>
                <a:lnTo>
                  <a:pt x="1087" y="6"/>
                </a:lnTo>
                <a:lnTo>
                  <a:pt x="1087" y="0"/>
                </a:lnTo>
                <a:close/>
                <a:moveTo>
                  <a:pt x="1099" y="0"/>
                </a:moveTo>
                <a:lnTo>
                  <a:pt x="1104" y="0"/>
                </a:lnTo>
                <a:lnTo>
                  <a:pt x="1104" y="6"/>
                </a:lnTo>
                <a:lnTo>
                  <a:pt x="1099" y="6"/>
                </a:lnTo>
                <a:lnTo>
                  <a:pt x="1099" y="0"/>
                </a:lnTo>
                <a:close/>
                <a:moveTo>
                  <a:pt x="1110" y="0"/>
                </a:moveTo>
                <a:lnTo>
                  <a:pt x="1116" y="0"/>
                </a:lnTo>
                <a:lnTo>
                  <a:pt x="1116" y="6"/>
                </a:lnTo>
                <a:lnTo>
                  <a:pt x="1110" y="6"/>
                </a:lnTo>
                <a:lnTo>
                  <a:pt x="1110" y="0"/>
                </a:lnTo>
                <a:close/>
                <a:moveTo>
                  <a:pt x="1122" y="0"/>
                </a:moveTo>
                <a:lnTo>
                  <a:pt x="1127" y="0"/>
                </a:lnTo>
                <a:lnTo>
                  <a:pt x="1127" y="6"/>
                </a:lnTo>
                <a:lnTo>
                  <a:pt x="1122" y="6"/>
                </a:lnTo>
                <a:lnTo>
                  <a:pt x="1122" y="0"/>
                </a:lnTo>
                <a:close/>
                <a:moveTo>
                  <a:pt x="1133" y="0"/>
                </a:moveTo>
                <a:lnTo>
                  <a:pt x="1139" y="0"/>
                </a:lnTo>
                <a:lnTo>
                  <a:pt x="1139" y="6"/>
                </a:lnTo>
                <a:lnTo>
                  <a:pt x="1133" y="6"/>
                </a:lnTo>
                <a:lnTo>
                  <a:pt x="1133" y="0"/>
                </a:lnTo>
                <a:close/>
                <a:moveTo>
                  <a:pt x="1145" y="0"/>
                </a:moveTo>
                <a:lnTo>
                  <a:pt x="1150" y="0"/>
                </a:lnTo>
                <a:lnTo>
                  <a:pt x="1150" y="6"/>
                </a:lnTo>
                <a:lnTo>
                  <a:pt x="1145" y="6"/>
                </a:lnTo>
                <a:lnTo>
                  <a:pt x="1145" y="0"/>
                </a:lnTo>
                <a:close/>
                <a:moveTo>
                  <a:pt x="1156" y="0"/>
                </a:moveTo>
                <a:lnTo>
                  <a:pt x="1162" y="0"/>
                </a:lnTo>
                <a:lnTo>
                  <a:pt x="1162" y="6"/>
                </a:lnTo>
                <a:lnTo>
                  <a:pt x="1156" y="6"/>
                </a:lnTo>
                <a:lnTo>
                  <a:pt x="1156" y="0"/>
                </a:lnTo>
                <a:close/>
                <a:moveTo>
                  <a:pt x="1168" y="0"/>
                </a:moveTo>
                <a:lnTo>
                  <a:pt x="1173" y="0"/>
                </a:lnTo>
                <a:lnTo>
                  <a:pt x="1173" y="6"/>
                </a:lnTo>
                <a:lnTo>
                  <a:pt x="1168" y="6"/>
                </a:lnTo>
                <a:lnTo>
                  <a:pt x="1168" y="0"/>
                </a:lnTo>
                <a:close/>
                <a:moveTo>
                  <a:pt x="1179" y="0"/>
                </a:moveTo>
                <a:lnTo>
                  <a:pt x="1185" y="0"/>
                </a:lnTo>
                <a:lnTo>
                  <a:pt x="1185" y="6"/>
                </a:lnTo>
                <a:lnTo>
                  <a:pt x="1179" y="6"/>
                </a:lnTo>
                <a:lnTo>
                  <a:pt x="1179" y="0"/>
                </a:lnTo>
                <a:close/>
                <a:moveTo>
                  <a:pt x="1191" y="0"/>
                </a:moveTo>
                <a:lnTo>
                  <a:pt x="1197" y="0"/>
                </a:lnTo>
                <a:lnTo>
                  <a:pt x="1197" y="6"/>
                </a:lnTo>
                <a:lnTo>
                  <a:pt x="1191" y="6"/>
                </a:lnTo>
                <a:lnTo>
                  <a:pt x="1191" y="0"/>
                </a:lnTo>
                <a:close/>
                <a:moveTo>
                  <a:pt x="1202" y="0"/>
                </a:moveTo>
                <a:lnTo>
                  <a:pt x="1208" y="0"/>
                </a:lnTo>
                <a:lnTo>
                  <a:pt x="1208" y="6"/>
                </a:lnTo>
                <a:lnTo>
                  <a:pt x="1202" y="6"/>
                </a:lnTo>
                <a:lnTo>
                  <a:pt x="1202" y="0"/>
                </a:lnTo>
                <a:close/>
                <a:moveTo>
                  <a:pt x="1214" y="0"/>
                </a:moveTo>
                <a:lnTo>
                  <a:pt x="1220" y="0"/>
                </a:lnTo>
                <a:lnTo>
                  <a:pt x="1220" y="6"/>
                </a:lnTo>
                <a:lnTo>
                  <a:pt x="1214" y="6"/>
                </a:lnTo>
                <a:lnTo>
                  <a:pt x="1214" y="0"/>
                </a:lnTo>
                <a:close/>
                <a:moveTo>
                  <a:pt x="1225" y="0"/>
                </a:moveTo>
                <a:lnTo>
                  <a:pt x="1231" y="0"/>
                </a:lnTo>
                <a:lnTo>
                  <a:pt x="1231" y="6"/>
                </a:lnTo>
                <a:lnTo>
                  <a:pt x="1225" y="6"/>
                </a:lnTo>
                <a:lnTo>
                  <a:pt x="1225" y="0"/>
                </a:lnTo>
                <a:close/>
                <a:moveTo>
                  <a:pt x="1237" y="0"/>
                </a:moveTo>
                <a:lnTo>
                  <a:pt x="1243" y="0"/>
                </a:lnTo>
                <a:lnTo>
                  <a:pt x="1243" y="6"/>
                </a:lnTo>
                <a:lnTo>
                  <a:pt x="1237" y="6"/>
                </a:lnTo>
                <a:lnTo>
                  <a:pt x="1237" y="0"/>
                </a:lnTo>
                <a:close/>
                <a:moveTo>
                  <a:pt x="1248" y="0"/>
                </a:moveTo>
                <a:lnTo>
                  <a:pt x="1254" y="0"/>
                </a:lnTo>
                <a:lnTo>
                  <a:pt x="1254" y="6"/>
                </a:lnTo>
                <a:lnTo>
                  <a:pt x="1248" y="6"/>
                </a:lnTo>
                <a:lnTo>
                  <a:pt x="1248" y="0"/>
                </a:lnTo>
                <a:close/>
                <a:moveTo>
                  <a:pt x="1260" y="0"/>
                </a:moveTo>
                <a:lnTo>
                  <a:pt x="1266" y="0"/>
                </a:lnTo>
                <a:lnTo>
                  <a:pt x="1266" y="6"/>
                </a:lnTo>
                <a:lnTo>
                  <a:pt x="1260" y="6"/>
                </a:lnTo>
                <a:lnTo>
                  <a:pt x="1260" y="0"/>
                </a:lnTo>
                <a:close/>
                <a:moveTo>
                  <a:pt x="1271" y="0"/>
                </a:moveTo>
                <a:lnTo>
                  <a:pt x="1277" y="0"/>
                </a:lnTo>
                <a:lnTo>
                  <a:pt x="1277" y="6"/>
                </a:lnTo>
                <a:lnTo>
                  <a:pt x="1271" y="6"/>
                </a:lnTo>
                <a:lnTo>
                  <a:pt x="1271" y="0"/>
                </a:lnTo>
                <a:close/>
                <a:moveTo>
                  <a:pt x="1283" y="0"/>
                </a:moveTo>
                <a:lnTo>
                  <a:pt x="1289" y="0"/>
                </a:lnTo>
                <a:lnTo>
                  <a:pt x="1289" y="6"/>
                </a:lnTo>
                <a:lnTo>
                  <a:pt x="1283" y="6"/>
                </a:lnTo>
                <a:lnTo>
                  <a:pt x="1283" y="0"/>
                </a:lnTo>
                <a:close/>
                <a:moveTo>
                  <a:pt x="1295" y="0"/>
                </a:moveTo>
                <a:lnTo>
                  <a:pt x="1300" y="0"/>
                </a:lnTo>
                <a:lnTo>
                  <a:pt x="1300" y="6"/>
                </a:lnTo>
                <a:lnTo>
                  <a:pt x="1295" y="6"/>
                </a:lnTo>
                <a:lnTo>
                  <a:pt x="1295" y="0"/>
                </a:lnTo>
                <a:close/>
                <a:moveTo>
                  <a:pt x="1306" y="0"/>
                </a:moveTo>
                <a:lnTo>
                  <a:pt x="1312" y="0"/>
                </a:lnTo>
                <a:lnTo>
                  <a:pt x="1312" y="6"/>
                </a:lnTo>
                <a:lnTo>
                  <a:pt x="1306" y="6"/>
                </a:lnTo>
                <a:lnTo>
                  <a:pt x="1306" y="0"/>
                </a:lnTo>
                <a:close/>
                <a:moveTo>
                  <a:pt x="1318" y="0"/>
                </a:moveTo>
                <a:lnTo>
                  <a:pt x="1323" y="0"/>
                </a:lnTo>
                <a:lnTo>
                  <a:pt x="1323" y="6"/>
                </a:lnTo>
                <a:lnTo>
                  <a:pt x="1318" y="6"/>
                </a:lnTo>
                <a:lnTo>
                  <a:pt x="1318" y="0"/>
                </a:lnTo>
                <a:close/>
                <a:moveTo>
                  <a:pt x="1329" y="0"/>
                </a:moveTo>
                <a:lnTo>
                  <a:pt x="1335" y="0"/>
                </a:lnTo>
                <a:lnTo>
                  <a:pt x="1335" y="6"/>
                </a:lnTo>
                <a:lnTo>
                  <a:pt x="1329" y="6"/>
                </a:lnTo>
                <a:lnTo>
                  <a:pt x="1329" y="0"/>
                </a:lnTo>
                <a:close/>
                <a:moveTo>
                  <a:pt x="1341" y="0"/>
                </a:moveTo>
                <a:lnTo>
                  <a:pt x="1346" y="0"/>
                </a:lnTo>
                <a:lnTo>
                  <a:pt x="1346" y="6"/>
                </a:lnTo>
                <a:lnTo>
                  <a:pt x="1341" y="6"/>
                </a:lnTo>
                <a:lnTo>
                  <a:pt x="1341" y="0"/>
                </a:lnTo>
                <a:close/>
                <a:moveTo>
                  <a:pt x="1352" y="0"/>
                </a:moveTo>
                <a:lnTo>
                  <a:pt x="1358" y="0"/>
                </a:lnTo>
                <a:lnTo>
                  <a:pt x="1358" y="6"/>
                </a:lnTo>
                <a:lnTo>
                  <a:pt x="1352" y="6"/>
                </a:lnTo>
                <a:lnTo>
                  <a:pt x="1352" y="0"/>
                </a:lnTo>
                <a:close/>
                <a:moveTo>
                  <a:pt x="1364" y="0"/>
                </a:moveTo>
                <a:lnTo>
                  <a:pt x="1369" y="0"/>
                </a:lnTo>
                <a:lnTo>
                  <a:pt x="1369" y="6"/>
                </a:lnTo>
                <a:lnTo>
                  <a:pt x="1364" y="6"/>
                </a:lnTo>
                <a:lnTo>
                  <a:pt x="1364" y="0"/>
                </a:lnTo>
                <a:close/>
                <a:moveTo>
                  <a:pt x="1375" y="0"/>
                </a:moveTo>
                <a:lnTo>
                  <a:pt x="1381" y="0"/>
                </a:lnTo>
                <a:lnTo>
                  <a:pt x="1381" y="6"/>
                </a:lnTo>
                <a:lnTo>
                  <a:pt x="1375" y="6"/>
                </a:lnTo>
                <a:lnTo>
                  <a:pt x="1375" y="0"/>
                </a:lnTo>
                <a:close/>
                <a:moveTo>
                  <a:pt x="1387" y="0"/>
                </a:moveTo>
                <a:lnTo>
                  <a:pt x="1392" y="0"/>
                </a:lnTo>
                <a:lnTo>
                  <a:pt x="1392" y="6"/>
                </a:lnTo>
                <a:lnTo>
                  <a:pt x="1387" y="6"/>
                </a:lnTo>
                <a:lnTo>
                  <a:pt x="1387" y="0"/>
                </a:lnTo>
                <a:close/>
                <a:moveTo>
                  <a:pt x="1398" y="6"/>
                </a:moveTo>
                <a:lnTo>
                  <a:pt x="1398" y="11"/>
                </a:lnTo>
                <a:lnTo>
                  <a:pt x="1392" y="11"/>
                </a:lnTo>
                <a:lnTo>
                  <a:pt x="1392" y="6"/>
                </a:lnTo>
                <a:lnTo>
                  <a:pt x="1398" y="6"/>
                </a:lnTo>
                <a:close/>
                <a:moveTo>
                  <a:pt x="1398" y="17"/>
                </a:moveTo>
                <a:lnTo>
                  <a:pt x="1398" y="23"/>
                </a:lnTo>
                <a:lnTo>
                  <a:pt x="1392" y="23"/>
                </a:lnTo>
                <a:lnTo>
                  <a:pt x="1392" y="17"/>
                </a:lnTo>
                <a:lnTo>
                  <a:pt x="1398" y="17"/>
                </a:lnTo>
                <a:close/>
                <a:moveTo>
                  <a:pt x="1398" y="29"/>
                </a:moveTo>
                <a:lnTo>
                  <a:pt x="1398" y="34"/>
                </a:lnTo>
                <a:lnTo>
                  <a:pt x="1392" y="34"/>
                </a:lnTo>
                <a:lnTo>
                  <a:pt x="1392" y="29"/>
                </a:lnTo>
                <a:lnTo>
                  <a:pt x="1398" y="29"/>
                </a:lnTo>
                <a:close/>
                <a:moveTo>
                  <a:pt x="1398" y="40"/>
                </a:moveTo>
                <a:lnTo>
                  <a:pt x="1398" y="46"/>
                </a:lnTo>
                <a:lnTo>
                  <a:pt x="1392" y="46"/>
                </a:lnTo>
                <a:lnTo>
                  <a:pt x="1392" y="40"/>
                </a:lnTo>
                <a:lnTo>
                  <a:pt x="1398" y="40"/>
                </a:lnTo>
                <a:close/>
                <a:moveTo>
                  <a:pt x="1398" y="52"/>
                </a:moveTo>
                <a:lnTo>
                  <a:pt x="1398" y="57"/>
                </a:lnTo>
                <a:lnTo>
                  <a:pt x="1392" y="57"/>
                </a:lnTo>
                <a:lnTo>
                  <a:pt x="1392" y="52"/>
                </a:lnTo>
                <a:lnTo>
                  <a:pt x="1398" y="52"/>
                </a:lnTo>
                <a:close/>
                <a:moveTo>
                  <a:pt x="1398" y="63"/>
                </a:moveTo>
                <a:lnTo>
                  <a:pt x="1398" y="69"/>
                </a:lnTo>
                <a:lnTo>
                  <a:pt x="1392" y="69"/>
                </a:lnTo>
                <a:lnTo>
                  <a:pt x="1392" y="63"/>
                </a:lnTo>
                <a:lnTo>
                  <a:pt x="1398" y="63"/>
                </a:lnTo>
                <a:close/>
                <a:moveTo>
                  <a:pt x="1398" y="75"/>
                </a:moveTo>
                <a:lnTo>
                  <a:pt x="1398" y="80"/>
                </a:lnTo>
                <a:lnTo>
                  <a:pt x="1392" y="80"/>
                </a:lnTo>
                <a:lnTo>
                  <a:pt x="1392" y="75"/>
                </a:lnTo>
                <a:lnTo>
                  <a:pt x="1398" y="75"/>
                </a:lnTo>
                <a:close/>
                <a:moveTo>
                  <a:pt x="1398" y="86"/>
                </a:moveTo>
                <a:lnTo>
                  <a:pt x="1398" y="92"/>
                </a:lnTo>
                <a:lnTo>
                  <a:pt x="1392" y="92"/>
                </a:lnTo>
                <a:lnTo>
                  <a:pt x="1392" y="86"/>
                </a:lnTo>
                <a:lnTo>
                  <a:pt x="1398" y="86"/>
                </a:lnTo>
                <a:close/>
                <a:moveTo>
                  <a:pt x="1398" y="98"/>
                </a:moveTo>
                <a:lnTo>
                  <a:pt x="1398" y="103"/>
                </a:lnTo>
                <a:lnTo>
                  <a:pt x="1392" y="103"/>
                </a:lnTo>
                <a:lnTo>
                  <a:pt x="1392" y="98"/>
                </a:lnTo>
                <a:lnTo>
                  <a:pt x="1398" y="98"/>
                </a:lnTo>
                <a:close/>
                <a:moveTo>
                  <a:pt x="1398" y="109"/>
                </a:moveTo>
                <a:lnTo>
                  <a:pt x="1398" y="115"/>
                </a:lnTo>
                <a:lnTo>
                  <a:pt x="1392" y="115"/>
                </a:lnTo>
                <a:lnTo>
                  <a:pt x="1392" y="109"/>
                </a:lnTo>
                <a:lnTo>
                  <a:pt x="1398" y="109"/>
                </a:lnTo>
                <a:close/>
                <a:moveTo>
                  <a:pt x="1398" y="121"/>
                </a:moveTo>
                <a:lnTo>
                  <a:pt x="1398" y="126"/>
                </a:lnTo>
                <a:lnTo>
                  <a:pt x="1392" y="126"/>
                </a:lnTo>
                <a:lnTo>
                  <a:pt x="1392" y="121"/>
                </a:lnTo>
                <a:lnTo>
                  <a:pt x="1398" y="121"/>
                </a:lnTo>
                <a:close/>
                <a:moveTo>
                  <a:pt x="1398" y="132"/>
                </a:moveTo>
                <a:lnTo>
                  <a:pt x="1398" y="138"/>
                </a:lnTo>
                <a:lnTo>
                  <a:pt x="1392" y="138"/>
                </a:lnTo>
                <a:lnTo>
                  <a:pt x="1392" y="132"/>
                </a:lnTo>
                <a:lnTo>
                  <a:pt x="1398" y="132"/>
                </a:lnTo>
                <a:close/>
                <a:moveTo>
                  <a:pt x="1398" y="144"/>
                </a:moveTo>
                <a:lnTo>
                  <a:pt x="1398" y="149"/>
                </a:lnTo>
                <a:lnTo>
                  <a:pt x="1392" y="149"/>
                </a:lnTo>
                <a:lnTo>
                  <a:pt x="1392" y="144"/>
                </a:lnTo>
                <a:lnTo>
                  <a:pt x="1398" y="144"/>
                </a:lnTo>
                <a:close/>
                <a:moveTo>
                  <a:pt x="1398" y="155"/>
                </a:moveTo>
                <a:lnTo>
                  <a:pt x="1398" y="161"/>
                </a:lnTo>
                <a:lnTo>
                  <a:pt x="1392" y="161"/>
                </a:lnTo>
                <a:lnTo>
                  <a:pt x="1392" y="155"/>
                </a:lnTo>
                <a:lnTo>
                  <a:pt x="1398" y="155"/>
                </a:lnTo>
                <a:close/>
                <a:moveTo>
                  <a:pt x="1392" y="166"/>
                </a:moveTo>
                <a:lnTo>
                  <a:pt x="1386" y="166"/>
                </a:lnTo>
                <a:lnTo>
                  <a:pt x="1386" y="160"/>
                </a:lnTo>
                <a:lnTo>
                  <a:pt x="1392" y="160"/>
                </a:lnTo>
                <a:lnTo>
                  <a:pt x="1392" y="166"/>
                </a:lnTo>
                <a:close/>
                <a:moveTo>
                  <a:pt x="1380" y="166"/>
                </a:moveTo>
                <a:lnTo>
                  <a:pt x="1374" y="166"/>
                </a:lnTo>
                <a:lnTo>
                  <a:pt x="1374" y="160"/>
                </a:lnTo>
                <a:lnTo>
                  <a:pt x="1380" y="160"/>
                </a:lnTo>
                <a:lnTo>
                  <a:pt x="1380" y="166"/>
                </a:lnTo>
                <a:close/>
                <a:moveTo>
                  <a:pt x="1368" y="166"/>
                </a:moveTo>
                <a:lnTo>
                  <a:pt x="1363" y="166"/>
                </a:lnTo>
                <a:lnTo>
                  <a:pt x="1363" y="160"/>
                </a:lnTo>
                <a:lnTo>
                  <a:pt x="1368" y="160"/>
                </a:lnTo>
                <a:lnTo>
                  <a:pt x="1368" y="166"/>
                </a:lnTo>
                <a:close/>
                <a:moveTo>
                  <a:pt x="1357" y="166"/>
                </a:moveTo>
                <a:lnTo>
                  <a:pt x="1351" y="166"/>
                </a:lnTo>
                <a:lnTo>
                  <a:pt x="1351" y="160"/>
                </a:lnTo>
                <a:lnTo>
                  <a:pt x="1357" y="160"/>
                </a:lnTo>
                <a:lnTo>
                  <a:pt x="1357" y="166"/>
                </a:lnTo>
                <a:close/>
                <a:moveTo>
                  <a:pt x="1345" y="166"/>
                </a:moveTo>
                <a:lnTo>
                  <a:pt x="1340" y="166"/>
                </a:lnTo>
                <a:lnTo>
                  <a:pt x="1340" y="160"/>
                </a:lnTo>
                <a:lnTo>
                  <a:pt x="1345" y="160"/>
                </a:lnTo>
                <a:lnTo>
                  <a:pt x="1345" y="166"/>
                </a:lnTo>
                <a:close/>
                <a:moveTo>
                  <a:pt x="1334" y="166"/>
                </a:moveTo>
                <a:lnTo>
                  <a:pt x="1328" y="166"/>
                </a:lnTo>
                <a:lnTo>
                  <a:pt x="1328" y="160"/>
                </a:lnTo>
                <a:lnTo>
                  <a:pt x="1334" y="160"/>
                </a:lnTo>
                <a:lnTo>
                  <a:pt x="1334" y="166"/>
                </a:lnTo>
                <a:close/>
                <a:moveTo>
                  <a:pt x="1322" y="166"/>
                </a:moveTo>
                <a:lnTo>
                  <a:pt x="1317" y="166"/>
                </a:lnTo>
                <a:lnTo>
                  <a:pt x="1317" y="160"/>
                </a:lnTo>
                <a:lnTo>
                  <a:pt x="1322" y="160"/>
                </a:lnTo>
                <a:lnTo>
                  <a:pt x="1322" y="166"/>
                </a:lnTo>
                <a:close/>
                <a:moveTo>
                  <a:pt x="1311" y="166"/>
                </a:moveTo>
                <a:lnTo>
                  <a:pt x="1305" y="166"/>
                </a:lnTo>
                <a:lnTo>
                  <a:pt x="1305" y="160"/>
                </a:lnTo>
                <a:lnTo>
                  <a:pt x="1311" y="160"/>
                </a:lnTo>
                <a:lnTo>
                  <a:pt x="1311" y="166"/>
                </a:lnTo>
                <a:close/>
                <a:moveTo>
                  <a:pt x="1299" y="166"/>
                </a:moveTo>
                <a:lnTo>
                  <a:pt x="1294" y="166"/>
                </a:lnTo>
                <a:lnTo>
                  <a:pt x="1294" y="160"/>
                </a:lnTo>
                <a:lnTo>
                  <a:pt x="1299" y="160"/>
                </a:lnTo>
                <a:lnTo>
                  <a:pt x="1299" y="166"/>
                </a:lnTo>
                <a:close/>
                <a:moveTo>
                  <a:pt x="1288" y="166"/>
                </a:moveTo>
                <a:lnTo>
                  <a:pt x="1282" y="166"/>
                </a:lnTo>
                <a:lnTo>
                  <a:pt x="1282" y="160"/>
                </a:lnTo>
                <a:lnTo>
                  <a:pt x="1288" y="160"/>
                </a:lnTo>
                <a:lnTo>
                  <a:pt x="1288" y="166"/>
                </a:lnTo>
                <a:close/>
                <a:moveTo>
                  <a:pt x="1276" y="166"/>
                </a:moveTo>
                <a:lnTo>
                  <a:pt x="1270" y="166"/>
                </a:lnTo>
                <a:lnTo>
                  <a:pt x="1270" y="160"/>
                </a:lnTo>
                <a:lnTo>
                  <a:pt x="1276" y="160"/>
                </a:lnTo>
                <a:lnTo>
                  <a:pt x="1276" y="166"/>
                </a:lnTo>
                <a:close/>
                <a:moveTo>
                  <a:pt x="1265" y="166"/>
                </a:moveTo>
                <a:lnTo>
                  <a:pt x="1259" y="166"/>
                </a:lnTo>
                <a:lnTo>
                  <a:pt x="1259" y="160"/>
                </a:lnTo>
                <a:lnTo>
                  <a:pt x="1265" y="160"/>
                </a:lnTo>
                <a:lnTo>
                  <a:pt x="1265" y="166"/>
                </a:lnTo>
                <a:close/>
                <a:moveTo>
                  <a:pt x="1253" y="166"/>
                </a:moveTo>
                <a:lnTo>
                  <a:pt x="1247" y="166"/>
                </a:lnTo>
                <a:lnTo>
                  <a:pt x="1247" y="160"/>
                </a:lnTo>
                <a:lnTo>
                  <a:pt x="1253" y="160"/>
                </a:lnTo>
                <a:lnTo>
                  <a:pt x="1253" y="166"/>
                </a:lnTo>
                <a:close/>
                <a:moveTo>
                  <a:pt x="1242" y="166"/>
                </a:moveTo>
                <a:lnTo>
                  <a:pt x="1236" y="166"/>
                </a:lnTo>
                <a:lnTo>
                  <a:pt x="1236" y="160"/>
                </a:lnTo>
                <a:lnTo>
                  <a:pt x="1242" y="160"/>
                </a:lnTo>
                <a:lnTo>
                  <a:pt x="1242" y="166"/>
                </a:lnTo>
                <a:close/>
                <a:moveTo>
                  <a:pt x="1230" y="166"/>
                </a:moveTo>
                <a:lnTo>
                  <a:pt x="1224" y="166"/>
                </a:lnTo>
                <a:lnTo>
                  <a:pt x="1224" y="160"/>
                </a:lnTo>
                <a:lnTo>
                  <a:pt x="1230" y="160"/>
                </a:lnTo>
                <a:lnTo>
                  <a:pt x="1230" y="166"/>
                </a:lnTo>
                <a:close/>
                <a:moveTo>
                  <a:pt x="1219" y="166"/>
                </a:moveTo>
                <a:lnTo>
                  <a:pt x="1213" y="166"/>
                </a:lnTo>
                <a:lnTo>
                  <a:pt x="1213" y="160"/>
                </a:lnTo>
                <a:lnTo>
                  <a:pt x="1219" y="160"/>
                </a:lnTo>
                <a:lnTo>
                  <a:pt x="1219" y="166"/>
                </a:lnTo>
                <a:close/>
                <a:moveTo>
                  <a:pt x="1207" y="166"/>
                </a:moveTo>
                <a:lnTo>
                  <a:pt x="1201" y="166"/>
                </a:lnTo>
                <a:lnTo>
                  <a:pt x="1201" y="160"/>
                </a:lnTo>
                <a:lnTo>
                  <a:pt x="1207" y="160"/>
                </a:lnTo>
                <a:lnTo>
                  <a:pt x="1207" y="166"/>
                </a:lnTo>
                <a:close/>
                <a:moveTo>
                  <a:pt x="1196" y="166"/>
                </a:moveTo>
                <a:lnTo>
                  <a:pt x="1190" y="166"/>
                </a:lnTo>
                <a:lnTo>
                  <a:pt x="1190" y="160"/>
                </a:lnTo>
                <a:lnTo>
                  <a:pt x="1196" y="160"/>
                </a:lnTo>
                <a:lnTo>
                  <a:pt x="1196" y="166"/>
                </a:lnTo>
                <a:close/>
                <a:moveTo>
                  <a:pt x="1184" y="166"/>
                </a:moveTo>
                <a:lnTo>
                  <a:pt x="1178" y="166"/>
                </a:lnTo>
                <a:lnTo>
                  <a:pt x="1178" y="160"/>
                </a:lnTo>
                <a:lnTo>
                  <a:pt x="1184" y="160"/>
                </a:lnTo>
                <a:lnTo>
                  <a:pt x="1184" y="166"/>
                </a:lnTo>
                <a:close/>
                <a:moveTo>
                  <a:pt x="1173" y="166"/>
                </a:moveTo>
                <a:lnTo>
                  <a:pt x="1167" y="166"/>
                </a:lnTo>
                <a:lnTo>
                  <a:pt x="1167" y="160"/>
                </a:lnTo>
                <a:lnTo>
                  <a:pt x="1173" y="160"/>
                </a:lnTo>
                <a:lnTo>
                  <a:pt x="1173" y="166"/>
                </a:lnTo>
                <a:close/>
                <a:moveTo>
                  <a:pt x="1161" y="166"/>
                </a:moveTo>
                <a:lnTo>
                  <a:pt x="1155" y="166"/>
                </a:lnTo>
                <a:lnTo>
                  <a:pt x="1155" y="160"/>
                </a:lnTo>
                <a:lnTo>
                  <a:pt x="1161" y="160"/>
                </a:lnTo>
                <a:lnTo>
                  <a:pt x="1161" y="166"/>
                </a:lnTo>
                <a:close/>
                <a:moveTo>
                  <a:pt x="1149" y="166"/>
                </a:moveTo>
                <a:lnTo>
                  <a:pt x="1144" y="166"/>
                </a:lnTo>
                <a:lnTo>
                  <a:pt x="1144" y="160"/>
                </a:lnTo>
                <a:lnTo>
                  <a:pt x="1149" y="160"/>
                </a:lnTo>
                <a:lnTo>
                  <a:pt x="1149" y="166"/>
                </a:lnTo>
                <a:close/>
                <a:moveTo>
                  <a:pt x="1138" y="166"/>
                </a:moveTo>
                <a:lnTo>
                  <a:pt x="1132" y="166"/>
                </a:lnTo>
                <a:lnTo>
                  <a:pt x="1132" y="160"/>
                </a:lnTo>
                <a:lnTo>
                  <a:pt x="1138" y="160"/>
                </a:lnTo>
                <a:lnTo>
                  <a:pt x="1138" y="166"/>
                </a:lnTo>
                <a:close/>
                <a:moveTo>
                  <a:pt x="1126" y="166"/>
                </a:moveTo>
                <a:lnTo>
                  <a:pt x="1121" y="166"/>
                </a:lnTo>
                <a:lnTo>
                  <a:pt x="1121" y="160"/>
                </a:lnTo>
                <a:lnTo>
                  <a:pt x="1126" y="160"/>
                </a:lnTo>
                <a:lnTo>
                  <a:pt x="1126" y="166"/>
                </a:lnTo>
                <a:close/>
                <a:moveTo>
                  <a:pt x="1115" y="166"/>
                </a:moveTo>
                <a:lnTo>
                  <a:pt x="1109" y="166"/>
                </a:lnTo>
                <a:lnTo>
                  <a:pt x="1109" y="160"/>
                </a:lnTo>
                <a:lnTo>
                  <a:pt x="1115" y="160"/>
                </a:lnTo>
                <a:lnTo>
                  <a:pt x="1115" y="166"/>
                </a:lnTo>
                <a:close/>
                <a:moveTo>
                  <a:pt x="1103" y="166"/>
                </a:moveTo>
                <a:lnTo>
                  <a:pt x="1098" y="166"/>
                </a:lnTo>
                <a:lnTo>
                  <a:pt x="1098" y="160"/>
                </a:lnTo>
                <a:lnTo>
                  <a:pt x="1103" y="160"/>
                </a:lnTo>
                <a:lnTo>
                  <a:pt x="1103" y="166"/>
                </a:lnTo>
                <a:close/>
                <a:moveTo>
                  <a:pt x="1092" y="166"/>
                </a:moveTo>
                <a:lnTo>
                  <a:pt x="1086" y="166"/>
                </a:lnTo>
                <a:lnTo>
                  <a:pt x="1086" y="160"/>
                </a:lnTo>
                <a:lnTo>
                  <a:pt x="1092" y="160"/>
                </a:lnTo>
                <a:lnTo>
                  <a:pt x="1092" y="166"/>
                </a:lnTo>
                <a:close/>
                <a:moveTo>
                  <a:pt x="1080" y="166"/>
                </a:moveTo>
                <a:lnTo>
                  <a:pt x="1075" y="166"/>
                </a:lnTo>
                <a:lnTo>
                  <a:pt x="1075" y="160"/>
                </a:lnTo>
                <a:lnTo>
                  <a:pt x="1080" y="160"/>
                </a:lnTo>
                <a:lnTo>
                  <a:pt x="1080" y="166"/>
                </a:lnTo>
                <a:close/>
                <a:moveTo>
                  <a:pt x="1069" y="166"/>
                </a:moveTo>
                <a:lnTo>
                  <a:pt x="1063" y="166"/>
                </a:lnTo>
                <a:lnTo>
                  <a:pt x="1063" y="160"/>
                </a:lnTo>
                <a:lnTo>
                  <a:pt x="1069" y="160"/>
                </a:lnTo>
                <a:lnTo>
                  <a:pt x="1069" y="166"/>
                </a:lnTo>
                <a:close/>
                <a:moveTo>
                  <a:pt x="1057" y="166"/>
                </a:moveTo>
                <a:lnTo>
                  <a:pt x="1051" y="166"/>
                </a:lnTo>
                <a:lnTo>
                  <a:pt x="1051" y="160"/>
                </a:lnTo>
                <a:lnTo>
                  <a:pt x="1057" y="160"/>
                </a:lnTo>
                <a:lnTo>
                  <a:pt x="1057" y="166"/>
                </a:lnTo>
                <a:close/>
                <a:moveTo>
                  <a:pt x="1046" y="166"/>
                </a:moveTo>
                <a:lnTo>
                  <a:pt x="1040" y="166"/>
                </a:lnTo>
                <a:lnTo>
                  <a:pt x="1040" y="160"/>
                </a:lnTo>
                <a:lnTo>
                  <a:pt x="1046" y="160"/>
                </a:lnTo>
                <a:lnTo>
                  <a:pt x="1046" y="166"/>
                </a:lnTo>
                <a:close/>
                <a:moveTo>
                  <a:pt x="1034" y="166"/>
                </a:moveTo>
                <a:lnTo>
                  <a:pt x="1028" y="166"/>
                </a:lnTo>
                <a:lnTo>
                  <a:pt x="1028" y="160"/>
                </a:lnTo>
                <a:lnTo>
                  <a:pt x="1034" y="160"/>
                </a:lnTo>
                <a:lnTo>
                  <a:pt x="1034" y="166"/>
                </a:lnTo>
                <a:close/>
                <a:moveTo>
                  <a:pt x="1023" y="166"/>
                </a:moveTo>
                <a:lnTo>
                  <a:pt x="1017" y="166"/>
                </a:lnTo>
                <a:lnTo>
                  <a:pt x="1017" y="160"/>
                </a:lnTo>
                <a:lnTo>
                  <a:pt x="1023" y="160"/>
                </a:lnTo>
                <a:lnTo>
                  <a:pt x="1023" y="166"/>
                </a:lnTo>
                <a:close/>
                <a:moveTo>
                  <a:pt x="1011" y="166"/>
                </a:moveTo>
                <a:lnTo>
                  <a:pt x="1005" y="166"/>
                </a:lnTo>
                <a:lnTo>
                  <a:pt x="1005" y="160"/>
                </a:lnTo>
                <a:lnTo>
                  <a:pt x="1011" y="160"/>
                </a:lnTo>
                <a:lnTo>
                  <a:pt x="1011" y="166"/>
                </a:lnTo>
                <a:close/>
                <a:moveTo>
                  <a:pt x="1000" y="166"/>
                </a:moveTo>
                <a:lnTo>
                  <a:pt x="994" y="166"/>
                </a:lnTo>
                <a:lnTo>
                  <a:pt x="994" y="160"/>
                </a:lnTo>
                <a:lnTo>
                  <a:pt x="1000" y="160"/>
                </a:lnTo>
                <a:lnTo>
                  <a:pt x="1000" y="166"/>
                </a:lnTo>
                <a:close/>
                <a:moveTo>
                  <a:pt x="988" y="166"/>
                </a:moveTo>
                <a:lnTo>
                  <a:pt x="982" y="166"/>
                </a:lnTo>
                <a:lnTo>
                  <a:pt x="982" y="160"/>
                </a:lnTo>
                <a:lnTo>
                  <a:pt x="988" y="160"/>
                </a:lnTo>
                <a:lnTo>
                  <a:pt x="988" y="166"/>
                </a:lnTo>
                <a:close/>
                <a:moveTo>
                  <a:pt x="977" y="166"/>
                </a:moveTo>
                <a:lnTo>
                  <a:pt x="971" y="166"/>
                </a:lnTo>
                <a:lnTo>
                  <a:pt x="971" y="160"/>
                </a:lnTo>
                <a:lnTo>
                  <a:pt x="977" y="160"/>
                </a:lnTo>
                <a:lnTo>
                  <a:pt x="977" y="166"/>
                </a:lnTo>
                <a:close/>
                <a:moveTo>
                  <a:pt x="965" y="166"/>
                </a:moveTo>
                <a:lnTo>
                  <a:pt x="959" y="166"/>
                </a:lnTo>
                <a:lnTo>
                  <a:pt x="959" y="160"/>
                </a:lnTo>
                <a:lnTo>
                  <a:pt x="965" y="160"/>
                </a:lnTo>
                <a:lnTo>
                  <a:pt x="965" y="166"/>
                </a:lnTo>
                <a:close/>
                <a:moveTo>
                  <a:pt x="953" y="166"/>
                </a:moveTo>
                <a:lnTo>
                  <a:pt x="948" y="166"/>
                </a:lnTo>
                <a:lnTo>
                  <a:pt x="948" y="160"/>
                </a:lnTo>
                <a:lnTo>
                  <a:pt x="953" y="160"/>
                </a:lnTo>
                <a:lnTo>
                  <a:pt x="953" y="166"/>
                </a:lnTo>
                <a:close/>
                <a:moveTo>
                  <a:pt x="942" y="166"/>
                </a:moveTo>
                <a:lnTo>
                  <a:pt x="936" y="166"/>
                </a:lnTo>
                <a:lnTo>
                  <a:pt x="936" y="160"/>
                </a:lnTo>
                <a:lnTo>
                  <a:pt x="942" y="160"/>
                </a:lnTo>
                <a:lnTo>
                  <a:pt x="942" y="166"/>
                </a:lnTo>
                <a:close/>
                <a:moveTo>
                  <a:pt x="930" y="166"/>
                </a:moveTo>
                <a:lnTo>
                  <a:pt x="925" y="166"/>
                </a:lnTo>
                <a:lnTo>
                  <a:pt x="925" y="160"/>
                </a:lnTo>
                <a:lnTo>
                  <a:pt x="930" y="160"/>
                </a:lnTo>
                <a:lnTo>
                  <a:pt x="930" y="166"/>
                </a:lnTo>
                <a:close/>
                <a:moveTo>
                  <a:pt x="919" y="166"/>
                </a:moveTo>
                <a:lnTo>
                  <a:pt x="913" y="166"/>
                </a:lnTo>
                <a:lnTo>
                  <a:pt x="913" y="160"/>
                </a:lnTo>
                <a:lnTo>
                  <a:pt x="919" y="160"/>
                </a:lnTo>
                <a:lnTo>
                  <a:pt x="919" y="166"/>
                </a:lnTo>
                <a:close/>
                <a:moveTo>
                  <a:pt x="907" y="166"/>
                </a:moveTo>
                <a:lnTo>
                  <a:pt x="902" y="166"/>
                </a:lnTo>
                <a:lnTo>
                  <a:pt x="902" y="160"/>
                </a:lnTo>
                <a:lnTo>
                  <a:pt x="907" y="160"/>
                </a:lnTo>
                <a:lnTo>
                  <a:pt x="907" y="166"/>
                </a:lnTo>
                <a:close/>
                <a:moveTo>
                  <a:pt x="896" y="166"/>
                </a:moveTo>
                <a:lnTo>
                  <a:pt x="890" y="166"/>
                </a:lnTo>
                <a:lnTo>
                  <a:pt x="890" y="160"/>
                </a:lnTo>
                <a:lnTo>
                  <a:pt x="896" y="160"/>
                </a:lnTo>
                <a:lnTo>
                  <a:pt x="896" y="166"/>
                </a:lnTo>
                <a:close/>
                <a:moveTo>
                  <a:pt x="884" y="166"/>
                </a:moveTo>
                <a:lnTo>
                  <a:pt x="879" y="166"/>
                </a:lnTo>
                <a:lnTo>
                  <a:pt x="879" y="160"/>
                </a:lnTo>
                <a:lnTo>
                  <a:pt x="884" y="160"/>
                </a:lnTo>
                <a:lnTo>
                  <a:pt x="884" y="166"/>
                </a:lnTo>
                <a:close/>
                <a:moveTo>
                  <a:pt x="873" y="166"/>
                </a:moveTo>
                <a:lnTo>
                  <a:pt x="867" y="166"/>
                </a:lnTo>
                <a:lnTo>
                  <a:pt x="867" y="160"/>
                </a:lnTo>
                <a:lnTo>
                  <a:pt x="873" y="160"/>
                </a:lnTo>
                <a:lnTo>
                  <a:pt x="873" y="166"/>
                </a:lnTo>
                <a:close/>
                <a:moveTo>
                  <a:pt x="861" y="166"/>
                </a:moveTo>
                <a:lnTo>
                  <a:pt x="856" y="166"/>
                </a:lnTo>
                <a:lnTo>
                  <a:pt x="856" y="160"/>
                </a:lnTo>
                <a:lnTo>
                  <a:pt x="861" y="160"/>
                </a:lnTo>
                <a:lnTo>
                  <a:pt x="861" y="166"/>
                </a:lnTo>
                <a:close/>
                <a:moveTo>
                  <a:pt x="850" y="166"/>
                </a:moveTo>
                <a:lnTo>
                  <a:pt x="844" y="166"/>
                </a:lnTo>
                <a:lnTo>
                  <a:pt x="844" y="160"/>
                </a:lnTo>
                <a:lnTo>
                  <a:pt x="850" y="160"/>
                </a:lnTo>
                <a:lnTo>
                  <a:pt x="850" y="166"/>
                </a:lnTo>
                <a:close/>
                <a:moveTo>
                  <a:pt x="838" y="166"/>
                </a:moveTo>
                <a:lnTo>
                  <a:pt x="832" y="166"/>
                </a:lnTo>
                <a:lnTo>
                  <a:pt x="832" y="160"/>
                </a:lnTo>
                <a:lnTo>
                  <a:pt x="838" y="160"/>
                </a:lnTo>
                <a:lnTo>
                  <a:pt x="838" y="166"/>
                </a:lnTo>
                <a:close/>
                <a:moveTo>
                  <a:pt x="827" y="166"/>
                </a:moveTo>
                <a:lnTo>
                  <a:pt x="821" y="166"/>
                </a:lnTo>
                <a:lnTo>
                  <a:pt x="821" y="160"/>
                </a:lnTo>
                <a:lnTo>
                  <a:pt x="827" y="160"/>
                </a:lnTo>
                <a:lnTo>
                  <a:pt x="827" y="166"/>
                </a:lnTo>
                <a:close/>
                <a:moveTo>
                  <a:pt x="815" y="166"/>
                </a:moveTo>
                <a:lnTo>
                  <a:pt x="809" y="166"/>
                </a:lnTo>
                <a:lnTo>
                  <a:pt x="809" y="160"/>
                </a:lnTo>
                <a:lnTo>
                  <a:pt x="815" y="160"/>
                </a:lnTo>
                <a:lnTo>
                  <a:pt x="815" y="166"/>
                </a:lnTo>
                <a:close/>
                <a:moveTo>
                  <a:pt x="804" y="166"/>
                </a:moveTo>
                <a:lnTo>
                  <a:pt x="798" y="166"/>
                </a:lnTo>
                <a:lnTo>
                  <a:pt x="798" y="160"/>
                </a:lnTo>
                <a:lnTo>
                  <a:pt x="804" y="160"/>
                </a:lnTo>
                <a:lnTo>
                  <a:pt x="804" y="166"/>
                </a:lnTo>
                <a:close/>
                <a:moveTo>
                  <a:pt x="792" y="166"/>
                </a:moveTo>
                <a:lnTo>
                  <a:pt x="786" y="166"/>
                </a:lnTo>
                <a:lnTo>
                  <a:pt x="786" y="160"/>
                </a:lnTo>
                <a:lnTo>
                  <a:pt x="792" y="160"/>
                </a:lnTo>
                <a:lnTo>
                  <a:pt x="792" y="166"/>
                </a:lnTo>
                <a:close/>
                <a:moveTo>
                  <a:pt x="781" y="166"/>
                </a:moveTo>
                <a:lnTo>
                  <a:pt x="775" y="166"/>
                </a:lnTo>
                <a:lnTo>
                  <a:pt x="775" y="160"/>
                </a:lnTo>
                <a:lnTo>
                  <a:pt x="781" y="160"/>
                </a:lnTo>
                <a:lnTo>
                  <a:pt x="781" y="166"/>
                </a:lnTo>
                <a:close/>
                <a:moveTo>
                  <a:pt x="769" y="166"/>
                </a:moveTo>
                <a:lnTo>
                  <a:pt x="763" y="166"/>
                </a:lnTo>
                <a:lnTo>
                  <a:pt x="763" y="160"/>
                </a:lnTo>
                <a:lnTo>
                  <a:pt x="769" y="160"/>
                </a:lnTo>
                <a:lnTo>
                  <a:pt x="769" y="166"/>
                </a:lnTo>
                <a:close/>
                <a:moveTo>
                  <a:pt x="758" y="166"/>
                </a:moveTo>
                <a:lnTo>
                  <a:pt x="752" y="166"/>
                </a:lnTo>
                <a:lnTo>
                  <a:pt x="752" y="160"/>
                </a:lnTo>
                <a:lnTo>
                  <a:pt x="758" y="160"/>
                </a:lnTo>
                <a:lnTo>
                  <a:pt x="758" y="166"/>
                </a:lnTo>
                <a:close/>
                <a:moveTo>
                  <a:pt x="746" y="166"/>
                </a:moveTo>
                <a:lnTo>
                  <a:pt x="740" y="166"/>
                </a:lnTo>
                <a:lnTo>
                  <a:pt x="740" y="160"/>
                </a:lnTo>
                <a:lnTo>
                  <a:pt x="746" y="160"/>
                </a:lnTo>
                <a:lnTo>
                  <a:pt x="746" y="166"/>
                </a:lnTo>
                <a:close/>
                <a:moveTo>
                  <a:pt x="734" y="166"/>
                </a:moveTo>
                <a:lnTo>
                  <a:pt x="729" y="166"/>
                </a:lnTo>
                <a:lnTo>
                  <a:pt x="729" y="160"/>
                </a:lnTo>
                <a:lnTo>
                  <a:pt x="734" y="160"/>
                </a:lnTo>
                <a:lnTo>
                  <a:pt x="734" y="166"/>
                </a:lnTo>
                <a:close/>
                <a:moveTo>
                  <a:pt x="723" y="166"/>
                </a:moveTo>
                <a:lnTo>
                  <a:pt x="717" y="166"/>
                </a:lnTo>
                <a:lnTo>
                  <a:pt x="717" y="160"/>
                </a:lnTo>
                <a:lnTo>
                  <a:pt x="723" y="160"/>
                </a:lnTo>
                <a:lnTo>
                  <a:pt x="723" y="166"/>
                </a:lnTo>
                <a:close/>
                <a:moveTo>
                  <a:pt x="711" y="166"/>
                </a:moveTo>
                <a:lnTo>
                  <a:pt x="706" y="166"/>
                </a:lnTo>
                <a:lnTo>
                  <a:pt x="706" y="160"/>
                </a:lnTo>
                <a:lnTo>
                  <a:pt x="711" y="160"/>
                </a:lnTo>
                <a:lnTo>
                  <a:pt x="711" y="166"/>
                </a:lnTo>
                <a:close/>
                <a:moveTo>
                  <a:pt x="700" y="166"/>
                </a:moveTo>
                <a:lnTo>
                  <a:pt x="694" y="166"/>
                </a:lnTo>
                <a:lnTo>
                  <a:pt x="694" y="160"/>
                </a:lnTo>
                <a:lnTo>
                  <a:pt x="700" y="160"/>
                </a:lnTo>
                <a:lnTo>
                  <a:pt x="700" y="166"/>
                </a:lnTo>
                <a:close/>
                <a:moveTo>
                  <a:pt x="688" y="166"/>
                </a:moveTo>
                <a:lnTo>
                  <a:pt x="683" y="166"/>
                </a:lnTo>
                <a:lnTo>
                  <a:pt x="683" y="160"/>
                </a:lnTo>
                <a:lnTo>
                  <a:pt x="688" y="160"/>
                </a:lnTo>
                <a:lnTo>
                  <a:pt x="688" y="166"/>
                </a:lnTo>
                <a:close/>
                <a:moveTo>
                  <a:pt x="677" y="166"/>
                </a:moveTo>
                <a:lnTo>
                  <a:pt x="671" y="166"/>
                </a:lnTo>
                <a:lnTo>
                  <a:pt x="671" y="160"/>
                </a:lnTo>
                <a:lnTo>
                  <a:pt x="677" y="160"/>
                </a:lnTo>
                <a:lnTo>
                  <a:pt x="677" y="166"/>
                </a:lnTo>
                <a:close/>
                <a:moveTo>
                  <a:pt x="665" y="166"/>
                </a:moveTo>
                <a:lnTo>
                  <a:pt x="660" y="166"/>
                </a:lnTo>
                <a:lnTo>
                  <a:pt x="660" y="160"/>
                </a:lnTo>
                <a:lnTo>
                  <a:pt x="665" y="160"/>
                </a:lnTo>
                <a:lnTo>
                  <a:pt x="665" y="166"/>
                </a:lnTo>
                <a:close/>
                <a:moveTo>
                  <a:pt x="654" y="166"/>
                </a:moveTo>
                <a:lnTo>
                  <a:pt x="648" y="166"/>
                </a:lnTo>
                <a:lnTo>
                  <a:pt x="648" y="160"/>
                </a:lnTo>
                <a:lnTo>
                  <a:pt x="654" y="160"/>
                </a:lnTo>
                <a:lnTo>
                  <a:pt x="654" y="166"/>
                </a:lnTo>
                <a:close/>
                <a:moveTo>
                  <a:pt x="642" y="166"/>
                </a:moveTo>
                <a:lnTo>
                  <a:pt x="637" y="166"/>
                </a:lnTo>
                <a:lnTo>
                  <a:pt x="637" y="160"/>
                </a:lnTo>
                <a:lnTo>
                  <a:pt x="642" y="160"/>
                </a:lnTo>
                <a:lnTo>
                  <a:pt x="642" y="166"/>
                </a:lnTo>
                <a:close/>
                <a:moveTo>
                  <a:pt x="631" y="166"/>
                </a:moveTo>
                <a:lnTo>
                  <a:pt x="625" y="166"/>
                </a:lnTo>
                <a:lnTo>
                  <a:pt x="625" y="160"/>
                </a:lnTo>
                <a:lnTo>
                  <a:pt x="631" y="160"/>
                </a:lnTo>
                <a:lnTo>
                  <a:pt x="631" y="166"/>
                </a:lnTo>
                <a:close/>
                <a:moveTo>
                  <a:pt x="619" y="166"/>
                </a:moveTo>
                <a:lnTo>
                  <a:pt x="613" y="166"/>
                </a:lnTo>
                <a:lnTo>
                  <a:pt x="613" y="160"/>
                </a:lnTo>
                <a:lnTo>
                  <a:pt x="619" y="160"/>
                </a:lnTo>
                <a:lnTo>
                  <a:pt x="619" y="166"/>
                </a:lnTo>
                <a:close/>
                <a:moveTo>
                  <a:pt x="608" y="166"/>
                </a:moveTo>
                <a:lnTo>
                  <a:pt x="602" y="166"/>
                </a:lnTo>
                <a:lnTo>
                  <a:pt x="602" y="160"/>
                </a:lnTo>
                <a:lnTo>
                  <a:pt x="608" y="160"/>
                </a:lnTo>
                <a:lnTo>
                  <a:pt x="608" y="166"/>
                </a:lnTo>
                <a:close/>
                <a:moveTo>
                  <a:pt x="596" y="166"/>
                </a:moveTo>
                <a:lnTo>
                  <a:pt x="590" y="166"/>
                </a:lnTo>
                <a:lnTo>
                  <a:pt x="590" y="160"/>
                </a:lnTo>
                <a:lnTo>
                  <a:pt x="596" y="160"/>
                </a:lnTo>
                <a:lnTo>
                  <a:pt x="596" y="166"/>
                </a:lnTo>
                <a:close/>
                <a:moveTo>
                  <a:pt x="585" y="166"/>
                </a:moveTo>
                <a:lnTo>
                  <a:pt x="579" y="166"/>
                </a:lnTo>
                <a:lnTo>
                  <a:pt x="579" y="160"/>
                </a:lnTo>
                <a:lnTo>
                  <a:pt x="585" y="160"/>
                </a:lnTo>
                <a:lnTo>
                  <a:pt x="585" y="166"/>
                </a:lnTo>
                <a:close/>
                <a:moveTo>
                  <a:pt x="573" y="166"/>
                </a:moveTo>
                <a:lnTo>
                  <a:pt x="567" y="166"/>
                </a:lnTo>
                <a:lnTo>
                  <a:pt x="567" y="160"/>
                </a:lnTo>
                <a:lnTo>
                  <a:pt x="573" y="160"/>
                </a:lnTo>
                <a:lnTo>
                  <a:pt x="573" y="166"/>
                </a:lnTo>
                <a:close/>
                <a:moveTo>
                  <a:pt x="562" y="166"/>
                </a:moveTo>
                <a:lnTo>
                  <a:pt x="556" y="166"/>
                </a:lnTo>
                <a:lnTo>
                  <a:pt x="556" y="160"/>
                </a:lnTo>
                <a:lnTo>
                  <a:pt x="562" y="160"/>
                </a:lnTo>
                <a:lnTo>
                  <a:pt x="562" y="166"/>
                </a:lnTo>
                <a:close/>
                <a:moveTo>
                  <a:pt x="550" y="166"/>
                </a:moveTo>
                <a:lnTo>
                  <a:pt x="544" y="166"/>
                </a:lnTo>
                <a:lnTo>
                  <a:pt x="544" y="160"/>
                </a:lnTo>
                <a:lnTo>
                  <a:pt x="550" y="160"/>
                </a:lnTo>
                <a:lnTo>
                  <a:pt x="550" y="166"/>
                </a:lnTo>
                <a:close/>
                <a:moveTo>
                  <a:pt x="539" y="166"/>
                </a:moveTo>
                <a:lnTo>
                  <a:pt x="533" y="166"/>
                </a:lnTo>
                <a:lnTo>
                  <a:pt x="533" y="160"/>
                </a:lnTo>
                <a:lnTo>
                  <a:pt x="539" y="160"/>
                </a:lnTo>
                <a:lnTo>
                  <a:pt x="539" y="166"/>
                </a:lnTo>
                <a:close/>
                <a:moveTo>
                  <a:pt x="527" y="166"/>
                </a:moveTo>
                <a:lnTo>
                  <a:pt x="521" y="166"/>
                </a:lnTo>
                <a:lnTo>
                  <a:pt x="521" y="160"/>
                </a:lnTo>
                <a:lnTo>
                  <a:pt x="527" y="160"/>
                </a:lnTo>
                <a:lnTo>
                  <a:pt x="527" y="166"/>
                </a:lnTo>
                <a:close/>
                <a:moveTo>
                  <a:pt x="515" y="166"/>
                </a:moveTo>
                <a:lnTo>
                  <a:pt x="510" y="166"/>
                </a:lnTo>
                <a:lnTo>
                  <a:pt x="510" y="160"/>
                </a:lnTo>
                <a:lnTo>
                  <a:pt x="515" y="160"/>
                </a:lnTo>
                <a:lnTo>
                  <a:pt x="515" y="166"/>
                </a:lnTo>
                <a:close/>
                <a:moveTo>
                  <a:pt x="504" y="166"/>
                </a:moveTo>
                <a:lnTo>
                  <a:pt x="498" y="166"/>
                </a:lnTo>
                <a:lnTo>
                  <a:pt x="498" y="160"/>
                </a:lnTo>
                <a:lnTo>
                  <a:pt x="504" y="160"/>
                </a:lnTo>
                <a:lnTo>
                  <a:pt x="504" y="166"/>
                </a:lnTo>
                <a:close/>
                <a:moveTo>
                  <a:pt x="492" y="166"/>
                </a:moveTo>
                <a:lnTo>
                  <a:pt x="487" y="166"/>
                </a:lnTo>
                <a:lnTo>
                  <a:pt x="487" y="160"/>
                </a:lnTo>
                <a:lnTo>
                  <a:pt x="492" y="160"/>
                </a:lnTo>
                <a:lnTo>
                  <a:pt x="492" y="166"/>
                </a:lnTo>
                <a:close/>
                <a:moveTo>
                  <a:pt x="481" y="166"/>
                </a:moveTo>
                <a:lnTo>
                  <a:pt x="475" y="166"/>
                </a:lnTo>
                <a:lnTo>
                  <a:pt x="475" y="160"/>
                </a:lnTo>
                <a:lnTo>
                  <a:pt x="481" y="160"/>
                </a:lnTo>
                <a:lnTo>
                  <a:pt x="481" y="166"/>
                </a:lnTo>
                <a:close/>
                <a:moveTo>
                  <a:pt x="469" y="166"/>
                </a:moveTo>
                <a:lnTo>
                  <a:pt x="464" y="166"/>
                </a:lnTo>
                <a:lnTo>
                  <a:pt x="464" y="160"/>
                </a:lnTo>
                <a:lnTo>
                  <a:pt x="469" y="160"/>
                </a:lnTo>
                <a:lnTo>
                  <a:pt x="469" y="166"/>
                </a:lnTo>
                <a:close/>
                <a:moveTo>
                  <a:pt x="458" y="166"/>
                </a:moveTo>
                <a:lnTo>
                  <a:pt x="452" y="166"/>
                </a:lnTo>
                <a:lnTo>
                  <a:pt x="452" y="160"/>
                </a:lnTo>
                <a:lnTo>
                  <a:pt x="458" y="160"/>
                </a:lnTo>
                <a:lnTo>
                  <a:pt x="458" y="166"/>
                </a:lnTo>
                <a:close/>
                <a:moveTo>
                  <a:pt x="446" y="166"/>
                </a:moveTo>
                <a:lnTo>
                  <a:pt x="441" y="166"/>
                </a:lnTo>
                <a:lnTo>
                  <a:pt x="441" y="160"/>
                </a:lnTo>
                <a:lnTo>
                  <a:pt x="446" y="160"/>
                </a:lnTo>
                <a:lnTo>
                  <a:pt x="446" y="166"/>
                </a:lnTo>
                <a:close/>
                <a:moveTo>
                  <a:pt x="435" y="166"/>
                </a:moveTo>
                <a:lnTo>
                  <a:pt x="429" y="166"/>
                </a:lnTo>
                <a:lnTo>
                  <a:pt x="429" y="160"/>
                </a:lnTo>
                <a:lnTo>
                  <a:pt x="435" y="160"/>
                </a:lnTo>
                <a:lnTo>
                  <a:pt x="435" y="166"/>
                </a:lnTo>
                <a:close/>
                <a:moveTo>
                  <a:pt x="423" y="166"/>
                </a:moveTo>
                <a:lnTo>
                  <a:pt x="417" y="166"/>
                </a:lnTo>
                <a:lnTo>
                  <a:pt x="417" y="160"/>
                </a:lnTo>
                <a:lnTo>
                  <a:pt x="423" y="160"/>
                </a:lnTo>
                <a:lnTo>
                  <a:pt x="423" y="166"/>
                </a:lnTo>
                <a:close/>
                <a:moveTo>
                  <a:pt x="412" y="166"/>
                </a:moveTo>
                <a:lnTo>
                  <a:pt x="406" y="166"/>
                </a:lnTo>
                <a:lnTo>
                  <a:pt x="406" y="160"/>
                </a:lnTo>
                <a:lnTo>
                  <a:pt x="412" y="160"/>
                </a:lnTo>
                <a:lnTo>
                  <a:pt x="412" y="166"/>
                </a:lnTo>
                <a:close/>
                <a:moveTo>
                  <a:pt x="400" y="166"/>
                </a:moveTo>
                <a:lnTo>
                  <a:pt x="394" y="166"/>
                </a:lnTo>
                <a:lnTo>
                  <a:pt x="394" y="160"/>
                </a:lnTo>
                <a:lnTo>
                  <a:pt x="400" y="160"/>
                </a:lnTo>
                <a:lnTo>
                  <a:pt x="400" y="166"/>
                </a:lnTo>
                <a:close/>
                <a:moveTo>
                  <a:pt x="389" y="166"/>
                </a:moveTo>
                <a:lnTo>
                  <a:pt x="383" y="166"/>
                </a:lnTo>
                <a:lnTo>
                  <a:pt x="383" y="160"/>
                </a:lnTo>
                <a:lnTo>
                  <a:pt x="389" y="160"/>
                </a:lnTo>
                <a:lnTo>
                  <a:pt x="389" y="166"/>
                </a:lnTo>
                <a:close/>
                <a:moveTo>
                  <a:pt x="377" y="166"/>
                </a:moveTo>
                <a:lnTo>
                  <a:pt x="371" y="166"/>
                </a:lnTo>
                <a:lnTo>
                  <a:pt x="371" y="160"/>
                </a:lnTo>
                <a:lnTo>
                  <a:pt x="377" y="160"/>
                </a:lnTo>
                <a:lnTo>
                  <a:pt x="377" y="166"/>
                </a:lnTo>
                <a:close/>
                <a:moveTo>
                  <a:pt x="366" y="166"/>
                </a:moveTo>
                <a:lnTo>
                  <a:pt x="360" y="166"/>
                </a:lnTo>
                <a:lnTo>
                  <a:pt x="360" y="160"/>
                </a:lnTo>
                <a:lnTo>
                  <a:pt x="366" y="160"/>
                </a:lnTo>
                <a:lnTo>
                  <a:pt x="366" y="166"/>
                </a:lnTo>
                <a:close/>
                <a:moveTo>
                  <a:pt x="354" y="166"/>
                </a:moveTo>
                <a:lnTo>
                  <a:pt x="348" y="166"/>
                </a:lnTo>
                <a:lnTo>
                  <a:pt x="348" y="160"/>
                </a:lnTo>
                <a:lnTo>
                  <a:pt x="354" y="160"/>
                </a:lnTo>
                <a:lnTo>
                  <a:pt x="354" y="166"/>
                </a:lnTo>
                <a:close/>
                <a:moveTo>
                  <a:pt x="343" y="166"/>
                </a:moveTo>
                <a:lnTo>
                  <a:pt x="337" y="166"/>
                </a:lnTo>
                <a:lnTo>
                  <a:pt x="337" y="160"/>
                </a:lnTo>
                <a:lnTo>
                  <a:pt x="343" y="160"/>
                </a:lnTo>
                <a:lnTo>
                  <a:pt x="343" y="166"/>
                </a:lnTo>
                <a:close/>
                <a:moveTo>
                  <a:pt x="331" y="166"/>
                </a:moveTo>
                <a:lnTo>
                  <a:pt x="325" y="166"/>
                </a:lnTo>
                <a:lnTo>
                  <a:pt x="325" y="160"/>
                </a:lnTo>
                <a:lnTo>
                  <a:pt x="331" y="160"/>
                </a:lnTo>
                <a:lnTo>
                  <a:pt x="331" y="166"/>
                </a:lnTo>
                <a:close/>
                <a:moveTo>
                  <a:pt x="320" y="166"/>
                </a:moveTo>
                <a:lnTo>
                  <a:pt x="314" y="166"/>
                </a:lnTo>
                <a:lnTo>
                  <a:pt x="314" y="160"/>
                </a:lnTo>
                <a:lnTo>
                  <a:pt x="320" y="160"/>
                </a:lnTo>
                <a:lnTo>
                  <a:pt x="320" y="166"/>
                </a:lnTo>
                <a:close/>
                <a:moveTo>
                  <a:pt x="308" y="166"/>
                </a:moveTo>
                <a:lnTo>
                  <a:pt x="302" y="166"/>
                </a:lnTo>
                <a:lnTo>
                  <a:pt x="302" y="160"/>
                </a:lnTo>
                <a:lnTo>
                  <a:pt x="308" y="160"/>
                </a:lnTo>
                <a:lnTo>
                  <a:pt x="308" y="166"/>
                </a:lnTo>
                <a:close/>
                <a:moveTo>
                  <a:pt x="296" y="166"/>
                </a:moveTo>
                <a:lnTo>
                  <a:pt x="291" y="166"/>
                </a:lnTo>
                <a:lnTo>
                  <a:pt x="291" y="160"/>
                </a:lnTo>
                <a:lnTo>
                  <a:pt x="296" y="160"/>
                </a:lnTo>
                <a:lnTo>
                  <a:pt x="296" y="166"/>
                </a:lnTo>
                <a:close/>
                <a:moveTo>
                  <a:pt x="285" y="166"/>
                </a:moveTo>
                <a:lnTo>
                  <a:pt x="279" y="166"/>
                </a:lnTo>
                <a:lnTo>
                  <a:pt x="279" y="160"/>
                </a:lnTo>
                <a:lnTo>
                  <a:pt x="285" y="160"/>
                </a:lnTo>
                <a:lnTo>
                  <a:pt x="285" y="166"/>
                </a:lnTo>
                <a:close/>
                <a:moveTo>
                  <a:pt x="273" y="166"/>
                </a:moveTo>
                <a:lnTo>
                  <a:pt x="268" y="166"/>
                </a:lnTo>
                <a:lnTo>
                  <a:pt x="268" y="160"/>
                </a:lnTo>
                <a:lnTo>
                  <a:pt x="273" y="160"/>
                </a:lnTo>
                <a:lnTo>
                  <a:pt x="273" y="166"/>
                </a:lnTo>
                <a:close/>
                <a:moveTo>
                  <a:pt x="262" y="166"/>
                </a:moveTo>
                <a:lnTo>
                  <a:pt x="256" y="166"/>
                </a:lnTo>
                <a:lnTo>
                  <a:pt x="256" y="160"/>
                </a:lnTo>
                <a:lnTo>
                  <a:pt x="262" y="160"/>
                </a:lnTo>
                <a:lnTo>
                  <a:pt x="262" y="166"/>
                </a:lnTo>
                <a:close/>
                <a:moveTo>
                  <a:pt x="250" y="166"/>
                </a:moveTo>
                <a:lnTo>
                  <a:pt x="245" y="166"/>
                </a:lnTo>
                <a:lnTo>
                  <a:pt x="245" y="160"/>
                </a:lnTo>
                <a:lnTo>
                  <a:pt x="250" y="160"/>
                </a:lnTo>
                <a:lnTo>
                  <a:pt x="250" y="166"/>
                </a:lnTo>
                <a:close/>
                <a:moveTo>
                  <a:pt x="239" y="166"/>
                </a:moveTo>
                <a:lnTo>
                  <a:pt x="233" y="166"/>
                </a:lnTo>
                <a:lnTo>
                  <a:pt x="233" y="160"/>
                </a:lnTo>
                <a:lnTo>
                  <a:pt x="239" y="160"/>
                </a:lnTo>
                <a:lnTo>
                  <a:pt x="239" y="166"/>
                </a:lnTo>
                <a:close/>
                <a:moveTo>
                  <a:pt x="227" y="166"/>
                </a:moveTo>
                <a:lnTo>
                  <a:pt x="222" y="166"/>
                </a:lnTo>
                <a:lnTo>
                  <a:pt x="222" y="160"/>
                </a:lnTo>
                <a:lnTo>
                  <a:pt x="227" y="160"/>
                </a:lnTo>
                <a:lnTo>
                  <a:pt x="227" y="166"/>
                </a:lnTo>
                <a:close/>
                <a:moveTo>
                  <a:pt x="216" y="166"/>
                </a:moveTo>
                <a:lnTo>
                  <a:pt x="210" y="166"/>
                </a:lnTo>
                <a:lnTo>
                  <a:pt x="210" y="160"/>
                </a:lnTo>
                <a:lnTo>
                  <a:pt x="216" y="160"/>
                </a:lnTo>
                <a:lnTo>
                  <a:pt x="216" y="166"/>
                </a:lnTo>
                <a:close/>
                <a:moveTo>
                  <a:pt x="204" y="166"/>
                </a:moveTo>
                <a:lnTo>
                  <a:pt x="198" y="166"/>
                </a:lnTo>
                <a:lnTo>
                  <a:pt x="198" y="160"/>
                </a:lnTo>
                <a:lnTo>
                  <a:pt x="204" y="160"/>
                </a:lnTo>
                <a:lnTo>
                  <a:pt x="204" y="166"/>
                </a:lnTo>
                <a:close/>
                <a:moveTo>
                  <a:pt x="193" y="166"/>
                </a:moveTo>
                <a:lnTo>
                  <a:pt x="187" y="166"/>
                </a:lnTo>
                <a:lnTo>
                  <a:pt x="187" y="160"/>
                </a:lnTo>
                <a:lnTo>
                  <a:pt x="193" y="160"/>
                </a:lnTo>
                <a:lnTo>
                  <a:pt x="193" y="166"/>
                </a:lnTo>
                <a:close/>
                <a:moveTo>
                  <a:pt x="181" y="166"/>
                </a:moveTo>
                <a:lnTo>
                  <a:pt x="175" y="166"/>
                </a:lnTo>
                <a:lnTo>
                  <a:pt x="175" y="160"/>
                </a:lnTo>
                <a:lnTo>
                  <a:pt x="181" y="160"/>
                </a:lnTo>
                <a:lnTo>
                  <a:pt x="181" y="166"/>
                </a:lnTo>
                <a:close/>
                <a:moveTo>
                  <a:pt x="170" y="166"/>
                </a:moveTo>
                <a:lnTo>
                  <a:pt x="164" y="166"/>
                </a:lnTo>
                <a:lnTo>
                  <a:pt x="164" y="160"/>
                </a:lnTo>
                <a:lnTo>
                  <a:pt x="170" y="160"/>
                </a:lnTo>
                <a:lnTo>
                  <a:pt x="170" y="166"/>
                </a:lnTo>
                <a:close/>
                <a:moveTo>
                  <a:pt x="158" y="166"/>
                </a:moveTo>
                <a:lnTo>
                  <a:pt x="152" y="166"/>
                </a:lnTo>
                <a:lnTo>
                  <a:pt x="152" y="160"/>
                </a:lnTo>
                <a:lnTo>
                  <a:pt x="158" y="160"/>
                </a:lnTo>
                <a:lnTo>
                  <a:pt x="158" y="166"/>
                </a:lnTo>
                <a:close/>
                <a:moveTo>
                  <a:pt x="147" y="166"/>
                </a:moveTo>
                <a:lnTo>
                  <a:pt x="141" y="166"/>
                </a:lnTo>
                <a:lnTo>
                  <a:pt x="141" y="160"/>
                </a:lnTo>
                <a:lnTo>
                  <a:pt x="147" y="160"/>
                </a:lnTo>
                <a:lnTo>
                  <a:pt x="147" y="166"/>
                </a:lnTo>
                <a:close/>
                <a:moveTo>
                  <a:pt x="135" y="166"/>
                </a:moveTo>
                <a:lnTo>
                  <a:pt x="129" y="166"/>
                </a:lnTo>
                <a:lnTo>
                  <a:pt x="129" y="160"/>
                </a:lnTo>
                <a:lnTo>
                  <a:pt x="135" y="160"/>
                </a:lnTo>
                <a:lnTo>
                  <a:pt x="135" y="166"/>
                </a:lnTo>
                <a:close/>
                <a:moveTo>
                  <a:pt x="124" y="166"/>
                </a:moveTo>
                <a:lnTo>
                  <a:pt x="118" y="166"/>
                </a:lnTo>
                <a:lnTo>
                  <a:pt x="118" y="160"/>
                </a:lnTo>
                <a:lnTo>
                  <a:pt x="124" y="160"/>
                </a:lnTo>
                <a:lnTo>
                  <a:pt x="124" y="166"/>
                </a:lnTo>
                <a:close/>
                <a:moveTo>
                  <a:pt x="112" y="166"/>
                </a:moveTo>
                <a:lnTo>
                  <a:pt x="106" y="166"/>
                </a:lnTo>
                <a:lnTo>
                  <a:pt x="106" y="160"/>
                </a:lnTo>
                <a:lnTo>
                  <a:pt x="112" y="160"/>
                </a:lnTo>
                <a:lnTo>
                  <a:pt x="112" y="166"/>
                </a:lnTo>
                <a:close/>
                <a:moveTo>
                  <a:pt x="100" y="166"/>
                </a:moveTo>
                <a:lnTo>
                  <a:pt x="95" y="166"/>
                </a:lnTo>
                <a:lnTo>
                  <a:pt x="95" y="160"/>
                </a:lnTo>
                <a:lnTo>
                  <a:pt x="100" y="160"/>
                </a:lnTo>
                <a:lnTo>
                  <a:pt x="100" y="166"/>
                </a:lnTo>
                <a:close/>
                <a:moveTo>
                  <a:pt x="89" y="166"/>
                </a:moveTo>
                <a:lnTo>
                  <a:pt x="83" y="166"/>
                </a:lnTo>
                <a:lnTo>
                  <a:pt x="83" y="160"/>
                </a:lnTo>
                <a:lnTo>
                  <a:pt x="89" y="160"/>
                </a:lnTo>
                <a:lnTo>
                  <a:pt x="89" y="166"/>
                </a:lnTo>
                <a:close/>
                <a:moveTo>
                  <a:pt x="77" y="166"/>
                </a:moveTo>
                <a:lnTo>
                  <a:pt x="72" y="166"/>
                </a:lnTo>
                <a:lnTo>
                  <a:pt x="72" y="160"/>
                </a:lnTo>
                <a:lnTo>
                  <a:pt x="77" y="160"/>
                </a:lnTo>
                <a:lnTo>
                  <a:pt x="77" y="166"/>
                </a:lnTo>
                <a:close/>
                <a:moveTo>
                  <a:pt x="66" y="166"/>
                </a:moveTo>
                <a:lnTo>
                  <a:pt x="60" y="166"/>
                </a:lnTo>
                <a:lnTo>
                  <a:pt x="60" y="160"/>
                </a:lnTo>
                <a:lnTo>
                  <a:pt x="66" y="160"/>
                </a:lnTo>
                <a:lnTo>
                  <a:pt x="66" y="166"/>
                </a:lnTo>
                <a:close/>
                <a:moveTo>
                  <a:pt x="54" y="166"/>
                </a:moveTo>
                <a:lnTo>
                  <a:pt x="49" y="166"/>
                </a:lnTo>
                <a:lnTo>
                  <a:pt x="49" y="160"/>
                </a:lnTo>
                <a:lnTo>
                  <a:pt x="54" y="160"/>
                </a:lnTo>
                <a:lnTo>
                  <a:pt x="54" y="166"/>
                </a:lnTo>
                <a:close/>
                <a:moveTo>
                  <a:pt x="43" y="166"/>
                </a:moveTo>
                <a:lnTo>
                  <a:pt x="37" y="166"/>
                </a:lnTo>
                <a:lnTo>
                  <a:pt x="37" y="160"/>
                </a:lnTo>
                <a:lnTo>
                  <a:pt x="43" y="160"/>
                </a:lnTo>
                <a:lnTo>
                  <a:pt x="43" y="166"/>
                </a:lnTo>
                <a:close/>
                <a:moveTo>
                  <a:pt x="31" y="166"/>
                </a:moveTo>
                <a:lnTo>
                  <a:pt x="26" y="166"/>
                </a:lnTo>
                <a:lnTo>
                  <a:pt x="26" y="160"/>
                </a:lnTo>
                <a:lnTo>
                  <a:pt x="31" y="160"/>
                </a:lnTo>
                <a:lnTo>
                  <a:pt x="31" y="166"/>
                </a:lnTo>
                <a:close/>
                <a:moveTo>
                  <a:pt x="20" y="166"/>
                </a:moveTo>
                <a:lnTo>
                  <a:pt x="14" y="166"/>
                </a:lnTo>
                <a:lnTo>
                  <a:pt x="14" y="160"/>
                </a:lnTo>
                <a:lnTo>
                  <a:pt x="20" y="160"/>
                </a:lnTo>
                <a:lnTo>
                  <a:pt x="20" y="166"/>
                </a:lnTo>
                <a:close/>
                <a:moveTo>
                  <a:pt x="8" y="166"/>
                </a:moveTo>
                <a:lnTo>
                  <a:pt x="3" y="166"/>
                </a:lnTo>
                <a:lnTo>
                  <a:pt x="3" y="160"/>
                </a:lnTo>
                <a:lnTo>
                  <a:pt x="8" y="160"/>
                </a:lnTo>
                <a:lnTo>
                  <a:pt x="8" y="166"/>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62" name="Rectangle 70"/>
          <p:cNvSpPr>
            <a:spLocks noChangeArrowheads="1"/>
          </p:cNvSpPr>
          <p:nvPr/>
        </p:nvSpPr>
        <p:spPr bwMode="auto">
          <a:xfrm>
            <a:off x="2087563" y="4573588"/>
            <a:ext cx="41275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esodo</a:t>
            </a:r>
            <a:endParaRPr lang="it-IT" altLang="it-IT" smtClean="0">
              <a:solidFill>
                <a:prstClr val="black"/>
              </a:solidFill>
              <a:latin typeface="Arial" pitchFamily="34" charset="0"/>
              <a:cs typeface="Arial" pitchFamily="34" charset="0"/>
            </a:endParaRPr>
          </a:p>
        </p:txBody>
      </p:sp>
      <p:sp>
        <p:nvSpPr>
          <p:cNvPr id="25663" name="Rectangle 71"/>
          <p:cNvSpPr>
            <a:spLocks noChangeArrowheads="1"/>
          </p:cNvSpPr>
          <p:nvPr/>
        </p:nvSpPr>
        <p:spPr bwMode="auto">
          <a:xfrm>
            <a:off x="2498725" y="457358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64" name="Rectangle 72"/>
          <p:cNvSpPr>
            <a:spLocks noChangeArrowheads="1"/>
          </p:cNvSpPr>
          <p:nvPr/>
        </p:nvSpPr>
        <p:spPr bwMode="auto">
          <a:xfrm>
            <a:off x="1990725" y="4183063"/>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65" name="Freeform 73"/>
          <p:cNvSpPr>
            <a:spLocks noEditPoints="1"/>
          </p:cNvSpPr>
          <p:nvPr/>
        </p:nvSpPr>
        <p:spPr bwMode="auto">
          <a:xfrm>
            <a:off x="1985963" y="4178300"/>
            <a:ext cx="2219325" cy="263525"/>
          </a:xfrm>
          <a:custGeom>
            <a:avLst/>
            <a:gdLst>
              <a:gd name="T0" fmla="*/ 0 w 1398"/>
              <a:gd name="T1" fmla="*/ 2147483647 h 166"/>
              <a:gd name="T2" fmla="*/ 2147483647 w 1398"/>
              <a:gd name="T3" fmla="*/ 2147483647 h 166"/>
              <a:gd name="T4" fmla="*/ 0 w 1398"/>
              <a:gd name="T5" fmla="*/ 2147483647 h 166"/>
              <a:gd name="T6" fmla="*/ 2147483647 w 1398"/>
              <a:gd name="T7" fmla="*/ 2147483647 h 166"/>
              <a:gd name="T8" fmla="*/ 2147483647 w 1398"/>
              <a:gd name="T9" fmla="*/ 0 h 166"/>
              <a:gd name="T10" fmla="*/ 2147483647 w 1398"/>
              <a:gd name="T11" fmla="*/ 0 h 166"/>
              <a:gd name="T12" fmla="*/ 2147483647 w 1398"/>
              <a:gd name="T13" fmla="*/ 2147483647 h 166"/>
              <a:gd name="T14" fmla="*/ 2147483647 w 1398"/>
              <a:gd name="T15" fmla="*/ 0 h 166"/>
              <a:gd name="T16" fmla="*/ 2147483647 w 1398"/>
              <a:gd name="T17" fmla="*/ 2147483647 h 166"/>
              <a:gd name="T18" fmla="*/ 2147483647 w 1398"/>
              <a:gd name="T19" fmla="*/ 0 h 166"/>
              <a:gd name="T20" fmla="*/ 2147483647 w 1398"/>
              <a:gd name="T21" fmla="*/ 0 h 166"/>
              <a:gd name="T22" fmla="*/ 2147483647 w 1398"/>
              <a:gd name="T23" fmla="*/ 2147483647 h 166"/>
              <a:gd name="T24" fmla="*/ 2147483647 w 1398"/>
              <a:gd name="T25" fmla="*/ 0 h 166"/>
              <a:gd name="T26" fmla="*/ 2147483647 w 1398"/>
              <a:gd name="T27" fmla="*/ 2147483647 h 166"/>
              <a:gd name="T28" fmla="*/ 2147483647 w 1398"/>
              <a:gd name="T29" fmla="*/ 0 h 166"/>
              <a:gd name="T30" fmla="*/ 2147483647 w 1398"/>
              <a:gd name="T31" fmla="*/ 0 h 166"/>
              <a:gd name="T32" fmla="*/ 2147483647 w 1398"/>
              <a:gd name="T33" fmla="*/ 2147483647 h 166"/>
              <a:gd name="T34" fmla="*/ 2147483647 w 1398"/>
              <a:gd name="T35" fmla="*/ 0 h 166"/>
              <a:gd name="T36" fmla="*/ 2147483647 w 1398"/>
              <a:gd name="T37" fmla="*/ 2147483647 h 166"/>
              <a:gd name="T38" fmla="*/ 2147483647 w 1398"/>
              <a:gd name="T39" fmla="*/ 0 h 166"/>
              <a:gd name="T40" fmla="*/ 2147483647 w 1398"/>
              <a:gd name="T41" fmla="*/ 0 h 166"/>
              <a:gd name="T42" fmla="*/ 2147483647 w 1398"/>
              <a:gd name="T43" fmla="*/ 2147483647 h 166"/>
              <a:gd name="T44" fmla="*/ 2147483647 w 1398"/>
              <a:gd name="T45" fmla="*/ 0 h 166"/>
              <a:gd name="T46" fmla="*/ 2147483647 w 1398"/>
              <a:gd name="T47" fmla="*/ 2147483647 h 166"/>
              <a:gd name="T48" fmla="*/ 2147483647 w 1398"/>
              <a:gd name="T49" fmla="*/ 0 h 166"/>
              <a:gd name="T50" fmla="*/ 2147483647 w 1398"/>
              <a:gd name="T51" fmla="*/ 0 h 166"/>
              <a:gd name="T52" fmla="*/ 2147483647 w 1398"/>
              <a:gd name="T53" fmla="*/ 2147483647 h 166"/>
              <a:gd name="T54" fmla="*/ 2147483647 w 1398"/>
              <a:gd name="T55" fmla="*/ 0 h 166"/>
              <a:gd name="T56" fmla="*/ 2147483647 w 1398"/>
              <a:gd name="T57" fmla="*/ 2147483647 h 166"/>
              <a:gd name="T58" fmla="*/ 2147483647 w 1398"/>
              <a:gd name="T59" fmla="*/ 0 h 166"/>
              <a:gd name="T60" fmla="*/ 2147483647 w 1398"/>
              <a:gd name="T61" fmla="*/ 2147483647 h 166"/>
              <a:gd name="T62" fmla="*/ 2147483647 w 1398"/>
              <a:gd name="T63" fmla="*/ 2147483647 h 166"/>
              <a:gd name="T64" fmla="*/ 2147483647 w 1398"/>
              <a:gd name="T65" fmla="*/ 2147483647 h 166"/>
              <a:gd name="T66" fmla="*/ 2147483647 w 1398"/>
              <a:gd name="T67" fmla="*/ 2147483647 h 166"/>
              <a:gd name="T68" fmla="*/ 2147483647 w 1398"/>
              <a:gd name="T69" fmla="*/ 2147483647 h 166"/>
              <a:gd name="T70" fmla="*/ 2147483647 w 1398"/>
              <a:gd name="T71" fmla="*/ 2147483647 h 166"/>
              <a:gd name="T72" fmla="*/ 2147483647 w 1398"/>
              <a:gd name="T73" fmla="*/ 2147483647 h 166"/>
              <a:gd name="T74" fmla="*/ 2147483647 w 1398"/>
              <a:gd name="T75" fmla="*/ 2147483647 h 166"/>
              <a:gd name="T76" fmla="*/ 2147483647 w 1398"/>
              <a:gd name="T77" fmla="*/ 2147483647 h 166"/>
              <a:gd name="T78" fmla="*/ 2147483647 w 1398"/>
              <a:gd name="T79" fmla="*/ 2147483647 h 166"/>
              <a:gd name="T80" fmla="*/ 2147483647 w 1398"/>
              <a:gd name="T81" fmla="*/ 2147483647 h 166"/>
              <a:gd name="T82" fmla="*/ 2147483647 w 1398"/>
              <a:gd name="T83" fmla="*/ 2147483647 h 166"/>
              <a:gd name="T84" fmla="*/ 2147483647 w 1398"/>
              <a:gd name="T85" fmla="*/ 2147483647 h 166"/>
              <a:gd name="T86" fmla="*/ 2147483647 w 1398"/>
              <a:gd name="T87" fmla="*/ 2147483647 h 166"/>
              <a:gd name="T88" fmla="*/ 2147483647 w 1398"/>
              <a:gd name="T89" fmla="*/ 2147483647 h 166"/>
              <a:gd name="T90" fmla="*/ 2147483647 w 1398"/>
              <a:gd name="T91" fmla="*/ 2147483647 h 166"/>
              <a:gd name="T92" fmla="*/ 2147483647 w 1398"/>
              <a:gd name="T93" fmla="*/ 2147483647 h 166"/>
              <a:gd name="T94" fmla="*/ 2147483647 w 1398"/>
              <a:gd name="T95" fmla="*/ 2147483647 h 166"/>
              <a:gd name="T96" fmla="*/ 2147483647 w 1398"/>
              <a:gd name="T97" fmla="*/ 2147483647 h 166"/>
              <a:gd name="T98" fmla="*/ 2147483647 w 1398"/>
              <a:gd name="T99" fmla="*/ 2147483647 h 166"/>
              <a:gd name="T100" fmla="*/ 2147483647 w 1398"/>
              <a:gd name="T101" fmla="*/ 2147483647 h 166"/>
              <a:gd name="T102" fmla="*/ 2147483647 w 1398"/>
              <a:gd name="T103" fmla="*/ 2147483647 h 166"/>
              <a:gd name="T104" fmla="*/ 2147483647 w 1398"/>
              <a:gd name="T105" fmla="*/ 2147483647 h 166"/>
              <a:gd name="T106" fmla="*/ 2147483647 w 1398"/>
              <a:gd name="T107" fmla="*/ 2147483647 h 166"/>
              <a:gd name="T108" fmla="*/ 2147483647 w 1398"/>
              <a:gd name="T109" fmla="*/ 2147483647 h 166"/>
              <a:gd name="T110" fmla="*/ 2147483647 w 1398"/>
              <a:gd name="T111" fmla="*/ 2147483647 h 166"/>
              <a:gd name="T112" fmla="*/ 2147483647 w 1398"/>
              <a:gd name="T113" fmla="*/ 2147483647 h 166"/>
              <a:gd name="T114" fmla="*/ 2147483647 w 1398"/>
              <a:gd name="T115" fmla="*/ 2147483647 h 166"/>
              <a:gd name="T116" fmla="*/ 2147483647 w 1398"/>
              <a:gd name="T117" fmla="*/ 2147483647 h 166"/>
              <a:gd name="T118" fmla="*/ 2147483647 w 1398"/>
              <a:gd name="T119" fmla="*/ 2147483647 h 166"/>
              <a:gd name="T120" fmla="*/ 2147483647 w 1398"/>
              <a:gd name="T121" fmla="*/ 2147483647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8"/>
              <a:gd name="T184" fmla="*/ 0 h 166"/>
              <a:gd name="T185" fmla="*/ 1398 w 1398"/>
              <a:gd name="T186" fmla="*/ 166 h 1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8" h="166">
                <a:moveTo>
                  <a:pt x="0" y="163"/>
                </a:moveTo>
                <a:lnTo>
                  <a:pt x="0" y="157"/>
                </a:lnTo>
                <a:lnTo>
                  <a:pt x="5" y="157"/>
                </a:lnTo>
                <a:lnTo>
                  <a:pt x="5" y="163"/>
                </a:lnTo>
                <a:lnTo>
                  <a:pt x="0" y="163"/>
                </a:lnTo>
                <a:close/>
                <a:moveTo>
                  <a:pt x="0" y="152"/>
                </a:moveTo>
                <a:lnTo>
                  <a:pt x="0" y="146"/>
                </a:lnTo>
                <a:lnTo>
                  <a:pt x="5" y="146"/>
                </a:lnTo>
                <a:lnTo>
                  <a:pt x="5" y="152"/>
                </a:lnTo>
                <a:lnTo>
                  <a:pt x="0" y="152"/>
                </a:lnTo>
                <a:close/>
                <a:moveTo>
                  <a:pt x="0" y="140"/>
                </a:moveTo>
                <a:lnTo>
                  <a:pt x="0" y="134"/>
                </a:lnTo>
                <a:lnTo>
                  <a:pt x="5" y="134"/>
                </a:lnTo>
                <a:lnTo>
                  <a:pt x="5" y="140"/>
                </a:lnTo>
                <a:lnTo>
                  <a:pt x="0" y="140"/>
                </a:lnTo>
                <a:close/>
                <a:moveTo>
                  <a:pt x="0" y="129"/>
                </a:moveTo>
                <a:lnTo>
                  <a:pt x="0" y="123"/>
                </a:lnTo>
                <a:lnTo>
                  <a:pt x="5" y="123"/>
                </a:lnTo>
                <a:lnTo>
                  <a:pt x="5" y="129"/>
                </a:lnTo>
                <a:lnTo>
                  <a:pt x="0" y="129"/>
                </a:lnTo>
                <a:close/>
                <a:moveTo>
                  <a:pt x="0" y="117"/>
                </a:moveTo>
                <a:lnTo>
                  <a:pt x="0" y="111"/>
                </a:lnTo>
                <a:lnTo>
                  <a:pt x="5" y="111"/>
                </a:lnTo>
                <a:lnTo>
                  <a:pt x="5" y="117"/>
                </a:lnTo>
                <a:lnTo>
                  <a:pt x="0" y="117"/>
                </a:lnTo>
                <a:close/>
                <a:moveTo>
                  <a:pt x="0" y="106"/>
                </a:moveTo>
                <a:lnTo>
                  <a:pt x="0" y="100"/>
                </a:lnTo>
                <a:lnTo>
                  <a:pt x="5" y="100"/>
                </a:lnTo>
                <a:lnTo>
                  <a:pt x="5" y="106"/>
                </a:lnTo>
                <a:lnTo>
                  <a:pt x="0" y="106"/>
                </a:lnTo>
                <a:close/>
                <a:moveTo>
                  <a:pt x="0" y="94"/>
                </a:moveTo>
                <a:lnTo>
                  <a:pt x="0" y="88"/>
                </a:lnTo>
                <a:lnTo>
                  <a:pt x="5" y="88"/>
                </a:lnTo>
                <a:lnTo>
                  <a:pt x="5" y="94"/>
                </a:lnTo>
                <a:lnTo>
                  <a:pt x="0" y="94"/>
                </a:lnTo>
                <a:close/>
                <a:moveTo>
                  <a:pt x="0" y="83"/>
                </a:moveTo>
                <a:lnTo>
                  <a:pt x="0" y="77"/>
                </a:lnTo>
                <a:lnTo>
                  <a:pt x="5" y="77"/>
                </a:lnTo>
                <a:lnTo>
                  <a:pt x="5" y="83"/>
                </a:lnTo>
                <a:lnTo>
                  <a:pt x="0" y="83"/>
                </a:lnTo>
                <a:close/>
                <a:moveTo>
                  <a:pt x="0" y="71"/>
                </a:moveTo>
                <a:lnTo>
                  <a:pt x="0" y="65"/>
                </a:lnTo>
                <a:lnTo>
                  <a:pt x="5" y="65"/>
                </a:lnTo>
                <a:lnTo>
                  <a:pt x="5" y="71"/>
                </a:lnTo>
                <a:lnTo>
                  <a:pt x="0" y="71"/>
                </a:lnTo>
                <a:close/>
                <a:moveTo>
                  <a:pt x="0" y="60"/>
                </a:moveTo>
                <a:lnTo>
                  <a:pt x="0" y="54"/>
                </a:lnTo>
                <a:lnTo>
                  <a:pt x="5" y="54"/>
                </a:lnTo>
                <a:lnTo>
                  <a:pt x="5" y="60"/>
                </a:lnTo>
                <a:lnTo>
                  <a:pt x="0" y="60"/>
                </a:lnTo>
                <a:close/>
                <a:moveTo>
                  <a:pt x="0" y="48"/>
                </a:moveTo>
                <a:lnTo>
                  <a:pt x="0" y="42"/>
                </a:lnTo>
                <a:lnTo>
                  <a:pt x="5" y="42"/>
                </a:lnTo>
                <a:lnTo>
                  <a:pt x="5" y="48"/>
                </a:lnTo>
                <a:lnTo>
                  <a:pt x="0" y="48"/>
                </a:lnTo>
                <a:close/>
                <a:moveTo>
                  <a:pt x="0" y="37"/>
                </a:moveTo>
                <a:lnTo>
                  <a:pt x="0" y="31"/>
                </a:lnTo>
                <a:lnTo>
                  <a:pt x="5" y="31"/>
                </a:lnTo>
                <a:lnTo>
                  <a:pt x="5" y="37"/>
                </a:lnTo>
                <a:lnTo>
                  <a:pt x="0" y="37"/>
                </a:lnTo>
                <a:close/>
                <a:moveTo>
                  <a:pt x="0" y="25"/>
                </a:moveTo>
                <a:lnTo>
                  <a:pt x="0" y="19"/>
                </a:lnTo>
                <a:lnTo>
                  <a:pt x="5" y="19"/>
                </a:lnTo>
                <a:lnTo>
                  <a:pt x="5" y="25"/>
                </a:lnTo>
                <a:lnTo>
                  <a:pt x="0" y="25"/>
                </a:lnTo>
                <a:close/>
                <a:moveTo>
                  <a:pt x="0" y="14"/>
                </a:moveTo>
                <a:lnTo>
                  <a:pt x="0" y="8"/>
                </a:lnTo>
                <a:lnTo>
                  <a:pt x="5" y="8"/>
                </a:lnTo>
                <a:lnTo>
                  <a:pt x="5" y="14"/>
                </a:lnTo>
                <a:lnTo>
                  <a:pt x="0" y="14"/>
                </a:lnTo>
                <a:close/>
                <a:moveTo>
                  <a:pt x="3" y="0"/>
                </a:moveTo>
                <a:lnTo>
                  <a:pt x="9" y="0"/>
                </a:lnTo>
                <a:lnTo>
                  <a:pt x="9" y="6"/>
                </a:lnTo>
                <a:lnTo>
                  <a:pt x="3" y="6"/>
                </a:lnTo>
                <a:lnTo>
                  <a:pt x="3" y="0"/>
                </a:lnTo>
                <a:close/>
                <a:moveTo>
                  <a:pt x="15" y="0"/>
                </a:moveTo>
                <a:lnTo>
                  <a:pt x="21" y="0"/>
                </a:lnTo>
                <a:lnTo>
                  <a:pt x="21" y="6"/>
                </a:lnTo>
                <a:lnTo>
                  <a:pt x="15" y="6"/>
                </a:lnTo>
                <a:lnTo>
                  <a:pt x="15" y="0"/>
                </a:lnTo>
                <a:close/>
                <a:moveTo>
                  <a:pt x="27" y="0"/>
                </a:moveTo>
                <a:lnTo>
                  <a:pt x="32" y="0"/>
                </a:lnTo>
                <a:lnTo>
                  <a:pt x="32" y="6"/>
                </a:lnTo>
                <a:lnTo>
                  <a:pt x="27" y="6"/>
                </a:lnTo>
                <a:lnTo>
                  <a:pt x="27" y="0"/>
                </a:lnTo>
                <a:close/>
                <a:moveTo>
                  <a:pt x="38" y="0"/>
                </a:moveTo>
                <a:lnTo>
                  <a:pt x="44" y="0"/>
                </a:lnTo>
                <a:lnTo>
                  <a:pt x="44" y="6"/>
                </a:lnTo>
                <a:lnTo>
                  <a:pt x="38" y="6"/>
                </a:lnTo>
                <a:lnTo>
                  <a:pt x="38" y="0"/>
                </a:lnTo>
                <a:close/>
                <a:moveTo>
                  <a:pt x="50" y="0"/>
                </a:moveTo>
                <a:lnTo>
                  <a:pt x="55" y="0"/>
                </a:lnTo>
                <a:lnTo>
                  <a:pt x="55" y="6"/>
                </a:lnTo>
                <a:lnTo>
                  <a:pt x="50" y="6"/>
                </a:lnTo>
                <a:lnTo>
                  <a:pt x="50" y="0"/>
                </a:lnTo>
                <a:close/>
                <a:moveTo>
                  <a:pt x="61" y="0"/>
                </a:moveTo>
                <a:lnTo>
                  <a:pt x="67" y="0"/>
                </a:lnTo>
                <a:lnTo>
                  <a:pt x="67" y="6"/>
                </a:lnTo>
                <a:lnTo>
                  <a:pt x="61" y="6"/>
                </a:lnTo>
                <a:lnTo>
                  <a:pt x="61" y="0"/>
                </a:lnTo>
                <a:close/>
                <a:moveTo>
                  <a:pt x="73" y="0"/>
                </a:moveTo>
                <a:lnTo>
                  <a:pt x="78" y="0"/>
                </a:lnTo>
                <a:lnTo>
                  <a:pt x="78" y="6"/>
                </a:lnTo>
                <a:lnTo>
                  <a:pt x="73" y="6"/>
                </a:lnTo>
                <a:lnTo>
                  <a:pt x="73" y="0"/>
                </a:lnTo>
                <a:close/>
                <a:moveTo>
                  <a:pt x="84" y="0"/>
                </a:moveTo>
                <a:lnTo>
                  <a:pt x="90" y="0"/>
                </a:lnTo>
                <a:lnTo>
                  <a:pt x="90" y="6"/>
                </a:lnTo>
                <a:lnTo>
                  <a:pt x="84" y="6"/>
                </a:lnTo>
                <a:lnTo>
                  <a:pt x="84" y="0"/>
                </a:lnTo>
                <a:close/>
                <a:moveTo>
                  <a:pt x="96" y="0"/>
                </a:moveTo>
                <a:lnTo>
                  <a:pt x="101" y="0"/>
                </a:lnTo>
                <a:lnTo>
                  <a:pt x="101" y="6"/>
                </a:lnTo>
                <a:lnTo>
                  <a:pt x="96" y="6"/>
                </a:lnTo>
                <a:lnTo>
                  <a:pt x="96" y="0"/>
                </a:lnTo>
                <a:close/>
                <a:moveTo>
                  <a:pt x="107" y="0"/>
                </a:moveTo>
                <a:lnTo>
                  <a:pt x="113" y="0"/>
                </a:lnTo>
                <a:lnTo>
                  <a:pt x="113" y="6"/>
                </a:lnTo>
                <a:lnTo>
                  <a:pt x="107" y="6"/>
                </a:lnTo>
                <a:lnTo>
                  <a:pt x="107" y="0"/>
                </a:lnTo>
                <a:close/>
                <a:moveTo>
                  <a:pt x="119" y="0"/>
                </a:moveTo>
                <a:lnTo>
                  <a:pt x="125" y="0"/>
                </a:lnTo>
                <a:lnTo>
                  <a:pt x="125" y="6"/>
                </a:lnTo>
                <a:lnTo>
                  <a:pt x="119" y="6"/>
                </a:lnTo>
                <a:lnTo>
                  <a:pt x="119" y="0"/>
                </a:lnTo>
                <a:close/>
                <a:moveTo>
                  <a:pt x="130" y="0"/>
                </a:moveTo>
                <a:lnTo>
                  <a:pt x="136" y="0"/>
                </a:lnTo>
                <a:lnTo>
                  <a:pt x="136" y="6"/>
                </a:lnTo>
                <a:lnTo>
                  <a:pt x="130" y="6"/>
                </a:lnTo>
                <a:lnTo>
                  <a:pt x="130" y="0"/>
                </a:lnTo>
                <a:close/>
                <a:moveTo>
                  <a:pt x="142" y="0"/>
                </a:moveTo>
                <a:lnTo>
                  <a:pt x="148" y="0"/>
                </a:lnTo>
                <a:lnTo>
                  <a:pt x="148" y="6"/>
                </a:lnTo>
                <a:lnTo>
                  <a:pt x="142" y="6"/>
                </a:lnTo>
                <a:lnTo>
                  <a:pt x="142" y="0"/>
                </a:lnTo>
                <a:close/>
                <a:moveTo>
                  <a:pt x="153" y="0"/>
                </a:moveTo>
                <a:lnTo>
                  <a:pt x="159" y="0"/>
                </a:lnTo>
                <a:lnTo>
                  <a:pt x="159" y="6"/>
                </a:lnTo>
                <a:lnTo>
                  <a:pt x="153" y="6"/>
                </a:lnTo>
                <a:lnTo>
                  <a:pt x="153" y="0"/>
                </a:lnTo>
                <a:close/>
                <a:moveTo>
                  <a:pt x="165" y="0"/>
                </a:moveTo>
                <a:lnTo>
                  <a:pt x="171" y="0"/>
                </a:lnTo>
                <a:lnTo>
                  <a:pt x="171" y="6"/>
                </a:lnTo>
                <a:lnTo>
                  <a:pt x="165" y="6"/>
                </a:lnTo>
                <a:lnTo>
                  <a:pt x="165" y="0"/>
                </a:lnTo>
                <a:close/>
                <a:moveTo>
                  <a:pt x="176" y="0"/>
                </a:moveTo>
                <a:lnTo>
                  <a:pt x="182" y="0"/>
                </a:lnTo>
                <a:lnTo>
                  <a:pt x="182" y="6"/>
                </a:lnTo>
                <a:lnTo>
                  <a:pt x="176" y="6"/>
                </a:lnTo>
                <a:lnTo>
                  <a:pt x="176" y="0"/>
                </a:lnTo>
                <a:close/>
                <a:moveTo>
                  <a:pt x="188" y="0"/>
                </a:moveTo>
                <a:lnTo>
                  <a:pt x="194" y="0"/>
                </a:lnTo>
                <a:lnTo>
                  <a:pt x="194" y="6"/>
                </a:lnTo>
                <a:lnTo>
                  <a:pt x="188" y="6"/>
                </a:lnTo>
                <a:lnTo>
                  <a:pt x="188" y="0"/>
                </a:lnTo>
                <a:close/>
                <a:moveTo>
                  <a:pt x="199" y="0"/>
                </a:moveTo>
                <a:lnTo>
                  <a:pt x="205" y="0"/>
                </a:lnTo>
                <a:lnTo>
                  <a:pt x="205" y="6"/>
                </a:lnTo>
                <a:lnTo>
                  <a:pt x="199" y="6"/>
                </a:lnTo>
                <a:lnTo>
                  <a:pt x="199" y="0"/>
                </a:lnTo>
                <a:close/>
                <a:moveTo>
                  <a:pt x="211" y="0"/>
                </a:moveTo>
                <a:lnTo>
                  <a:pt x="217" y="0"/>
                </a:lnTo>
                <a:lnTo>
                  <a:pt x="217" y="6"/>
                </a:lnTo>
                <a:lnTo>
                  <a:pt x="211" y="6"/>
                </a:lnTo>
                <a:lnTo>
                  <a:pt x="211" y="0"/>
                </a:lnTo>
                <a:close/>
                <a:moveTo>
                  <a:pt x="222" y="0"/>
                </a:moveTo>
                <a:lnTo>
                  <a:pt x="228" y="0"/>
                </a:lnTo>
                <a:lnTo>
                  <a:pt x="228" y="6"/>
                </a:lnTo>
                <a:lnTo>
                  <a:pt x="222" y="6"/>
                </a:lnTo>
                <a:lnTo>
                  <a:pt x="222" y="0"/>
                </a:lnTo>
                <a:close/>
                <a:moveTo>
                  <a:pt x="234" y="0"/>
                </a:moveTo>
                <a:lnTo>
                  <a:pt x="240" y="0"/>
                </a:lnTo>
                <a:lnTo>
                  <a:pt x="240" y="6"/>
                </a:lnTo>
                <a:lnTo>
                  <a:pt x="234" y="6"/>
                </a:lnTo>
                <a:lnTo>
                  <a:pt x="234" y="0"/>
                </a:lnTo>
                <a:close/>
                <a:moveTo>
                  <a:pt x="246" y="0"/>
                </a:moveTo>
                <a:lnTo>
                  <a:pt x="251" y="0"/>
                </a:lnTo>
                <a:lnTo>
                  <a:pt x="251" y="6"/>
                </a:lnTo>
                <a:lnTo>
                  <a:pt x="246" y="6"/>
                </a:lnTo>
                <a:lnTo>
                  <a:pt x="246" y="0"/>
                </a:lnTo>
                <a:close/>
                <a:moveTo>
                  <a:pt x="257" y="0"/>
                </a:moveTo>
                <a:lnTo>
                  <a:pt x="263" y="0"/>
                </a:lnTo>
                <a:lnTo>
                  <a:pt x="263" y="6"/>
                </a:lnTo>
                <a:lnTo>
                  <a:pt x="257" y="6"/>
                </a:lnTo>
                <a:lnTo>
                  <a:pt x="257" y="0"/>
                </a:lnTo>
                <a:close/>
                <a:moveTo>
                  <a:pt x="269" y="0"/>
                </a:moveTo>
                <a:lnTo>
                  <a:pt x="274" y="0"/>
                </a:lnTo>
                <a:lnTo>
                  <a:pt x="274" y="6"/>
                </a:lnTo>
                <a:lnTo>
                  <a:pt x="269" y="6"/>
                </a:lnTo>
                <a:lnTo>
                  <a:pt x="269" y="0"/>
                </a:lnTo>
                <a:close/>
                <a:moveTo>
                  <a:pt x="280" y="0"/>
                </a:moveTo>
                <a:lnTo>
                  <a:pt x="286" y="0"/>
                </a:lnTo>
                <a:lnTo>
                  <a:pt x="286" y="6"/>
                </a:lnTo>
                <a:lnTo>
                  <a:pt x="280" y="6"/>
                </a:lnTo>
                <a:lnTo>
                  <a:pt x="280" y="0"/>
                </a:lnTo>
                <a:close/>
                <a:moveTo>
                  <a:pt x="292" y="0"/>
                </a:moveTo>
                <a:lnTo>
                  <a:pt x="297" y="0"/>
                </a:lnTo>
                <a:lnTo>
                  <a:pt x="297" y="6"/>
                </a:lnTo>
                <a:lnTo>
                  <a:pt x="292" y="6"/>
                </a:lnTo>
                <a:lnTo>
                  <a:pt x="292" y="0"/>
                </a:lnTo>
                <a:close/>
                <a:moveTo>
                  <a:pt x="303" y="0"/>
                </a:moveTo>
                <a:lnTo>
                  <a:pt x="309" y="0"/>
                </a:lnTo>
                <a:lnTo>
                  <a:pt x="309" y="6"/>
                </a:lnTo>
                <a:lnTo>
                  <a:pt x="303" y="6"/>
                </a:lnTo>
                <a:lnTo>
                  <a:pt x="303" y="0"/>
                </a:lnTo>
                <a:close/>
                <a:moveTo>
                  <a:pt x="315" y="0"/>
                </a:moveTo>
                <a:lnTo>
                  <a:pt x="320" y="0"/>
                </a:lnTo>
                <a:lnTo>
                  <a:pt x="320" y="6"/>
                </a:lnTo>
                <a:lnTo>
                  <a:pt x="315" y="6"/>
                </a:lnTo>
                <a:lnTo>
                  <a:pt x="315" y="0"/>
                </a:lnTo>
                <a:close/>
                <a:moveTo>
                  <a:pt x="326" y="0"/>
                </a:moveTo>
                <a:lnTo>
                  <a:pt x="332" y="0"/>
                </a:lnTo>
                <a:lnTo>
                  <a:pt x="332" y="6"/>
                </a:lnTo>
                <a:lnTo>
                  <a:pt x="326" y="6"/>
                </a:lnTo>
                <a:lnTo>
                  <a:pt x="326" y="0"/>
                </a:lnTo>
                <a:close/>
                <a:moveTo>
                  <a:pt x="338" y="0"/>
                </a:moveTo>
                <a:lnTo>
                  <a:pt x="344" y="0"/>
                </a:lnTo>
                <a:lnTo>
                  <a:pt x="344" y="6"/>
                </a:lnTo>
                <a:lnTo>
                  <a:pt x="338" y="6"/>
                </a:lnTo>
                <a:lnTo>
                  <a:pt x="338" y="0"/>
                </a:lnTo>
                <a:close/>
                <a:moveTo>
                  <a:pt x="349" y="0"/>
                </a:moveTo>
                <a:lnTo>
                  <a:pt x="355" y="0"/>
                </a:lnTo>
                <a:lnTo>
                  <a:pt x="355" y="6"/>
                </a:lnTo>
                <a:lnTo>
                  <a:pt x="349" y="6"/>
                </a:lnTo>
                <a:lnTo>
                  <a:pt x="349" y="0"/>
                </a:lnTo>
                <a:close/>
                <a:moveTo>
                  <a:pt x="361" y="0"/>
                </a:moveTo>
                <a:lnTo>
                  <a:pt x="367" y="0"/>
                </a:lnTo>
                <a:lnTo>
                  <a:pt x="367" y="6"/>
                </a:lnTo>
                <a:lnTo>
                  <a:pt x="361" y="6"/>
                </a:lnTo>
                <a:lnTo>
                  <a:pt x="361" y="0"/>
                </a:lnTo>
                <a:close/>
                <a:moveTo>
                  <a:pt x="372" y="0"/>
                </a:moveTo>
                <a:lnTo>
                  <a:pt x="378" y="0"/>
                </a:lnTo>
                <a:lnTo>
                  <a:pt x="378" y="6"/>
                </a:lnTo>
                <a:lnTo>
                  <a:pt x="372" y="6"/>
                </a:lnTo>
                <a:lnTo>
                  <a:pt x="372" y="0"/>
                </a:lnTo>
                <a:close/>
                <a:moveTo>
                  <a:pt x="384" y="0"/>
                </a:moveTo>
                <a:lnTo>
                  <a:pt x="390" y="0"/>
                </a:lnTo>
                <a:lnTo>
                  <a:pt x="390" y="6"/>
                </a:lnTo>
                <a:lnTo>
                  <a:pt x="384" y="6"/>
                </a:lnTo>
                <a:lnTo>
                  <a:pt x="384" y="0"/>
                </a:lnTo>
                <a:close/>
                <a:moveTo>
                  <a:pt x="395" y="0"/>
                </a:moveTo>
                <a:lnTo>
                  <a:pt x="401" y="0"/>
                </a:lnTo>
                <a:lnTo>
                  <a:pt x="401" y="6"/>
                </a:lnTo>
                <a:lnTo>
                  <a:pt x="395" y="6"/>
                </a:lnTo>
                <a:lnTo>
                  <a:pt x="395" y="0"/>
                </a:lnTo>
                <a:close/>
                <a:moveTo>
                  <a:pt x="407" y="0"/>
                </a:moveTo>
                <a:lnTo>
                  <a:pt x="413" y="0"/>
                </a:lnTo>
                <a:lnTo>
                  <a:pt x="413" y="6"/>
                </a:lnTo>
                <a:lnTo>
                  <a:pt x="407" y="6"/>
                </a:lnTo>
                <a:lnTo>
                  <a:pt x="407" y="0"/>
                </a:lnTo>
                <a:close/>
                <a:moveTo>
                  <a:pt x="418" y="0"/>
                </a:moveTo>
                <a:lnTo>
                  <a:pt x="424" y="0"/>
                </a:lnTo>
                <a:lnTo>
                  <a:pt x="424" y="6"/>
                </a:lnTo>
                <a:lnTo>
                  <a:pt x="418" y="6"/>
                </a:lnTo>
                <a:lnTo>
                  <a:pt x="418" y="0"/>
                </a:lnTo>
                <a:close/>
                <a:moveTo>
                  <a:pt x="430" y="0"/>
                </a:moveTo>
                <a:lnTo>
                  <a:pt x="436" y="0"/>
                </a:lnTo>
                <a:lnTo>
                  <a:pt x="436" y="6"/>
                </a:lnTo>
                <a:lnTo>
                  <a:pt x="430" y="6"/>
                </a:lnTo>
                <a:lnTo>
                  <a:pt x="430" y="0"/>
                </a:lnTo>
                <a:close/>
                <a:moveTo>
                  <a:pt x="442" y="0"/>
                </a:moveTo>
                <a:lnTo>
                  <a:pt x="447" y="0"/>
                </a:lnTo>
                <a:lnTo>
                  <a:pt x="447" y="6"/>
                </a:lnTo>
                <a:lnTo>
                  <a:pt x="442" y="6"/>
                </a:lnTo>
                <a:lnTo>
                  <a:pt x="442" y="0"/>
                </a:lnTo>
                <a:close/>
                <a:moveTo>
                  <a:pt x="453" y="0"/>
                </a:moveTo>
                <a:lnTo>
                  <a:pt x="459" y="0"/>
                </a:lnTo>
                <a:lnTo>
                  <a:pt x="459" y="6"/>
                </a:lnTo>
                <a:lnTo>
                  <a:pt x="453" y="6"/>
                </a:lnTo>
                <a:lnTo>
                  <a:pt x="453" y="0"/>
                </a:lnTo>
                <a:close/>
                <a:moveTo>
                  <a:pt x="465" y="0"/>
                </a:moveTo>
                <a:lnTo>
                  <a:pt x="470" y="0"/>
                </a:lnTo>
                <a:lnTo>
                  <a:pt x="470" y="6"/>
                </a:lnTo>
                <a:lnTo>
                  <a:pt x="465" y="6"/>
                </a:lnTo>
                <a:lnTo>
                  <a:pt x="465" y="0"/>
                </a:lnTo>
                <a:close/>
                <a:moveTo>
                  <a:pt x="476" y="0"/>
                </a:moveTo>
                <a:lnTo>
                  <a:pt x="482" y="0"/>
                </a:lnTo>
                <a:lnTo>
                  <a:pt x="482" y="6"/>
                </a:lnTo>
                <a:lnTo>
                  <a:pt x="476" y="6"/>
                </a:lnTo>
                <a:lnTo>
                  <a:pt x="476" y="0"/>
                </a:lnTo>
                <a:close/>
                <a:moveTo>
                  <a:pt x="488" y="0"/>
                </a:moveTo>
                <a:lnTo>
                  <a:pt x="493" y="0"/>
                </a:lnTo>
                <a:lnTo>
                  <a:pt x="493" y="6"/>
                </a:lnTo>
                <a:lnTo>
                  <a:pt x="488" y="6"/>
                </a:lnTo>
                <a:lnTo>
                  <a:pt x="488" y="0"/>
                </a:lnTo>
                <a:close/>
                <a:moveTo>
                  <a:pt x="499" y="0"/>
                </a:moveTo>
                <a:lnTo>
                  <a:pt x="505" y="0"/>
                </a:lnTo>
                <a:lnTo>
                  <a:pt x="505" y="6"/>
                </a:lnTo>
                <a:lnTo>
                  <a:pt x="499" y="6"/>
                </a:lnTo>
                <a:lnTo>
                  <a:pt x="499" y="0"/>
                </a:lnTo>
                <a:close/>
                <a:moveTo>
                  <a:pt x="511" y="0"/>
                </a:moveTo>
                <a:lnTo>
                  <a:pt x="516" y="0"/>
                </a:lnTo>
                <a:lnTo>
                  <a:pt x="516" y="6"/>
                </a:lnTo>
                <a:lnTo>
                  <a:pt x="511" y="6"/>
                </a:lnTo>
                <a:lnTo>
                  <a:pt x="511" y="0"/>
                </a:lnTo>
                <a:close/>
                <a:moveTo>
                  <a:pt x="522" y="0"/>
                </a:moveTo>
                <a:lnTo>
                  <a:pt x="528" y="0"/>
                </a:lnTo>
                <a:lnTo>
                  <a:pt x="528" y="6"/>
                </a:lnTo>
                <a:lnTo>
                  <a:pt x="522" y="6"/>
                </a:lnTo>
                <a:lnTo>
                  <a:pt x="522" y="0"/>
                </a:lnTo>
                <a:close/>
                <a:moveTo>
                  <a:pt x="534" y="0"/>
                </a:moveTo>
                <a:lnTo>
                  <a:pt x="539" y="0"/>
                </a:lnTo>
                <a:lnTo>
                  <a:pt x="539" y="6"/>
                </a:lnTo>
                <a:lnTo>
                  <a:pt x="534" y="6"/>
                </a:lnTo>
                <a:lnTo>
                  <a:pt x="534" y="0"/>
                </a:lnTo>
                <a:close/>
                <a:moveTo>
                  <a:pt x="545" y="0"/>
                </a:moveTo>
                <a:lnTo>
                  <a:pt x="551" y="0"/>
                </a:lnTo>
                <a:lnTo>
                  <a:pt x="551" y="6"/>
                </a:lnTo>
                <a:lnTo>
                  <a:pt x="545" y="6"/>
                </a:lnTo>
                <a:lnTo>
                  <a:pt x="545" y="0"/>
                </a:lnTo>
                <a:close/>
                <a:moveTo>
                  <a:pt x="557" y="0"/>
                </a:moveTo>
                <a:lnTo>
                  <a:pt x="563" y="0"/>
                </a:lnTo>
                <a:lnTo>
                  <a:pt x="563" y="6"/>
                </a:lnTo>
                <a:lnTo>
                  <a:pt x="557" y="6"/>
                </a:lnTo>
                <a:lnTo>
                  <a:pt x="557" y="0"/>
                </a:lnTo>
                <a:close/>
                <a:moveTo>
                  <a:pt x="568" y="0"/>
                </a:moveTo>
                <a:lnTo>
                  <a:pt x="574" y="0"/>
                </a:lnTo>
                <a:lnTo>
                  <a:pt x="574" y="6"/>
                </a:lnTo>
                <a:lnTo>
                  <a:pt x="568" y="6"/>
                </a:lnTo>
                <a:lnTo>
                  <a:pt x="568" y="0"/>
                </a:lnTo>
                <a:close/>
                <a:moveTo>
                  <a:pt x="580" y="0"/>
                </a:moveTo>
                <a:lnTo>
                  <a:pt x="586" y="0"/>
                </a:lnTo>
                <a:lnTo>
                  <a:pt x="586" y="6"/>
                </a:lnTo>
                <a:lnTo>
                  <a:pt x="580" y="6"/>
                </a:lnTo>
                <a:lnTo>
                  <a:pt x="580" y="0"/>
                </a:lnTo>
                <a:close/>
                <a:moveTo>
                  <a:pt x="591" y="0"/>
                </a:moveTo>
                <a:lnTo>
                  <a:pt x="597" y="0"/>
                </a:lnTo>
                <a:lnTo>
                  <a:pt x="597" y="6"/>
                </a:lnTo>
                <a:lnTo>
                  <a:pt x="591" y="6"/>
                </a:lnTo>
                <a:lnTo>
                  <a:pt x="591" y="0"/>
                </a:lnTo>
                <a:close/>
                <a:moveTo>
                  <a:pt x="603" y="0"/>
                </a:moveTo>
                <a:lnTo>
                  <a:pt x="609" y="0"/>
                </a:lnTo>
                <a:lnTo>
                  <a:pt x="609" y="6"/>
                </a:lnTo>
                <a:lnTo>
                  <a:pt x="603" y="6"/>
                </a:lnTo>
                <a:lnTo>
                  <a:pt x="603" y="0"/>
                </a:lnTo>
                <a:close/>
                <a:moveTo>
                  <a:pt x="614" y="0"/>
                </a:moveTo>
                <a:lnTo>
                  <a:pt x="620" y="0"/>
                </a:lnTo>
                <a:lnTo>
                  <a:pt x="620" y="6"/>
                </a:lnTo>
                <a:lnTo>
                  <a:pt x="614" y="6"/>
                </a:lnTo>
                <a:lnTo>
                  <a:pt x="614" y="0"/>
                </a:lnTo>
                <a:close/>
                <a:moveTo>
                  <a:pt x="626" y="0"/>
                </a:moveTo>
                <a:lnTo>
                  <a:pt x="632" y="0"/>
                </a:lnTo>
                <a:lnTo>
                  <a:pt x="632" y="6"/>
                </a:lnTo>
                <a:lnTo>
                  <a:pt x="626" y="6"/>
                </a:lnTo>
                <a:lnTo>
                  <a:pt x="626" y="0"/>
                </a:lnTo>
                <a:close/>
                <a:moveTo>
                  <a:pt x="637" y="0"/>
                </a:moveTo>
                <a:lnTo>
                  <a:pt x="643" y="0"/>
                </a:lnTo>
                <a:lnTo>
                  <a:pt x="643" y="6"/>
                </a:lnTo>
                <a:lnTo>
                  <a:pt x="637" y="6"/>
                </a:lnTo>
                <a:lnTo>
                  <a:pt x="637" y="0"/>
                </a:lnTo>
                <a:close/>
                <a:moveTo>
                  <a:pt x="649" y="0"/>
                </a:moveTo>
                <a:lnTo>
                  <a:pt x="655" y="0"/>
                </a:lnTo>
                <a:lnTo>
                  <a:pt x="655" y="6"/>
                </a:lnTo>
                <a:lnTo>
                  <a:pt x="649" y="6"/>
                </a:lnTo>
                <a:lnTo>
                  <a:pt x="649" y="0"/>
                </a:lnTo>
                <a:close/>
                <a:moveTo>
                  <a:pt x="661" y="0"/>
                </a:moveTo>
                <a:lnTo>
                  <a:pt x="666" y="0"/>
                </a:lnTo>
                <a:lnTo>
                  <a:pt x="666" y="6"/>
                </a:lnTo>
                <a:lnTo>
                  <a:pt x="661" y="6"/>
                </a:lnTo>
                <a:lnTo>
                  <a:pt x="661" y="0"/>
                </a:lnTo>
                <a:close/>
                <a:moveTo>
                  <a:pt x="672" y="0"/>
                </a:moveTo>
                <a:lnTo>
                  <a:pt x="678" y="0"/>
                </a:lnTo>
                <a:lnTo>
                  <a:pt x="678" y="6"/>
                </a:lnTo>
                <a:lnTo>
                  <a:pt x="672" y="6"/>
                </a:lnTo>
                <a:lnTo>
                  <a:pt x="672" y="0"/>
                </a:lnTo>
                <a:close/>
                <a:moveTo>
                  <a:pt x="684" y="0"/>
                </a:moveTo>
                <a:lnTo>
                  <a:pt x="689" y="0"/>
                </a:lnTo>
                <a:lnTo>
                  <a:pt x="689" y="6"/>
                </a:lnTo>
                <a:lnTo>
                  <a:pt x="684" y="6"/>
                </a:lnTo>
                <a:lnTo>
                  <a:pt x="684" y="0"/>
                </a:lnTo>
                <a:close/>
                <a:moveTo>
                  <a:pt x="695" y="0"/>
                </a:moveTo>
                <a:lnTo>
                  <a:pt x="701" y="0"/>
                </a:lnTo>
                <a:lnTo>
                  <a:pt x="701" y="6"/>
                </a:lnTo>
                <a:lnTo>
                  <a:pt x="695" y="6"/>
                </a:lnTo>
                <a:lnTo>
                  <a:pt x="695" y="0"/>
                </a:lnTo>
                <a:close/>
                <a:moveTo>
                  <a:pt x="707" y="0"/>
                </a:moveTo>
                <a:lnTo>
                  <a:pt x="712" y="0"/>
                </a:lnTo>
                <a:lnTo>
                  <a:pt x="712" y="6"/>
                </a:lnTo>
                <a:lnTo>
                  <a:pt x="707" y="6"/>
                </a:lnTo>
                <a:lnTo>
                  <a:pt x="707" y="0"/>
                </a:lnTo>
                <a:close/>
                <a:moveTo>
                  <a:pt x="718" y="0"/>
                </a:moveTo>
                <a:lnTo>
                  <a:pt x="724" y="0"/>
                </a:lnTo>
                <a:lnTo>
                  <a:pt x="724" y="6"/>
                </a:lnTo>
                <a:lnTo>
                  <a:pt x="718" y="6"/>
                </a:lnTo>
                <a:lnTo>
                  <a:pt x="718" y="0"/>
                </a:lnTo>
                <a:close/>
                <a:moveTo>
                  <a:pt x="730" y="0"/>
                </a:moveTo>
                <a:lnTo>
                  <a:pt x="735" y="0"/>
                </a:lnTo>
                <a:lnTo>
                  <a:pt x="735" y="6"/>
                </a:lnTo>
                <a:lnTo>
                  <a:pt x="730" y="6"/>
                </a:lnTo>
                <a:lnTo>
                  <a:pt x="730" y="0"/>
                </a:lnTo>
                <a:close/>
                <a:moveTo>
                  <a:pt x="741" y="0"/>
                </a:moveTo>
                <a:lnTo>
                  <a:pt x="747" y="0"/>
                </a:lnTo>
                <a:lnTo>
                  <a:pt x="747" y="6"/>
                </a:lnTo>
                <a:lnTo>
                  <a:pt x="741" y="6"/>
                </a:lnTo>
                <a:lnTo>
                  <a:pt x="741" y="0"/>
                </a:lnTo>
                <a:close/>
                <a:moveTo>
                  <a:pt x="753" y="0"/>
                </a:moveTo>
                <a:lnTo>
                  <a:pt x="758" y="0"/>
                </a:lnTo>
                <a:lnTo>
                  <a:pt x="758" y="6"/>
                </a:lnTo>
                <a:lnTo>
                  <a:pt x="753" y="6"/>
                </a:lnTo>
                <a:lnTo>
                  <a:pt x="753" y="0"/>
                </a:lnTo>
                <a:close/>
                <a:moveTo>
                  <a:pt x="764" y="0"/>
                </a:moveTo>
                <a:lnTo>
                  <a:pt x="770" y="0"/>
                </a:lnTo>
                <a:lnTo>
                  <a:pt x="770" y="6"/>
                </a:lnTo>
                <a:lnTo>
                  <a:pt x="764" y="6"/>
                </a:lnTo>
                <a:lnTo>
                  <a:pt x="764" y="0"/>
                </a:lnTo>
                <a:close/>
                <a:moveTo>
                  <a:pt x="776" y="0"/>
                </a:moveTo>
                <a:lnTo>
                  <a:pt x="782" y="0"/>
                </a:lnTo>
                <a:lnTo>
                  <a:pt x="782" y="6"/>
                </a:lnTo>
                <a:lnTo>
                  <a:pt x="776" y="6"/>
                </a:lnTo>
                <a:lnTo>
                  <a:pt x="776" y="0"/>
                </a:lnTo>
                <a:close/>
                <a:moveTo>
                  <a:pt x="787" y="0"/>
                </a:moveTo>
                <a:lnTo>
                  <a:pt x="793" y="0"/>
                </a:lnTo>
                <a:lnTo>
                  <a:pt x="793" y="6"/>
                </a:lnTo>
                <a:lnTo>
                  <a:pt x="787" y="6"/>
                </a:lnTo>
                <a:lnTo>
                  <a:pt x="787" y="0"/>
                </a:lnTo>
                <a:close/>
                <a:moveTo>
                  <a:pt x="799" y="0"/>
                </a:moveTo>
                <a:lnTo>
                  <a:pt x="805" y="0"/>
                </a:lnTo>
                <a:lnTo>
                  <a:pt x="805" y="6"/>
                </a:lnTo>
                <a:lnTo>
                  <a:pt x="799" y="6"/>
                </a:lnTo>
                <a:lnTo>
                  <a:pt x="799" y="0"/>
                </a:lnTo>
                <a:close/>
                <a:moveTo>
                  <a:pt x="810" y="0"/>
                </a:moveTo>
                <a:lnTo>
                  <a:pt x="816" y="0"/>
                </a:lnTo>
                <a:lnTo>
                  <a:pt x="816" y="6"/>
                </a:lnTo>
                <a:lnTo>
                  <a:pt x="810" y="6"/>
                </a:lnTo>
                <a:lnTo>
                  <a:pt x="810" y="0"/>
                </a:lnTo>
                <a:close/>
                <a:moveTo>
                  <a:pt x="822" y="0"/>
                </a:moveTo>
                <a:lnTo>
                  <a:pt x="828" y="0"/>
                </a:lnTo>
                <a:lnTo>
                  <a:pt x="828" y="6"/>
                </a:lnTo>
                <a:lnTo>
                  <a:pt x="822" y="6"/>
                </a:lnTo>
                <a:lnTo>
                  <a:pt x="822" y="0"/>
                </a:lnTo>
                <a:close/>
                <a:moveTo>
                  <a:pt x="833" y="0"/>
                </a:moveTo>
                <a:lnTo>
                  <a:pt x="839" y="0"/>
                </a:lnTo>
                <a:lnTo>
                  <a:pt x="839" y="6"/>
                </a:lnTo>
                <a:lnTo>
                  <a:pt x="833" y="6"/>
                </a:lnTo>
                <a:lnTo>
                  <a:pt x="833" y="0"/>
                </a:lnTo>
                <a:close/>
                <a:moveTo>
                  <a:pt x="845" y="0"/>
                </a:moveTo>
                <a:lnTo>
                  <a:pt x="851" y="0"/>
                </a:lnTo>
                <a:lnTo>
                  <a:pt x="851" y="6"/>
                </a:lnTo>
                <a:lnTo>
                  <a:pt x="845" y="6"/>
                </a:lnTo>
                <a:lnTo>
                  <a:pt x="845" y="0"/>
                </a:lnTo>
                <a:close/>
                <a:moveTo>
                  <a:pt x="856" y="0"/>
                </a:moveTo>
                <a:lnTo>
                  <a:pt x="862" y="0"/>
                </a:lnTo>
                <a:lnTo>
                  <a:pt x="862" y="6"/>
                </a:lnTo>
                <a:lnTo>
                  <a:pt x="856" y="6"/>
                </a:lnTo>
                <a:lnTo>
                  <a:pt x="856" y="0"/>
                </a:lnTo>
                <a:close/>
                <a:moveTo>
                  <a:pt x="868" y="0"/>
                </a:moveTo>
                <a:lnTo>
                  <a:pt x="874" y="0"/>
                </a:lnTo>
                <a:lnTo>
                  <a:pt x="874" y="6"/>
                </a:lnTo>
                <a:lnTo>
                  <a:pt x="868" y="6"/>
                </a:lnTo>
                <a:lnTo>
                  <a:pt x="868" y="0"/>
                </a:lnTo>
                <a:close/>
                <a:moveTo>
                  <a:pt x="880" y="0"/>
                </a:moveTo>
                <a:lnTo>
                  <a:pt x="885" y="0"/>
                </a:lnTo>
                <a:lnTo>
                  <a:pt x="885" y="6"/>
                </a:lnTo>
                <a:lnTo>
                  <a:pt x="880" y="6"/>
                </a:lnTo>
                <a:lnTo>
                  <a:pt x="880" y="0"/>
                </a:lnTo>
                <a:close/>
                <a:moveTo>
                  <a:pt x="891" y="0"/>
                </a:moveTo>
                <a:lnTo>
                  <a:pt x="897" y="0"/>
                </a:lnTo>
                <a:lnTo>
                  <a:pt x="897" y="6"/>
                </a:lnTo>
                <a:lnTo>
                  <a:pt x="891" y="6"/>
                </a:lnTo>
                <a:lnTo>
                  <a:pt x="891" y="0"/>
                </a:lnTo>
                <a:close/>
                <a:moveTo>
                  <a:pt x="903" y="0"/>
                </a:moveTo>
                <a:lnTo>
                  <a:pt x="908" y="0"/>
                </a:lnTo>
                <a:lnTo>
                  <a:pt x="908" y="6"/>
                </a:lnTo>
                <a:lnTo>
                  <a:pt x="903" y="6"/>
                </a:lnTo>
                <a:lnTo>
                  <a:pt x="903" y="0"/>
                </a:lnTo>
                <a:close/>
                <a:moveTo>
                  <a:pt x="914" y="0"/>
                </a:moveTo>
                <a:lnTo>
                  <a:pt x="920" y="0"/>
                </a:lnTo>
                <a:lnTo>
                  <a:pt x="920" y="6"/>
                </a:lnTo>
                <a:lnTo>
                  <a:pt x="914" y="6"/>
                </a:lnTo>
                <a:lnTo>
                  <a:pt x="914" y="0"/>
                </a:lnTo>
                <a:close/>
                <a:moveTo>
                  <a:pt x="926" y="0"/>
                </a:moveTo>
                <a:lnTo>
                  <a:pt x="931" y="0"/>
                </a:lnTo>
                <a:lnTo>
                  <a:pt x="931" y="6"/>
                </a:lnTo>
                <a:lnTo>
                  <a:pt x="926" y="6"/>
                </a:lnTo>
                <a:lnTo>
                  <a:pt x="926" y="0"/>
                </a:lnTo>
                <a:close/>
                <a:moveTo>
                  <a:pt x="937" y="0"/>
                </a:moveTo>
                <a:lnTo>
                  <a:pt x="943" y="0"/>
                </a:lnTo>
                <a:lnTo>
                  <a:pt x="943" y="6"/>
                </a:lnTo>
                <a:lnTo>
                  <a:pt x="937" y="6"/>
                </a:lnTo>
                <a:lnTo>
                  <a:pt x="937" y="0"/>
                </a:lnTo>
                <a:close/>
                <a:moveTo>
                  <a:pt x="949" y="0"/>
                </a:moveTo>
                <a:lnTo>
                  <a:pt x="954" y="0"/>
                </a:lnTo>
                <a:lnTo>
                  <a:pt x="954" y="6"/>
                </a:lnTo>
                <a:lnTo>
                  <a:pt x="949" y="6"/>
                </a:lnTo>
                <a:lnTo>
                  <a:pt x="949" y="0"/>
                </a:lnTo>
                <a:close/>
                <a:moveTo>
                  <a:pt x="960" y="0"/>
                </a:moveTo>
                <a:lnTo>
                  <a:pt x="966" y="0"/>
                </a:lnTo>
                <a:lnTo>
                  <a:pt x="966" y="6"/>
                </a:lnTo>
                <a:lnTo>
                  <a:pt x="960" y="6"/>
                </a:lnTo>
                <a:lnTo>
                  <a:pt x="960" y="0"/>
                </a:lnTo>
                <a:close/>
                <a:moveTo>
                  <a:pt x="972" y="0"/>
                </a:moveTo>
                <a:lnTo>
                  <a:pt x="978" y="0"/>
                </a:lnTo>
                <a:lnTo>
                  <a:pt x="978" y="6"/>
                </a:lnTo>
                <a:lnTo>
                  <a:pt x="972" y="6"/>
                </a:lnTo>
                <a:lnTo>
                  <a:pt x="972" y="0"/>
                </a:lnTo>
                <a:close/>
                <a:moveTo>
                  <a:pt x="983" y="0"/>
                </a:moveTo>
                <a:lnTo>
                  <a:pt x="989" y="0"/>
                </a:lnTo>
                <a:lnTo>
                  <a:pt x="989" y="6"/>
                </a:lnTo>
                <a:lnTo>
                  <a:pt x="983" y="6"/>
                </a:lnTo>
                <a:lnTo>
                  <a:pt x="983" y="0"/>
                </a:lnTo>
                <a:close/>
                <a:moveTo>
                  <a:pt x="995" y="0"/>
                </a:moveTo>
                <a:lnTo>
                  <a:pt x="1001" y="0"/>
                </a:lnTo>
                <a:lnTo>
                  <a:pt x="1001" y="6"/>
                </a:lnTo>
                <a:lnTo>
                  <a:pt x="995" y="6"/>
                </a:lnTo>
                <a:lnTo>
                  <a:pt x="995" y="0"/>
                </a:lnTo>
                <a:close/>
                <a:moveTo>
                  <a:pt x="1006" y="0"/>
                </a:moveTo>
                <a:lnTo>
                  <a:pt x="1012" y="0"/>
                </a:lnTo>
                <a:lnTo>
                  <a:pt x="1012" y="6"/>
                </a:lnTo>
                <a:lnTo>
                  <a:pt x="1006" y="6"/>
                </a:lnTo>
                <a:lnTo>
                  <a:pt x="1006" y="0"/>
                </a:lnTo>
                <a:close/>
                <a:moveTo>
                  <a:pt x="1018" y="0"/>
                </a:moveTo>
                <a:lnTo>
                  <a:pt x="1024" y="0"/>
                </a:lnTo>
                <a:lnTo>
                  <a:pt x="1024" y="6"/>
                </a:lnTo>
                <a:lnTo>
                  <a:pt x="1018" y="6"/>
                </a:lnTo>
                <a:lnTo>
                  <a:pt x="1018" y="0"/>
                </a:lnTo>
                <a:close/>
                <a:moveTo>
                  <a:pt x="1029" y="0"/>
                </a:moveTo>
                <a:lnTo>
                  <a:pt x="1035" y="0"/>
                </a:lnTo>
                <a:lnTo>
                  <a:pt x="1035" y="6"/>
                </a:lnTo>
                <a:lnTo>
                  <a:pt x="1029" y="6"/>
                </a:lnTo>
                <a:lnTo>
                  <a:pt x="1029" y="0"/>
                </a:lnTo>
                <a:close/>
                <a:moveTo>
                  <a:pt x="1041" y="0"/>
                </a:moveTo>
                <a:lnTo>
                  <a:pt x="1047" y="0"/>
                </a:lnTo>
                <a:lnTo>
                  <a:pt x="1047" y="6"/>
                </a:lnTo>
                <a:lnTo>
                  <a:pt x="1041" y="6"/>
                </a:lnTo>
                <a:lnTo>
                  <a:pt x="1041" y="0"/>
                </a:lnTo>
                <a:close/>
                <a:moveTo>
                  <a:pt x="1052" y="0"/>
                </a:moveTo>
                <a:lnTo>
                  <a:pt x="1058" y="0"/>
                </a:lnTo>
                <a:lnTo>
                  <a:pt x="1058" y="6"/>
                </a:lnTo>
                <a:lnTo>
                  <a:pt x="1052" y="6"/>
                </a:lnTo>
                <a:lnTo>
                  <a:pt x="1052" y="0"/>
                </a:lnTo>
                <a:close/>
                <a:moveTo>
                  <a:pt x="1064" y="0"/>
                </a:moveTo>
                <a:lnTo>
                  <a:pt x="1070" y="0"/>
                </a:lnTo>
                <a:lnTo>
                  <a:pt x="1070" y="6"/>
                </a:lnTo>
                <a:lnTo>
                  <a:pt x="1064" y="6"/>
                </a:lnTo>
                <a:lnTo>
                  <a:pt x="1064" y="0"/>
                </a:lnTo>
                <a:close/>
                <a:moveTo>
                  <a:pt x="1075" y="0"/>
                </a:moveTo>
                <a:lnTo>
                  <a:pt x="1081" y="0"/>
                </a:lnTo>
                <a:lnTo>
                  <a:pt x="1081" y="6"/>
                </a:lnTo>
                <a:lnTo>
                  <a:pt x="1075" y="6"/>
                </a:lnTo>
                <a:lnTo>
                  <a:pt x="1075" y="0"/>
                </a:lnTo>
                <a:close/>
                <a:moveTo>
                  <a:pt x="1087" y="0"/>
                </a:moveTo>
                <a:lnTo>
                  <a:pt x="1093" y="0"/>
                </a:lnTo>
                <a:lnTo>
                  <a:pt x="1093" y="6"/>
                </a:lnTo>
                <a:lnTo>
                  <a:pt x="1087" y="6"/>
                </a:lnTo>
                <a:lnTo>
                  <a:pt x="1087" y="0"/>
                </a:lnTo>
                <a:close/>
                <a:moveTo>
                  <a:pt x="1099" y="0"/>
                </a:moveTo>
                <a:lnTo>
                  <a:pt x="1104" y="0"/>
                </a:lnTo>
                <a:lnTo>
                  <a:pt x="1104" y="6"/>
                </a:lnTo>
                <a:lnTo>
                  <a:pt x="1099" y="6"/>
                </a:lnTo>
                <a:lnTo>
                  <a:pt x="1099" y="0"/>
                </a:lnTo>
                <a:close/>
                <a:moveTo>
                  <a:pt x="1110" y="0"/>
                </a:moveTo>
                <a:lnTo>
                  <a:pt x="1116" y="0"/>
                </a:lnTo>
                <a:lnTo>
                  <a:pt x="1116" y="6"/>
                </a:lnTo>
                <a:lnTo>
                  <a:pt x="1110" y="6"/>
                </a:lnTo>
                <a:lnTo>
                  <a:pt x="1110" y="0"/>
                </a:lnTo>
                <a:close/>
                <a:moveTo>
                  <a:pt x="1122" y="0"/>
                </a:moveTo>
                <a:lnTo>
                  <a:pt x="1127" y="0"/>
                </a:lnTo>
                <a:lnTo>
                  <a:pt x="1127" y="6"/>
                </a:lnTo>
                <a:lnTo>
                  <a:pt x="1122" y="6"/>
                </a:lnTo>
                <a:lnTo>
                  <a:pt x="1122" y="0"/>
                </a:lnTo>
                <a:close/>
                <a:moveTo>
                  <a:pt x="1133" y="0"/>
                </a:moveTo>
                <a:lnTo>
                  <a:pt x="1139" y="0"/>
                </a:lnTo>
                <a:lnTo>
                  <a:pt x="1139" y="6"/>
                </a:lnTo>
                <a:lnTo>
                  <a:pt x="1133" y="6"/>
                </a:lnTo>
                <a:lnTo>
                  <a:pt x="1133" y="0"/>
                </a:lnTo>
                <a:close/>
                <a:moveTo>
                  <a:pt x="1145" y="0"/>
                </a:moveTo>
                <a:lnTo>
                  <a:pt x="1150" y="0"/>
                </a:lnTo>
                <a:lnTo>
                  <a:pt x="1150" y="6"/>
                </a:lnTo>
                <a:lnTo>
                  <a:pt x="1145" y="6"/>
                </a:lnTo>
                <a:lnTo>
                  <a:pt x="1145" y="0"/>
                </a:lnTo>
                <a:close/>
                <a:moveTo>
                  <a:pt x="1156" y="0"/>
                </a:moveTo>
                <a:lnTo>
                  <a:pt x="1162" y="0"/>
                </a:lnTo>
                <a:lnTo>
                  <a:pt x="1162" y="6"/>
                </a:lnTo>
                <a:lnTo>
                  <a:pt x="1156" y="6"/>
                </a:lnTo>
                <a:lnTo>
                  <a:pt x="1156" y="0"/>
                </a:lnTo>
                <a:close/>
                <a:moveTo>
                  <a:pt x="1168" y="0"/>
                </a:moveTo>
                <a:lnTo>
                  <a:pt x="1173" y="0"/>
                </a:lnTo>
                <a:lnTo>
                  <a:pt x="1173" y="6"/>
                </a:lnTo>
                <a:lnTo>
                  <a:pt x="1168" y="6"/>
                </a:lnTo>
                <a:lnTo>
                  <a:pt x="1168" y="0"/>
                </a:lnTo>
                <a:close/>
                <a:moveTo>
                  <a:pt x="1179" y="0"/>
                </a:moveTo>
                <a:lnTo>
                  <a:pt x="1185" y="0"/>
                </a:lnTo>
                <a:lnTo>
                  <a:pt x="1185" y="6"/>
                </a:lnTo>
                <a:lnTo>
                  <a:pt x="1179" y="6"/>
                </a:lnTo>
                <a:lnTo>
                  <a:pt x="1179" y="0"/>
                </a:lnTo>
                <a:close/>
                <a:moveTo>
                  <a:pt x="1191" y="0"/>
                </a:moveTo>
                <a:lnTo>
                  <a:pt x="1197" y="0"/>
                </a:lnTo>
                <a:lnTo>
                  <a:pt x="1197" y="6"/>
                </a:lnTo>
                <a:lnTo>
                  <a:pt x="1191" y="6"/>
                </a:lnTo>
                <a:lnTo>
                  <a:pt x="1191" y="0"/>
                </a:lnTo>
                <a:close/>
                <a:moveTo>
                  <a:pt x="1202" y="0"/>
                </a:moveTo>
                <a:lnTo>
                  <a:pt x="1208" y="0"/>
                </a:lnTo>
                <a:lnTo>
                  <a:pt x="1208" y="6"/>
                </a:lnTo>
                <a:lnTo>
                  <a:pt x="1202" y="6"/>
                </a:lnTo>
                <a:lnTo>
                  <a:pt x="1202" y="0"/>
                </a:lnTo>
                <a:close/>
                <a:moveTo>
                  <a:pt x="1214" y="0"/>
                </a:moveTo>
                <a:lnTo>
                  <a:pt x="1220" y="0"/>
                </a:lnTo>
                <a:lnTo>
                  <a:pt x="1220" y="6"/>
                </a:lnTo>
                <a:lnTo>
                  <a:pt x="1214" y="6"/>
                </a:lnTo>
                <a:lnTo>
                  <a:pt x="1214" y="0"/>
                </a:lnTo>
                <a:close/>
                <a:moveTo>
                  <a:pt x="1225" y="0"/>
                </a:moveTo>
                <a:lnTo>
                  <a:pt x="1231" y="0"/>
                </a:lnTo>
                <a:lnTo>
                  <a:pt x="1231" y="6"/>
                </a:lnTo>
                <a:lnTo>
                  <a:pt x="1225" y="6"/>
                </a:lnTo>
                <a:lnTo>
                  <a:pt x="1225" y="0"/>
                </a:lnTo>
                <a:close/>
                <a:moveTo>
                  <a:pt x="1237" y="0"/>
                </a:moveTo>
                <a:lnTo>
                  <a:pt x="1243" y="0"/>
                </a:lnTo>
                <a:lnTo>
                  <a:pt x="1243" y="6"/>
                </a:lnTo>
                <a:lnTo>
                  <a:pt x="1237" y="6"/>
                </a:lnTo>
                <a:lnTo>
                  <a:pt x="1237" y="0"/>
                </a:lnTo>
                <a:close/>
                <a:moveTo>
                  <a:pt x="1248" y="0"/>
                </a:moveTo>
                <a:lnTo>
                  <a:pt x="1254" y="0"/>
                </a:lnTo>
                <a:lnTo>
                  <a:pt x="1254" y="6"/>
                </a:lnTo>
                <a:lnTo>
                  <a:pt x="1248" y="6"/>
                </a:lnTo>
                <a:lnTo>
                  <a:pt x="1248" y="0"/>
                </a:lnTo>
                <a:close/>
                <a:moveTo>
                  <a:pt x="1260" y="0"/>
                </a:moveTo>
                <a:lnTo>
                  <a:pt x="1266" y="0"/>
                </a:lnTo>
                <a:lnTo>
                  <a:pt x="1266" y="6"/>
                </a:lnTo>
                <a:lnTo>
                  <a:pt x="1260" y="6"/>
                </a:lnTo>
                <a:lnTo>
                  <a:pt x="1260" y="0"/>
                </a:lnTo>
                <a:close/>
                <a:moveTo>
                  <a:pt x="1271" y="0"/>
                </a:moveTo>
                <a:lnTo>
                  <a:pt x="1277" y="0"/>
                </a:lnTo>
                <a:lnTo>
                  <a:pt x="1277" y="6"/>
                </a:lnTo>
                <a:lnTo>
                  <a:pt x="1271" y="6"/>
                </a:lnTo>
                <a:lnTo>
                  <a:pt x="1271" y="0"/>
                </a:lnTo>
                <a:close/>
                <a:moveTo>
                  <a:pt x="1283" y="0"/>
                </a:moveTo>
                <a:lnTo>
                  <a:pt x="1289" y="0"/>
                </a:lnTo>
                <a:lnTo>
                  <a:pt x="1289" y="6"/>
                </a:lnTo>
                <a:lnTo>
                  <a:pt x="1283" y="6"/>
                </a:lnTo>
                <a:lnTo>
                  <a:pt x="1283" y="0"/>
                </a:lnTo>
                <a:close/>
                <a:moveTo>
                  <a:pt x="1295" y="0"/>
                </a:moveTo>
                <a:lnTo>
                  <a:pt x="1300" y="0"/>
                </a:lnTo>
                <a:lnTo>
                  <a:pt x="1300" y="6"/>
                </a:lnTo>
                <a:lnTo>
                  <a:pt x="1295" y="6"/>
                </a:lnTo>
                <a:lnTo>
                  <a:pt x="1295" y="0"/>
                </a:lnTo>
                <a:close/>
                <a:moveTo>
                  <a:pt x="1306" y="0"/>
                </a:moveTo>
                <a:lnTo>
                  <a:pt x="1312" y="0"/>
                </a:lnTo>
                <a:lnTo>
                  <a:pt x="1312" y="6"/>
                </a:lnTo>
                <a:lnTo>
                  <a:pt x="1306" y="6"/>
                </a:lnTo>
                <a:lnTo>
                  <a:pt x="1306" y="0"/>
                </a:lnTo>
                <a:close/>
                <a:moveTo>
                  <a:pt x="1318" y="0"/>
                </a:moveTo>
                <a:lnTo>
                  <a:pt x="1323" y="0"/>
                </a:lnTo>
                <a:lnTo>
                  <a:pt x="1323" y="6"/>
                </a:lnTo>
                <a:lnTo>
                  <a:pt x="1318" y="6"/>
                </a:lnTo>
                <a:lnTo>
                  <a:pt x="1318" y="0"/>
                </a:lnTo>
                <a:close/>
                <a:moveTo>
                  <a:pt x="1329" y="0"/>
                </a:moveTo>
                <a:lnTo>
                  <a:pt x="1335" y="0"/>
                </a:lnTo>
                <a:lnTo>
                  <a:pt x="1335" y="6"/>
                </a:lnTo>
                <a:lnTo>
                  <a:pt x="1329" y="6"/>
                </a:lnTo>
                <a:lnTo>
                  <a:pt x="1329" y="0"/>
                </a:lnTo>
                <a:close/>
                <a:moveTo>
                  <a:pt x="1341" y="0"/>
                </a:moveTo>
                <a:lnTo>
                  <a:pt x="1346" y="0"/>
                </a:lnTo>
                <a:lnTo>
                  <a:pt x="1346" y="6"/>
                </a:lnTo>
                <a:lnTo>
                  <a:pt x="1341" y="6"/>
                </a:lnTo>
                <a:lnTo>
                  <a:pt x="1341" y="0"/>
                </a:lnTo>
                <a:close/>
                <a:moveTo>
                  <a:pt x="1352" y="0"/>
                </a:moveTo>
                <a:lnTo>
                  <a:pt x="1358" y="0"/>
                </a:lnTo>
                <a:lnTo>
                  <a:pt x="1358" y="6"/>
                </a:lnTo>
                <a:lnTo>
                  <a:pt x="1352" y="6"/>
                </a:lnTo>
                <a:lnTo>
                  <a:pt x="1352" y="0"/>
                </a:lnTo>
                <a:close/>
                <a:moveTo>
                  <a:pt x="1364" y="0"/>
                </a:moveTo>
                <a:lnTo>
                  <a:pt x="1369" y="0"/>
                </a:lnTo>
                <a:lnTo>
                  <a:pt x="1369" y="6"/>
                </a:lnTo>
                <a:lnTo>
                  <a:pt x="1364" y="6"/>
                </a:lnTo>
                <a:lnTo>
                  <a:pt x="1364" y="0"/>
                </a:lnTo>
                <a:close/>
                <a:moveTo>
                  <a:pt x="1375" y="0"/>
                </a:moveTo>
                <a:lnTo>
                  <a:pt x="1381" y="0"/>
                </a:lnTo>
                <a:lnTo>
                  <a:pt x="1381" y="6"/>
                </a:lnTo>
                <a:lnTo>
                  <a:pt x="1375" y="6"/>
                </a:lnTo>
                <a:lnTo>
                  <a:pt x="1375" y="0"/>
                </a:lnTo>
                <a:close/>
                <a:moveTo>
                  <a:pt x="1387" y="0"/>
                </a:moveTo>
                <a:lnTo>
                  <a:pt x="1392" y="0"/>
                </a:lnTo>
                <a:lnTo>
                  <a:pt x="1392" y="6"/>
                </a:lnTo>
                <a:lnTo>
                  <a:pt x="1387" y="6"/>
                </a:lnTo>
                <a:lnTo>
                  <a:pt x="1387" y="0"/>
                </a:lnTo>
                <a:close/>
                <a:moveTo>
                  <a:pt x="1398" y="6"/>
                </a:moveTo>
                <a:lnTo>
                  <a:pt x="1398" y="12"/>
                </a:lnTo>
                <a:lnTo>
                  <a:pt x="1392" y="12"/>
                </a:lnTo>
                <a:lnTo>
                  <a:pt x="1392" y="6"/>
                </a:lnTo>
                <a:lnTo>
                  <a:pt x="1398" y="6"/>
                </a:lnTo>
                <a:close/>
                <a:moveTo>
                  <a:pt x="1398" y="17"/>
                </a:moveTo>
                <a:lnTo>
                  <a:pt x="1398" y="23"/>
                </a:lnTo>
                <a:lnTo>
                  <a:pt x="1392" y="23"/>
                </a:lnTo>
                <a:lnTo>
                  <a:pt x="1392" y="17"/>
                </a:lnTo>
                <a:lnTo>
                  <a:pt x="1398" y="17"/>
                </a:lnTo>
                <a:close/>
                <a:moveTo>
                  <a:pt x="1398" y="29"/>
                </a:moveTo>
                <a:lnTo>
                  <a:pt x="1398" y="35"/>
                </a:lnTo>
                <a:lnTo>
                  <a:pt x="1392" y="35"/>
                </a:lnTo>
                <a:lnTo>
                  <a:pt x="1392" y="29"/>
                </a:lnTo>
                <a:lnTo>
                  <a:pt x="1398" y="29"/>
                </a:lnTo>
                <a:close/>
                <a:moveTo>
                  <a:pt x="1398" y="40"/>
                </a:moveTo>
                <a:lnTo>
                  <a:pt x="1398" y="46"/>
                </a:lnTo>
                <a:lnTo>
                  <a:pt x="1392" y="46"/>
                </a:lnTo>
                <a:lnTo>
                  <a:pt x="1392" y="40"/>
                </a:lnTo>
                <a:lnTo>
                  <a:pt x="1398" y="40"/>
                </a:lnTo>
                <a:close/>
                <a:moveTo>
                  <a:pt x="1398" y="52"/>
                </a:moveTo>
                <a:lnTo>
                  <a:pt x="1398" y="58"/>
                </a:lnTo>
                <a:lnTo>
                  <a:pt x="1392" y="58"/>
                </a:lnTo>
                <a:lnTo>
                  <a:pt x="1392" y="52"/>
                </a:lnTo>
                <a:lnTo>
                  <a:pt x="1398" y="52"/>
                </a:lnTo>
                <a:close/>
                <a:moveTo>
                  <a:pt x="1398" y="63"/>
                </a:moveTo>
                <a:lnTo>
                  <a:pt x="1398" y="69"/>
                </a:lnTo>
                <a:lnTo>
                  <a:pt x="1392" y="69"/>
                </a:lnTo>
                <a:lnTo>
                  <a:pt x="1392" y="63"/>
                </a:lnTo>
                <a:lnTo>
                  <a:pt x="1398" y="63"/>
                </a:lnTo>
                <a:close/>
                <a:moveTo>
                  <a:pt x="1398" y="75"/>
                </a:moveTo>
                <a:lnTo>
                  <a:pt x="1398" y="81"/>
                </a:lnTo>
                <a:lnTo>
                  <a:pt x="1392" y="81"/>
                </a:lnTo>
                <a:lnTo>
                  <a:pt x="1392" y="75"/>
                </a:lnTo>
                <a:lnTo>
                  <a:pt x="1398" y="75"/>
                </a:lnTo>
                <a:close/>
                <a:moveTo>
                  <a:pt x="1398" y="86"/>
                </a:moveTo>
                <a:lnTo>
                  <a:pt x="1398" y="92"/>
                </a:lnTo>
                <a:lnTo>
                  <a:pt x="1392" y="92"/>
                </a:lnTo>
                <a:lnTo>
                  <a:pt x="1392" y="86"/>
                </a:lnTo>
                <a:lnTo>
                  <a:pt x="1398" y="86"/>
                </a:lnTo>
                <a:close/>
                <a:moveTo>
                  <a:pt x="1398" y="98"/>
                </a:moveTo>
                <a:lnTo>
                  <a:pt x="1398" y="104"/>
                </a:lnTo>
                <a:lnTo>
                  <a:pt x="1392" y="104"/>
                </a:lnTo>
                <a:lnTo>
                  <a:pt x="1392" y="98"/>
                </a:lnTo>
                <a:lnTo>
                  <a:pt x="1398" y="98"/>
                </a:lnTo>
                <a:close/>
                <a:moveTo>
                  <a:pt x="1398" y="109"/>
                </a:moveTo>
                <a:lnTo>
                  <a:pt x="1398" y="115"/>
                </a:lnTo>
                <a:lnTo>
                  <a:pt x="1392" y="115"/>
                </a:lnTo>
                <a:lnTo>
                  <a:pt x="1392" y="109"/>
                </a:lnTo>
                <a:lnTo>
                  <a:pt x="1398" y="109"/>
                </a:lnTo>
                <a:close/>
                <a:moveTo>
                  <a:pt x="1398" y="121"/>
                </a:moveTo>
                <a:lnTo>
                  <a:pt x="1398" y="127"/>
                </a:lnTo>
                <a:lnTo>
                  <a:pt x="1392" y="127"/>
                </a:lnTo>
                <a:lnTo>
                  <a:pt x="1392" y="121"/>
                </a:lnTo>
                <a:lnTo>
                  <a:pt x="1398" y="121"/>
                </a:lnTo>
                <a:close/>
                <a:moveTo>
                  <a:pt x="1398" y="133"/>
                </a:moveTo>
                <a:lnTo>
                  <a:pt x="1398" y="138"/>
                </a:lnTo>
                <a:lnTo>
                  <a:pt x="1392" y="138"/>
                </a:lnTo>
                <a:lnTo>
                  <a:pt x="1392" y="133"/>
                </a:lnTo>
                <a:lnTo>
                  <a:pt x="1398" y="133"/>
                </a:lnTo>
                <a:close/>
                <a:moveTo>
                  <a:pt x="1398" y="144"/>
                </a:moveTo>
                <a:lnTo>
                  <a:pt x="1398" y="150"/>
                </a:lnTo>
                <a:lnTo>
                  <a:pt x="1392" y="150"/>
                </a:lnTo>
                <a:lnTo>
                  <a:pt x="1392" y="144"/>
                </a:lnTo>
                <a:lnTo>
                  <a:pt x="1398" y="144"/>
                </a:lnTo>
                <a:close/>
                <a:moveTo>
                  <a:pt x="1398" y="156"/>
                </a:moveTo>
                <a:lnTo>
                  <a:pt x="1398" y="161"/>
                </a:lnTo>
                <a:lnTo>
                  <a:pt x="1392" y="161"/>
                </a:lnTo>
                <a:lnTo>
                  <a:pt x="1392" y="156"/>
                </a:lnTo>
                <a:lnTo>
                  <a:pt x="1398" y="156"/>
                </a:lnTo>
                <a:close/>
                <a:moveTo>
                  <a:pt x="1392" y="166"/>
                </a:moveTo>
                <a:lnTo>
                  <a:pt x="1386" y="166"/>
                </a:lnTo>
                <a:lnTo>
                  <a:pt x="1386" y="160"/>
                </a:lnTo>
                <a:lnTo>
                  <a:pt x="1392" y="160"/>
                </a:lnTo>
                <a:lnTo>
                  <a:pt x="1392" y="166"/>
                </a:lnTo>
                <a:close/>
                <a:moveTo>
                  <a:pt x="1380" y="166"/>
                </a:moveTo>
                <a:lnTo>
                  <a:pt x="1374" y="166"/>
                </a:lnTo>
                <a:lnTo>
                  <a:pt x="1374" y="160"/>
                </a:lnTo>
                <a:lnTo>
                  <a:pt x="1380" y="160"/>
                </a:lnTo>
                <a:lnTo>
                  <a:pt x="1380" y="166"/>
                </a:lnTo>
                <a:close/>
                <a:moveTo>
                  <a:pt x="1368" y="166"/>
                </a:moveTo>
                <a:lnTo>
                  <a:pt x="1363" y="166"/>
                </a:lnTo>
                <a:lnTo>
                  <a:pt x="1363" y="160"/>
                </a:lnTo>
                <a:lnTo>
                  <a:pt x="1368" y="160"/>
                </a:lnTo>
                <a:lnTo>
                  <a:pt x="1368" y="166"/>
                </a:lnTo>
                <a:close/>
                <a:moveTo>
                  <a:pt x="1357" y="166"/>
                </a:moveTo>
                <a:lnTo>
                  <a:pt x="1351" y="166"/>
                </a:lnTo>
                <a:lnTo>
                  <a:pt x="1351" y="160"/>
                </a:lnTo>
                <a:lnTo>
                  <a:pt x="1357" y="160"/>
                </a:lnTo>
                <a:lnTo>
                  <a:pt x="1357" y="166"/>
                </a:lnTo>
                <a:close/>
                <a:moveTo>
                  <a:pt x="1345" y="166"/>
                </a:moveTo>
                <a:lnTo>
                  <a:pt x="1340" y="166"/>
                </a:lnTo>
                <a:lnTo>
                  <a:pt x="1340" y="160"/>
                </a:lnTo>
                <a:lnTo>
                  <a:pt x="1345" y="160"/>
                </a:lnTo>
                <a:lnTo>
                  <a:pt x="1345" y="166"/>
                </a:lnTo>
                <a:close/>
                <a:moveTo>
                  <a:pt x="1334" y="166"/>
                </a:moveTo>
                <a:lnTo>
                  <a:pt x="1328" y="166"/>
                </a:lnTo>
                <a:lnTo>
                  <a:pt x="1328" y="160"/>
                </a:lnTo>
                <a:lnTo>
                  <a:pt x="1334" y="160"/>
                </a:lnTo>
                <a:lnTo>
                  <a:pt x="1334" y="166"/>
                </a:lnTo>
                <a:close/>
                <a:moveTo>
                  <a:pt x="1322" y="166"/>
                </a:moveTo>
                <a:lnTo>
                  <a:pt x="1317" y="166"/>
                </a:lnTo>
                <a:lnTo>
                  <a:pt x="1317" y="160"/>
                </a:lnTo>
                <a:lnTo>
                  <a:pt x="1322" y="160"/>
                </a:lnTo>
                <a:lnTo>
                  <a:pt x="1322" y="166"/>
                </a:lnTo>
                <a:close/>
                <a:moveTo>
                  <a:pt x="1311" y="166"/>
                </a:moveTo>
                <a:lnTo>
                  <a:pt x="1305" y="166"/>
                </a:lnTo>
                <a:lnTo>
                  <a:pt x="1305" y="160"/>
                </a:lnTo>
                <a:lnTo>
                  <a:pt x="1311" y="160"/>
                </a:lnTo>
                <a:lnTo>
                  <a:pt x="1311" y="166"/>
                </a:lnTo>
                <a:close/>
                <a:moveTo>
                  <a:pt x="1299" y="166"/>
                </a:moveTo>
                <a:lnTo>
                  <a:pt x="1294" y="166"/>
                </a:lnTo>
                <a:lnTo>
                  <a:pt x="1294" y="160"/>
                </a:lnTo>
                <a:lnTo>
                  <a:pt x="1299" y="160"/>
                </a:lnTo>
                <a:lnTo>
                  <a:pt x="1299" y="166"/>
                </a:lnTo>
                <a:close/>
                <a:moveTo>
                  <a:pt x="1288" y="166"/>
                </a:moveTo>
                <a:lnTo>
                  <a:pt x="1282" y="166"/>
                </a:lnTo>
                <a:lnTo>
                  <a:pt x="1282" y="160"/>
                </a:lnTo>
                <a:lnTo>
                  <a:pt x="1288" y="160"/>
                </a:lnTo>
                <a:lnTo>
                  <a:pt x="1288" y="166"/>
                </a:lnTo>
                <a:close/>
                <a:moveTo>
                  <a:pt x="1276" y="166"/>
                </a:moveTo>
                <a:lnTo>
                  <a:pt x="1270" y="166"/>
                </a:lnTo>
                <a:lnTo>
                  <a:pt x="1270" y="160"/>
                </a:lnTo>
                <a:lnTo>
                  <a:pt x="1276" y="160"/>
                </a:lnTo>
                <a:lnTo>
                  <a:pt x="1276" y="166"/>
                </a:lnTo>
                <a:close/>
                <a:moveTo>
                  <a:pt x="1265" y="166"/>
                </a:moveTo>
                <a:lnTo>
                  <a:pt x="1259" y="166"/>
                </a:lnTo>
                <a:lnTo>
                  <a:pt x="1259" y="160"/>
                </a:lnTo>
                <a:lnTo>
                  <a:pt x="1265" y="160"/>
                </a:lnTo>
                <a:lnTo>
                  <a:pt x="1265" y="166"/>
                </a:lnTo>
                <a:close/>
                <a:moveTo>
                  <a:pt x="1253" y="166"/>
                </a:moveTo>
                <a:lnTo>
                  <a:pt x="1247" y="166"/>
                </a:lnTo>
                <a:lnTo>
                  <a:pt x="1247" y="160"/>
                </a:lnTo>
                <a:lnTo>
                  <a:pt x="1253" y="160"/>
                </a:lnTo>
                <a:lnTo>
                  <a:pt x="1253" y="166"/>
                </a:lnTo>
                <a:close/>
                <a:moveTo>
                  <a:pt x="1242" y="166"/>
                </a:moveTo>
                <a:lnTo>
                  <a:pt x="1236" y="166"/>
                </a:lnTo>
                <a:lnTo>
                  <a:pt x="1236" y="160"/>
                </a:lnTo>
                <a:lnTo>
                  <a:pt x="1242" y="160"/>
                </a:lnTo>
                <a:lnTo>
                  <a:pt x="1242" y="166"/>
                </a:lnTo>
                <a:close/>
                <a:moveTo>
                  <a:pt x="1230" y="166"/>
                </a:moveTo>
                <a:lnTo>
                  <a:pt x="1224" y="166"/>
                </a:lnTo>
                <a:lnTo>
                  <a:pt x="1224" y="160"/>
                </a:lnTo>
                <a:lnTo>
                  <a:pt x="1230" y="160"/>
                </a:lnTo>
                <a:lnTo>
                  <a:pt x="1230" y="166"/>
                </a:lnTo>
                <a:close/>
                <a:moveTo>
                  <a:pt x="1219" y="166"/>
                </a:moveTo>
                <a:lnTo>
                  <a:pt x="1213" y="166"/>
                </a:lnTo>
                <a:lnTo>
                  <a:pt x="1213" y="160"/>
                </a:lnTo>
                <a:lnTo>
                  <a:pt x="1219" y="160"/>
                </a:lnTo>
                <a:lnTo>
                  <a:pt x="1219" y="166"/>
                </a:lnTo>
                <a:close/>
                <a:moveTo>
                  <a:pt x="1207" y="166"/>
                </a:moveTo>
                <a:lnTo>
                  <a:pt x="1201" y="166"/>
                </a:lnTo>
                <a:lnTo>
                  <a:pt x="1201" y="160"/>
                </a:lnTo>
                <a:lnTo>
                  <a:pt x="1207" y="160"/>
                </a:lnTo>
                <a:lnTo>
                  <a:pt x="1207" y="166"/>
                </a:lnTo>
                <a:close/>
                <a:moveTo>
                  <a:pt x="1196" y="166"/>
                </a:moveTo>
                <a:lnTo>
                  <a:pt x="1190" y="166"/>
                </a:lnTo>
                <a:lnTo>
                  <a:pt x="1190" y="160"/>
                </a:lnTo>
                <a:lnTo>
                  <a:pt x="1196" y="160"/>
                </a:lnTo>
                <a:lnTo>
                  <a:pt x="1196" y="166"/>
                </a:lnTo>
                <a:close/>
                <a:moveTo>
                  <a:pt x="1184" y="166"/>
                </a:moveTo>
                <a:lnTo>
                  <a:pt x="1178" y="166"/>
                </a:lnTo>
                <a:lnTo>
                  <a:pt x="1178" y="160"/>
                </a:lnTo>
                <a:lnTo>
                  <a:pt x="1184" y="160"/>
                </a:lnTo>
                <a:lnTo>
                  <a:pt x="1184" y="166"/>
                </a:lnTo>
                <a:close/>
                <a:moveTo>
                  <a:pt x="1173" y="166"/>
                </a:moveTo>
                <a:lnTo>
                  <a:pt x="1167" y="166"/>
                </a:lnTo>
                <a:lnTo>
                  <a:pt x="1167" y="160"/>
                </a:lnTo>
                <a:lnTo>
                  <a:pt x="1173" y="160"/>
                </a:lnTo>
                <a:lnTo>
                  <a:pt x="1173" y="166"/>
                </a:lnTo>
                <a:close/>
                <a:moveTo>
                  <a:pt x="1161" y="166"/>
                </a:moveTo>
                <a:lnTo>
                  <a:pt x="1155" y="166"/>
                </a:lnTo>
                <a:lnTo>
                  <a:pt x="1155" y="160"/>
                </a:lnTo>
                <a:lnTo>
                  <a:pt x="1161" y="160"/>
                </a:lnTo>
                <a:lnTo>
                  <a:pt x="1161" y="166"/>
                </a:lnTo>
                <a:close/>
                <a:moveTo>
                  <a:pt x="1149" y="166"/>
                </a:moveTo>
                <a:lnTo>
                  <a:pt x="1144" y="166"/>
                </a:lnTo>
                <a:lnTo>
                  <a:pt x="1144" y="160"/>
                </a:lnTo>
                <a:lnTo>
                  <a:pt x="1149" y="160"/>
                </a:lnTo>
                <a:lnTo>
                  <a:pt x="1149" y="166"/>
                </a:lnTo>
                <a:close/>
                <a:moveTo>
                  <a:pt x="1138" y="166"/>
                </a:moveTo>
                <a:lnTo>
                  <a:pt x="1132" y="166"/>
                </a:lnTo>
                <a:lnTo>
                  <a:pt x="1132" y="160"/>
                </a:lnTo>
                <a:lnTo>
                  <a:pt x="1138" y="160"/>
                </a:lnTo>
                <a:lnTo>
                  <a:pt x="1138" y="166"/>
                </a:lnTo>
                <a:close/>
                <a:moveTo>
                  <a:pt x="1126" y="166"/>
                </a:moveTo>
                <a:lnTo>
                  <a:pt x="1121" y="166"/>
                </a:lnTo>
                <a:lnTo>
                  <a:pt x="1121" y="160"/>
                </a:lnTo>
                <a:lnTo>
                  <a:pt x="1126" y="160"/>
                </a:lnTo>
                <a:lnTo>
                  <a:pt x="1126" y="166"/>
                </a:lnTo>
                <a:close/>
                <a:moveTo>
                  <a:pt x="1115" y="166"/>
                </a:moveTo>
                <a:lnTo>
                  <a:pt x="1109" y="166"/>
                </a:lnTo>
                <a:lnTo>
                  <a:pt x="1109" y="160"/>
                </a:lnTo>
                <a:lnTo>
                  <a:pt x="1115" y="160"/>
                </a:lnTo>
                <a:lnTo>
                  <a:pt x="1115" y="166"/>
                </a:lnTo>
                <a:close/>
                <a:moveTo>
                  <a:pt x="1103" y="166"/>
                </a:moveTo>
                <a:lnTo>
                  <a:pt x="1098" y="166"/>
                </a:lnTo>
                <a:lnTo>
                  <a:pt x="1098" y="160"/>
                </a:lnTo>
                <a:lnTo>
                  <a:pt x="1103" y="160"/>
                </a:lnTo>
                <a:lnTo>
                  <a:pt x="1103" y="166"/>
                </a:lnTo>
                <a:close/>
                <a:moveTo>
                  <a:pt x="1092" y="166"/>
                </a:moveTo>
                <a:lnTo>
                  <a:pt x="1086" y="166"/>
                </a:lnTo>
                <a:lnTo>
                  <a:pt x="1086" y="160"/>
                </a:lnTo>
                <a:lnTo>
                  <a:pt x="1092" y="160"/>
                </a:lnTo>
                <a:lnTo>
                  <a:pt x="1092" y="166"/>
                </a:lnTo>
                <a:close/>
                <a:moveTo>
                  <a:pt x="1080" y="166"/>
                </a:moveTo>
                <a:lnTo>
                  <a:pt x="1075" y="166"/>
                </a:lnTo>
                <a:lnTo>
                  <a:pt x="1075" y="160"/>
                </a:lnTo>
                <a:lnTo>
                  <a:pt x="1080" y="160"/>
                </a:lnTo>
                <a:lnTo>
                  <a:pt x="1080" y="166"/>
                </a:lnTo>
                <a:close/>
                <a:moveTo>
                  <a:pt x="1069" y="166"/>
                </a:moveTo>
                <a:lnTo>
                  <a:pt x="1063" y="166"/>
                </a:lnTo>
                <a:lnTo>
                  <a:pt x="1063" y="160"/>
                </a:lnTo>
                <a:lnTo>
                  <a:pt x="1069" y="160"/>
                </a:lnTo>
                <a:lnTo>
                  <a:pt x="1069" y="166"/>
                </a:lnTo>
                <a:close/>
                <a:moveTo>
                  <a:pt x="1057" y="166"/>
                </a:moveTo>
                <a:lnTo>
                  <a:pt x="1051" y="166"/>
                </a:lnTo>
                <a:lnTo>
                  <a:pt x="1051" y="160"/>
                </a:lnTo>
                <a:lnTo>
                  <a:pt x="1057" y="160"/>
                </a:lnTo>
                <a:lnTo>
                  <a:pt x="1057" y="166"/>
                </a:lnTo>
                <a:close/>
                <a:moveTo>
                  <a:pt x="1046" y="166"/>
                </a:moveTo>
                <a:lnTo>
                  <a:pt x="1040" y="166"/>
                </a:lnTo>
                <a:lnTo>
                  <a:pt x="1040" y="160"/>
                </a:lnTo>
                <a:lnTo>
                  <a:pt x="1046" y="160"/>
                </a:lnTo>
                <a:lnTo>
                  <a:pt x="1046" y="166"/>
                </a:lnTo>
                <a:close/>
                <a:moveTo>
                  <a:pt x="1034" y="166"/>
                </a:moveTo>
                <a:lnTo>
                  <a:pt x="1028" y="166"/>
                </a:lnTo>
                <a:lnTo>
                  <a:pt x="1028" y="160"/>
                </a:lnTo>
                <a:lnTo>
                  <a:pt x="1034" y="160"/>
                </a:lnTo>
                <a:lnTo>
                  <a:pt x="1034" y="166"/>
                </a:lnTo>
                <a:close/>
                <a:moveTo>
                  <a:pt x="1023" y="166"/>
                </a:moveTo>
                <a:lnTo>
                  <a:pt x="1017" y="166"/>
                </a:lnTo>
                <a:lnTo>
                  <a:pt x="1017" y="160"/>
                </a:lnTo>
                <a:lnTo>
                  <a:pt x="1023" y="160"/>
                </a:lnTo>
                <a:lnTo>
                  <a:pt x="1023" y="166"/>
                </a:lnTo>
                <a:close/>
                <a:moveTo>
                  <a:pt x="1011" y="166"/>
                </a:moveTo>
                <a:lnTo>
                  <a:pt x="1005" y="166"/>
                </a:lnTo>
                <a:lnTo>
                  <a:pt x="1005" y="160"/>
                </a:lnTo>
                <a:lnTo>
                  <a:pt x="1011" y="160"/>
                </a:lnTo>
                <a:lnTo>
                  <a:pt x="1011" y="166"/>
                </a:lnTo>
                <a:close/>
                <a:moveTo>
                  <a:pt x="1000" y="166"/>
                </a:moveTo>
                <a:lnTo>
                  <a:pt x="994" y="166"/>
                </a:lnTo>
                <a:lnTo>
                  <a:pt x="994" y="160"/>
                </a:lnTo>
                <a:lnTo>
                  <a:pt x="1000" y="160"/>
                </a:lnTo>
                <a:lnTo>
                  <a:pt x="1000" y="166"/>
                </a:lnTo>
                <a:close/>
                <a:moveTo>
                  <a:pt x="988" y="166"/>
                </a:moveTo>
                <a:lnTo>
                  <a:pt x="982" y="166"/>
                </a:lnTo>
                <a:lnTo>
                  <a:pt x="982" y="160"/>
                </a:lnTo>
                <a:lnTo>
                  <a:pt x="988" y="160"/>
                </a:lnTo>
                <a:lnTo>
                  <a:pt x="988" y="166"/>
                </a:lnTo>
                <a:close/>
                <a:moveTo>
                  <a:pt x="977" y="166"/>
                </a:moveTo>
                <a:lnTo>
                  <a:pt x="971" y="166"/>
                </a:lnTo>
                <a:lnTo>
                  <a:pt x="971" y="160"/>
                </a:lnTo>
                <a:lnTo>
                  <a:pt x="977" y="160"/>
                </a:lnTo>
                <a:lnTo>
                  <a:pt x="977" y="166"/>
                </a:lnTo>
                <a:close/>
                <a:moveTo>
                  <a:pt x="965" y="166"/>
                </a:moveTo>
                <a:lnTo>
                  <a:pt x="959" y="166"/>
                </a:lnTo>
                <a:lnTo>
                  <a:pt x="959" y="160"/>
                </a:lnTo>
                <a:lnTo>
                  <a:pt x="965" y="160"/>
                </a:lnTo>
                <a:lnTo>
                  <a:pt x="965" y="166"/>
                </a:lnTo>
                <a:close/>
                <a:moveTo>
                  <a:pt x="953" y="166"/>
                </a:moveTo>
                <a:lnTo>
                  <a:pt x="948" y="166"/>
                </a:lnTo>
                <a:lnTo>
                  <a:pt x="948" y="160"/>
                </a:lnTo>
                <a:lnTo>
                  <a:pt x="953" y="160"/>
                </a:lnTo>
                <a:lnTo>
                  <a:pt x="953" y="166"/>
                </a:lnTo>
                <a:close/>
                <a:moveTo>
                  <a:pt x="942" y="166"/>
                </a:moveTo>
                <a:lnTo>
                  <a:pt x="936" y="166"/>
                </a:lnTo>
                <a:lnTo>
                  <a:pt x="936" y="160"/>
                </a:lnTo>
                <a:lnTo>
                  <a:pt x="942" y="160"/>
                </a:lnTo>
                <a:lnTo>
                  <a:pt x="942" y="166"/>
                </a:lnTo>
                <a:close/>
                <a:moveTo>
                  <a:pt x="930" y="166"/>
                </a:moveTo>
                <a:lnTo>
                  <a:pt x="925" y="166"/>
                </a:lnTo>
                <a:lnTo>
                  <a:pt x="925" y="160"/>
                </a:lnTo>
                <a:lnTo>
                  <a:pt x="930" y="160"/>
                </a:lnTo>
                <a:lnTo>
                  <a:pt x="930" y="166"/>
                </a:lnTo>
                <a:close/>
                <a:moveTo>
                  <a:pt x="919" y="166"/>
                </a:moveTo>
                <a:lnTo>
                  <a:pt x="913" y="166"/>
                </a:lnTo>
                <a:lnTo>
                  <a:pt x="913" y="160"/>
                </a:lnTo>
                <a:lnTo>
                  <a:pt x="919" y="160"/>
                </a:lnTo>
                <a:lnTo>
                  <a:pt x="919" y="166"/>
                </a:lnTo>
                <a:close/>
                <a:moveTo>
                  <a:pt x="907" y="166"/>
                </a:moveTo>
                <a:lnTo>
                  <a:pt x="902" y="166"/>
                </a:lnTo>
                <a:lnTo>
                  <a:pt x="902" y="160"/>
                </a:lnTo>
                <a:lnTo>
                  <a:pt x="907" y="160"/>
                </a:lnTo>
                <a:lnTo>
                  <a:pt x="907" y="166"/>
                </a:lnTo>
                <a:close/>
                <a:moveTo>
                  <a:pt x="896" y="166"/>
                </a:moveTo>
                <a:lnTo>
                  <a:pt x="890" y="166"/>
                </a:lnTo>
                <a:lnTo>
                  <a:pt x="890" y="160"/>
                </a:lnTo>
                <a:lnTo>
                  <a:pt x="896" y="160"/>
                </a:lnTo>
                <a:lnTo>
                  <a:pt x="896" y="166"/>
                </a:lnTo>
                <a:close/>
                <a:moveTo>
                  <a:pt x="884" y="166"/>
                </a:moveTo>
                <a:lnTo>
                  <a:pt x="879" y="166"/>
                </a:lnTo>
                <a:lnTo>
                  <a:pt x="879" y="160"/>
                </a:lnTo>
                <a:lnTo>
                  <a:pt x="884" y="160"/>
                </a:lnTo>
                <a:lnTo>
                  <a:pt x="884" y="166"/>
                </a:lnTo>
                <a:close/>
                <a:moveTo>
                  <a:pt x="873" y="166"/>
                </a:moveTo>
                <a:lnTo>
                  <a:pt x="867" y="166"/>
                </a:lnTo>
                <a:lnTo>
                  <a:pt x="867" y="160"/>
                </a:lnTo>
                <a:lnTo>
                  <a:pt x="873" y="160"/>
                </a:lnTo>
                <a:lnTo>
                  <a:pt x="873" y="166"/>
                </a:lnTo>
                <a:close/>
                <a:moveTo>
                  <a:pt x="861" y="166"/>
                </a:moveTo>
                <a:lnTo>
                  <a:pt x="856" y="166"/>
                </a:lnTo>
                <a:lnTo>
                  <a:pt x="856" y="160"/>
                </a:lnTo>
                <a:lnTo>
                  <a:pt x="861" y="160"/>
                </a:lnTo>
                <a:lnTo>
                  <a:pt x="861" y="166"/>
                </a:lnTo>
                <a:close/>
                <a:moveTo>
                  <a:pt x="850" y="166"/>
                </a:moveTo>
                <a:lnTo>
                  <a:pt x="844" y="166"/>
                </a:lnTo>
                <a:lnTo>
                  <a:pt x="844" y="160"/>
                </a:lnTo>
                <a:lnTo>
                  <a:pt x="850" y="160"/>
                </a:lnTo>
                <a:lnTo>
                  <a:pt x="850" y="166"/>
                </a:lnTo>
                <a:close/>
                <a:moveTo>
                  <a:pt x="838" y="166"/>
                </a:moveTo>
                <a:lnTo>
                  <a:pt x="832" y="166"/>
                </a:lnTo>
                <a:lnTo>
                  <a:pt x="832" y="160"/>
                </a:lnTo>
                <a:lnTo>
                  <a:pt x="838" y="160"/>
                </a:lnTo>
                <a:lnTo>
                  <a:pt x="838" y="166"/>
                </a:lnTo>
                <a:close/>
                <a:moveTo>
                  <a:pt x="827" y="166"/>
                </a:moveTo>
                <a:lnTo>
                  <a:pt x="821" y="166"/>
                </a:lnTo>
                <a:lnTo>
                  <a:pt x="821" y="160"/>
                </a:lnTo>
                <a:lnTo>
                  <a:pt x="827" y="160"/>
                </a:lnTo>
                <a:lnTo>
                  <a:pt x="827" y="166"/>
                </a:lnTo>
                <a:close/>
                <a:moveTo>
                  <a:pt x="815" y="166"/>
                </a:moveTo>
                <a:lnTo>
                  <a:pt x="809" y="166"/>
                </a:lnTo>
                <a:lnTo>
                  <a:pt x="809" y="160"/>
                </a:lnTo>
                <a:lnTo>
                  <a:pt x="815" y="160"/>
                </a:lnTo>
                <a:lnTo>
                  <a:pt x="815" y="166"/>
                </a:lnTo>
                <a:close/>
                <a:moveTo>
                  <a:pt x="804" y="166"/>
                </a:moveTo>
                <a:lnTo>
                  <a:pt x="798" y="166"/>
                </a:lnTo>
                <a:lnTo>
                  <a:pt x="798" y="160"/>
                </a:lnTo>
                <a:lnTo>
                  <a:pt x="804" y="160"/>
                </a:lnTo>
                <a:lnTo>
                  <a:pt x="804" y="166"/>
                </a:lnTo>
                <a:close/>
                <a:moveTo>
                  <a:pt x="792" y="166"/>
                </a:moveTo>
                <a:lnTo>
                  <a:pt x="786" y="166"/>
                </a:lnTo>
                <a:lnTo>
                  <a:pt x="786" y="160"/>
                </a:lnTo>
                <a:lnTo>
                  <a:pt x="792" y="160"/>
                </a:lnTo>
                <a:lnTo>
                  <a:pt x="792" y="166"/>
                </a:lnTo>
                <a:close/>
                <a:moveTo>
                  <a:pt x="781" y="166"/>
                </a:moveTo>
                <a:lnTo>
                  <a:pt x="775" y="166"/>
                </a:lnTo>
                <a:lnTo>
                  <a:pt x="775" y="160"/>
                </a:lnTo>
                <a:lnTo>
                  <a:pt x="781" y="160"/>
                </a:lnTo>
                <a:lnTo>
                  <a:pt x="781" y="166"/>
                </a:lnTo>
                <a:close/>
                <a:moveTo>
                  <a:pt x="769" y="166"/>
                </a:moveTo>
                <a:lnTo>
                  <a:pt x="763" y="166"/>
                </a:lnTo>
                <a:lnTo>
                  <a:pt x="763" y="160"/>
                </a:lnTo>
                <a:lnTo>
                  <a:pt x="769" y="160"/>
                </a:lnTo>
                <a:lnTo>
                  <a:pt x="769" y="166"/>
                </a:lnTo>
                <a:close/>
                <a:moveTo>
                  <a:pt x="758" y="166"/>
                </a:moveTo>
                <a:lnTo>
                  <a:pt x="752" y="166"/>
                </a:lnTo>
                <a:lnTo>
                  <a:pt x="752" y="160"/>
                </a:lnTo>
                <a:lnTo>
                  <a:pt x="758" y="160"/>
                </a:lnTo>
                <a:lnTo>
                  <a:pt x="758" y="166"/>
                </a:lnTo>
                <a:close/>
                <a:moveTo>
                  <a:pt x="746" y="166"/>
                </a:moveTo>
                <a:lnTo>
                  <a:pt x="740" y="166"/>
                </a:lnTo>
                <a:lnTo>
                  <a:pt x="740" y="160"/>
                </a:lnTo>
                <a:lnTo>
                  <a:pt x="746" y="160"/>
                </a:lnTo>
                <a:lnTo>
                  <a:pt x="746" y="166"/>
                </a:lnTo>
                <a:close/>
                <a:moveTo>
                  <a:pt x="734" y="166"/>
                </a:moveTo>
                <a:lnTo>
                  <a:pt x="729" y="166"/>
                </a:lnTo>
                <a:lnTo>
                  <a:pt x="729" y="160"/>
                </a:lnTo>
                <a:lnTo>
                  <a:pt x="734" y="160"/>
                </a:lnTo>
                <a:lnTo>
                  <a:pt x="734" y="166"/>
                </a:lnTo>
                <a:close/>
                <a:moveTo>
                  <a:pt x="723" y="166"/>
                </a:moveTo>
                <a:lnTo>
                  <a:pt x="717" y="166"/>
                </a:lnTo>
                <a:lnTo>
                  <a:pt x="717" y="160"/>
                </a:lnTo>
                <a:lnTo>
                  <a:pt x="723" y="160"/>
                </a:lnTo>
                <a:lnTo>
                  <a:pt x="723" y="166"/>
                </a:lnTo>
                <a:close/>
                <a:moveTo>
                  <a:pt x="711" y="166"/>
                </a:moveTo>
                <a:lnTo>
                  <a:pt x="706" y="166"/>
                </a:lnTo>
                <a:lnTo>
                  <a:pt x="706" y="160"/>
                </a:lnTo>
                <a:lnTo>
                  <a:pt x="711" y="160"/>
                </a:lnTo>
                <a:lnTo>
                  <a:pt x="711" y="166"/>
                </a:lnTo>
                <a:close/>
                <a:moveTo>
                  <a:pt x="700" y="166"/>
                </a:moveTo>
                <a:lnTo>
                  <a:pt x="694" y="166"/>
                </a:lnTo>
                <a:lnTo>
                  <a:pt x="694" y="160"/>
                </a:lnTo>
                <a:lnTo>
                  <a:pt x="700" y="160"/>
                </a:lnTo>
                <a:lnTo>
                  <a:pt x="700" y="166"/>
                </a:lnTo>
                <a:close/>
                <a:moveTo>
                  <a:pt x="688" y="166"/>
                </a:moveTo>
                <a:lnTo>
                  <a:pt x="683" y="166"/>
                </a:lnTo>
                <a:lnTo>
                  <a:pt x="683" y="160"/>
                </a:lnTo>
                <a:lnTo>
                  <a:pt x="688" y="160"/>
                </a:lnTo>
                <a:lnTo>
                  <a:pt x="688" y="166"/>
                </a:lnTo>
                <a:close/>
                <a:moveTo>
                  <a:pt x="677" y="166"/>
                </a:moveTo>
                <a:lnTo>
                  <a:pt x="671" y="166"/>
                </a:lnTo>
                <a:lnTo>
                  <a:pt x="671" y="160"/>
                </a:lnTo>
                <a:lnTo>
                  <a:pt x="677" y="160"/>
                </a:lnTo>
                <a:lnTo>
                  <a:pt x="677" y="166"/>
                </a:lnTo>
                <a:close/>
                <a:moveTo>
                  <a:pt x="665" y="166"/>
                </a:moveTo>
                <a:lnTo>
                  <a:pt x="660" y="166"/>
                </a:lnTo>
                <a:lnTo>
                  <a:pt x="660" y="160"/>
                </a:lnTo>
                <a:lnTo>
                  <a:pt x="665" y="160"/>
                </a:lnTo>
                <a:lnTo>
                  <a:pt x="665" y="166"/>
                </a:lnTo>
                <a:close/>
                <a:moveTo>
                  <a:pt x="654" y="166"/>
                </a:moveTo>
                <a:lnTo>
                  <a:pt x="648" y="166"/>
                </a:lnTo>
                <a:lnTo>
                  <a:pt x="648" y="160"/>
                </a:lnTo>
                <a:lnTo>
                  <a:pt x="654" y="160"/>
                </a:lnTo>
                <a:lnTo>
                  <a:pt x="654" y="166"/>
                </a:lnTo>
                <a:close/>
                <a:moveTo>
                  <a:pt x="642" y="166"/>
                </a:moveTo>
                <a:lnTo>
                  <a:pt x="637" y="166"/>
                </a:lnTo>
                <a:lnTo>
                  <a:pt x="637" y="160"/>
                </a:lnTo>
                <a:lnTo>
                  <a:pt x="642" y="160"/>
                </a:lnTo>
                <a:lnTo>
                  <a:pt x="642" y="166"/>
                </a:lnTo>
                <a:close/>
                <a:moveTo>
                  <a:pt x="631" y="166"/>
                </a:moveTo>
                <a:lnTo>
                  <a:pt x="625" y="166"/>
                </a:lnTo>
                <a:lnTo>
                  <a:pt x="625" y="160"/>
                </a:lnTo>
                <a:lnTo>
                  <a:pt x="631" y="160"/>
                </a:lnTo>
                <a:lnTo>
                  <a:pt x="631" y="166"/>
                </a:lnTo>
                <a:close/>
                <a:moveTo>
                  <a:pt x="619" y="166"/>
                </a:moveTo>
                <a:lnTo>
                  <a:pt x="613" y="166"/>
                </a:lnTo>
                <a:lnTo>
                  <a:pt x="613" y="160"/>
                </a:lnTo>
                <a:lnTo>
                  <a:pt x="619" y="160"/>
                </a:lnTo>
                <a:lnTo>
                  <a:pt x="619" y="166"/>
                </a:lnTo>
                <a:close/>
                <a:moveTo>
                  <a:pt x="608" y="166"/>
                </a:moveTo>
                <a:lnTo>
                  <a:pt x="602" y="166"/>
                </a:lnTo>
                <a:lnTo>
                  <a:pt x="602" y="160"/>
                </a:lnTo>
                <a:lnTo>
                  <a:pt x="608" y="160"/>
                </a:lnTo>
                <a:lnTo>
                  <a:pt x="608" y="166"/>
                </a:lnTo>
                <a:close/>
                <a:moveTo>
                  <a:pt x="596" y="166"/>
                </a:moveTo>
                <a:lnTo>
                  <a:pt x="590" y="166"/>
                </a:lnTo>
                <a:lnTo>
                  <a:pt x="590" y="160"/>
                </a:lnTo>
                <a:lnTo>
                  <a:pt x="596" y="160"/>
                </a:lnTo>
                <a:lnTo>
                  <a:pt x="596" y="166"/>
                </a:lnTo>
                <a:close/>
                <a:moveTo>
                  <a:pt x="585" y="166"/>
                </a:moveTo>
                <a:lnTo>
                  <a:pt x="579" y="166"/>
                </a:lnTo>
                <a:lnTo>
                  <a:pt x="579" y="160"/>
                </a:lnTo>
                <a:lnTo>
                  <a:pt x="585" y="160"/>
                </a:lnTo>
                <a:lnTo>
                  <a:pt x="585" y="166"/>
                </a:lnTo>
                <a:close/>
                <a:moveTo>
                  <a:pt x="573" y="166"/>
                </a:moveTo>
                <a:lnTo>
                  <a:pt x="567" y="166"/>
                </a:lnTo>
                <a:lnTo>
                  <a:pt x="567" y="160"/>
                </a:lnTo>
                <a:lnTo>
                  <a:pt x="573" y="160"/>
                </a:lnTo>
                <a:lnTo>
                  <a:pt x="573" y="166"/>
                </a:lnTo>
                <a:close/>
                <a:moveTo>
                  <a:pt x="562" y="166"/>
                </a:moveTo>
                <a:lnTo>
                  <a:pt x="556" y="166"/>
                </a:lnTo>
                <a:lnTo>
                  <a:pt x="556" y="160"/>
                </a:lnTo>
                <a:lnTo>
                  <a:pt x="562" y="160"/>
                </a:lnTo>
                <a:lnTo>
                  <a:pt x="562" y="166"/>
                </a:lnTo>
                <a:close/>
                <a:moveTo>
                  <a:pt x="550" y="166"/>
                </a:moveTo>
                <a:lnTo>
                  <a:pt x="544" y="166"/>
                </a:lnTo>
                <a:lnTo>
                  <a:pt x="544" y="160"/>
                </a:lnTo>
                <a:lnTo>
                  <a:pt x="550" y="160"/>
                </a:lnTo>
                <a:lnTo>
                  <a:pt x="550" y="166"/>
                </a:lnTo>
                <a:close/>
                <a:moveTo>
                  <a:pt x="539" y="166"/>
                </a:moveTo>
                <a:lnTo>
                  <a:pt x="533" y="166"/>
                </a:lnTo>
                <a:lnTo>
                  <a:pt x="533" y="160"/>
                </a:lnTo>
                <a:lnTo>
                  <a:pt x="539" y="160"/>
                </a:lnTo>
                <a:lnTo>
                  <a:pt x="539" y="166"/>
                </a:lnTo>
                <a:close/>
                <a:moveTo>
                  <a:pt x="527" y="166"/>
                </a:moveTo>
                <a:lnTo>
                  <a:pt x="521" y="166"/>
                </a:lnTo>
                <a:lnTo>
                  <a:pt x="521" y="160"/>
                </a:lnTo>
                <a:lnTo>
                  <a:pt x="527" y="160"/>
                </a:lnTo>
                <a:lnTo>
                  <a:pt x="527" y="166"/>
                </a:lnTo>
                <a:close/>
                <a:moveTo>
                  <a:pt x="515" y="166"/>
                </a:moveTo>
                <a:lnTo>
                  <a:pt x="510" y="166"/>
                </a:lnTo>
                <a:lnTo>
                  <a:pt x="510" y="160"/>
                </a:lnTo>
                <a:lnTo>
                  <a:pt x="515" y="160"/>
                </a:lnTo>
                <a:lnTo>
                  <a:pt x="515" y="166"/>
                </a:lnTo>
                <a:close/>
                <a:moveTo>
                  <a:pt x="504" y="166"/>
                </a:moveTo>
                <a:lnTo>
                  <a:pt x="498" y="166"/>
                </a:lnTo>
                <a:lnTo>
                  <a:pt x="498" y="160"/>
                </a:lnTo>
                <a:lnTo>
                  <a:pt x="504" y="160"/>
                </a:lnTo>
                <a:lnTo>
                  <a:pt x="504" y="166"/>
                </a:lnTo>
                <a:close/>
                <a:moveTo>
                  <a:pt x="492" y="166"/>
                </a:moveTo>
                <a:lnTo>
                  <a:pt x="487" y="166"/>
                </a:lnTo>
                <a:lnTo>
                  <a:pt x="487" y="160"/>
                </a:lnTo>
                <a:lnTo>
                  <a:pt x="492" y="160"/>
                </a:lnTo>
                <a:lnTo>
                  <a:pt x="492" y="166"/>
                </a:lnTo>
                <a:close/>
                <a:moveTo>
                  <a:pt x="481" y="166"/>
                </a:moveTo>
                <a:lnTo>
                  <a:pt x="475" y="166"/>
                </a:lnTo>
                <a:lnTo>
                  <a:pt x="475" y="160"/>
                </a:lnTo>
                <a:lnTo>
                  <a:pt x="481" y="160"/>
                </a:lnTo>
                <a:lnTo>
                  <a:pt x="481" y="166"/>
                </a:lnTo>
                <a:close/>
                <a:moveTo>
                  <a:pt x="469" y="166"/>
                </a:moveTo>
                <a:lnTo>
                  <a:pt x="464" y="166"/>
                </a:lnTo>
                <a:lnTo>
                  <a:pt x="464" y="160"/>
                </a:lnTo>
                <a:lnTo>
                  <a:pt x="469" y="160"/>
                </a:lnTo>
                <a:lnTo>
                  <a:pt x="469" y="166"/>
                </a:lnTo>
                <a:close/>
                <a:moveTo>
                  <a:pt x="458" y="166"/>
                </a:moveTo>
                <a:lnTo>
                  <a:pt x="452" y="166"/>
                </a:lnTo>
                <a:lnTo>
                  <a:pt x="452" y="160"/>
                </a:lnTo>
                <a:lnTo>
                  <a:pt x="458" y="160"/>
                </a:lnTo>
                <a:lnTo>
                  <a:pt x="458" y="166"/>
                </a:lnTo>
                <a:close/>
                <a:moveTo>
                  <a:pt x="446" y="166"/>
                </a:moveTo>
                <a:lnTo>
                  <a:pt x="441" y="166"/>
                </a:lnTo>
                <a:lnTo>
                  <a:pt x="441" y="160"/>
                </a:lnTo>
                <a:lnTo>
                  <a:pt x="446" y="160"/>
                </a:lnTo>
                <a:lnTo>
                  <a:pt x="446" y="166"/>
                </a:lnTo>
                <a:close/>
                <a:moveTo>
                  <a:pt x="435" y="166"/>
                </a:moveTo>
                <a:lnTo>
                  <a:pt x="429" y="166"/>
                </a:lnTo>
                <a:lnTo>
                  <a:pt x="429" y="160"/>
                </a:lnTo>
                <a:lnTo>
                  <a:pt x="435" y="160"/>
                </a:lnTo>
                <a:lnTo>
                  <a:pt x="435" y="166"/>
                </a:lnTo>
                <a:close/>
                <a:moveTo>
                  <a:pt x="423" y="166"/>
                </a:moveTo>
                <a:lnTo>
                  <a:pt x="417" y="166"/>
                </a:lnTo>
                <a:lnTo>
                  <a:pt x="417" y="160"/>
                </a:lnTo>
                <a:lnTo>
                  <a:pt x="423" y="160"/>
                </a:lnTo>
                <a:lnTo>
                  <a:pt x="423" y="166"/>
                </a:lnTo>
                <a:close/>
                <a:moveTo>
                  <a:pt x="412" y="166"/>
                </a:moveTo>
                <a:lnTo>
                  <a:pt x="406" y="166"/>
                </a:lnTo>
                <a:lnTo>
                  <a:pt x="406" y="160"/>
                </a:lnTo>
                <a:lnTo>
                  <a:pt x="412" y="160"/>
                </a:lnTo>
                <a:lnTo>
                  <a:pt x="412" y="166"/>
                </a:lnTo>
                <a:close/>
                <a:moveTo>
                  <a:pt x="400" y="166"/>
                </a:moveTo>
                <a:lnTo>
                  <a:pt x="394" y="166"/>
                </a:lnTo>
                <a:lnTo>
                  <a:pt x="394" y="160"/>
                </a:lnTo>
                <a:lnTo>
                  <a:pt x="400" y="160"/>
                </a:lnTo>
                <a:lnTo>
                  <a:pt x="400" y="166"/>
                </a:lnTo>
                <a:close/>
                <a:moveTo>
                  <a:pt x="389" y="166"/>
                </a:moveTo>
                <a:lnTo>
                  <a:pt x="383" y="166"/>
                </a:lnTo>
                <a:lnTo>
                  <a:pt x="383" y="160"/>
                </a:lnTo>
                <a:lnTo>
                  <a:pt x="389" y="160"/>
                </a:lnTo>
                <a:lnTo>
                  <a:pt x="389" y="166"/>
                </a:lnTo>
                <a:close/>
                <a:moveTo>
                  <a:pt x="377" y="166"/>
                </a:moveTo>
                <a:lnTo>
                  <a:pt x="371" y="166"/>
                </a:lnTo>
                <a:lnTo>
                  <a:pt x="371" y="160"/>
                </a:lnTo>
                <a:lnTo>
                  <a:pt x="377" y="160"/>
                </a:lnTo>
                <a:lnTo>
                  <a:pt x="377" y="166"/>
                </a:lnTo>
                <a:close/>
                <a:moveTo>
                  <a:pt x="366" y="166"/>
                </a:moveTo>
                <a:lnTo>
                  <a:pt x="360" y="166"/>
                </a:lnTo>
                <a:lnTo>
                  <a:pt x="360" y="160"/>
                </a:lnTo>
                <a:lnTo>
                  <a:pt x="366" y="160"/>
                </a:lnTo>
                <a:lnTo>
                  <a:pt x="366" y="166"/>
                </a:lnTo>
                <a:close/>
                <a:moveTo>
                  <a:pt x="354" y="166"/>
                </a:moveTo>
                <a:lnTo>
                  <a:pt x="348" y="166"/>
                </a:lnTo>
                <a:lnTo>
                  <a:pt x="348" y="160"/>
                </a:lnTo>
                <a:lnTo>
                  <a:pt x="354" y="160"/>
                </a:lnTo>
                <a:lnTo>
                  <a:pt x="354" y="166"/>
                </a:lnTo>
                <a:close/>
                <a:moveTo>
                  <a:pt x="343" y="166"/>
                </a:moveTo>
                <a:lnTo>
                  <a:pt x="337" y="166"/>
                </a:lnTo>
                <a:lnTo>
                  <a:pt x="337" y="160"/>
                </a:lnTo>
                <a:lnTo>
                  <a:pt x="343" y="160"/>
                </a:lnTo>
                <a:lnTo>
                  <a:pt x="343" y="166"/>
                </a:lnTo>
                <a:close/>
                <a:moveTo>
                  <a:pt x="331" y="166"/>
                </a:moveTo>
                <a:lnTo>
                  <a:pt x="325" y="166"/>
                </a:lnTo>
                <a:lnTo>
                  <a:pt x="325" y="160"/>
                </a:lnTo>
                <a:lnTo>
                  <a:pt x="331" y="160"/>
                </a:lnTo>
                <a:lnTo>
                  <a:pt x="331" y="166"/>
                </a:lnTo>
                <a:close/>
                <a:moveTo>
                  <a:pt x="320" y="166"/>
                </a:moveTo>
                <a:lnTo>
                  <a:pt x="314" y="166"/>
                </a:lnTo>
                <a:lnTo>
                  <a:pt x="314" y="160"/>
                </a:lnTo>
                <a:lnTo>
                  <a:pt x="320" y="160"/>
                </a:lnTo>
                <a:lnTo>
                  <a:pt x="320" y="166"/>
                </a:lnTo>
                <a:close/>
                <a:moveTo>
                  <a:pt x="308" y="166"/>
                </a:moveTo>
                <a:lnTo>
                  <a:pt x="302" y="166"/>
                </a:lnTo>
                <a:lnTo>
                  <a:pt x="302" y="160"/>
                </a:lnTo>
                <a:lnTo>
                  <a:pt x="308" y="160"/>
                </a:lnTo>
                <a:lnTo>
                  <a:pt x="308" y="166"/>
                </a:lnTo>
                <a:close/>
                <a:moveTo>
                  <a:pt x="296" y="166"/>
                </a:moveTo>
                <a:lnTo>
                  <a:pt x="291" y="166"/>
                </a:lnTo>
                <a:lnTo>
                  <a:pt x="291" y="160"/>
                </a:lnTo>
                <a:lnTo>
                  <a:pt x="296" y="160"/>
                </a:lnTo>
                <a:lnTo>
                  <a:pt x="296" y="166"/>
                </a:lnTo>
                <a:close/>
                <a:moveTo>
                  <a:pt x="285" y="166"/>
                </a:moveTo>
                <a:lnTo>
                  <a:pt x="279" y="166"/>
                </a:lnTo>
                <a:lnTo>
                  <a:pt x="279" y="160"/>
                </a:lnTo>
                <a:lnTo>
                  <a:pt x="285" y="160"/>
                </a:lnTo>
                <a:lnTo>
                  <a:pt x="285" y="166"/>
                </a:lnTo>
                <a:close/>
                <a:moveTo>
                  <a:pt x="273" y="166"/>
                </a:moveTo>
                <a:lnTo>
                  <a:pt x="268" y="166"/>
                </a:lnTo>
                <a:lnTo>
                  <a:pt x="268" y="160"/>
                </a:lnTo>
                <a:lnTo>
                  <a:pt x="273" y="160"/>
                </a:lnTo>
                <a:lnTo>
                  <a:pt x="273" y="166"/>
                </a:lnTo>
                <a:close/>
                <a:moveTo>
                  <a:pt x="262" y="166"/>
                </a:moveTo>
                <a:lnTo>
                  <a:pt x="256" y="166"/>
                </a:lnTo>
                <a:lnTo>
                  <a:pt x="256" y="160"/>
                </a:lnTo>
                <a:lnTo>
                  <a:pt x="262" y="160"/>
                </a:lnTo>
                <a:lnTo>
                  <a:pt x="262" y="166"/>
                </a:lnTo>
                <a:close/>
                <a:moveTo>
                  <a:pt x="250" y="166"/>
                </a:moveTo>
                <a:lnTo>
                  <a:pt x="245" y="166"/>
                </a:lnTo>
                <a:lnTo>
                  <a:pt x="245" y="160"/>
                </a:lnTo>
                <a:lnTo>
                  <a:pt x="250" y="160"/>
                </a:lnTo>
                <a:lnTo>
                  <a:pt x="250" y="166"/>
                </a:lnTo>
                <a:close/>
                <a:moveTo>
                  <a:pt x="239" y="166"/>
                </a:moveTo>
                <a:lnTo>
                  <a:pt x="233" y="166"/>
                </a:lnTo>
                <a:lnTo>
                  <a:pt x="233" y="160"/>
                </a:lnTo>
                <a:lnTo>
                  <a:pt x="239" y="160"/>
                </a:lnTo>
                <a:lnTo>
                  <a:pt x="239" y="166"/>
                </a:lnTo>
                <a:close/>
                <a:moveTo>
                  <a:pt x="227" y="166"/>
                </a:moveTo>
                <a:lnTo>
                  <a:pt x="222" y="166"/>
                </a:lnTo>
                <a:lnTo>
                  <a:pt x="222" y="160"/>
                </a:lnTo>
                <a:lnTo>
                  <a:pt x="227" y="160"/>
                </a:lnTo>
                <a:lnTo>
                  <a:pt x="227" y="166"/>
                </a:lnTo>
                <a:close/>
                <a:moveTo>
                  <a:pt x="216" y="166"/>
                </a:moveTo>
                <a:lnTo>
                  <a:pt x="210" y="166"/>
                </a:lnTo>
                <a:lnTo>
                  <a:pt x="210" y="160"/>
                </a:lnTo>
                <a:lnTo>
                  <a:pt x="216" y="160"/>
                </a:lnTo>
                <a:lnTo>
                  <a:pt x="216" y="166"/>
                </a:lnTo>
                <a:close/>
                <a:moveTo>
                  <a:pt x="204" y="166"/>
                </a:moveTo>
                <a:lnTo>
                  <a:pt x="198" y="166"/>
                </a:lnTo>
                <a:lnTo>
                  <a:pt x="198" y="160"/>
                </a:lnTo>
                <a:lnTo>
                  <a:pt x="204" y="160"/>
                </a:lnTo>
                <a:lnTo>
                  <a:pt x="204" y="166"/>
                </a:lnTo>
                <a:close/>
                <a:moveTo>
                  <a:pt x="193" y="166"/>
                </a:moveTo>
                <a:lnTo>
                  <a:pt x="187" y="166"/>
                </a:lnTo>
                <a:lnTo>
                  <a:pt x="187" y="160"/>
                </a:lnTo>
                <a:lnTo>
                  <a:pt x="193" y="160"/>
                </a:lnTo>
                <a:lnTo>
                  <a:pt x="193" y="166"/>
                </a:lnTo>
                <a:close/>
                <a:moveTo>
                  <a:pt x="181" y="166"/>
                </a:moveTo>
                <a:lnTo>
                  <a:pt x="175" y="166"/>
                </a:lnTo>
                <a:lnTo>
                  <a:pt x="175" y="160"/>
                </a:lnTo>
                <a:lnTo>
                  <a:pt x="181" y="160"/>
                </a:lnTo>
                <a:lnTo>
                  <a:pt x="181" y="166"/>
                </a:lnTo>
                <a:close/>
                <a:moveTo>
                  <a:pt x="170" y="166"/>
                </a:moveTo>
                <a:lnTo>
                  <a:pt x="164" y="166"/>
                </a:lnTo>
                <a:lnTo>
                  <a:pt x="164" y="160"/>
                </a:lnTo>
                <a:lnTo>
                  <a:pt x="170" y="160"/>
                </a:lnTo>
                <a:lnTo>
                  <a:pt x="170" y="166"/>
                </a:lnTo>
                <a:close/>
                <a:moveTo>
                  <a:pt x="158" y="166"/>
                </a:moveTo>
                <a:lnTo>
                  <a:pt x="152" y="166"/>
                </a:lnTo>
                <a:lnTo>
                  <a:pt x="152" y="160"/>
                </a:lnTo>
                <a:lnTo>
                  <a:pt x="158" y="160"/>
                </a:lnTo>
                <a:lnTo>
                  <a:pt x="158" y="166"/>
                </a:lnTo>
                <a:close/>
                <a:moveTo>
                  <a:pt x="147" y="166"/>
                </a:moveTo>
                <a:lnTo>
                  <a:pt x="141" y="166"/>
                </a:lnTo>
                <a:lnTo>
                  <a:pt x="141" y="160"/>
                </a:lnTo>
                <a:lnTo>
                  <a:pt x="147" y="160"/>
                </a:lnTo>
                <a:lnTo>
                  <a:pt x="147" y="166"/>
                </a:lnTo>
                <a:close/>
                <a:moveTo>
                  <a:pt x="135" y="166"/>
                </a:moveTo>
                <a:lnTo>
                  <a:pt x="129" y="166"/>
                </a:lnTo>
                <a:lnTo>
                  <a:pt x="129" y="160"/>
                </a:lnTo>
                <a:lnTo>
                  <a:pt x="135" y="160"/>
                </a:lnTo>
                <a:lnTo>
                  <a:pt x="135" y="166"/>
                </a:lnTo>
                <a:close/>
                <a:moveTo>
                  <a:pt x="124" y="166"/>
                </a:moveTo>
                <a:lnTo>
                  <a:pt x="118" y="166"/>
                </a:lnTo>
                <a:lnTo>
                  <a:pt x="118" y="160"/>
                </a:lnTo>
                <a:lnTo>
                  <a:pt x="124" y="160"/>
                </a:lnTo>
                <a:lnTo>
                  <a:pt x="124" y="166"/>
                </a:lnTo>
                <a:close/>
                <a:moveTo>
                  <a:pt x="112" y="166"/>
                </a:moveTo>
                <a:lnTo>
                  <a:pt x="106" y="166"/>
                </a:lnTo>
                <a:lnTo>
                  <a:pt x="106" y="160"/>
                </a:lnTo>
                <a:lnTo>
                  <a:pt x="112" y="160"/>
                </a:lnTo>
                <a:lnTo>
                  <a:pt x="112" y="166"/>
                </a:lnTo>
                <a:close/>
                <a:moveTo>
                  <a:pt x="100" y="166"/>
                </a:moveTo>
                <a:lnTo>
                  <a:pt x="95" y="166"/>
                </a:lnTo>
                <a:lnTo>
                  <a:pt x="95" y="160"/>
                </a:lnTo>
                <a:lnTo>
                  <a:pt x="100" y="160"/>
                </a:lnTo>
                <a:lnTo>
                  <a:pt x="100" y="166"/>
                </a:lnTo>
                <a:close/>
                <a:moveTo>
                  <a:pt x="89" y="166"/>
                </a:moveTo>
                <a:lnTo>
                  <a:pt x="83" y="166"/>
                </a:lnTo>
                <a:lnTo>
                  <a:pt x="83" y="160"/>
                </a:lnTo>
                <a:lnTo>
                  <a:pt x="89" y="160"/>
                </a:lnTo>
                <a:lnTo>
                  <a:pt x="89" y="166"/>
                </a:lnTo>
                <a:close/>
                <a:moveTo>
                  <a:pt x="77" y="166"/>
                </a:moveTo>
                <a:lnTo>
                  <a:pt x="72" y="166"/>
                </a:lnTo>
                <a:lnTo>
                  <a:pt x="72" y="160"/>
                </a:lnTo>
                <a:lnTo>
                  <a:pt x="77" y="160"/>
                </a:lnTo>
                <a:lnTo>
                  <a:pt x="77" y="166"/>
                </a:lnTo>
                <a:close/>
                <a:moveTo>
                  <a:pt x="66" y="166"/>
                </a:moveTo>
                <a:lnTo>
                  <a:pt x="60" y="166"/>
                </a:lnTo>
                <a:lnTo>
                  <a:pt x="60" y="160"/>
                </a:lnTo>
                <a:lnTo>
                  <a:pt x="66" y="160"/>
                </a:lnTo>
                <a:lnTo>
                  <a:pt x="66" y="166"/>
                </a:lnTo>
                <a:close/>
                <a:moveTo>
                  <a:pt x="54" y="166"/>
                </a:moveTo>
                <a:lnTo>
                  <a:pt x="49" y="166"/>
                </a:lnTo>
                <a:lnTo>
                  <a:pt x="49" y="160"/>
                </a:lnTo>
                <a:lnTo>
                  <a:pt x="54" y="160"/>
                </a:lnTo>
                <a:lnTo>
                  <a:pt x="54" y="166"/>
                </a:lnTo>
                <a:close/>
                <a:moveTo>
                  <a:pt x="43" y="166"/>
                </a:moveTo>
                <a:lnTo>
                  <a:pt x="37" y="166"/>
                </a:lnTo>
                <a:lnTo>
                  <a:pt x="37" y="160"/>
                </a:lnTo>
                <a:lnTo>
                  <a:pt x="43" y="160"/>
                </a:lnTo>
                <a:lnTo>
                  <a:pt x="43" y="166"/>
                </a:lnTo>
                <a:close/>
                <a:moveTo>
                  <a:pt x="31" y="166"/>
                </a:moveTo>
                <a:lnTo>
                  <a:pt x="26" y="166"/>
                </a:lnTo>
                <a:lnTo>
                  <a:pt x="26" y="160"/>
                </a:lnTo>
                <a:lnTo>
                  <a:pt x="31" y="160"/>
                </a:lnTo>
                <a:lnTo>
                  <a:pt x="31" y="166"/>
                </a:lnTo>
                <a:close/>
                <a:moveTo>
                  <a:pt x="20" y="166"/>
                </a:moveTo>
                <a:lnTo>
                  <a:pt x="14" y="166"/>
                </a:lnTo>
                <a:lnTo>
                  <a:pt x="14" y="160"/>
                </a:lnTo>
                <a:lnTo>
                  <a:pt x="20" y="160"/>
                </a:lnTo>
                <a:lnTo>
                  <a:pt x="20" y="166"/>
                </a:lnTo>
                <a:close/>
                <a:moveTo>
                  <a:pt x="8" y="166"/>
                </a:moveTo>
                <a:lnTo>
                  <a:pt x="3" y="166"/>
                </a:lnTo>
                <a:lnTo>
                  <a:pt x="3" y="160"/>
                </a:lnTo>
                <a:lnTo>
                  <a:pt x="8" y="160"/>
                </a:lnTo>
                <a:lnTo>
                  <a:pt x="8" y="166"/>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66" name="Rectangle 74"/>
          <p:cNvSpPr>
            <a:spLocks noChangeArrowheads="1"/>
          </p:cNvSpPr>
          <p:nvPr/>
        </p:nvSpPr>
        <p:spPr bwMode="auto">
          <a:xfrm>
            <a:off x="2087563" y="4232275"/>
            <a:ext cx="1357312"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compartimentazione</a:t>
            </a:r>
            <a:endParaRPr lang="it-IT" altLang="it-IT" smtClean="0">
              <a:solidFill>
                <a:prstClr val="black"/>
              </a:solidFill>
              <a:latin typeface="Arial" pitchFamily="34" charset="0"/>
              <a:cs typeface="Arial" pitchFamily="34" charset="0"/>
            </a:endParaRPr>
          </a:p>
        </p:txBody>
      </p:sp>
      <p:sp>
        <p:nvSpPr>
          <p:cNvPr id="25667" name="Rectangle 75"/>
          <p:cNvSpPr>
            <a:spLocks noChangeArrowheads="1"/>
          </p:cNvSpPr>
          <p:nvPr/>
        </p:nvSpPr>
        <p:spPr bwMode="auto">
          <a:xfrm>
            <a:off x="3446463" y="4232275"/>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68" name="Rectangle 76"/>
          <p:cNvSpPr>
            <a:spLocks noChangeArrowheads="1"/>
          </p:cNvSpPr>
          <p:nvPr/>
        </p:nvSpPr>
        <p:spPr bwMode="auto">
          <a:xfrm>
            <a:off x="1990725" y="3502025"/>
            <a:ext cx="2209800" cy="227013"/>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69" name="Freeform 77"/>
          <p:cNvSpPr>
            <a:spLocks noEditPoints="1"/>
          </p:cNvSpPr>
          <p:nvPr/>
        </p:nvSpPr>
        <p:spPr bwMode="auto">
          <a:xfrm>
            <a:off x="1989138" y="3500438"/>
            <a:ext cx="2212975" cy="230187"/>
          </a:xfrm>
          <a:custGeom>
            <a:avLst/>
            <a:gdLst>
              <a:gd name="T0" fmla="*/ 2147483647 w 1394"/>
              <a:gd name="T1" fmla="*/ 2147483647 h 145"/>
              <a:gd name="T2" fmla="*/ 0 w 1394"/>
              <a:gd name="T3" fmla="*/ 2147483647 h 145"/>
              <a:gd name="T4" fmla="*/ 2147483647 w 1394"/>
              <a:gd name="T5" fmla="*/ 2147483647 h 145"/>
              <a:gd name="T6" fmla="*/ 2147483647 w 1394"/>
              <a:gd name="T7" fmla="*/ 2147483647 h 145"/>
              <a:gd name="T8" fmla="*/ 2147483647 w 1394"/>
              <a:gd name="T9" fmla="*/ 0 h 145"/>
              <a:gd name="T10" fmla="*/ 2147483647 w 1394"/>
              <a:gd name="T11" fmla="*/ 0 h 145"/>
              <a:gd name="T12" fmla="*/ 2147483647 w 1394"/>
              <a:gd name="T13" fmla="*/ 2147483647 h 145"/>
              <a:gd name="T14" fmla="*/ 2147483647 w 1394"/>
              <a:gd name="T15" fmla="*/ 0 h 145"/>
              <a:gd name="T16" fmla="*/ 2147483647 w 1394"/>
              <a:gd name="T17" fmla="*/ 2147483647 h 145"/>
              <a:gd name="T18" fmla="*/ 2147483647 w 1394"/>
              <a:gd name="T19" fmla="*/ 0 h 145"/>
              <a:gd name="T20" fmla="*/ 2147483647 w 1394"/>
              <a:gd name="T21" fmla="*/ 0 h 145"/>
              <a:gd name="T22" fmla="*/ 2147483647 w 1394"/>
              <a:gd name="T23" fmla="*/ 2147483647 h 145"/>
              <a:gd name="T24" fmla="*/ 2147483647 w 1394"/>
              <a:gd name="T25" fmla="*/ 0 h 145"/>
              <a:gd name="T26" fmla="*/ 2147483647 w 1394"/>
              <a:gd name="T27" fmla="*/ 2147483647 h 145"/>
              <a:gd name="T28" fmla="*/ 2147483647 w 1394"/>
              <a:gd name="T29" fmla="*/ 0 h 145"/>
              <a:gd name="T30" fmla="*/ 2147483647 w 1394"/>
              <a:gd name="T31" fmla="*/ 0 h 145"/>
              <a:gd name="T32" fmla="*/ 2147483647 w 1394"/>
              <a:gd name="T33" fmla="*/ 2147483647 h 145"/>
              <a:gd name="T34" fmla="*/ 2147483647 w 1394"/>
              <a:gd name="T35" fmla="*/ 0 h 145"/>
              <a:gd name="T36" fmla="*/ 2147483647 w 1394"/>
              <a:gd name="T37" fmla="*/ 2147483647 h 145"/>
              <a:gd name="T38" fmla="*/ 2147483647 w 1394"/>
              <a:gd name="T39" fmla="*/ 0 h 145"/>
              <a:gd name="T40" fmla="*/ 2147483647 w 1394"/>
              <a:gd name="T41" fmla="*/ 0 h 145"/>
              <a:gd name="T42" fmla="*/ 2147483647 w 1394"/>
              <a:gd name="T43" fmla="*/ 2147483647 h 145"/>
              <a:gd name="T44" fmla="*/ 2147483647 w 1394"/>
              <a:gd name="T45" fmla="*/ 0 h 145"/>
              <a:gd name="T46" fmla="*/ 2147483647 w 1394"/>
              <a:gd name="T47" fmla="*/ 2147483647 h 145"/>
              <a:gd name="T48" fmla="*/ 2147483647 w 1394"/>
              <a:gd name="T49" fmla="*/ 0 h 145"/>
              <a:gd name="T50" fmla="*/ 2147483647 w 1394"/>
              <a:gd name="T51" fmla="*/ 0 h 145"/>
              <a:gd name="T52" fmla="*/ 2147483647 w 1394"/>
              <a:gd name="T53" fmla="*/ 2147483647 h 145"/>
              <a:gd name="T54" fmla="*/ 2147483647 w 1394"/>
              <a:gd name="T55" fmla="*/ 0 h 145"/>
              <a:gd name="T56" fmla="*/ 2147483647 w 1394"/>
              <a:gd name="T57" fmla="*/ 2147483647 h 145"/>
              <a:gd name="T58" fmla="*/ 2147483647 w 1394"/>
              <a:gd name="T59" fmla="*/ 0 h 145"/>
              <a:gd name="T60" fmla="*/ 2147483647 w 1394"/>
              <a:gd name="T61" fmla="*/ 0 h 145"/>
              <a:gd name="T62" fmla="*/ 2147483647 w 1394"/>
              <a:gd name="T63" fmla="*/ 2147483647 h 145"/>
              <a:gd name="T64" fmla="*/ 2147483647 w 1394"/>
              <a:gd name="T65" fmla="*/ 2147483647 h 145"/>
              <a:gd name="T66" fmla="*/ 2147483647 w 1394"/>
              <a:gd name="T67" fmla="*/ 2147483647 h 145"/>
              <a:gd name="T68" fmla="*/ 2147483647 w 1394"/>
              <a:gd name="T69" fmla="*/ 2147483647 h 145"/>
              <a:gd name="T70" fmla="*/ 2147483647 w 1394"/>
              <a:gd name="T71" fmla="*/ 2147483647 h 145"/>
              <a:gd name="T72" fmla="*/ 2147483647 w 1394"/>
              <a:gd name="T73" fmla="*/ 2147483647 h 145"/>
              <a:gd name="T74" fmla="*/ 2147483647 w 1394"/>
              <a:gd name="T75" fmla="*/ 2147483647 h 145"/>
              <a:gd name="T76" fmla="*/ 2147483647 w 1394"/>
              <a:gd name="T77" fmla="*/ 2147483647 h 145"/>
              <a:gd name="T78" fmla="*/ 2147483647 w 1394"/>
              <a:gd name="T79" fmla="*/ 2147483647 h 145"/>
              <a:gd name="T80" fmla="*/ 2147483647 w 1394"/>
              <a:gd name="T81" fmla="*/ 2147483647 h 145"/>
              <a:gd name="T82" fmla="*/ 2147483647 w 1394"/>
              <a:gd name="T83" fmla="*/ 2147483647 h 145"/>
              <a:gd name="T84" fmla="*/ 2147483647 w 1394"/>
              <a:gd name="T85" fmla="*/ 2147483647 h 145"/>
              <a:gd name="T86" fmla="*/ 2147483647 w 1394"/>
              <a:gd name="T87" fmla="*/ 2147483647 h 145"/>
              <a:gd name="T88" fmla="*/ 2147483647 w 1394"/>
              <a:gd name="T89" fmla="*/ 2147483647 h 145"/>
              <a:gd name="T90" fmla="*/ 2147483647 w 1394"/>
              <a:gd name="T91" fmla="*/ 2147483647 h 145"/>
              <a:gd name="T92" fmla="*/ 2147483647 w 1394"/>
              <a:gd name="T93" fmla="*/ 2147483647 h 145"/>
              <a:gd name="T94" fmla="*/ 2147483647 w 1394"/>
              <a:gd name="T95" fmla="*/ 2147483647 h 145"/>
              <a:gd name="T96" fmla="*/ 2147483647 w 1394"/>
              <a:gd name="T97" fmla="*/ 2147483647 h 145"/>
              <a:gd name="T98" fmla="*/ 2147483647 w 1394"/>
              <a:gd name="T99" fmla="*/ 2147483647 h 145"/>
              <a:gd name="T100" fmla="*/ 2147483647 w 1394"/>
              <a:gd name="T101" fmla="*/ 2147483647 h 145"/>
              <a:gd name="T102" fmla="*/ 2147483647 w 1394"/>
              <a:gd name="T103" fmla="*/ 2147483647 h 145"/>
              <a:gd name="T104" fmla="*/ 2147483647 w 1394"/>
              <a:gd name="T105" fmla="*/ 2147483647 h 145"/>
              <a:gd name="T106" fmla="*/ 2147483647 w 1394"/>
              <a:gd name="T107" fmla="*/ 2147483647 h 145"/>
              <a:gd name="T108" fmla="*/ 2147483647 w 1394"/>
              <a:gd name="T109" fmla="*/ 2147483647 h 145"/>
              <a:gd name="T110" fmla="*/ 2147483647 w 1394"/>
              <a:gd name="T111" fmla="*/ 2147483647 h 145"/>
              <a:gd name="T112" fmla="*/ 2147483647 w 1394"/>
              <a:gd name="T113" fmla="*/ 2147483647 h 145"/>
              <a:gd name="T114" fmla="*/ 2147483647 w 1394"/>
              <a:gd name="T115" fmla="*/ 2147483647 h 145"/>
              <a:gd name="T116" fmla="*/ 2147483647 w 1394"/>
              <a:gd name="T117" fmla="*/ 2147483647 h 145"/>
              <a:gd name="T118" fmla="*/ 2147483647 w 1394"/>
              <a:gd name="T119" fmla="*/ 2147483647 h 145"/>
              <a:gd name="T120" fmla="*/ 2147483647 w 1394"/>
              <a:gd name="T121" fmla="*/ 2147483647 h 145"/>
              <a:gd name="T122" fmla="*/ 2147483647 w 1394"/>
              <a:gd name="T123" fmla="*/ 2147483647 h 145"/>
              <a:gd name="T124" fmla="*/ 2147483647 w 1394"/>
              <a:gd name="T125" fmla="*/ 2147483647 h 1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94"/>
              <a:gd name="T190" fmla="*/ 0 h 145"/>
              <a:gd name="T191" fmla="*/ 1394 w 1394"/>
              <a:gd name="T192" fmla="*/ 145 h 14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94" h="145">
                <a:moveTo>
                  <a:pt x="0" y="144"/>
                </a:moveTo>
                <a:lnTo>
                  <a:pt x="0" y="142"/>
                </a:lnTo>
                <a:lnTo>
                  <a:pt x="1" y="142"/>
                </a:lnTo>
                <a:lnTo>
                  <a:pt x="1" y="144"/>
                </a:lnTo>
                <a:lnTo>
                  <a:pt x="0" y="144"/>
                </a:lnTo>
                <a:close/>
                <a:moveTo>
                  <a:pt x="0" y="141"/>
                </a:moveTo>
                <a:lnTo>
                  <a:pt x="0" y="139"/>
                </a:lnTo>
                <a:lnTo>
                  <a:pt x="1" y="139"/>
                </a:lnTo>
                <a:lnTo>
                  <a:pt x="1" y="141"/>
                </a:lnTo>
                <a:lnTo>
                  <a:pt x="0" y="141"/>
                </a:lnTo>
                <a:close/>
                <a:moveTo>
                  <a:pt x="0" y="137"/>
                </a:moveTo>
                <a:lnTo>
                  <a:pt x="0" y="135"/>
                </a:lnTo>
                <a:lnTo>
                  <a:pt x="1" y="135"/>
                </a:lnTo>
                <a:lnTo>
                  <a:pt x="1" y="137"/>
                </a:lnTo>
                <a:lnTo>
                  <a:pt x="0" y="137"/>
                </a:lnTo>
                <a:close/>
                <a:moveTo>
                  <a:pt x="0" y="133"/>
                </a:moveTo>
                <a:lnTo>
                  <a:pt x="0" y="131"/>
                </a:lnTo>
                <a:lnTo>
                  <a:pt x="1" y="131"/>
                </a:lnTo>
                <a:lnTo>
                  <a:pt x="1" y="133"/>
                </a:lnTo>
                <a:lnTo>
                  <a:pt x="0" y="133"/>
                </a:lnTo>
                <a:close/>
                <a:moveTo>
                  <a:pt x="0" y="129"/>
                </a:moveTo>
                <a:lnTo>
                  <a:pt x="0" y="127"/>
                </a:lnTo>
                <a:lnTo>
                  <a:pt x="1" y="127"/>
                </a:lnTo>
                <a:lnTo>
                  <a:pt x="1" y="129"/>
                </a:lnTo>
                <a:lnTo>
                  <a:pt x="0" y="129"/>
                </a:lnTo>
                <a:close/>
                <a:moveTo>
                  <a:pt x="0" y="125"/>
                </a:moveTo>
                <a:lnTo>
                  <a:pt x="0" y="123"/>
                </a:lnTo>
                <a:lnTo>
                  <a:pt x="1" y="123"/>
                </a:lnTo>
                <a:lnTo>
                  <a:pt x="1" y="125"/>
                </a:lnTo>
                <a:lnTo>
                  <a:pt x="0" y="125"/>
                </a:lnTo>
                <a:close/>
                <a:moveTo>
                  <a:pt x="0" y="121"/>
                </a:moveTo>
                <a:lnTo>
                  <a:pt x="0" y="119"/>
                </a:lnTo>
                <a:lnTo>
                  <a:pt x="1" y="119"/>
                </a:lnTo>
                <a:lnTo>
                  <a:pt x="1" y="121"/>
                </a:lnTo>
                <a:lnTo>
                  <a:pt x="0" y="121"/>
                </a:lnTo>
                <a:close/>
                <a:moveTo>
                  <a:pt x="0" y="118"/>
                </a:moveTo>
                <a:lnTo>
                  <a:pt x="0" y="116"/>
                </a:lnTo>
                <a:lnTo>
                  <a:pt x="1" y="116"/>
                </a:lnTo>
                <a:lnTo>
                  <a:pt x="1" y="118"/>
                </a:lnTo>
                <a:lnTo>
                  <a:pt x="0" y="118"/>
                </a:lnTo>
                <a:close/>
                <a:moveTo>
                  <a:pt x="0" y="114"/>
                </a:moveTo>
                <a:lnTo>
                  <a:pt x="0" y="112"/>
                </a:lnTo>
                <a:lnTo>
                  <a:pt x="1" y="112"/>
                </a:lnTo>
                <a:lnTo>
                  <a:pt x="1" y="114"/>
                </a:lnTo>
                <a:lnTo>
                  <a:pt x="0" y="114"/>
                </a:lnTo>
                <a:close/>
                <a:moveTo>
                  <a:pt x="0" y="110"/>
                </a:moveTo>
                <a:lnTo>
                  <a:pt x="0" y="108"/>
                </a:lnTo>
                <a:lnTo>
                  <a:pt x="1" y="108"/>
                </a:lnTo>
                <a:lnTo>
                  <a:pt x="1" y="110"/>
                </a:lnTo>
                <a:lnTo>
                  <a:pt x="0" y="110"/>
                </a:lnTo>
                <a:close/>
                <a:moveTo>
                  <a:pt x="0" y="106"/>
                </a:moveTo>
                <a:lnTo>
                  <a:pt x="0" y="104"/>
                </a:lnTo>
                <a:lnTo>
                  <a:pt x="1" y="104"/>
                </a:lnTo>
                <a:lnTo>
                  <a:pt x="1" y="106"/>
                </a:lnTo>
                <a:lnTo>
                  <a:pt x="0" y="106"/>
                </a:lnTo>
                <a:close/>
                <a:moveTo>
                  <a:pt x="0" y="102"/>
                </a:moveTo>
                <a:lnTo>
                  <a:pt x="0" y="100"/>
                </a:lnTo>
                <a:lnTo>
                  <a:pt x="1" y="100"/>
                </a:lnTo>
                <a:lnTo>
                  <a:pt x="1" y="102"/>
                </a:lnTo>
                <a:lnTo>
                  <a:pt x="0" y="102"/>
                </a:lnTo>
                <a:close/>
                <a:moveTo>
                  <a:pt x="0" y="98"/>
                </a:moveTo>
                <a:lnTo>
                  <a:pt x="0" y="96"/>
                </a:lnTo>
                <a:lnTo>
                  <a:pt x="1" y="96"/>
                </a:lnTo>
                <a:lnTo>
                  <a:pt x="1" y="98"/>
                </a:lnTo>
                <a:lnTo>
                  <a:pt x="0" y="98"/>
                </a:lnTo>
                <a:close/>
                <a:moveTo>
                  <a:pt x="0" y="95"/>
                </a:moveTo>
                <a:lnTo>
                  <a:pt x="0" y="93"/>
                </a:lnTo>
                <a:lnTo>
                  <a:pt x="1" y="93"/>
                </a:lnTo>
                <a:lnTo>
                  <a:pt x="1" y="95"/>
                </a:lnTo>
                <a:lnTo>
                  <a:pt x="0" y="95"/>
                </a:lnTo>
                <a:close/>
                <a:moveTo>
                  <a:pt x="0" y="91"/>
                </a:moveTo>
                <a:lnTo>
                  <a:pt x="0" y="89"/>
                </a:lnTo>
                <a:lnTo>
                  <a:pt x="1" y="89"/>
                </a:lnTo>
                <a:lnTo>
                  <a:pt x="1" y="91"/>
                </a:lnTo>
                <a:lnTo>
                  <a:pt x="0" y="91"/>
                </a:lnTo>
                <a:close/>
                <a:moveTo>
                  <a:pt x="0" y="87"/>
                </a:moveTo>
                <a:lnTo>
                  <a:pt x="0" y="85"/>
                </a:lnTo>
                <a:lnTo>
                  <a:pt x="1" y="85"/>
                </a:lnTo>
                <a:lnTo>
                  <a:pt x="1" y="87"/>
                </a:lnTo>
                <a:lnTo>
                  <a:pt x="0" y="87"/>
                </a:lnTo>
                <a:close/>
                <a:moveTo>
                  <a:pt x="0" y="83"/>
                </a:moveTo>
                <a:lnTo>
                  <a:pt x="0" y="81"/>
                </a:lnTo>
                <a:lnTo>
                  <a:pt x="1" y="81"/>
                </a:lnTo>
                <a:lnTo>
                  <a:pt x="1" y="83"/>
                </a:lnTo>
                <a:lnTo>
                  <a:pt x="0" y="83"/>
                </a:lnTo>
                <a:close/>
                <a:moveTo>
                  <a:pt x="0" y="79"/>
                </a:moveTo>
                <a:lnTo>
                  <a:pt x="0" y="77"/>
                </a:lnTo>
                <a:lnTo>
                  <a:pt x="1" y="77"/>
                </a:lnTo>
                <a:lnTo>
                  <a:pt x="1" y="79"/>
                </a:lnTo>
                <a:lnTo>
                  <a:pt x="0" y="79"/>
                </a:lnTo>
                <a:close/>
                <a:moveTo>
                  <a:pt x="0" y="75"/>
                </a:moveTo>
                <a:lnTo>
                  <a:pt x="0" y="73"/>
                </a:lnTo>
                <a:lnTo>
                  <a:pt x="1" y="73"/>
                </a:lnTo>
                <a:lnTo>
                  <a:pt x="1" y="75"/>
                </a:lnTo>
                <a:lnTo>
                  <a:pt x="0" y="75"/>
                </a:lnTo>
                <a:close/>
                <a:moveTo>
                  <a:pt x="0" y="72"/>
                </a:moveTo>
                <a:lnTo>
                  <a:pt x="0" y="70"/>
                </a:lnTo>
                <a:lnTo>
                  <a:pt x="1" y="70"/>
                </a:lnTo>
                <a:lnTo>
                  <a:pt x="1" y="72"/>
                </a:lnTo>
                <a:lnTo>
                  <a:pt x="0" y="72"/>
                </a:lnTo>
                <a:close/>
                <a:moveTo>
                  <a:pt x="0" y="68"/>
                </a:moveTo>
                <a:lnTo>
                  <a:pt x="0" y="66"/>
                </a:lnTo>
                <a:lnTo>
                  <a:pt x="1" y="66"/>
                </a:lnTo>
                <a:lnTo>
                  <a:pt x="1" y="68"/>
                </a:lnTo>
                <a:lnTo>
                  <a:pt x="0" y="68"/>
                </a:lnTo>
                <a:close/>
                <a:moveTo>
                  <a:pt x="0" y="64"/>
                </a:moveTo>
                <a:lnTo>
                  <a:pt x="0" y="62"/>
                </a:lnTo>
                <a:lnTo>
                  <a:pt x="1" y="62"/>
                </a:lnTo>
                <a:lnTo>
                  <a:pt x="1" y="64"/>
                </a:lnTo>
                <a:lnTo>
                  <a:pt x="0" y="64"/>
                </a:lnTo>
                <a:close/>
                <a:moveTo>
                  <a:pt x="0" y="60"/>
                </a:moveTo>
                <a:lnTo>
                  <a:pt x="0" y="58"/>
                </a:lnTo>
                <a:lnTo>
                  <a:pt x="1" y="58"/>
                </a:lnTo>
                <a:lnTo>
                  <a:pt x="1" y="60"/>
                </a:lnTo>
                <a:lnTo>
                  <a:pt x="0" y="60"/>
                </a:lnTo>
                <a:close/>
                <a:moveTo>
                  <a:pt x="0" y="56"/>
                </a:moveTo>
                <a:lnTo>
                  <a:pt x="0" y="54"/>
                </a:lnTo>
                <a:lnTo>
                  <a:pt x="1" y="54"/>
                </a:lnTo>
                <a:lnTo>
                  <a:pt x="1" y="56"/>
                </a:lnTo>
                <a:lnTo>
                  <a:pt x="0" y="56"/>
                </a:lnTo>
                <a:close/>
                <a:moveTo>
                  <a:pt x="0" y="52"/>
                </a:moveTo>
                <a:lnTo>
                  <a:pt x="0" y="50"/>
                </a:lnTo>
                <a:lnTo>
                  <a:pt x="1" y="50"/>
                </a:lnTo>
                <a:lnTo>
                  <a:pt x="1" y="52"/>
                </a:lnTo>
                <a:lnTo>
                  <a:pt x="0" y="52"/>
                </a:lnTo>
                <a:close/>
                <a:moveTo>
                  <a:pt x="0" y="49"/>
                </a:moveTo>
                <a:lnTo>
                  <a:pt x="0" y="47"/>
                </a:lnTo>
                <a:lnTo>
                  <a:pt x="1" y="47"/>
                </a:lnTo>
                <a:lnTo>
                  <a:pt x="1" y="49"/>
                </a:lnTo>
                <a:lnTo>
                  <a:pt x="0" y="49"/>
                </a:lnTo>
                <a:close/>
                <a:moveTo>
                  <a:pt x="0" y="45"/>
                </a:moveTo>
                <a:lnTo>
                  <a:pt x="0" y="43"/>
                </a:lnTo>
                <a:lnTo>
                  <a:pt x="1" y="43"/>
                </a:lnTo>
                <a:lnTo>
                  <a:pt x="1" y="45"/>
                </a:lnTo>
                <a:lnTo>
                  <a:pt x="0" y="45"/>
                </a:lnTo>
                <a:close/>
                <a:moveTo>
                  <a:pt x="0" y="41"/>
                </a:moveTo>
                <a:lnTo>
                  <a:pt x="0" y="39"/>
                </a:lnTo>
                <a:lnTo>
                  <a:pt x="1" y="39"/>
                </a:lnTo>
                <a:lnTo>
                  <a:pt x="1" y="41"/>
                </a:lnTo>
                <a:lnTo>
                  <a:pt x="0" y="41"/>
                </a:lnTo>
                <a:close/>
                <a:moveTo>
                  <a:pt x="0" y="37"/>
                </a:moveTo>
                <a:lnTo>
                  <a:pt x="0" y="35"/>
                </a:lnTo>
                <a:lnTo>
                  <a:pt x="1" y="35"/>
                </a:lnTo>
                <a:lnTo>
                  <a:pt x="1" y="37"/>
                </a:lnTo>
                <a:lnTo>
                  <a:pt x="0" y="37"/>
                </a:lnTo>
                <a:close/>
                <a:moveTo>
                  <a:pt x="0" y="33"/>
                </a:moveTo>
                <a:lnTo>
                  <a:pt x="0" y="31"/>
                </a:lnTo>
                <a:lnTo>
                  <a:pt x="1" y="31"/>
                </a:lnTo>
                <a:lnTo>
                  <a:pt x="1" y="33"/>
                </a:lnTo>
                <a:lnTo>
                  <a:pt x="0" y="33"/>
                </a:lnTo>
                <a:close/>
                <a:moveTo>
                  <a:pt x="0" y="29"/>
                </a:moveTo>
                <a:lnTo>
                  <a:pt x="0" y="27"/>
                </a:lnTo>
                <a:lnTo>
                  <a:pt x="1" y="27"/>
                </a:lnTo>
                <a:lnTo>
                  <a:pt x="1" y="29"/>
                </a:lnTo>
                <a:lnTo>
                  <a:pt x="0" y="29"/>
                </a:lnTo>
                <a:close/>
                <a:moveTo>
                  <a:pt x="0" y="26"/>
                </a:moveTo>
                <a:lnTo>
                  <a:pt x="0" y="24"/>
                </a:lnTo>
                <a:lnTo>
                  <a:pt x="1" y="24"/>
                </a:lnTo>
                <a:lnTo>
                  <a:pt x="1" y="26"/>
                </a:lnTo>
                <a:lnTo>
                  <a:pt x="0" y="26"/>
                </a:lnTo>
                <a:close/>
                <a:moveTo>
                  <a:pt x="0" y="22"/>
                </a:moveTo>
                <a:lnTo>
                  <a:pt x="0" y="20"/>
                </a:lnTo>
                <a:lnTo>
                  <a:pt x="1" y="20"/>
                </a:lnTo>
                <a:lnTo>
                  <a:pt x="1" y="22"/>
                </a:lnTo>
                <a:lnTo>
                  <a:pt x="0" y="22"/>
                </a:lnTo>
                <a:close/>
                <a:moveTo>
                  <a:pt x="0" y="18"/>
                </a:moveTo>
                <a:lnTo>
                  <a:pt x="0" y="16"/>
                </a:lnTo>
                <a:lnTo>
                  <a:pt x="1" y="16"/>
                </a:lnTo>
                <a:lnTo>
                  <a:pt x="1" y="18"/>
                </a:lnTo>
                <a:lnTo>
                  <a:pt x="0" y="18"/>
                </a:lnTo>
                <a:close/>
                <a:moveTo>
                  <a:pt x="0" y="14"/>
                </a:moveTo>
                <a:lnTo>
                  <a:pt x="0" y="12"/>
                </a:lnTo>
                <a:lnTo>
                  <a:pt x="1" y="12"/>
                </a:lnTo>
                <a:lnTo>
                  <a:pt x="1" y="14"/>
                </a:lnTo>
                <a:lnTo>
                  <a:pt x="0" y="14"/>
                </a:lnTo>
                <a:close/>
                <a:moveTo>
                  <a:pt x="0" y="10"/>
                </a:moveTo>
                <a:lnTo>
                  <a:pt x="0" y="8"/>
                </a:lnTo>
                <a:lnTo>
                  <a:pt x="1" y="8"/>
                </a:lnTo>
                <a:lnTo>
                  <a:pt x="1" y="10"/>
                </a:lnTo>
                <a:lnTo>
                  <a:pt x="0" y="10"/>
                </a:lnTo>
                <a:close/>
                <a:moveTo>
                  <a:pt x="0" y="6"/>
                </a:moveTo>
                <a:lnTo>
                  <a:pt x="0" y="4"/>
                </a:lnTo>
                <a:lnTo>
                  <a:pt x="1" y="4"/>
                </a:lnTo>
                <a:lnTo>
                  <a:pt x="1" y="6"/>
                </a:lnTo>
                <a:lnTo>
                  <a:pt x="0" y="6"/>
                </a:lnTo>
                <a:close/>
                <a:moveTo>
                  <a:pt x="0" y="3"/>
                </a:moveTo>
                <a:lnTo>
                  <a:pt x="0" y="0"/>
                </a:lnTo>
                <a:lnTo>
                  <a:pt x="1" y="0"/>
                </a:lnTo>
                <a:lnTo>
                  <a:pt x="1" y="2"/>
                </a:lnTo>
                <a:lnTo>
                  <a:pt x="1" y="1"/>
                </a:lnTo>
                <a:lnTo>
                  <a:pt x="1" y="3"/>
                </a:lnTo>
                <a:lnTo>
                  <a:pt x="0" y="3"/>
                </a:lnTo>
                <a:close/>
                <a:moveTo>
                  <a:pt x="2" y="0"/>
                </a:moveTo>
                <a:lnTo>
                  <a:pt x="4" y="0"/>
                </a:lnTo>
                <a:lnTo>
                  <a:pt x="4" y="2"/>
                </a:lnTo>
                <a:lnTo>
                  <a:pt x="2" y="2"/>
                </a:lnTo>
                <a:lnTo>
                  <a:pt x="2" y="0"/>
                </a:lnTo>
                <a:close/>
                <a:moveTo>
                  <a:pt x="6" y="0"/>
                </a:moveTo>
                <a:lnTo>
                  <a:pt x="8" y="0"/>
                </a:lnTo>
                <a:lnTo>
                  <a:pt x="8" y="2"/>
                </a:lnTo>
                <a:lnTo>
                  <a:pt x="6" y="2"/>
                </a:lnTo>
                <a:lnTo>
                  <a:pt x="6" y="0"/>
                </a:lnTo>
                <a:close/>
                <a:moveTo>
                  <a:pt x="10" y="0"/>
                </a:moveTo>
                <a:lnTo>
                  <a:pt x="12" y="0"/>
                </a:lnTo>
                <a:lnTo>
                  <a:pt x="12" y="2"/>
                </a:lnTo>
                <a:lnTo>
                  <a:pt x="10" y="2"/>
                </a:lnTo>
                <a:lnTo>
                  <a:pt x="10" y="0"/>
                </a:lnTo>
                <a:close/>
                <a:moveTo>
                  <a:pt x="14" y="0"/>
                </a:moveTo>
                <a:lnTo>
                  <a:pt x="16" y="0"/>
                </a:lnTo>
                <a:lnTo>
                  <a:pt x="16" y="2"/>
                </a:lnTo>
                <a:lnTo>
                  <a:pt x="14" y="2"/>
                </a:lnTo>
                <a:lnTo>
                  <a:pt x="14" y="0"/>
                </a:lnTo>
                <a:close/>
                <a:moveTo>
                  <a:pt x="18" y="0"/>
                </a:moveTo>
                <a:lnTo>
                  <a:pt x="20" y="0"/>
                </a:lnTo>
                <a:lnTo>
                  <a:pt x="20" y="2"/>
                </a:lnTo>
                <a:lnTo>
                  <a:pt x="18" y="2"/>
                </a:lnTo>
                <a:lnTo>
                  <a:pt x="18" y="0"/>
                </a:lnTo>
                <a:close/>
                <a:moveTo>
                  <a:pt x="22" y="0"/>
                </a:moveTo>
                <a:lnTo>
                  <a:pt x="24" y="0"/>
                </a:lnTo>
                <a:lnTo>
                  <a:pt x="24" y="2"/>
                </a:lnTo>
                <a:lnTo>
                  <a:pt x="22" y="2"/>
                </a:lnTo>
                <a:lnTo>
                  <a:pt x="22" y="0"/>
                </a:lnTo>
                <a:close/>
                <a:moveTo>
                  <a:pt x="25" y="0"/>
                </a:moveTo>
                <a:lnTo>
                  <a:pt x="27" y="0"/>
                </a:lnTo>
                <a:lnTo>
                  <a:pt x="27" y="2"/>
                </a:lnTo>
                <a:lnTo>
                  <a:pt x="25" y="2"/>
                </a:lnTo>
                <a:lnTo>
                  <a:pt x="25" y="0"/>
                </a:lnTo>
                <a:close/>
                <a:moveTo>
                  <a:pt x="29" y="0"/>
                </a:moveTo>
                <a:lnTo>
                  <a:pt x="31" y="0"/>
                </a:lnTo>
                <a:lnTo>
                  <a:pt x="31" y="2"/>
                </a:lnTo>
                <a:lnTo>
                  <a:pt x="29" y="2"/>
                </a:lnTo>
                <a:lnTo>
                  <a:pt x="29" y="0"/>
                </a:lnTo>
                <a:close/>
                <a:moveTo>
                  <a:pt x="33" y="0"/>
                </a:moveTo>
                <a:lnTo>
                  <a:pt x="35" y="0"/>
                </a:lnTo>
                <a:lnTo>
                  <a:pt x="35" y="2"/>
                </a:lnTo>
                <a:lnTo>
                  <a:pt x="33" y="2"/>
                </a:lnTo>
                <a:lnTo>
                  <a:pt x="33" y="0"/>
                </a:lnTo>
                <a:close/>
                <a:moveTo>
                  <a:pt x="37" y="0"/>
                </a:moveTo>
                <a:lnTo>
                  <a:pt x="39" y="0"/>
                </a:lnTo>
                <a:lnTo>
                  <a:pt x="39" y="2"/>
                </a:lnTo>
                <a:lnTo>
                  <a:pt x="37" y="2"/>
                </a:lnTo>
                <a:lnTo>
                  <a:pt x="37" y="0"/>
                </a:lnTo>
                <a:close/>
                <a:moveTo>
                  <a:pt x="41" y="0"/>
                </a:moveTo>
                <a:lnTo>
                  <a:pt x="43" y="0"/>
                </a:lnTo>
                <a:lnTo>
                  <a:pt x="43" y="2"/>
                </a:lnTo>
                <a:lnTo>
                  <a:pt x="41" y="2"/>
                </a:lnTo>
                <a:lnTo>
                  <a:pt x="41" y="0"/>
                </a:lnTo>
                <a:close/>
                <a:moveTo>
                  <a:pt x="45" y="0"/>
                </a:moveTo>
                <a:lnTo>
                  <a:pt x="47" y="0"/>
                </a:lnTo>
                <a:lnTo>
                  <a:pt x="47" y="2"/>
                </a:lnTo>
                <a:lnTo>
                  <a:pt x="45" y="2"/>
                </a:lnTo>
                <a:lnTo>
                  <a:pt x="45" y="0"/>
                </a:lnTo>
                <a:close/>
                <a:moveTo>
                  <a:pt x="49" y="0"/>
                </a:moveTo>
                <a:lnTo>
                  <a:pt x="50" y="0"/>
                </a:lnTo>
                <a:lnTo>
                  <a:pt x="50" y="2"/>
                </a:lnTo>
                <a:lnTo>
                  <a:pt x="49" y="2"/>
                </a:lnTo>
                <a:lnTo>
                  <a:pt x="49" y="0"/>
                </a:lnTo>
                <a:close/>
                <a:moveTo>
                  <a:pt x="52" y="0"/>
                </a:moveTo>
                <a:lnTo>
                  <a:pt x="54" y="0"/>
                </a:lnTo>
                <a:lnTo>
                  <a:pt x="54" y="2"/>
                </a:lnTo>
                <a:lnTo>
                  <a:pt x="52" y="2"/>
                </a:lnTo>
                <a:lnTo>
                  <a:pt x="52" y="0"/>
                </a:lnTo>
                <a:close/>
                <a:moveTo>
                  <a:pt x="56" y="0"/>
                </a:moveTo>
                <a:lnTo>
                  <a:pt x="58" y="0"/>
                </a:lnTo>
                <a:lnTo>
                  <a:pt x="58" y="2"/>
                </a:lnTo>
                <a:lnTo>
                  <a:pt x="56" y="2"/>
                </a:lnTo>
                <a:lnTo>
                  <a:pt x="56" y="0"/>
                </a:lnTo>
                <a:close/>
                <a:moveTo>
                  <a:pt x="60" y="0"/>
                </a:moveTo>
                <a:lnTo>
                  <a:pt x="62" y="0"/>
                </a:lnTo>
                <a:lnTo>
                  <a:pt x="62" y="2"/>
                </a:lnTo>
                <a:lnTo>
                  <a:pt x="60" y="2"/>
                </a:lnTo>
                <a:lnTo>
                  <a:pt x="60" y="0"/>
                </a:lnTo>
                <a:close/>
                <a:moveTo>
                  <a:pt x="64" y="0"/>
                </a:moveTo>
                <a:lnTo>
                  <a:pt x="66" y="0"/>
                </a:lnTo>
                <a:lnTo>
                  <a:pt x="66" y="2"/>
                </a:lnTo>
                <a:lnTo>
                  <a:pt x="64" y="2"/>
                </a:lnTo>
                <a:lnTo>
                  <a:pt x="64" y="0"/>
                </a:lnTo>
                <a:close/>
                <a:moveTo>
                  <a:pt x="68" y="0"/>
                </a:moveTo>
                <a:lnTo>
                  <a:pt x="70" y="0"/>
                </a:lnTo>
                <a:lnTo>
                  <a:pt x="70" y="2"/>
                </a:lnTo>
                <a:lnTo>
                  <a:pt x="68" y="2"/>
                </a:lnTo>
                <a:lnTo>
                  <a:pt x="68" y="0"/>
                </a:lnTo>
                <a:close/>
                <a:moveTo>
                  <a:pt x="72" y="0"/>
                </a:moveTo>
                <a:lnTo>
                  <a:pt x="74" y="0"/>
                </a:lnTo>
                <a:lnTo>
                  <a:pt x="74" y="2"/>
                </a:lnTo>
                <a:lnTo>
                  <a:pt x="72" y="2"/>
                </a:lnTo>
                <a:lnTo>
                  <a:pt x="72" y="0"/>
                </a:lnTo>
                <a:close/>
                <a:moveTo>
                  <a:pt x="75" y="0"/>
                </a:moveTo>
                <a:lnTo>
                  <a:pt x="77" y="0"/>
                </a:lnTo>
                <a:lnTo>
                  <a:pt x="77" y="2"/>
                </a:lnTo>
                <a:lnTo>
                  <a:pt x="75" y="2"/>
                </a:lnTo>
                <a:lnTo>
                  <a:pt x="75" y="0"/>
                </a:lnTo>
                <a:close/>
                <a:moveTo>
                  <a:pt x="79" y="0"/>
                </a:moveTo>
                <a:lnTo>
                  <a:pt x="81" y="0"/>
                </a:lnTo>
                <a:lnTo>
                  <a:pt x="81" y="2"/>
                </a:lnTo>
                <a:lnTo>
                  <a:pt x="79" y="2"/>
                </a:lnTo>
                <a:lnTo>
                  <a:pt x="79" y="0"/>
                </a:lnTo>
                <a:close/>
                <a:moveTo>
                  <a:pt x="83" y="0"/>
                </a:moveTo>
                <a:lnTo>
                  <a:pt x="85" y="0"/>
                </a:lnTo>
                <a:lnTo>
                  <a:pt x="85" y="2"/>
                </a:lnTo>
                <a:lnTo>
                  <a:pt x="83" y="2"/>
                </a:lnTo>
                <a:lnTo>
                  <a:pt x="83" y="0"/>
                </a:lnTo>
                <a:close/>
                <a:moveTo>
                  <a:pt x="87" y="0"/>
                </a:moveTo>
                <a:lnTo>
                  <a:pt x="89" y="0"/>
                </a:lnTo>
                <a:lnTo>
                  <a:pt x="89" y="2"/>
                </a:lnTo>
                <a:lnTo>
                  <a:pt x="87" y="2"/>
                </a:lnTo>
                <a:lnTo>
                  <a:pt x="87" y="0"/>
                </a:lnTo>
                <a:close/>
                <a:moveTo>
                  <a:pt x="91" y="0"/>
                </a:moveTo>
                <a:lnTo>
                  <a:pt x="93" y="0"/>
                </a:lnTo>
                <a:lnTo>
                  <a:pt x="93" y="2"/>
                </a:lnTo>
                <a:lnTo>
                  <a:pt x="91" y="2"/>
                </a:lnTo>
                <a:lnTo>
                  <a:pt x="91" y="0"/>
                </a:lnTo>
                <a:close/>
                <a:moveTo>
                  <a:pt x="95" y="0"/>
                </a:moveTo>
                <a:lnTo>
                  <a:pt x="97" y="0"/>
                </a:lnTo>
                <a:lnTo>
                  <a:pt x="97" y="2"/>
                </a:lnTo>
                <a:lnTo>
                  <a:pt x="95" y="2"/>
                </a:lnTo>
                <a:lnTo>
                  <a:pt x="95" y="0"/>
                </a:lnTo>
                <a:close/>
                <a:moveTo>
                  <a:pt x="98" y="0"/>
                </a:moveTo>
                <a:lnTo>
                  <a:pt x="100" y="0"/>
                </a:lnTo>
                <a:lnTo>
                  <a:pt x="100" y="2"/>
                </a:lnTo>
                <a:lnTo>
                  <a:pt x="98" y="2"/>
                </a:lnTo>
                <a:lnTo>
                  <a:pt x="98" y="0"/>
                </a:lnTo>
                <a:close/>
                <a:moveTo>
                  <a:pt x="102" y="0"/>
                </a:moveTo>
                <a:lnTo>
                  <a:pt x="104" y="0"/>
                </a:lnTo>
                <a:lnTo>
                  <a:pt x="104" y="2"/>
                </a:lnTo>
                <a:lnTo>
                  <a:pt x="102" y="2"/>
                </a:lnTo>
                <a:lnTo>
                  <a:pt x="102" y="0"/>
                </a:lnTo>
                <a:close/>
                <a:moveTo>
                  <a:pt x="106" y="0"/>
                </a:moveTo>
                <a:lnTo>
                  <a:pt x="108" y="0"/>
                </a:lnTo>
                <a:lnTo>
                  <a:pt x="108" y="2"/>
                </a:lnTo>
                <a:lnTo>
                  <a:pt x="106" y="2"/>
                </a:lnTo>
                <a:lnTo>
                  <a:pt x="106" y="0"/>
                </a:lnTo>
                <a:close/>
                <a:moveTo>
                  <a:pt x="110" y="0"/>
                </a:moveTo>
                <a:lnTo>
                  <a:pt x="112" y="0"/>
                </a:lnTo>
                <a:lnTo>
                  <a:pt x="112" y="2"/>
                </a:lnTo>
                <a:lnTo>
                  <a:pt x="110" y="2"/>
                </a:lnTo>
                <a:lnTo>
                  <a:pt x="110" y="0"/>
                </a:lnTo>
                <a:close/>
                <a:moveTo>
                  <a:pt x="114" y="0"/>
                </a:moveTo>
                <a:lnTo>
                  <a:pt x="116" y="0"/>
                </a:lnTo>
                <a:lnTo>
                  <a:pt x="116" y="2"/>
                </a:lnTo>
                <a:lnTo>
                  <a:pt x="114" y="2"/>
                </a:lnTo>
                <a:lnTo>
                  <a:pt x="114" y="0"/>
                </a:lnTo>
                <a:close/>
                <a:moveTo>
                  <a:pt x="118" y="0"/>
                </a:moveTo>
                <a:lnTo>
                  <a:pt x="120" y="0"/>
                </a:lnTo>
                <a:lnTo>
                  <a:pt x="120" y="2"/>
                </a:lnTo>
                <a:lnTo>
                  <a:pt x="118" y="2"/>
                </a:lnTo>
                <a:lnTo>
                  <a:pt x="118" y="0"/>
                </a:lnTo>
                <a:close/>
                <a:moveTo>
                  <a:pt x="122" y="0"/>
                </a:moveTo>
                <a:lnTo>
                  <a:pt x="123" y="0"/>
                </a:lnTo>
                <a:lnTo>
                  <a:pt x="123" y="2"/>
                </a:lnTo>
                <a:lnTo>
                  <a:pt x="122" y="2"/>
                </a:lnTo>
                <a:lnTo>
                  <a:pt x="122" y="0"/>
                </a:lnTo>
                <a:close/>
                <a:moveTo>
                  <a:pt x="125" y="0"/>
                </a:moveTo>
                <a:lnTo>
                  <a:pt x="127" y="0"/>
                </a:lnTo>
                <a:lnTo>
                  <a:pt x="127" y="2"/>
                </a:lnTo>
                <a:lnTo>
                  <a:pt x="125" y="2"/>
                </a:lnTo>
                <a:lnTo>
                  <a:pt x="125" y="0"/>
                </a:lnTo>
                <a:close/>
                <a:moveTo>
                  <a:pt x="129" y="0"/>
                </a:moveTo>
                <a:lnTo>
                  <a:pt x="131" y="0"/>
                </a:lnTo>
                <a:lnTo>
                  <a:pt x="131" y="2"/>
                </a:lnTo>
                <a:lnTo>
                  <a:pt x="129" y="2"/>
                </a:lnTo>
                <a:lnTo>
                  <a:pt x="129" y="0"/>
                </a:lnTo>
                <a:close/>
                <a:moveTo>
                  <a:pt x="133" y="0"/>
                </a:moveTo>
                <a:lnTo>
                  <a:pt x="135" y="0"/>
                </a:lnTo>
                <a:lnTo>
                  <a:pt x="135" y="2"/>
                </a:lnTo>
                <a:lnTo>
                  <a:pt x="133" y="2"/>
                </a:lnTo>
                <a:lnTo>
                  <a:pt x="133" y="0"/>
                </a:lnTo>
                <a:close/>
                <a:moveTo>
                  <a:pt x="137" y="0"/>
                </a:moveTo>
                <a:lnTo>
                  <a:pt x="139" y="0"/>
                </a:lnTo>
                <a:lnTo>
                  <a:pt x="139" y="2"/>
                </a:lnTo>
                <a:lnTo>
                  <a:pt x="137" y="2"/>
                </a:lnTo>
                <a:lnTo>
                  <a:pt x="137" y="0"/>
                </a:lnTo>
                <a:close/>
                <a:moveTo>
                  <a:pt x="141" y="0"/>
                </a:moveTo>
                <a:lnTo>
                  <a:pt x="143" y="0"/>
                </a:lnTo>
                <a:lnTo>
                  <a:pt x="143" y="2"/>
                </a:lnTo>
                <a:lnTo>
                  <a:pt x="141" y="2"/>
                </a:lnTo>
                <a:lnTo>
                  <a:pt x="141" y="0"/>
                </a:lnTo>
                <a:close/>
                <a:moveTo>
                  <a:pt x="145" y="0"/>
                </a:moveTo>
                <a:lnTo>
                  <a:pt x="147" y="0"/>
                </a:lnTo>
                <a:lnTo>
                  <a:pt x="147" y="2"/>
                </a:lnTo>
                <a:lnTo>
                  <a:pt x="145" y="2"/>
                </a:lnTo>
                <a:lnTo>
                  <a:pt x="145" y="0"/>
                </a:lnTo>
                <a:close/>
                <a:moveTo>
                  <a:pt x="148" y="0"/>
                </a:moveTo>
                <a:lnTo>
                  <a:pt x="150" y="0"/>
                </a:lnTo>
                <a:lnTo>
                  <a:pt x="150" y="2"/>
                </a:lnTo>
                <a:lnTo>
                  <a:pt x="148" y="2"/>
                </a:lnTo>
                <a:lnTo>
                  <a:pt x="148" y="0"/>
                </a:lnTo>
                <a:close/>
                <a:moveTo>
                  <a:pt x="152" y="0"/>
                </a:moveTo>
                <a:lnTo>
                  <a:pt x="154" y="0"/>
                </a:lnTo>
                <a:lnTo>
                  <a:pt x="154" y="2"/>
                </a:lnTo>
                <a:lnTo>
                  <a:pt x="152" y="2"/>
                </a:lnTo>
                <a:lnTo>
                  <a:pt x="152" y="0"/>
                </a:lnTo>
                <a:close/>
                <a:moveTo>
                  <a:pt x="156" y="0"/>
                </a:moveTo>
                <a:lnTo>
                  <a:pt x="158" y="0"/>
                </a:lnTo>
                <a:lnTo>
                  <a:pt x="158" y="2"/>
                </a:lnTo>
                <a:lnTo>
                  <a:pt x="156" y="2"/>
                </a:lnTo>
                <a:lnTo>
                  <a:pt x="156" y="0"/>
                </a:lnTo>
                <a:close/>
                <a:moveTo>
                  <a:pt x="160" y="0"/>
                </a:moveTo>
                <a:lnTo>
                  <a:pt x="162" y="0"/>
                </a:lnTo>
                <a:lnTo>
                  <a:pt x="162" y="2"/>
                </a:lnTo>
                <a:lnTo>
                  <a:pt x="160" y="2"/>
                </a:lnTo>
                <a:lnTo>
                  <a:pt x="160" y="0"/>
                </a:lnTo>
                <a:close/>
                <a:moveTo>
                  <a:pt x="164" y="0"/>
                </a:moveTo>
                <a:lnTo>
                  <a:pt x="166" y="0"/>
                </a:lnTo>
                <a:lnTo>
                  <a:pt x="166" y="2"/>
                </a:lnTo>
                <a:lnTo>
                  <a:pt x="164" y="2"/>
                </a:lnTo>
                <a:lnTo>
                  <a:pt x="164" y="0"/>
                </a:lnTo>
                <a:close/>
                <a:moveTo>
                  <a:pt x="168" y="0"/>
                </a:moveTo>
                <a:lnTo>
                  <a:pt x="170" y="0"/>
                </a:lnTo>
                <a:lnTo>
                  <a:pt x="170" y="2"/>
                </a:lnTo>
                <a:lnTo>
                  <a:pt x="168" y="2"/>
                </a:lnTo>
                <a:lnTo>
                  <a:pt x="168" y="0"/>
                </a:lnTo>
                <a:close/>
                <a:moveTo>
                  <a:pt x="172" y="0"/>
                </a:moveTo>
                <a:lnTo>
                  <a:pt x="173" y="0"/>
                </a:lnTo>
                <a:lnTo>
                  <a:pt x="173" y="2"/>
                </a:lnTo>
                <a:lnTo>
                  <a:pt x="172" y="2"/>
                </a:lnTo>
                <a:lnTo>
                  <a:pt x="172" y="0"/>
                </a:lnTo>
                <a:close/>
                <a:moveTo>
                  <a:pt x="175" y="0"/>
                </a:moveTo>
                <a:lnTo>
                  <a:pt x="177" y="0"/>
                </a:lnTo>
                <a:lnTo>
                  <a:pt x="177" y="2"/>
                </a:lnTo>
                <a:lnTo>
                  <a:pt x="175" y="2"/>
                </a:lnTo>
                <a:lnTo>
                  <a:pt x="175" y="0"/>
                </a:lnTo>
                <a:close/>
                <a:moveTo>
                  <a:pt x="179" y="0"/>
                </a:moveTo>
                <a:lnTo>
                  <a:pt x="181" y="0"/>
                </a:lnTo>
                <a:lnTo>
                  <a:pt x="181" y="2"/>
                </a:lnTo>
                <a:lnTo>
                  <a:pt x="179" y="2"/>
                </a:lnTo>
                <a:lnTo>
                  <a:pt x="179" y="0"/>
                </a:lnTo>
                <a:close/>
                <a:moveTo>
                  <a:pt x="183" y="0"/>
                </a:moveTo>
                <a:lnTo>
                  <a:pt x="185" y="0"/>
                </a:lnTo>
                <a:lnTo>
                  <a:pt x="185" y="2"/>
                </a:lnTo>
                <a:lnTo>
                  <a:pt x="183" y="2"/>
                </a:lnTo>
                <a:lnTo>
                  <a:pt x="183" y="0"/>
                </a:lnTo>
                <a:close/>
                <a:moveTo>
                  <a:pt x="187" y="0"/>
                </a:moveTo>
                <a:lnTo>
                  <a:pt x="189" y="0"/>
                </a:lnTo>
                <a:lnTo>
                  <a:pt x="189" y="2"/>
                </a:lnTo>
                <a:lnTo>
                  <a:pt x="187" y="2"/>
                </a:lnTo>
                <a:lnTo>
                  <a:pt x="187" y="0"/>
                </a:lnTo>
                <a:close/>
                <a:moveTo>
                  <a:pt x="191" y="0"/>
                </a:moveTo>
                <a:lnTo>
                  <a:pt x="193" y="0"/>
                </a:lnTo>
                <a:lnTo>
                  <a:pt x="193" y="2"/>
                </a:lnTo>
                <a:lnTo>
                  <a:pt x="191" y="2"/>
                </a:lnTo>
                <a:lnTo>
                  <a:pt x="191" y="0"/>
                </a:lnTo>
                <a:close/>
                <a:moveTo>
                  <a:pt x="195" y="0"/>
                </a:moveTo>
                <a:lnTo>
                  <a:pt x="196" y="0"/>
                </a:lnTo>
                <a:lnTo>
                  <a:pt x="196" y="2"/>
                </a:lnTo>
                <a:lnTo>
                  <a:pt x="195" y="2"/>
                </a:lnTo>
                <a:lnTo>
                  <a:pt x="195" y="0"/>
                </a:lnTo>
                <a:close/>
                <a:moveTo>
                  <a:pt x="198" y="0"/>
                </a:moveTo>
                <a:lnTo>
                  <a:pt x="200" y="0"/>
                </a:lnTo>
                <a:lnTo>
                  <a:pt x="200" y="2"/>
                </a:lnTo>
                <a:lnTo>
                  <a:pt x="198" y="2"/>
                </a:lnTo>
                <a:lnTo>
                  <a:pt x="198" y="0"/>
                </a:lnTo>
                <a:close/>
                <a:moveTo>
                  <a:pt x="202" y="0"/>
                </a:moveTo>
                <a:lnTo>
                  <a:pt x="204" y="0"/>
                </a:lnTo>
                <a:lnTo>
                  <a:pt x="204" y="2"/>
                </a:lnTo>
                <a:lnTo>
                  <a:pt x="202" y="2"/>
                </a:lnTo>
                <a:lnTo>
                  <a:pt x="202" y="0"/>
                </a:lnTo>
                <a:close/>
                <a:moveTo>
                  <a:pt x="206" y="0"/>
                </a:moveTo>
                <a:lnTo>
                  <a:pt x="208" y="0"/>
                </a:lnTo>
                <a:lnTo>
                  <a:pt x="208" y="2"/>
                </a:lnTo>
                <a:lnTo>
                  <a:pt x="206" y="2"/>
                </a:lnTo>
                <a:lnTo>
                  <a:pt x="206" y="0"/>
                </a:lnTo>
                <a:close/>
                <a:moveTo>
                  <a:pt x="210" y="0"/>
                </a:moveTo>
                <a:lnTo>
                  <a:pt x="212" y="0"/>
                </a:lnTo>
                <a:lnTo>
                  <a:pt x="212" y="2"/>
                </a:lnTo>
                <a:lnTo>
                  <a:pt x="210" y="2"/>
                </a:lnTo>
                <a:lnTo>
                  <a:pt x="210" y="0"/>
                </a:lnTo>
                <a:close/>
                <a:moveTo>
                  <a:pt x="214" y="0"/>
                </a:moveTo>
                <a:lnTo>
                  <a:pt x="216" y="0"/>
                </a:lnTo>
                <a:lnTo>
                  <a:pt x="216" y="2"/>
                </a:lnTo>
                <a:lnTo>
                  <a:pt x="214" y="2"/>
                </a:lnTo>
                <a:lnTo>
                  <a:pt x="214" y="0"/>
                </a:lnTo>
                <a:close/>
                <a:moveTo>
                  <a:pt x="218" y="0"/>
                </a:moveTo>
                <a:lnTo>
                  <a:pt x="220" y="0"/>
                </a:lnTo>
                <a:lnTo>
                  <a:pt x="220" y="2"/>
                </a:lnTo>
                <a:lnTo>
                  <a:pt x="218" y="2"/>
                </a:lnTo>
                <a:lnTo>
                  <a:pt x="218" y="0"/>
                </a:lnTo>
                <a:close/>
                <a:moveTo>
                  <a:pt x="221" y="0"/>
                </a:moveTo>
                <a:lnTo>
                  <a:pt x="223" y="0"/>
                </a:lnTo>
                <a:lnTo>
                  <a:pt x="223" y="2"/>
                </a:lnTo>
                <a:lnTo>
                  <a:pt x="221" y="2"/>
                </a:lnTo>
                <a:lnTo>
                  <a:pt x="221" y="0"/>
                </a:lnTo>
                <a:close/>
                <a:moveTo>
                  <a:pt x="225" y="0"/>
                </a:moveTo>
                <a:lnTo>
                  <a:pt x="227" y="0"/>
                </a:lnTo>
                <a:lnTo>
                  <a:pt x="227" y="2"/>
                </a:lnTo>
                <a:lnTo>
                  <a:pt x="225" y="2"/>
                </a:lnTo>
                <a:lnTo>
                  <a:pt x="225" y="0"/>
                </a:lnTo>
                <a:close/>
                <a:moveTo>
                  <a:pt x="229" y="0"/>
                </a:moveTo>
                <a:lnTo>
                  <a:pt x="231" y="0"/>
                </a:lnTo>
                <a:lnTo>
                  <a:pt x="231" y="2"/>
                </a:lnTo>
                <a:lnTo>
                  <a:pt x="229" y="2"/>
                </a:lnTo>
                <a:lnTo>
                  <a:pt x="229" y="0"/>
                </a:lnTo>
                <a:close/>
                <a:moveTo>
                  <a:pt x="233" y="0"/>
                </a:moveTo>
                <a:lnTo>
                  <a:pt x="235" y="0"/>
                </a:lnTo>
                <a:lnTo>
                  <a:pt x="235" y="2"/>
                </a:lnTo>
                <a:lnTo>
                  <a:pt x="233" y="2"/>
                </a:lnTo>
                <a:lnTo>
                  <a:pt x="233" y="0"/>
                </a:lnTo>
                <a:close/>
                <a:moveTo>
                  <a:pt x="237" y="0"/>
                </a:moveTo>
                <a:lnTo>
                  <a:pt x="239" y="0"/>
                </a:lnTo>
                <a:lnTo>
                  <a:pt x="239" y="2"/>
                </a:lnTo>
                <a:lnTo>
                  <a:pt x="237" y="2"/>
                </a:lnTo>
                <a:lnTo>
                  <a:pt x="237" y="0"/>
                </a:lnTo>
                <a:close/>
                <a:moveTo>
                  <a:pt x="241" y="0"/>
                </a:moveTo>
                <a:lnTo>
                  <a:pt x="243" y="0"/>
                </a:lnTo>
                <a:lnTo>
                  <a:pt x="243" y="2"/>
                </a:lnTo>
                <a:lnTo>
                  <a:pt x="241" y="2"/>
                </a:lnTo>
                <a:lnTo>
                  <a:pt x="241" y="0"/>
                </a:lnTo>
                <a:close/>
                <a:moveTo>
                  <a:pt x="245" y="0"/>
                </a:moveTo>
                <a:lnTo>
                  <a:pt x="246" y="0"/>
                </a:lnTo>
                <a:lnTo>
                  <a:pt x="246" y="2"/>
                </a:lnTo>
                <a:lnTo>
                  <a:pt x="245" y="2"/>
                </a:lnTo>
                <a:lnTo>
                  <a:pt x="245" y="0"/>
                </a:lnTo>
                <a:close/>
                <a:moveTo>
                  <a:pt x="248" y="0"/>
                </a:moveTo>
                <a:lnTo>
                  <a:pt x="250" y="0"/>
                </a:lnTo>
                <a:lnTo>
                  <a:pt x="250" y="2"/>
                </a:lnTo>
                <a:lnTo>
                  <a:pt x="248" y="2"/>
                </a:lnTo>
                <a:lnTo>
                  <a:pt x="248" y="0"/>
                </a:lnTo>
                <a:close/>
                <a:moveTo>
                  <a:pt x="252" y="0"/>
                </a:moveTo>
                <a:lnTo>
                  <a:pt x="254" y="0"/>
                </a:lnTo>
                <a:lnTo>
                  <a:pt x="254" y="2"/>
                </a:lnTo>
                <a:lnTo>
                  <a:pt x="252" y="2"/>
                </a:lnTo>
                <a:lnTo>
                  <a:pt x="252" y="0"/>
                </a:lnTo>
                <a:close/>
                <a:moveTo>
                  <a:pt x="256" y="0"/>
                </a:moveTo>
                <a:lnTo>
                  <a:pt x="258" y="0"/>
                </a:lnTo>
                <a:lnTo>
                  <a:pt x="258" y="2"/>
                </a:lnTo>
                <a:lnTo>
                  <a:pt x="256" y="2"/>
                </a:lnTo>
                <a:lnTo>
                  <a:pt x="256" y="0"/>
                </a:lnTo>
                <a:close/>
                <a:moveTo>
                  <a:pt x="260" y="0"/>
                </a:moveTo>
                <a:lnTo>
                  <a:pt x="262" y="0"/>
                </a:lnTo>
                <a:lnTo>
                  <a:pt x="262" y="2"/>
                </a:lnTo>
                <a:lnTo>
                  <a:pt x="260" y="2"/>
                </a:lnTo>
                <a:lnTo>
                  <a:pt x="260" y="0"/>
                </a:lnTo>
                <a:close/>
                <a:moveTo>
                  <a:pt x="264" y="0"/>
                </a:moveTo>
                <a:lnTo>
                  <a:pt x="266" y="0"/>
                </a:lnTo>
                <a:lnTo>
                  <a:pt x="266" y="2"/>
                </a:lnTo>
                <a:lnTo>
                  <a:pt x="264" y="2"/>
                </a:lnTo>
                <a:lnTo>
                  <a:pt x="264" y="0"/>
                </a:lnTo>
                <a:close/>
                <a:moveTo>
                  <a:pt x="268" y="0"/>
                </a:moveTo>
                <a:lnTo>
                  <a:pt x="269" y="0"/>
                </a:lnTo>
                <a:lnTo>
                  <a:pt x="269" y="2"/>
                </a:lnTo>
                <a:lnTo>
                  <a:pt x="268" y="2"/>
                </a:lnTo>
                <a:lnTo>
                  <a:pt x="268" y="0"/>
                </a:lnTo>
                <a:close/>
                <a:moveTo>
                  <a:pt x="271" y="0"/>
                </a:moveTo>
                <a:lnTo>
                  <a:pt x="273" y="0"/>
                </a:lnTo>
                <a:lnTo>
                  <a:pt x="273" y="2"/>
                </a:lnTo>
                <a:lnTo>
                  <a:pt x="271" y="2"/>
                </a:lnTo>
                <a:lnTo>
                  <a:pt x="271" y="0"/>
                </a:lnTo>
                <a:close/>
                <a:moveTo>
                  <a:pt x="275" y="0"/>
                </a:moveTo>
                <a:lnTo>
                  <a:pt x="277" y="0"/>
                </a:lnTo>
                <a:lnTo>
                  <a:pt x="277" y="2"/>
                </a:lnTo>
                <a:lnTo>
                  <a:pt x="275" y="2"/>
                </a:lnTo>
                <a:lnTo>
                  <a:pt x="275" y="0"/>
                </a:lnTo>
                <a:close/>
                <a:moveTo>
                  <a:pt x="279" y="0"/>
                </a:moveTo>
                <a:lnTo>
                  <a:pt x="281" y="0"/>
                </a:lnTo>
                <a:lnTo>
                  <a:pt x="281" y="2"/>
                </a:lnTo>
                <a:lnTo>
                  <a:pt x="279" y="2"/>
                </a:lnTo>
                <a:lnTo>
                  <a:pt x="279" y="0"/>
                </a:lnTo>
                <a:close/>
                <a:moveTo>
                  <a:pt x="283" y="0"/>
                </a:moveTo>
                <a:lnTo>
                  <a:pt x="285" y="0"/>
                </a:lnTo>
                <a:lnTo>
                  <a:pt x="285" y="2"/>
                </a:lnTo>
                <a:lnTo>
                  <a:pt x="283" y="2"/>
                </a:lnTo>
                <a:lnTo>
                  <a:pt x="283" y="0"/>
                </a:lnTo>
                <a:close/>
                <a:moveTo>
                  <a:pt x="287" y="0"/>
                </a:moveTo>
                <a:lnTo>
                  <a:pt x="289" y="0"/>
                </a:lnTo>
                <a:lnTo>
                  <a:pt x="289" y="2"/>
                </a:lnTo>
                <a:lnTo>
                  <a:pt x="287" y="2"/>
                </a:lnTo>
                <a:lnTo>
                  <a:pt x="287" y="0"/>
                </a:lnTo>
                <a:close/>
                <a:moveTo>
                  <a:pt x="291" y="0"/>
                </a:moveTo>
                <a:lnTo>
                  <a:pt x="293" y="0"/>
                </a:lnTo>
                <a:lnTo>
                  <a:pt x="293" y="2"/>
                </a:lnTo>
                <a:lnTo>
                  <a:pt x="291" y="2"/>
                </a:lnTo>
                <a:lnTo>
                  <a:pt x="291" y="0"/>
                </a:lnTo>
                <a:close/>
                <a:moveTo>
                  <a:pt x="294" y="0"/>
                </a:moveTo>
                <a:lnTo>
                  <a:pt x="296" y="0"/>
                </a:lnTo>
                <a:lnTo>
                  <a:pt x="296" y="2"/>
                </a:lnTo>
                <a:lnTo>
                  <a:pt x="294" y="2"/>
                </a:lnTo>
                <a:lnTo>
                  <a:pt x="294" y="0"/>
                </a:lnTo>
                <a:close/>
                <a:moveTo>
                  <a:pt x="298" y="0"/>
                </a:moveTo>
                <a:lnTo>
                  <a:pt x="300" y="0"/>
                </a:lnTo>
                <a:lnTo>
                  <a:pt x="300" y="2"/>
                </a:lnTo>
                <a:lnTo>
                  <a:pt x="298" y="2"/>
                </a:lnTo>
                <a:lnTo>
                  <a:pt x="298" y="0"/>
                </a:lnTo>
                <a:close/>
                <a:moveTo>
                  <a:pt x="302" y="0"/>
                </a:moveTo>
                <a:lnTo>
                  <a:pt x="304" y="0"/>
                </a:lnTo>
                <a:lnTo>
                  <a:pt x="304" y="2"/>
                </a:lnTo>
                <a:lnTo>
                  <a:pt x="302" y="2"/>
                </a:lnTo>
                <a:lnTo>
                  <a:pt x="302" y="0"/>
                </a:lnTo>
                <a:close/>
                <a:moveTo>
                  <a:pt x="306" y="0"/>
                </a:moveTo>
                <a:lnTo>
                  <a:pt x="308" y="0"/>
                </a:lnTo>
                <a:lnTo>
                  <a:pt x="308" y="2"/>
                </a:lnTo>
                <a:lnTo>
                  <a:pt x="306" y="2"/>
                </a:lnTo>
                <a:lnTo>
                  <a:pt x="306" y="0"/>
                </a:lnTo>
                <a:close/>
                <a:moveTo>
                  <a:pt x="310" y="0"/>
                </a:moveTo>
                <a:lnTo>
                  <a:pt x="312" y="0"/>
                </a:lnTo>
                <a:lnTo>
                  <a:pt x="312" y="2"/>
                </a:lnTo>
                <a:lnTo>
                  <a:pt x="310" y="2"/>
                </a:lnTo>
                <a:lnTo>
                  <a:pt x="310" y="0"/>
                </a:lnTo>
                <a:close/>
                <a:moveTo>
                  <a:pt x="314" y="0"/>
                </a:moveTo>
                <a:lnTo>
                  <a:pt x="316" y="0"/>
                </a:lnTo>
                <a:lnTo>
                  <a:pt x="316" y="2"/>
                </a:lnTo>
                <a:lnTo>
                  <a:pt x="314" y="2"/>
                </a:lnTo>
                <a:lnTo>
                  <a:pt x="314" y="0"/>
                </a:lnTo>
                <a:close/>
                <a:moveTo>
                  <a:pt x="318" y="0"/>
                </a:moveTo>
                <a:lnTo>
                  <a:pt x="319" y="0"/>
                </a:lnTo>
                <a:lnTo>
                  <a:pt x="319" y="2"/>
                </a:lnTo>
                <a:lnTo>
                  <a:pt x="318" y="2"/>
                </a:lnTo>
                <a:lnTo>
                  <a:pt x="318" y="0"/>
                </a:lnTo>
                <a:close/>
                <a:moveTo>
                  <a:pt x="321" y="0"/>
                </a:moveTo>
                <a:lnTo>
                  <a:pt x="323" y="0"/>
                </a:lnTo>
                <a:lnTo>
                  <a:pt x="323" y="2"/>
                </a:lnTo>
                <a:lnTo>
                  <a:pt x="321" y="2"/>
                </a:lnTo>
                <a:lnTo>
                  <a:pt x="321" y="0"/>
                </a:lnTo>
                <a:close/>
                <a:moveTo>
                  <a:pt x="325" y="0"/>
                </a:moveTo>
                <a:lnTo>
                  <a:pt x="327" y="0"/>
                </a:lnTo>
                <a:lnTo>
                  <a:pt x="327" y="2"/>
                </a:lnTo>
                <a:lnTo>
                  <a:pt x="325" y="2"/>
                </a:lnTo>
                <a:lnTo>
                  <a:pt x="325" y="0"/>
                </a:lnTo>
                <a:close/>
                <a:moveTo>
                  <a:pt x="329" y="0"/>
                </a:moveTo>
                <a:lnTo>
                  <a:pt x="331" y="0"/>
                </a:lnTo>
                <a:lnTo>
                  <a:pt x="331" y="2"/>
                </a:lnTo>
                <a:lnTo>
                  <a:pt x="329" y="2"/>
                </a:lnTo>
                <a:lnTo>
                  <a:pt x="329" y="0"/>
                </a:lnTo>
                <a:close/>
                <a:moveTo>
                  <a:pt x="333" y="0"/>
                </a:moveTo>
                <a:lnTo>
                  <a:pt x="335" y="0"/>
                </a:lnTo>
                <a:lnTo>
                  <a:pt x="335" y="2"/>
                </a:lnTo>
                <a:lnTo>
                  <a:pt x="333" y="2"/>
                </a:lnTo>
                <a:lnTo>
                  <a:pt x="333" y="0"/>
                </a:lnTo>
                <a:close/>
                <a:moveTo>
                  <a:pt x="337" y="0"/>
                </a:moveTo>
                <a:lnTo>
                  <a:pt x="339" y="0"/>
                </a:lnTo>
                <a:lnTo>
                  <a:pt x="339" y="2"/>
                </a:lnTo>
                <a:lnTo>
                  <a:pt x="337" y="2"/>
                </a:lnTo>
                <a:lnTo>
                  <a:pt x="337" y="0"/>
                </a:lnTo>
                <a:close/>
                <a:moveTo>
                  <a:pt x="341" y="0"/>
                </a:moveTo>
                <a:lnTo>
                  <a:pt x="342" y="0"/>
                </a:lnTo>
                <a:lnTo>
                  <a:pt x="342" y="2"/>
                </a:lnTo>
                <a:lnTo>
                  <a:pt x="341" y="2"/>
                </a:lnTo>
                <a:lnTo>
                  <a:pt x="341" y="0"/>
                </a:lnTo>
                <a:close/>
                <a:moveTo>
                  <a:pt x="344" y="0"/>
                </a:moveTo>
                <a:lnTo>
                  <a:pt x="346" y="0"/>
                </a:lnTo>
                <a:lnTo>
                  <a:pt x="346" y="2"/>
                </a:lnTo>
                <a:lnTo>
                  <a:pt x="344" y="2"/>
                </a:lnTo>
                <a:lnTo>
                  <a:pt x="344" y="0"/>
                </a:lnTo>
                <a:close/>
                <a:moveTo>
                  <a:pt x="348" y="0"/>
                </a:moveTo>
                <a:lnTo>
                  <a:pt x="350" y="0"/>
                </a:lnTo>
                <a:lnTo>
                  <a:pt x="350" y="2"/>
                </a:lnTo>
                <a:lnTo>
                  <a:pt x="348" y="2"/>
                </a:lnTo>
                <a:lnTo>
                  <a:pt x="348" y="0"/>
                </a:lnTo>
                <a:close/>
                <a:moveTo>
                  <a:pt x="352" y="0"/>
                </a:moveTo>
                <a:lnTo>
                  <a:pt x="354" y="0"/>
                </a:lnTo>
                <a:lnTo>
                  <a:pt x="354" y="2"/>
                </a:lnTo>
                <a:lnTo>
                  <a:pt x="352" y="2"/>
                </a:lnTo>
                <a:lnTo>
                  <a:pt x="352" y="0"/>
                </a:lnTo>
                <a:close/>
                <a:moveTo>
                  <a:pt x="356" y="0"/>
                </a:moveTo>
                <a:lnTo>
                  <a:pt x="358" y="0"/>
                </a:lnTo>
                <a:lnTo>
                  <a:pt x="358" y="2"/>
                </a:lnTo>
                <a:lnTo>
                  <a:pt x="356" y="2"/>
                </a:lnTo>
                <a:lnTo>
                  <a:pt x="356" y="0"/>
                </a:lnTo>
                <a:close/>
                <a:moveTo>
                  <a:pt x="360" y="0"/>
                </a:moveTo>
                <a:lnTo>
                  <a:pt x="362" y="0"/>
                </a:lnTo>
                <a:lnTo>
                  <a:pt x="362" y="2"/>
                </a:lnTo>
                <a:lnTo>
                  <a:pt x="360" y="2"/>
                </a:lnTo>
                <a:lnTo>
                  <a:pt x="360" y="0"/>
                </a:lnTo>
                <a:close/>
                <a:moveTo>
                  <a:pt x="364" y="0"/>
                </a:moveTo>
                <a:lnTo>
                  <a:pt x="366" y="0"/>
                </a:lnTo>
                <a:lnTo>
                  <a:pt x="366" y="2"/>
                </a:lnTo>
                <a:lnTo>
                  <a:pt x="364" y="2"/>
                </a:lnTo>
                <a:lnTo>
                  <a:pt x="364" y="0"/>
                </a:lnTo>
                <a:close/>
                <a:moveTo>
                  <a:pt x="367" y="0"/>
                </a:moveTo>
                <a:lnTo>
                  <a:pt x="369" y="0"/>
                </a:lnTo>
                <a:lnTo>
                  <a:pt x="369" y="2"/>
                </a:lnTo>
                <a:lnTo>
                  <a:pt x="367" y="2"/>
                </a:lnTo>
                <a:lnTo>
                  <a:pt x="367" y="0"/>
                </a:lnTo>
                <a:close/>
                <a:moveTo>
                  <a:pt x="371" y="0"/>
                </a:moveTo>
                <a:lnTo>
                  <a:pt x="373" y="0"/>
                </a:lnTo>
                <a:lnTo>
                  <a:pt x="373" y="2"/>
                </a:lnTo>
                <a:lnTo>
                  <a:pt x="371" y="2"/>
                </a:lnTo>
                <a:lnTo>
                  <a:pt x="371" y="0"/>
                </a:lnTo>
                <a:close/>
                <a:moveTo>
                  <a:pt x="375" y="0"/>
                </a:moveTo>
                <a:lnTo>
                  <a:pt x="377" y="0"/>
                </a:lnTo>
                <a:lnTo>
                  <a:pt x="377" y="2"/>
                </a:lnTo>
                <a:lnTo>
                  <a:pt x="375" y="2"/>
                </a:lnTo>
                <a:lnTo>
                  <a:pt x="375" y="0"/>
                </a:lnTo>
                <a:close/>
                <a:moveTo>
                  <a:pt x="379" y="0"/>
                </a:moveTo>
                <a:lnTo>
                  <a:pt x="381" y="0"/>
                </a:lnTo>
                <a:lnTo>
                  <a:pt x="381" y="2"/>
                </a:lnTo>
                <a:lnTo>
                  <a:pt x="379" y="2"/>
                </a:lnTo>
                <a:lnTo>
                  <a:pt x="379" y="0"/>
                </a:lnTo>
                <a:close/>
                <a:moveTo>
                  <a:pt x="383" y="0"/>
                </a:moveTo>
                <a:lnTo>
                  <a:pt x="385" y="0"/>
                </a:lnTo>
                <a:lnTo>
                  <a:pt x="385" y="2"/>
                </a:lnTo>
                <a:lnTo>
                  <a:pt x="383" y="2"/>
                </a:lnTo>
                <a:lnTo>
                  <a:pt x="383" y="0"/>
                </a:lnTo>
                <a:close/>
                <a:moveTo>
                  <a:pt x="387" y="0"/>
                </a:moveTo>
                <a:lnTo>
                  <a:pt x="389" y="0"/>
                </a:lnTo>
                <a:lnTo>
                  <a:pt x="389" y="2"/>
                </a:lnTo>
                <a:lnTo>
                  <a:pt x="387" y="2"/>
                </a:lnTo>
                <a:lnTo>
                  <a:pt x="387" y="0"/>
                </a:lnTo>
                <a:close/>
                <a:moveTo>
                  <a:pt x="391" y="0"/>
                </a:moveTo>
                <a:lnTo>
                  <a:pt x="392" y="0"/>
                </a:lnTo>
                <a:lnTo>
                  <a:pt x="392" y="2"/>
                </a:lnTo>
                <a:lnTo>
                  <a:pt x="391" y="2"/>
                </a:lnTo>
                <a:lnTo>
                  <a:pt x="391" y="0"/>
                </a:lnTo>
                <a:close/>
                <a:moveTo>
                  <a:pt x="394" y="0"/>
                </a:moveTo>
                <a:lnTo>
                  <a:pt x="396" y="0"/>
                </a:lnTo>
                <a:lnTo>
                  <a:pt x="396" y="2"/>
                </a:lnTo>
                <a:lnTo>
                  <a:pt x="394" y="2"/>
                </a:lnTo>
                <a:lnTo>
                  <a:pt x="394" y="0"/>
                </a:lnTo>
                <a:close/>
                <a:moveTo>
                  <a:pt x="398" y="0"/>
                </a:moveTo>
                <a:lnTo>
                  <a:pt x="400" y="0"/>
                </a:lnTo>
                <a:lnTo>
                  <a:pt x="400" y="2"/>
                </a:lnTo>
                <a:lnTo>
                  <a:pt x="398" y="2"/>
                </a:lnTo>
                <a:lnTo>
                  <a:pt x="398" y="0"/>
                </a:lnTo>
                <a:close/>
                <a:moveTo>
                  <a:pt x="402" y="0"/>
                </a:moveTo>
                <a:lnTo>
                  <a:pt x="404" y="0"/>
                </a:lnTo>
                <a:lnTo>
                  <a:pt x="404" y="2"/>
                </a:lnTo>
                <a:lnTo>
                  <a:pt x="402" y="2"/>
                </a:lnTo>
                <a:lnTo>
                  <a:pt x="402" y="0"/>
                </a:lnTo>
                <a:close/>
                <a:moveTo>
                  <a:pt x="406" y="0"/>
                </a:moveTo>
                <a:lnTo>
                  <a:pt x="408" y="0"/>
                </a:lnTo>
                <a:lnTo>
                  <a:pt x="408" y="2"/>
                </a:lnTo>
                <a:lnTo>
                  <a:pt x="406" y="2"/>
                </a:lnTo>
                <a:lnTo>
                  <a:pt x="406" y="0"/>
                </a:lnTo>
                <a:close/>
                <a:moveTo>
                  <a:pt x="410" y="0"/>
                </a:moveTo>
                <a:lnTo>
                  <a:pt x="412" y="0"/>
                </a:lnTo>
                <a:lnTo>
                  <a:pt x="412" y="2"/>
                </a:lnTo>
                <a:lnTo>
                  <a:pt x="410" y="2"/>
                </a:lnTo>
                <a:lnTo>
                  <a:pt x="410" y="0"/>
                </a:lnTo>
                <a:close/>
                <a:moveTo>
                  <a:pt x="414" y="0"/>
                </a:moveTo>
                <a:lnTo>
                  <a:pt x="415" y="0"/>
                </a:lnTo>
                <a:lnTo>
                  <a:pt x="415" y="2"/>
                </a:lnTo>
                <a:lnTo>
                  <a:pt x="414" y="2"/>
                </a:lnTo>
                <a:lnTo>
                  <a:pt x="414" y="0"/>
                </a:lnTo>
                <a:close/>
                <a:moveTo>
                  <a:pt x="417" y="0"/>
                </a:moveTo>
                <a:lnTo>
                  <a:pt x="419" y="0"/>
                </a:lnTo>
                <a:lnTo>
                  <a:pt x="419" y="2"/>
                </a:lnTo>
                <a:lnTo>
                  <a:pt x="417" y="2"/>
                </a:lnTo>
                <a:lnTo>
                  <a:pt x="417" y="0"/>
                </a:lnTo>
                <a:close/>
                <a:moveTo>
                  <a:pt x="421" y="0"/>
                </a:moveTo>
                <a:lnTo>
                  <a:pt x="423" y="0"/>
                </a:lnTo>
                <a:lnTo>
                  <a:pt x="423" y="2"/>
                </a:lnTo>
                <a:lnTo>
                  <a:pt x="421" y="2"/>
                </a:lnTo>
                <a:lnTo>
                  <a:pt x="421" y="0"/>
                </a:lnTo>
                <a:close/>
                <a:moveTo>
                  <a:pt x="425" y="0"/>
                </a:moveTo>
                <a:lnTo>
                  <a:pt x="427" y="0"/>
                </a:lnTo>
                <a:lnTo>
                  <a:pt x="427" y="2"/>
                </a:lnTo>
                <a:lnTo>
                  <a:pt x="425" y="2"/>
                </a:lnTo>
                <a:lnTo>
                  <a:pt x="425" y="0"/>
                </a:lnTo>
                <a:close/>
                <a:moveTo>
                  <a:pt x="429" y="0"/>
                </a:moveTo>
                <a:lnTo>
                  <a:pt x="431" y="0"/>
                </a:lnTo>
                <a:lnTo>
                  <a:pt x="431" y="2"/>
                </a:lnTo>
                <a:lnTo>
                  <a:pt x="429" y="2"/>
                </a:lnTo>
                <a:lnTo>
                  <a:pt x="429" y="0"/>
                </a:lnTo>
                <a:close/>
                <a:moveTo>
                  <a:pt x="433" y="0"/>
                </a:moveTo>
                <a:lnTo>
                  <a:pt x="435" y="0"/>
                </a:lnTo>
                <a:lnTo>
                  <a:pt x="435" y="2"/>
                </a:lnTo>
                <a:lnTo>
                  <a:pt x="433" y="2"/>
                </a:lnTo>
                <a:lnTo>
                  <a:pt x="433" y="0"/>
                </a:lnTo>
                <a:close/>
                <a:moveTo>
                  <a:pt x="437" y="0"/>
                </a:moveTo>
                <a:lnTo>
                  <a:pt x="439" y="0"/>
                </a:lnTo>
                <a:lnTo>
                  <a:pt x="439" y="2"/>
                </a:lnTo>
                <a:lnTo>
                  <a:pt x="437" y="2"/>
                </a:lnTo>
                <a:lnTo>
                  <a:pt x="437" y="0"/>
                </a:lnTo>
                <a:close/>
                <a:moveTo>
                  <a:pt x="440" y="0"/>
                </a:moveTo>
                <a:lnTo>
                  <a:pt x="442" y="0"/>
                </a:lnTo>
                <a:lnTo>
                  <a:pt x="442" y="2"/>
                </a:lnTo>
                <a:lnTo>
                  <a:pt x="440" y="2"/>
                </a:lnTo>
                <a:lnTo>
                  <a:pt x="440" y="0"/>
                </a:lnTo>
                <a:close/>
                <a:moveTo>
                  <a:pt x="444" y="0"/>
                </a:moveTo>
                <a:lnTo>
                  <a:pt x="446" y="0"/>
                </a:lnTo>
                <a:lnTo>
                  <a:pt x="446" y="2"/>
                </a:lnTo>
                <a:lnTo>
                  <a:pt x="444" y="2"/>
                </a:lnTo>
                <a:lnTo>
                  <a:pt x="444" y="0"/>
                </a:lnTo>
                <a:close/>
                <a:moveTo>
                  <a:pt x="448" y="0"/>
                </a:moveTo>
                <a:lnTo>
                  <a:pt x="450" y="0"/>
                </a:lnTo>
                <a:lnTo>
                  <a:pt x="450" y="2"/>
                </a:lnTo>
                <a:lnTo>
                  <a:pt x="448" y="2"/>
                </a:lnTo>
                <a:lnTo>
                  <a:pt x="448" y="0"/>
                </a:lnTo>
                <a:close/>
                <a:moveTo>
                  <a:pt x="452" y="0"/>
                </a:moveTo>
                <a:lnTo>
                  <a:pt x="454" y="0"/>
                </a:lnTo>
                <a:lnTo>
                  <a:pt x="454" y="2"/>
                </a:lnTo>
                <a:lnTo>
                  <a:pt x="452" y="2"/>
                </a:lnTo>
                <a:lnTo>
                  <a:pt x="452" y="0"/>
                </a:lnTo>
                <a:close/>
                <a:moveTo>
                  <a:pt x="456" y="0"/>
                </a:moveTo>
                <a:lnTo>
                  <a:pt x="458" y="0"/>
                </a:lnTo>
                <a:lnTo>
                  <a:pt x="458" y="2"/>
                </a:lnTo>
                <a:lnTo>
                  <a:pt x="456" y="2"/>
                </a:lnTo>
                <a:lnTo>
                  <a:pt x="456" y="0"/>
                </a:lnTo>
                <a:close/>
                <a:moveTo>
                  <a:pt x="460" y="0"/>
                </a:moveTo>
                <a:lnTo>
                  <a:pt x="462" y="0"/>
                </a:lnTo>
                <a:lnTo>
                  <a:pt x="462" y="2"/>
                </a:lnTo>
                <a:lnTo>
                  <a:pt x="460" y="2"/>
                </a:lnTo>
                <a:lnTo>
                  <a:pt x="460" y="0"/>
                </a:lnTo>
                <a:close/>
                <a:moveTo>
                  <a:pt x="464" y="0"/>
                </a:moveTo>
                <a:lnTo>
                  <a:pt x="465" y="0"/>
                </a:lnTo>
                <a:lnTo>
                  <a:pt x="465" y="2"/>
                </a:lnTo>
                <a:lnTo>
                  <a:pt x="464" y="2"/>
                </a:lnTo>
                <a:lnTo>
                  <a:pt x="464" y="0"/>
                </a:lnTo>
                <a:close/>
                <a:moveTo>
                  <a:pt x="467" y="0"/>
                </a:moveTo>
                <a:lnTo>
                  <a:pt x="469" y="0"/>
                </a:lnTo>
                <a:lnTo>
                  <a:pt x="469" y="2"/>
                </a:lnTo>
                <a:lnTo>
                  <a:pt x="467" y="2"/>
                </a:lnTo>
                <a:lnTo>
                  <a:pt x="467" y="0"/>
                </a:lnTo>
                <a:close/>
                <a:moveTo>
                  <a:pt x="471" y="0"/>
                </a:moveTo>
                <a:lnTo>
                  <a:pt x="473" y="0"/>
                </a:lnTo>
                <a:lnTo>
                  <a:pt x="473" y="2"/>
                </a:lnTo>
                <a:lnTo>
                  <a:pt x="471" y="2"/>
                </a:lnTo>
                <a:lnTo>
                  <a:pt x="471" y="0"/>
                </a:lnTo>
                <a:close/>
                <a:moveTo>
                  <a:pt x="475" y="0"/>
                </a:moveTo>
                <a:lnTo>
                  <a:pt x="477" y="0"/>
                </a:lnTo>
                <a:lnTo>
                  <a:pt x="477" y="2"/>
                </a:lnTo>
                <a:lnTo>
                  <a:pt x="475" y="2"/>
                </a:lnTo>
                <a:lnTo>
                  <a:pt x="475" y="0"/>
                </a:lnTo>
                <a:close/>
                <a:moveTo>
                  <a:pt x="479" y="0"/>
                </a:moveTo>
                <a:lnTo>
                  <a:pt x="481" y="0"/>
                </a:lnTo>
                <a:lnTo>
                  <a:pt x="481" y="2"/>
                </a:lnTo>
                <a:lnTo>
                  <a:pt x="479" y="2"/>
                </a:lnTo>
                <a:lnTo>
                  <a:pt x="479" y="0"/>
                </a:lnTo>
                <a:close/>
                <a:moveTo>
                  <a:pt x="483" y="0"/>
                </a:moveTo>
                <a:lnTo>
                  <a:pt x="485" y="0"/>
                </a:lnTo>
                <a:lnTo>
                  <a:pt x="485" y="2"/>
                </a:lnTo>
                <a:lnTo>
                  <a:pt x="483" y="2"/>
                </a:lnTo>
                <a:lnTo>
                  <a:pt x="483" y="0"/>
                </a:lnTo>
                <a:close/>
                <a:moveTo>
                  <a:pt x="487" y="0"/>
                </a:moveTo>
                <a:lnTo>
                  <a:pt x="488" y="0"/>
                </a:lnTo>
                <a:lnTo>
                  <a:pt x="488" y="2"/>
                </a:lnTo>
                <a:lnTo>
                  <a:pt x="487" y="2"/>
                </a:lnTo>
                <a:lnTo>
                  <a:pt x="487" y="0"/>
                </a:lnTo>
                <a:close/>
                <a:moveTo>
                  <a:pt x="490" y="0"/>
                </a:moveTo>
                <a:lnTo>
                  <a:pt x="492" y="0"/>
                </a:lnTo>
                <a:lnTo>
                  <a:pt x="492" y="2"/>
                </a:lnTo>
                <a:lnTo>
                  <a:pt x="490" y="2"/>
                </a:lnTo>
                <a:lnTo>
                  <a:pt x="490" y="0"/>
                </a:lnTo>
                <a:close/>
                <a:moveTo>
                  <a:pt x="494" y="0"/>
                </a:moveTo>
                <a:lnTo>
                  <a:pt x="496" y="0"/>
                </a:lnTo>
                <a:lnTo>
                  <a:pt x="496" y="2"/>
                </a:lnTo>
                <a:lnTo>
                  <a:pt x="494" y="2"/>
                </a:lnTo>
                <a:lnTo>
                  <a:pt x="494" y="0"/>
                </a:lnTo>
                <a:close/>
                <a:moveTo>
                  <a:pt x="498" y="0"/>
                </a:moveTo>
                <a:lnTo>
                  <a:pt x="500" y="0"/>
                </a:lnTo>
                <a:lnTo>
                  <a:pt x="500" y="2"/>
                </a:lnTo>
                <a:lnTo>
                  <a:pt x="498" y="2"/>
                </a:lnTo>
                <a:lnTo>
                  <a:pt x="498" y="0"/>
                </a:lnTo>
                <a:close/>
                <a:moveTo>
                  <a:pt x="502" y="0"/>
                </a:moveTo>
                <a:lnTo>
                  <a:pt x="504" y="0"/>
                </a:lnTo>
                <a:lnTo>
                  <a:pt x="504" y="2"/>
                </a:lnTo>
                <a:lnTo>
                  <a:pt x="502" y="2"/>
                </a:lnTo>
                <a:lnTo>
                  <a:pt x="502" y="0"/>
                </a:lnTo>
                <a:close/>
                <a:moveTo>
                  <a:pt x="506" y="0"/>
                </a:moveTo>
                <a:lnTo>
                  <a:pt x="508" y="0"/>
                </a:lnTo>
                <a:lnTo>
                  <a:pt x="508" y="2"/>
                </a:lnTo>
                <a:lnTo>
                  <a:pt x="506" y="2"/>
                </a:lnTo>
                <a:lnTo>
                  <a:pt x="506" y="0"/>
                </a:lnTo>
                <a:close/>
                <a:moveTo>
                  <a:pt x="510" y="0"/>
                </a:moveTo>
                <a:lnTo>
                  <a:pt x="512" y="0"/>
                </a:lnTo>
                <a:lnTo>
                  <a:pt x="512" y="2"/>
                </a:lnTo>
                <a:lnTo>
                  <a:pt x="510" y="2"/>
                </a:lnTo>
                <a:lnTo>
                  <a:pt x="510" y="0"/>
                </a:lnTo>
                <a:close/>
                <a:moveTo>
                  <a:pt x="513" y="0"/>
                </a:moveTo>
                <a:lnTo>
                  <a:pt x="515" y="0"/>
                </a:lnTo>
                <a:lnTo>
                  <a:pt x="515" y="2"/>
                </a:lnTo>
                <a:lnTo>
                  <a:pt x="513" y="2"/>
                </a:lnTo>
                <a:lnTo>
                  <a:pt x="513" y="0"/>
                </a:lnTo>
                <a:close/>
                <a:moveTo>
                  <a:pt x="517" y="0"/>
                </a:moveTo>
                <a:lnTo>
                  <a:pt x="519" y="0"/>
                </a:lnTo>
                <a:lnTo>
                  <a:pt x="519" y="2"/>
                </a:lnTo>
                <a:lnTo>
                  <a:pt x="517" y="2"/>
                </a:lnTo>
                <a:lnTo>
                  <a:pt x="517" y="0"/>
                </a:lnTo>
                <a:close/>
                <a:moveTo>
                  <a:pt x="521" y="0"/>
                </a:moveTo>
                <a:lnTo>
                  <a:pt x="523" y="0"/>
                </a:lnTo>
                <a:lnTo>
                  <a:pt x="523" y="2"/>
                </a:lnTo>
                <a:lnTo>
                  <a:pt x="521" y="2"/>
                </a:lnTo>
                <a:lnTo>
                  <a:pt x="521" y="0"/>
                </a:lnTo>
                <a:close/>
                <a:moveTo>
                  <a:pt x="525" y="0"/>
                </a:moveTo>
                <a:lnTo>
                  <a:pt x="527" y="0"/>
                </a:lnTo>
                <a:lnTo>
                  <a:pt x="527" y="2"/>
                </a:lnTo>
                <a:lnTo>
                  <a:pt x="525" y="2"/>
                </a:lnTo>
                <a:lnTo>
                  <a:pt x="525" y="0"/>
                </a:lnTo>
                <a:close/>
                <a:moveTo>
                  <a:pt x="529" y="0"/>
                </a:moveTo>
                <a:lnTo>
                  <a:pt x="531" y="0"/>
                </a:lnTo>
                <a:lnTo>
                  <a:pt x="531" y="2"/>
                </a:lnTo>
                <a:lnTo>
                  <a:pt x="529" y="2"/>
                </a:lnTo>
                <a:lnTo>
                  <a:pt x="529" y="0"/>
                </a:lnTo>
                <a:close/>
                <a:moveTo>
                  <a:pt x="533" y="0"/>
                </a:moveTo>
                <a:lnTo>
                  <a:pt x="535" y="0"/>
                </a:lnTo>
                <a:lnTo>
                  <a:pt x="535" y="2"/>
                </a:lnTo>
                <a:lnTo>
                  <a:pt x="533" y="2"/>
                </a:lnTo>
                <a:lnTo>
                  <a:pt x="533" y="0"/>
                </a:lnTo>
                <a:close/>
                <a:moveTo>
                  <a:pt x="537" y="0"/>
                </a:moveTo>
                <a:lnTo>
                  <a:pt x="538" y="0"/>
                </a:lnTo>
                <a:lnTo>
                  <a:pt x="538" y="2"/>
                </a:lnTo>
                <a:lnTo>
                  <a:pt x="537" y="2"/>
                </a:lnTo>
                <a:lnTo>
                  <a:pt x="537" y="0"/>
                </a:lnTo>
                <a:close/>
                <a:moveTo>
                  <a:pt x="540" y="0"/>
                </a:moveTo>
                <a:lnTo>
                  <a:pt x="542" y="0"/>
                </a:lnTo>
                <a:lnTo>
                  <a:pt x="542" y="2"/>
                </a:lnTo>
                <a:lnTo>
                  <a:pt x="540" y="2"/>
                </a:lnTo>
                <a:lnTo>
                  <a:pt x="540" y="0"/>
                </a:lnTo>
                <a:close/>
                <a:moveTo>
                  <a:pt x="544" y="0"/>
                </a:moveTo>
                <a:lnTo>
                  <a:pt x="546" y="0"/>
                </a:lnTo>
                <a:lnTo>
                  <a:pt x="546" y="2"/>
                </a:lnTo>
                <a:lnTo>
                  <a:pt x="544" y="2"/>
                </a:lnTo>
                <a:lnTo>
                  <a:pt x="544" y="0"/>
                </a:lnTo>
                <a:close/>
                <a:moveTo>
                  <a:pt x="548" y="0"/>
                </a:moveTo>
                <a:lnTo>
                  <a:pt x="550" y="0"/>
                </a:lnTo>
                <a:lnTo>
                  <a:pt x="550" y="2"/>
                </a:lnTo>
                <a:lnTo>
                  <a:pt x="548" y="2"/>
                </a:lnTo>
                <a:lnTo>
                  <a:pt x="548" y="0"/>
                </a:lnTo>
                <a:close/>
                <a:moveTo>
                  <a:pt x="552" y="0"/>
                </a:moveTo>
                <a:lnTo>
                  <a:pt x="554" y="0"/>
                </a:lnTo>
                <a:lnTo>
                  <a:pt x="554" y="2"/>
                </a:lnTo>
                <a:lnTo>
                  <a:pt x="552" y="2"/>
                </a:lnTo>
                <a:lnTo>
                  <a:pt x="552" y="0"/>
                </a:lnTo>
                <a:close/>
                <a:moveTo>
                  <a:pt x="556" y="0"/>
                </a:moveTo>
                <a:lnTo>
                  <a:pt x="558" y="0"/>
                </a:lnTo>
                <a:lnTo>
                  <a:pt x="558" y="2"/>
                </a:lnTo>
                <a:lnTo>
                  <a:pt x="556" y="2"/>
                </a:lnTo>
                <a:lnTo>
                  <a:pt x="556" y="0"/>
                </a:lnTo>
                <a:close/>
                <a:moveTo>
                  <a:pt x="560" y="0"/>
                </a:moveTo>
                <a:lnTo>
                  <a:pt x="561" y="0"/>
                </a:lnTo>
                <a:lnTo>
                  <a:pt x="561" y="2"/>
                </a:lnTo>
                <a:lnTo>
                  <a:pt x="560" y="2"/>
                </a:lnTo>
                <a:lnTo>
                  <a:pt x="560" y="0"/>
                </a:lnTo>
                <a:close/>
                <a:moveTo>
                  <a:pt x="563" y="0"/>
                </a:moveTo>
                <a:lnTo>
                  <a:pt x="565" y="0"/>
                </a:lnTo>
                <a:lnTo>
                  <a:pt x="565" y="2"/>
                </a:lnTo>
                <a:lnTo>
                  <a:pt x="563" y="2"/>
                </a:lnTo>
                <a:lnTo>
                  <a:pt x="563" y="0"/>
                </a:lnTo>
                <a:close/>
                <a:moveTo>
                  <a:pt x="567" y="0"/>
                </a:moveTo>
                <a:lnTo>
                  <a:pt x="569" y="0"/>
                </a:lnTo>
                <a:lnTo>
                  <a:pt x="569" y="2"/>
                </a:lnTo>
                <a:lnTo>
                  <a:pt x="567" y="2"/>
                </a:lnTo>
                <a:lnTo>
                  <a:pt x="567" y="0"/>
                </a:lnTo>
                <a:close/>
                <a:moveTo>
                  <a:pt x="571" y="0"/>
                </a:moveTo>
                <a:lnTo>
                  <a:pt x="573" y="0"/>
                </a:lnTo>
                <a:lnTo>
                  <a:pt x="573" y="2"/>
                </a:lnTo>
                <a:lnTo>
                  <a:pt x="571" y="2"/>
                </a:lnTo>
                <a:lnTo>
                  <a:pt x="571" y="0"/>
                </a:lnTo>
                <a:close/>
                <a:moveTo>
                  <a:pt x="575" y="0"/>
                </a:moveTo>
                <a:lnTo>
                  <a:pt x="577" y="0"/>
                </a:lnTo>
                <a:lnTo>
                  <a:pt x="577" y="2"/>
                </a:lnTo>
                <a:lnTo>
                  <a:pt x="575" y="2"/>
                </a:lnTo>
                <a:lnTo>
                  <a:pt x="575" y="0"/>
                </a:lnTo>
                <a:close/>
                <a:moveTo>
                  <a:pt x="579" y="0"/>
                </a:moveTo>
                <a:lnTo>
                  <a:pt x="581" y="0"/>
                </a:lnTo>
                <a:lnTo>
                  <a:pt x="581" y="2"/>
                </a:lnTo>
                <a:lnTo>
                  <a:pt x="579" y="2"/>
                </a:lnTo>
                <a:lnTo>
                  <a:pt x="579" y="0"/>
                </a:lnTo>
                <a:close/>
                <a:moveTo>
                  <a:pt x="583" y="0"/>
                </a:moveTo>
                <a:lnTo>
                  <a:pt x="585" y="0"/>
                </a:lnTo>
                <a:lnTo>
                  <a:pt x="585" y="2"/>
                </a:lnTo>
                <a:lnTo>
                  <a:pt x="583" y="2"/>
                </a:lnTo>
                <a:lnTo>
                  <a:pt x="583" y="0"/>
                </a:lnTo>
                <a:close/>
                <a:moveTo>
                  <a:pt x="586" y="0"/>
                </a:moveTo>
                <a:lnTo>
                  <a:pt x="588" y="0"/>
                </a:lnTo>
                <a:lnTo>
                  <a:pt x="588" y="2"/>
                </a:lnTo>
                <a:lnTo>
                  <a:pt x="586" y="2"/>
                </a:lnTo>
                <a:lnTo>
                  <a:pt x="586" y="0"/>
                </a:lnTo>
                <a:close/>
                <a:moveTo>
                  <a:pt x="590" y="0"/>
                </a:moveTo>
                <a:lnTo>
                  <a:pt x="592" y="0"/>
                </a:lnTo>
                <a:lnTo>
                  <a:pt x="592" y="2"/>
                </a:lnTo>
                <a:lnTo>
                  <a:pt x="590" y="2"/>
                </a:lnTo>
                <a:lnTo>
                  <a:pt x="590" y="0"/>
                </a:lnTo>
                <a:close/>
                <a:moveTo>
                  <a:pt x="594" y="0"/>
                </a:moveTo>
                <a:lnTo>
                  <a:pt x="596" y="0"/>
                </a:lnTo>
                <a:lnTo>
                  <a:pt x="596" y="2"/>
                </a:lnTo>
                <a:lnTo>
                  <a:pt x="594" y="2"/>
                </a:lnTo>
                <a:lnTo>
                  <a:pt x="594" y="0"/>
                </a:lnTo>
                <a:close/>
                <a:moveTo>
                  <a:pt x="598" y="0"/>
                </a:moveTo>
                <a:lnTo>
                  <a:pt x="600" y="0"/>
                </a:lnTo>
                <a:lnTo>
                  <a:pt x="600" y="2"/>
                </a:lnTo>
                <a:lnTo>
                  <a:pt x="598" y="2"/>
                </a:lnTo>
                <a:lnTo>
                  <a:pt x="598" y="0"/>
                </a:lnTo>
                <a:close/>
                <a:moveTo>
                  <a:pt x="602" y="0"/>
                </a:moveTo>
                <a:lnTo>
                  <a:pt x="604" y="0"/>
                </a:lnTo>
                <a:lnTo>
                  <a:pt x="604" y="2"/>
                </a:lnTo>
                <a:lnTo>
                  <a:pt x="602" y="2"/>
                </a:lnTo>
                <a:lnTo>
                  <a:pt x="602" y="0"/>
                </a:lnTo>
                <a:close/>
                <a:moveTo>
                  <a:pt x="606" y="0"/>
                </a:moveTo>
                <a:lnTo>
                  <a:pt x="608" y="0"/>
                </a:lnTo>
                <a:lnTo>
                  <a:pt x="608" y="2"/>
                </a:lnTo>
                <a:lnTo>
                  <a:pt x="606" y="2"/>
                </a:lnTo>
                <a:lnTo>
                  <a:pt x="606" y="0"/>
                </a:lnTo>
                <a:close/>
                <a:moveTo>
                  <a:pt x="610" y="0"/>
                </a:moveTo>
                <a:lnTo>
                  <a:pt x="611" y="0"/>
                </a:lnTo>
                <a:lnTo>
                  <a:pt x="611" y="2"/>
                </a:lnTo>
                <a:lnTo>
                  <a:pt x="610" y="2"/>
                </a:lnTo>
                <a:lnTo>
                  <a:pt x="610" y="0"/>
                </a:lnTo>
                <a:close/>
                <a:moveTo>
                  <a:pt x="613" y="0"/>
                </a:moveTo>
                <a:lnTo>
                  <a:pt x="615" y="0"/>
                </a:lnTo>
                <a:lnTo>
                  <a:pt x="615" y="2"/>
                </a:lnTo>
                <a:lnTo>
                  <a:pt x="613" y="2"/>
                </a:lnTo>
                <a:lnTo>
                  <a:pt x="613" y="0"/>
                </a:lnTo>
                <a:close/>
                <a:moveTo>
                  <a:pt x="617" y="0"/>
                </a:moveTo>
                <a:lnTo>
                  <a:pt x="619" y="0"/>
                </a:lnTo>
                <a:lnTo>
                  <a:pt x="619" y="2"/>
                </a:lnTo>
                <a:lnTo>
                  <a:pt x="617" y="2"/>
                </a:lnTo>
                <a:lnTo>
                  <a:pt x="617" y="0"/>
                </a:lnTo>
                <a:close/>
                <a:moveTo>
                  <a:pt x="621" y="0"/>
                </a:moveTo>
                <a:lnTo>
                  <a:pt x="623" y="0"/>
                </a:lnTo>
                <a:lnTo>
                  <a:pt x="623" y="2"/>
                </a:lnTo>
                <a:lnTo>
                  <a:pt x="621" y="2"/>
                </a:lnTo>
                <a:lnTo>
                  <a:pt x="621" y="0"/>
                </a:lnTo>
                <a:close/>
                <a:moveTo>
                  <a:pt x="625" y="0"/>
                </a:moveTo>
                <a:lnTo>
                  <a:pt x="627" y="0"/>
                </a:lnTo>
                <a:lnTo>
                  <a:pt x="627" y="2"/>
                </a:lnTo>
                <a:lnTo>
                  <a:pt x="625" y="2"/>
                </a:lnTo>
                <a:lnTo>
                  <a:pt x="625" y="0"/>
                </a:lnTo>
                <a:close/>
                <a:moveTo>
                  <a:pt x="629" y="0"/>
                </a:moveTo>
                <a:lnTo>
                  <a:pt x="631" y="0"/>
                </a:lnTo>
                <a:lnTo>
                  <a:pt x="631" y="2"/>
                </a:lnTo>
                <a:lnTo>
                  <a:pt x="629" y="2"/>
                </a:lnTo>
                <a:lnTo>
                  <a:pt x="629" y="0"/>
                </a:lnTo>
                <a:close/>
                <a:moveTo>
                  <a:pt x="633" y="0"/>
                </a:moveTo>
                <a:lnTo>
                  <a:pt x="635" y="0"/>
                </a:lnTo>
                <a:lnTo>
                  <a:pt x="635" y="2"/>
                </a:lnTo>
                <a:lnTo>
                  <a:pt x="633" y="2"/>
                </a:lnTo>
                <a:lnTo>
                  <a:pt x="633" y="0"/>
                </a:lnTo>
                <a:close/>
                <a:moveTo>
                  <a:pt x="636" y="0"/>
                </a:moveTo>
                <a:lnTo>
                  <a:pt x="638" y="0"/>
                </a:lnTo>
                <a:lnTo>
                  <a:pt x="638" y="2"/>
                </a:lnTo>
                <a:lnTo>
                  <a:pt x="636" y="2"/>
                </a:lnTo>
                <a:lnTo>
                  <a:pt x="636" y="0"/>
                </a:lnTo>
                <a:close/>
                <a:moveTo>
                  <a:pt x="640" y="0"/>
                </a:moveTo>
                <a:lnTo>
                  <a:pt x="642" y="0"/>
                </a:lnTo>
                <a:lnTo>
                  <a:pt x="642" y="2"/>
                </a:lnTo>
                <a:lnTo>
                  <a:pt x="640" y="2"/>
                </a:lnTo>
                <a:lnTo>
                  <a:pt x="640" y="0"/>
                </a:lnTo>
                <a:close/>
                <a:moveTo>
                  <a:pt x="644" y="0"/>
                </a:moveTo>
                <a:lnTo>
                  <a:pt x="646" y="0"/>
                </a:lnTo>
                <a:lnTo>
                  <a:pt x="646" y="2"/>
                </a:lnTo>
                <a:lnTo>
                  <a:pt x="644" y="2"/>
                </a:lnTo>
                <a:lnTo>
                  <a:pt x="644" y="0"/>
                </a:lnTo>
                <a:close/>
                <a:moveTo>
                  <a:pt x="648" y="0"/>
                </a:moveTo>
                <a:lnTo>
                  <a:pt x="650" y="0"/>
                </a:lnTo>
                <a:lnTo>
                  <a:pt x="650" y="2"/>
                </a:lnTo>
                <a:lnTo>
                  <a:pt x="648" y="2"/>
                </a:lnTo>
                <a:lnTo>
                  <a:pt x="648" y="0"/>
                </a:lnTo>
                <a:close/>
                <a:moveTo>
                  <a:pt x="652" y="0"/>
                </a:moveTo>
                <a:lnTo>
                  <a:pt x="654" y="0"/>
                </a:lnTo>
                <a:lnTo>
                  <a:pt x="654" y="2"/>
                </a:lnTo>
                <a:lnTo>
                  <a:pt x="652" y="2"/>
                </a:lnTo>
                <a:lnTo>
                  <a:pt x="652" y="0"/>
                </a:lnTo>
                <a:close/>
                <a:moveTo>
                  <a:pt x="656" y="0"/>
                </a:moveTo>
                <a:lnTo>
                  <a:pt x="658" y="0"/>
                </a:lnTo>
                <a:lnTo>
                  <a:pt x="658" y="2"/>
                </a:lnTo>
                <a:lnTo>
                  <a:pt x="656" y="2"/>
                </a:lnTo>
                <a:lnTo>
                  <a:pt x="656" y="0"/>
                </a:lnTo>
                <a:close/>
                <a:moveTo>
                  <a:pt x="659" y="0"/>
                </a:moveTo>
                <a:lnTo>
                  <a:pt x="661" y="0"/>
                </a:lnTo>
                <a:lnTo>
                  <a:pt x="661" y="2"/>
                </a:lnTo>
                <a:lnTo>
                  <a:pt x="659" y="2"/>
                </a:lnTo>
                <a:lnTo>
                  <a:pt x="659" y="0"/>
                </a:lnTo>
                <a:close/>
                <a:moveTo>
                  <a:pt x="663" y="0"/>
                </a:moveTo>
                <a:lnTo>
                  <a:pt x="665" y="0"/>
                </a:lnTo>
                <a:lnTo>
                  <a:pt x="665" y="2"/>
                </a:lnTo>
                <a:lnTo>
                  <a:pt x="663" y="2"/>
                </a:lnTo>
                <a:lnTo>
                  <a:pt x="663" y="0"/>
                </a:lnTo>
                <a:close/>
                <a:moveTo>
                  <a:pt x="667" y="0"/>
                </a:moveTo>
                <a:lnTo>
                  <a:pt x="669" y="0"/>
                </a:lnTo>
                <a:lnTo>
                  <a:pt x="669" y="2"/>
                </a:lnTo>
                <a:lnTo>
                  <a:pt x="667" y="2"/>
                </a:lnTo>
                <a:lnTo>
                  <a:pt x="667" y="0"/>
                </a:lnTo>
                <a:close/>
                <a:moveTo>
                  <a:pt x="671" y="0"/>
                </a:moveTo>
                <a:lnTo>
                  <a:pt x="673" y="0"/>
                </a:lnTo>
                <a:lnTo>
                  <a:pt x="673" y="2"/>
                </a:lnTo>
                <a:lnTo>
                  <a:pt x="671" y="2"/>
                </a:lnTo>
                <a:lnTo>
                  <a:pt x="671" y="0"/>
                </a:lnTo>
                <a:close/>
                <a:moveTo>
                  <a:pt x="675" y="0"/>
                </a:moveTo>
                <a:lnTo>
                  <a:pt x="677" y="0"/>
                </a:lnTo>
                <a:lnTo>
                  <a:pt x="677" y="2"/>
                </a:lnTo>
                <a:lnTo>
                  <a:pt x="675" y="2"/>
                </a:lnTo>
                <a:lnTo>
                  <a:pt x="675" y="0"/>
                </a:lnTo>
                <a:close/>
                <a:moveTo>
                  <a:pt x="679" y="0"/>
                </a:moveTo>
                <a:lnTo>
                  <a:pt x="681" y="0"/>
                </a:lnTo>
                <a:lnTo>
                  <a:pt x="681" y="2"/>
                </a:lnTo>
                <a:lnTo>
                  <a:pt x="679" y="2"/>
                </a:lnTo>
                <a:lnTo>
                  <a:pt x="679" y="0"/>
                </a:lnTo>
                <a:close/>
                <a:moveTo>
                  <a:pt x="683" y="0"/>
                </a:moveTo>
                <a:lnTo>
                  <a:pt x="684" y="0"/>
                </a:lnTo>
                <a:lnTo>
                  <a:pt x="684" y="2"/>
                </a:lnTo>
                <a:lnTo>
                  <a:pt x="683" y="2"/>
                </a:lnTo>
                <a:lnTo>
                  <a:pt x="683" y="0"/>
                </a:lnTo>
                <a:close/>
                <a:moveTo>
                  <a:pt x="686" y="0"/>
                </a:moveTo>
                <a:lnTo>
                  <a:pt x="688" y="0"/>
                </a:lnTo>
                <a:lnTo>
                  <a:pt x="688" y="2"/>
                </a:lnTo>
                <a:lnTo>
                  <a:pt x="686" y="2"/>
                </a:lnTo>
                <a:lnTo>
                  <a:pt x="686" y="0"/>
                </a:lnTo>
                <a:close/>
                <a:moveTo>
                  <a:pt x="690" y="0"/>
                </a:moveTo>
                <a:lnTo>
                  <a:pt x="692" y="0"/>
                </a:lnTo>
                <a:lnTo>
                  <a:pt x="692" y="2"/>
                </a:lnTo>
                <a:lnTo>
                  <a:pt x="690" y="2"/>
                </a:lnTo>
                <a:lnTo>
                  <a:pt x="690" y="0"/>
                </a:lnTo>
                <a:close/>
                <a:moveTo>
                  <a:pt x="694" y="0"/>
                </a:moveTo>
                <a:lnTo>
                  <a:pt x="696" y="0"/>
                </a:lnTo>
                <a:lnTo>
                  <a:pt x="696" y="2"/>
                </a:lnTo>
                <a:lnTo>
                  <a:pt x="694" y="2"/>
                </a:lnTo>
                <a:lnTo>
                  <a:pt x="694" y="0"/>
                </a:lnTo>
                <a:close/>
                <a:moveTo>
                  <a:pt x="698" y="0"/>
                </a:moveTo>
                <a:lnTo>
                  <a:pt x="700" y="0"/>
                </a:lnTo>
                <a:lnTo>
                  <a:pt x="700" y="2"/>
                </a:lnTo>
                <a:lnTo>
                  <a:pt x="698" y="2"/>
                </a:lnTo>
                <a:lnTo>
                  <a:pt x="698" y="0"/>
                </a:lnTo>
                <a:close/>
                <a:moveTo>
                  <a:pt x="702" y="0"/>
                </a:moveTo>
                <a:lnTo>
                  <a:pt x="704" y="0"/>
                </a:lnTo>
                <a:lnTo>
                  <a:pt x="704" y="2"/>
                </a:lnTo>
                <a:lnTo>
                  <a:pt x="702" y="2"/>
                </a:lnTo>
                <a:lnTo>
                  <a:pt x="702" y="0"/>
                </a:lnTo>
                <a:close/>
                <a:moveTo>
                  <a:pt x="706" y="0"/>
                </a:moveTo>
                <a:lnTo>
                  <a:pt x="708" y="0"/>
                </a:lnTo>
                <a:lnTo>
                  <a:pt x="708" y="2"/>
                </a:lnTo>
                <a:lnTo>
                  <a:pt x="706" y="2"/>
                </a:lnTo>
                <a:lnTo>
                  <a:pt x="706" y="0"/>
                </a:lnTo>
                <a:close/>
                <a:moveTo>
                  <a:pt x="709" y="0"/>
                </a:moveTo>
                <a:lnTo>
                  <a:pt x="711" y="0"/>
                </a:lnTo>
                <a:lnTo>
                  <a:pt x="711" y="2"/>
                </a:lnTo>
                <a:lnTo>
                  <a:pt x="709" y="2"/>
                </a:lnTo>
                <a:lnTo>
                  <a:pt x="709" y="0"/>
                </a:lnTo>
                <a:close/>
                <a:moveTo>
                  <a:pt x="713" y="0"/>
                </a:moveTo>
                <a:lnTo>
                  <a:pt x="715" y="0"/>
                </a:lnTo>
                <a:lnTo>
                  <a:pt x="715" y="2"/>
                </a:lnTo>
                <a:lnTo>
                  <a:pt x="713" y="2"/>
                </a:lnTo>
                <a:lnTo>
                  <a:pt x="713" y="0"/>
                </a:lnTo>
                <a:close/>
                <a:moveTo>
                  <a:pt x="717" y="0"/>
                </a:moveTo>
                <a:lnTo>
                  <a:pt x="719" y="0"/>
                </a:lnTo>
                <a:lnTo>
                  <a:pt x="719" y="2"/>
                </a:lnTo>
                <a:lnTo>
                  <a:pt x="717" y="2"/>
                </a:lnTo>
                <a:lnTo>
                  <a:pt x="717" y="0"/>
                </a:lnTo>
                <a:close/>
                <a:moveTo>
                  <a:pt x="721" y="0"/>
                </a:moveTo>
                <a:lnTo>
                  <a:pt x="723" y="0"/>
                </a:lnTo>
                <a:lnTo>
                  <a:pt x="723" y="2"/>
                </a:lnTo>
                <a:lnTo>
                  <a:pt x="721" y="2"/>
                </a:lnTo>
                <a:lnTo>
                  <a:pt x="721" y="0"/>
                </a:lnTo>
                <a:close/>
                <a:moveTo>
                  <a:pt x="725" y="0"/>
                </a:moveTo>
                <a:lnTo>
                  <a:pt x="727" y="0"/>
                </a:lnTo>
                <a:lnTo>
                  <a:pt x="727" y="2"/>
                </a:lnTo>
                <a:lnTo>
                  <a:pt x="725" y="2"/>
                </a:lnTo>
                <a:lnTo>
                  <a:pt x="725" y="0"/>
                </a:lnTo>
                <a:close/>
                <a:moveTo>
                  <a:pt x="729" y="0"/>
                </a:moveTo>
                <a:lnTo>
                  <a:pt x="731" y="0"/>
                </a:lnTo>
                <a:lnTo>
                  <a:pt x="731" y="2"/>
                </a:lnTo>
                <a:lnTo>
                  <a:pt x="729" y="2"/>
                </a:lnTo>
                <a:lnTo>
                  <a:pt x="729" y="0"/>
                </a:lnTo>
                <a:close/>
                <a:moveTo>
                  <a:pt x="732" y="0"/>
                </a:moveTo>
                <a:lnTo>
                  <a:pt x="734" y="0"/>
                </a:lnTo>
                <a:lnTo>
                  <a:pt x="734" y="2"/>
                </a:lnTo>
                <a:lnTo>
                  <a:pt x="732" y="2"/>
                </a:lnTo>
                <a:lnTo>
                  <a:pt x="732" y="0"/>
                </a:lnTo>
                <a:close/>
                <a:moveTo>
                  <a:pt x="736" y="0"/>
                </a:moveTo>
                <a:lnTo>
                  <a:pt x="738" y="0"/>
                </a:lnTo>
                <a:lnTo>
                  <a:pt x="738" y="2"/>
                </a:lnTo>
                <a:lnTo>
                  <a:pt x="736" y="2"/>
                </a:lnTo>
                <a:lnTo>
                  <a:pt x="736" y="0"/>
                </a:lnTo>
                <a:close/>
                <a:moveTo>
                  <a:pt x="740" y="0"/>
                </a:moveTo>
                <a:lnTo>
                  <a:pt x="742" y="0"/>
                </a:lnTo>
                <a:lnTo>
                  <a:pt x="742" y="2"/>
                </a:lnTo>
                <a:lnTo>
                  <a:pt x="740" y="2"/>
                </a:lnTo>
                <a:lnTo>
                  <a:pt x="740" y="0"/>
                </a:lnTo>
                <a:close/>
                <a:moveTo>
                  <a:pt x="744" y="0"/>
                </a:moveTo>
                <a:lnTo>
                  <a:pt x="746" y="0"/>
                </a:lnTo>
                <a:lnTo>
                  <a:pt x="746" y="2"/>
                </a:lnTo>
                <a:lnTo>
                  <a:pt x="744" y="2"/>
                </a:lnTo>
                <a:lnTo>
                  <a:pt x="744" y="0"/>
                </a:lnTo>
                <a:close/>
                <a:moveTo>
                  <a:pt x="748" y="0"/>
                </a:moveTo>
                <a:lnTo>
                  <a:pt x="750" y="0"/>
                </a:lnTo>
                <a:lnTo>
                  <a:pt x="750" y="2"/>
                </a:lnTo>
                <a:lnTo>
                  <a:pt x="748" y="2"/>
                </a:lnTo>
                <a:lnTo>
                  <a:pt x="748" y="0"/>
                </a:lnTo>
                <a:close/>
                <a:moveTo>
                  <a:pt x="752" y="0"/>
                </a:moveTo>
                <a:lnTo>
                  <a:pt x="754" y="0"/>
                </a:lnTo>
                <a:lnTo>
                  <a:pt x="754" y="2"/>
                </a:lnTo>
                <a:lnTo>
                  <a:pt x="752" y="2"/>
                </a:lnTo>
                <a:lnTo>
                  <a:pt x="752" y="0"/>
                </a:lnTo>
                <a:close/>
                <a:moveTo>
                  <a:pt x="756" y="0"/>
                </a:moveTo>
                <a:lnTo>
                  <a:pt x="757" y="0"/>
                </a:lnTo>
                <a:lnTo>
                  <a:pt x="757" y="2"/>
                </a:lnTo>
                <a:lnTo>
                  <a:pt x="756" y="2"/>
                </a:lnTo>
                <a:lnTo>
                  <a:pt x="756" y="0"/>
                </a:lnTo>
                <a:close/>
                <a:moveTo>
                  <a:pt x="759" y="0"/>
                </a:moveTo>
                <a:lnTo>
                  <a:pt x="761" y="0"/>
                </a:lnTo>
                <a:lnTo>
                  <a:pt x="761" y="2"/>
                </a:lnTo>
                <a:lnTo>
                  <a:pt x="759" y="2"/>
                </a:lnTo>
                <a:lnTo>
                  <a:pt x="759" y="0"/>
                </a:lnTo>
                <a:close/>
                <a:moveTo>
                  <a:pt x="763" y="0"/>
                </a:moveTo>
                <a:lnTo>
                  <a:pt x="765" y="0"/>
                </a:lnTo>
                <a:lnTo>
                  <a:pt x="765" y="2"/>
                </a:lnTo>
                <a:lnTo>
                  <a:pt x="763" y="2"/>
                </a:lnTo>
                <a:lnTo>
                  <a:pt x="763" y="0"/>
                </a:lnTo>
                <a:close/>
                <a:moveTo>
                  <a:pt x="767" y="0"/>
                </a:moveTo>
                <a:lnTo>
                  <a:pt x="769" y="0"/>
                </a:lnTo>
                <a:lnTo>
                  <a:pt x="769" y="2"/>
                </a:lnTo>
                <a:lnTo>
                  <a:pt x="767" y="2"/>
                </a:lnTo>
                <a:lnTo>
                  <a:pt x="767" y="0"/>
                </a:lnTo>
                <a:close/>
                <a:moveTo>
                  <a:pt x="771" y="0"/>
                </a:moveTo>
                <a:lnTo>
                  <a:pt x="773" y="0"/>
                </a:lnTo>
                <a:lnTo>
                  <a:pt x="773" y="2"/>
                </a:lnTo>
                <a:lnTo>
                  <a:pt x="771" y="2"/>
                </a:lnTo>
                <a:lnTo>
                  <a:pt x="771" y="0"/>
                </a:lnTo>
                <a:close/>
                <a:moveTo>
                  <a:pt x="775" y="0"/>
                </a:moveTo>
                <a:lnTo>
                  <a:pt x="777" y="0"/>
                </a:lnTo>
                <a:lnTo>
                  <a:pt x="777" y="2"/>
                </a:lnTo>
                <a:lnTo>
                  <a:pt x="775" y="2"/>
                </a:lnTo>
                <a:lnTo>
                  <a:pt x="775" y="0"/>
                </a:lnTo>
                <a:close/>
                <a:moveTo>
                  <a:pt x="779" y="0"/>
                </a:moveTo>
                <a:lnTo>
                  <a:pt x="781" y="0"/>
                </a:lnTo>
                <a:lnTo>
                  <a:pt x="781" y="2"/>
                </a:lnTo>
                <a:lnTo>
                  <a:pt x="779" y="2"/>
                </a:lnTo>
                <a:lnTo>
                  <a:pt x="779" y="0"/>
                </a:lnTo>
                <a:close/>
                <a:moveTo>
                  <a:pt x="782" y="0"/>
                </a:moveTo>
                <a:lnTo>
                  <a:pt x="784" y="0"/>
                </a:lnTo>
                <a:lnTo>
                  <a:pt x="784" y="2"/>
                </a:lnTo>
                <a:lnTo>
                  <a:pt x="782" y="2"/>
                </a:lnTo>
                <a:lnTo>
                  <a:pt x="782" y="0"/>
                </a:lnTo>
                <a:close/>
                <a:moveTo>
                  <a:pt x="786" y="0"/>
                </a:moveTo>
                <a:lnTo>
                  <a:pt x="788" y="0"/>
                </a:lnTo>
                <a:lnTo>
                  <a:pt x="788" y="2"/>
                </a:lnTo>
                <a:lnTo>
                  <a:pt x="786" y="2"/>
                </a:lnTo>
                <a:lnTo>
                  <a:pt x="786" y="0"/>
                </a:lnTo>
                <a:close/>
                <a:moveTo>
                  <a:pt x="790" y="0"/>
                </a:moveTo>
                <a:lnTo>
                  <a:pt x="792" y="0"/>
                </a:lnTo>
                <a:lnTo>
                  <a:pt x="792" y="2"/>
                </a:lnTo>
                <a:lnTo>
                  <a:pt x="790" y="2"/>
                </a:lnTo>
                <a:lnTo>
                  <a:pt x="790" y="0"/>
                </a:lnTo>
                <a:close/>
                <a:moveTo>
                  <a:pt x="794" y="0"/>
                </a:moveTo>
                <a:lnTo>
                  <a:pt x="796" y="0"/>
                </a:lnTo>
                <a:lnTo>
                  <a:pt x="796" y="2"/>
                </a:lnTo>
                <a:lnTo>
                  <a:pt x="794" y="2"/>
                </a:lnTo>
                <a:lnTo>
                  <a:pt x="794" y="0"/>
                </a:lnTo>
                <a:close/>
                <a:moveTo>
                  <a:pt x="798" y="0"/>
                </a:moveTo>
                <a:lnTo>
                  <a:pt x="800" y="0"/>
                </a:lnTo>
                <a:lnTo>
                  <a:pt x="800" y="2"/>
                </a:lnTo>
                <a:lnTo>
                  <a:pt x="798" y="2"/>
                </a:lnTo>
                <a:lnTo>
                  <a:pt x="798" y="0"/>
                </a:lnTo>
                <a:close/>
                <a:moveTo>
                  <a:pt x="802" y="0"/>
                </a:moveTo>
                <a:lnTo>
                  <a:pt x="804" y="0"/>
                </a:lnTo>
                <a:lnTo>
                  <a:pt x="804" y="2"/>
                </a:lnTo>
                <a:lnTo>
                  <a:pt x="802" y="2"/>
                </a:lnTo>
                <a:lnTo>
                  <a:pt x="802" y="0"/>
                </a:lnTo>
                <a:close/>
                <a:moveTo>
                  <a:pt x="805" y="0"/>
                </a:moveTo>
                <a:lnTo>
                  <a:pt x="807" y="0"/>
                </a:lnTo>
                <a:lnTo>
                  <a:pt x="807" y="2"/>
                </a:lnTo>
                <a:lnTo>
                  <a:pt x="805" y="2"/>
                </a:lnTo>
                <a:lnTo>
                  <a:pt x="805" y="0"/>
                </a:lnTo>
                <a:close/>
                <a:moveTo>
                  <a:pt x="809" y="0"/>
                </a:moveTo>
                <a:lnTo>
                  <a:pt x="811" y="0"/>
                </a:lnTo>
                <a:lnTo>
                  <a:pt x="811" y="2"/>
                </a:lnTo>
                <a:lnTo>
                  <a:pt x="809" y="2"/>
                </a:lnTo>
                <a:lnTo>
                  <a:pt x="809" y="0"/>
                </a:lnTo>
                <a:close/>
                <a:moveTo>
                  <a:pt x="813" y="0"/>
                </a:moveTo>
                <a:lnTo>
                  <a:pt x="815" y="0"/>
                </a:lnTo>
                <a:lnTo>
                  <a:pt x="815" y="2"/>
                </a:lnTo>
                <a:lnTo>
                  <a:pt x="813" y="2"/>
                </a:lnTo>
                <a:lnTo>
                  <a:pt x="813" y="0"/>
                </a:lnTo>
                <a:close/>
                <a:moveTo>
                  <a:pt x="817" y="0"/>
                </a:moveTo>
                <a:lnTo>
                  <a:pt x="819" y="0"/>
                </a:lnTo>
                <a:lnTo>
                  <a:pt x="819" y="2"/>
                </a:lnTo>
                <a:lnTo>
                  <a:pt x="817" y="2"/>
                </a:lnTo>
                <a:lnTo>
                  <a:pt x="817" y="0"/>
                </a:lnTo>
                <a:close/>
                <a:moveTo>
                  <a:pt x="821" y="0"/>
                </a:moveTo>
                <a:lnTo>
                  <a:pt x="823" y="0"/>
                </a:lnTo>
                <a:lnTo>
                  <a:pt x="823" y="2"/>
                </a:lnTo>
                <a:lnTo>
                  <a:pt x="821" y="2"/>
                </a:lnTo>
                <a:lnTo>
                  <a:pt x="821" y="0"/>
                </a:lnTo>
                <a:close/>
                <a:moveTo>
                  <a:pt x="825" y="0"/>
                </a:moveTo>
                <a:lnTo>
                  <a:pt x="827" y="0"/>
                </a:lnTo>
                <a:lnTo>
                  <a:pt x="827" y="2"/>
                </a:lnTo>
                <a:lnTo>
                  <a:pt x="825" y="2"/>
                </a:lnTo>
                <a:lnTo>
                  <a:pt x="825" y="0"/>
                </a:lnTo>
                <a:close/>
                <a:moveTo>
                  <a:pt x="829" y="0"/>
                </a:moveTo>
                <a:lnTo>
                  <a:pt x="830" y="0"/>
                </a:lnTo>
                <a:lnTo>
                  <a:pt x="830" y="2"/>
                </a:lnTo>
                <a:lnTo>
                  <a:pt x="829" y="2"/>
                </a:lnTo>
                <a:lnTo>
                  <a:pt x="829" y="0"/>
                </a:lnTo>
                <a:close/>
                <a:moveTo>
                  <a:pt x="832" y="0"/>
                </a:moveTo>
                <a:lnTo>
                  <a:pt x="834" y="0"/>
                </a:lnTo>
                <a:lnTo>
                  <a:pt x="834" y="2"/>
                </a:lnTo>
                <a:lnTo>
                  <a:pt x="832" y="2"/>
                </a:lnTo>
                <a:lnTo>
                  <a:pt x="832" y="0"/>
                </a:lnTo>
                <a:close/>
                <a:moveTo>
                  <a:pt x="836" y="0"/>
                </a:moveTo>
                <a:lnTo>
                  <a:pt x="838" y="0"/>
                </a:lnTo>
                <a:lnTo>
                  <a:pt x="838" y="2"/>
                </a:lnTo>
                <a:lnTo>
                  <a:pt x="836" y="2"/>
                </a:lnTo>
                <a:lnTo>
                  <a:pt x="836" y="0"/>
                </a:lnTo>
                <a:close/>
                <a:moveTo>
                  <a:pt x="840" y="0"/>
                </a:moveTo>
                <a:lnTo>
                  <a:pt x="842" y="0"/>
                </a:lnTo>
                <a:lnTo>
                  <a:pt x="842" y="2"/>
                </a:lnTo>
                <a:lnTo>
                  <a:pt x="840" y="2"/>
                </a:lnTo>
                <a:lnTo>
                  <a:pt x="840" y="0"/>
                </a:lnTo>
                <a:close/>
                <a:moveTo>
                  <a:pt x="844" y="0"/>
                </a:moveTo>
                <a:lnTo>
                  <a:pt x="846" y="0"/>
                </a:lnTo>
                <a:lnTo>
                  <a:pt x="846" y="2"/>
                </a:lnTo>
                <a:lnTo>
                  <a:pt x="844" y="2"/>
                </a:lnTo>
                <a:lnTo>
                  <a:pt x="844" y="0"/>
                </a:lnTo>
                <a:close/>
                <a:moveTo>
                  <a:pt x="848" y="0"/>
                </a:moveTo>
                <a:lnTo>
                  <a:pt x="850" y="0"/>
                </a:lnTo>
                <a:lnTo>
                  <a:pt x="850" y="2"/>
                </a:lnTo>
                <a:lnTo>
                  <a:pt x="848" y="2"/>
                </a:lnTo>
                <a:lnTo>
                  <a:pt x="848" y="0"/>
                </a:lnTo>
                <a:close/>
                <a:moveTo>
                  <a:pt x="852" y="0"/>
                </a:moveTo>
                <a:lnTo>
                  <a:pt x="854" y="0"/>
                </a:lnTo>
                <a:lnTo>
                  <a:pt x="854" y="2"/>
                </a:lnTo>
                <a:lnTo>
                  <a:pt x="852" y="2"/>
                </a:lnTo>
                <a:lnTo>
                  <a:pt x="852" y="0"/>
                </a:lnTo>
                <a:close/>
                <a:moveTo>
                  <a:pt x="855" y="0"/>
                </a:moveTo>
                <a:lnTo>
                  <a:pt x="857" y="0"/>
                </a:lnTo>
                <a:lnTo>
                  <a:pt x="857" y="2"/>
                </a:lnTo>
                <a:lnTo>
                  <a:pt x="855" y="2"/>
                </a:lnTo>
                <a:lnTo>
                  <a:pt x="855" y="0"/>
                </a:lnTo>
                <a:close/>
                <a:moveTo>
                  <a:pt x="859" y="0"/>
                </a:moveTo>
                <a:lnTo>
                  <a:pt x="861" y="0"/>
                </a:lnTo>
                <a:lnTo>
                  <a:pt x="861" y="2"/>
                </a:lnTo>
                <a:lnTo>
                  <a:pt x="859" y="2"/>
                </a:lnTo>
                <a:lnTo>
                  <a:pt x="859" y="0"/>
                </a:lnTo>
                <a:close/>
                <a:moveTo>
                  <a:pt x="863" y="0"/>
                </a:moveTo>
                <a:lnTo>
                  <a:pt x="865" y="0"/>
                </a:lnTo>
                <a:lnTo>
                  <a:pt x="865" y="2"/>
                </a:lnTo>
                <a:lnTo>
                  <a:pt x="863" y="2"/>
                </a:lnTo>
                <a:lnTo>
                  <a:pt x="863" y="0"/>
                </a:lnTo>
                <a:close/>
                <a:moveTo>
                  <a:pt x="867" y="0"/>
                </a:moveTo>
                <a:lnTo>
                  <a:pt x="869" y="0"/>
                </a:lnTo>
                <a:lnTo>
                  <a:pt x="869" y="2"/>
                </a:lnTo>
                <a:lnTo>
                  <a:pt x="867" y="2"/>
                </a:lnTo>
                <a:lnTo>
                  <a:pt x="867" y="0"/>
                </a:lnTo>
                <a:close/>
                <a:moveTo>
                  <a:pt x="871" y="0"/>
                </a:moveTo>
                <a:lnTo>
                  <a:pt x="873" y="0"/>
                </a:lnTo>
                <a:lnTo>
                  <a:pt x="873" y="2"/>
                </a:lnTo>
                <a:lnTo>
                  <a:pt x="871" y="2"/>
                </a:lnTo>
                <a:lnTo>
                  <a:pt x="871" y="0"/>
                </a:lnTo>
                <a:close/>
                <a:moveTo>
                  <a:pt x="875" y="0"/>
                </a:moveTo>
                <a:lnTo>
                  <a:pt x="877" y="0"/>
                </a:lnTo>
                <a:lnTo>
                  <a:pt x="877" y="2"/>
                </a:lnTo>
                <a:lnTo>
                  <a:pt x="875" y="2"/>
                </a:lnTo>
                <a:lnTo>
                  <a:pt x="875" y="0"/>
                </a:lnTo>
                <a:close/>
                <a:moveTo>
                  <a:pt x="878" y="0"/>
                </a:moveTo>
                <a:lnTo>
                  <a:pt x="880" y="0"/>
                </a:lnTo>
                <a:lnTo>
                  <a:pt x="880" y="2"/>
                </a:lnTo>
                <a:lnTo>
                  <a:pt x="878" y="2"/>
                </a:lnTo>
                <a:lnTo>
                  <a:pt x="878" y="0"/>
                </a:lnTo>
                <a:close/>
                <a:moveTo>
                  <a:pt x="882" y="0"/>
                </a:moveTo>
                <a:lnTo>
                  <a:pt x="884" y="0"/>
                </a:lnTo>
                <a:lnTo>
                  <a:pt x="884" y="2"/>
                </a:lnTo>
                <a:lnTo>
                  <a:pt x="882" y="2"/>
                </a:lnTo>
                <a:lnTo>
                  <a:pt x="882" y="0"/>
                </a:lnTo>
                <a:close/>
                <a:moveTo>
                  <a:pt x="886" y="0"/>
                </a:moveTo>
                <a:lnTo>
                  <a:pt x="888" y="0"/>
                </a:lnTo>
                <a:lnTo>
                  <a:pt x="888" y="2"/>
                </a:lnTo>
                <a:lnTo>
                  <a:pt x="886" y="2"/>
                </a:lnTo>
                <a:lnTo>
                  <a:pt x="886" y="0"/>
                </a:lnTo>
                <a:close/>
                <a:moveTo>
                  <a:pt x="890" y="0"/>
                </a:moveTo>
                <a:lnTo>
                  <a:pt x="892" y="0"/>
                </a:lnTo>
                <a:lnTo>
                  <a:pt x="892" y="2"/>
                </a:lnTo>
                <a:lnTo>
                  <a:pt x="890" y="2"/>
                </a:lnTo>
                <a:lnTo>
                  <a:pt x="890" y="0"/>
                </a:lnTo>
                <a:close/>
                <a:moveTo>
                  <a:pt x="894" y="0"/>
                </a:moveTo>
                <a:lnTo>
                  <a:pt x="896" y="0"/>
                </a:lnTo>
                <a:lnTo>
                  <a:pt x="896" y="2"/>
                </a:lnTo>
                <a:lnTo>
                  <a:pt x="894" y="2"/>
                </a:lnTo>
                <a:lnTo>
                  <a:pt x="894" y="0"/>
                </a:lnTo>
                <a:close/>
                <a:moveTo>
                  <a:pt x="898" y="0"/>
                </a:moveTo>
                <a:lnTo>
                  <a:pt x="900" y="0"/>
                </a:lnTo>
                <a:lnTo>
                  <a:pt x="900" y="2"/>
                </a:lnTo>
                <a:lnTo>
                  <a:pt x="898" y="2"/>
                </a:lnTo>
                <a:lnTo>
                  <a:pt x="898" y="0"/>
                </a:lnTo>
                <a:close/>
                <a:moveTo>
                  <a:pt x="902" y="0"/>
                </a:moveTo>
                <a:lnTo>
                  <a:pt x="903" y="0"/>
                </a:lnTo>
                <a:lnTo>
                  <a:pt x="903" y="2"/>
                </a:lnTo>
                <a:lnTo>
                  <a:pt x="902" y="2"/>
                </a:lnTo>
                <a:lnTo>
                  <a:pt x="902" y="0"/>
                </a:lnTo>
                <a:close/>
                <a:moveTo>
                  <a:pt x="905" y="0"/>
                </a:moveTo>
                <a:lnTo>
                  <a:pt x="907" y="0"/>
                </a:lnTo>
                <a:lnTo>
                  <a:pt x="907" y="2"/>
                </a:lnTo>
                <a:lnTo>
                  <a:pt x="905" y="2"/>
                </a:lnTo>
                <a:lnTo>
                  <a:pt x="905" y="0"/>
                </a:lnTo>
                <a:close/>
                <a:moveTo>
                  <a:pt x="909" y="0"/>
                </a:moveTo>
                <a:lnTo>
                  <a:pt x="911" y="0"/>
                </a:lnTo>
                <a:lnTo>
                  <a:pt x="911" y="2"/>
                </a:lnTo>
                <a:lnTo>
                  <a:pt x="909" y="2"/>
                </a:lnTo>
                <a:lnTo>
                  <a:pt x="909" y="0"/>
                </a:lnTo>
                <a:close/>
                <a:moveTo>
                  <a:pt x="913" y="0"/>
                </a:moveTo>
                <a:lnTo>
                  <a:pt x="915" y="0"/>
                </a:lnTo>
                <a:lnTo>
                  <a:pt x="915" y="2"/>
                </a:lnTo>
                <a:lnTo>
                  <a:pt x="913" y="2"/>
                </a:lnTo>
                <a:lnTo>
                  <a:pt x="913" y="0"/>
                </a:lnTo>
                <a:close/>
                <a:moveTo>
                  <a:pt x="917" y="0"/>
                </a:moveTo>
                <a:lnTo>
                  <a:pt x="919" y="0"/>
                </a:lnTo>
                <a:lnTo>
                  <a:pt x="919" y="2"/>
                </a:lnTo>
                <a:lnTo>
                  <a:pt x="917" y="2"/>
                </a:lnTo>
                <a:lnTo>
                  <a:pt x="917" y="0"/>
                </a:lnTo>
                <a:close/>
                <a:moveTo>
                  <a:pt x="921" y="0"/>
                </a:moveTo>
                <a:lnTo>
                  <a:pt x="923" y="0"/>
                </a:lnTo>
                <a:lnTo>
                  <a:pt x="923" y="2"/>
                </a:lnTo>
                <a:lnTo>
                  <a:pt x="921" y="2"/>
                </a:lnTo>
                <a:lnTo>
                  <a:pt x="921" y="0"/>
                </a:lnTo>
                <a:close/>
                <a:moveTo>
                  <a:pt x="925" y="0"/>
                </a:moveTo>
                <a:lnTo>
                  <a:pt x="927" y="0"/>
                </a:lnTo>
                <a:lnTo>
                  <a:pt x="927" y="2"/>
                </a:lnTo>
                <a:lnTo>
                  <a:pt x="925" y="2"/>
                </a:lnTo>
                <a:lnTo>
                  <a:pt x="925" y="0"/>
                </a:lnTo>
                <a:close/>
                <a:moveTo>
                  <a:pt x="928" y="0"/>
                </a:moveTo>
                <a:lnTo>
                  <a:pt x="930" y="0"/>
                </a:lnTo>
                <a:lnTo>
                  <a:pt x="930" y="2"/>
                </a:lnTo>
                <a:lnTo>
                  <a:pt x="928" y="2"/>
                </a:lnTo>
                <a:lnTo>
                  <a:pt x="928" y="0"/>
                </a:lnTo>
                <a:close/>
                <a:moveTo>
                  <a:pt x="932" y="0"/>
                </a:moveTo>
                <a:lnTo>
                  <a:pt x="934" y="0"/>
                </a:lnTo>
                <a:lnTo>
                  <a:pt x="934" y="2"/>
                </a:lnTo>
                <a:lnTo>
                  <a:pt x="932" y="2"/>
                </a:lnTo>
                <a:lnTo>
                  <a:pt x="932" y="0"/>
                </a:lnTo>
                <a:close/>
                <a:moveTo>
                  <a:pt x="936" y="0"/>
                </a:moveTo>
                <a:lnTo>
                  <a:pt x="938" y="0"/>
                </a:lnTo>
                <a:lnTo>
                  <a:pt x="938" y="2"/>
                </a:lnTo>
                <a:lnTo>
                  <a:pt x="936" y="2"/>
                </a:lnTo>
                <a:lnTo>
                  <a:pt x="936" y="0"/>
                </a:lnTo>
                <a:close/>
                <a:moveTo>
                  <a:pt x="940" y="0"/>
                </a:moveTo>
                <a:lnTo>
                  <a:pt x="942" y="0"/>
                </a:lnTo>
                <a:lnTo>
                  <a:pt x="942" y="2"/>
                </a:lnTo>
                <a:lnTo>
                  <a:pt x="940" y="2"/>
                </a:lnTo>
                <a:lnTo>
                  <a:pt x="940" y="0"/>
                </a:lnTo>
                <a:close/>
                <a:moveTo>
                  <a:pt x="944" y="0"/>
                </a:moveTo>
                <a:lnTo>
                  <a:pt x="946" y="0"/>
                </a:lnTo>
                <a:lnTo>
                  <a:pt x="946" y="2"/>
                </a:lnTo>
                <a:lnTo>
                  <a:pt x="944" y="2"/>
                </a:lnTo>
                <a:lnTo>
                  <a:pt x="944" y="0"/>
                </a:lnTo>
                <a:close/>
                <a:moveTo>
                  <a:pt x="948" y="0"/>
                </a:moveTo>
                <a:lnTo>
                  <a:pt x="950" y="0"/>
                </a:lnTo>
                <a:lnTo>
                  <a:pt x="950" y="2"/>
                </a:lnTo>
                <a:lnTo>
                  <a:pt x="948" y="2"/>
                </a:lnTo>
                <a:lnTo>
                  <a:pt x="948" y="0"/>
                </a:lnTo>
                <a:close/>
                <a:moveTo>
                  <a:pt x="951" y="0"/>
                </a:moveTo>
                <a:lnTo>
                  <a:pt x="953" y="0"/>
                </a:lnTo>
                <a:lnTo>
                  <a:pt x="953" y="2"/>
                </a:lnTo>
                <a:lnTo>
                  <a:pt x="951" y="2"/>
                </a:lnTo>
                <a:lnTo>
                  <a:pt x="951" y="0"/>
                </a:lnTo>
                <a:close/>
                <a:moveTo>
                  <a:pt x="955" y="0"/>
                </a:moveTo>
                <a:lnTo>
                  <a:pt x="957" y="0"/>
                </a:lnTo>
                <a:lnTo>
                  <a:pt x="957" y="2"/>
                </a:lnTo>
                <a:lnTo>
                  <a:pt x="955" y="2"/>
                </a:lnTo>
                <a:lnTo>
                  <a:pt x="955" y="0"/>
                </a:lnTo>
                <a:close/>
                <a:moveTo>
                  <a:pt x="959" y="0"/>
                </a:moveTo>
                <a:lnTo>
                  <a:pt x="961" y="0"/>
                </a:lnTo>
                <a:lnTo>
                  <a:pt x="961" y="2"/>
                </a:lnTo>
                <a:lnTo>
                  <a:pt x="959" y="2"/>
                </a:lnTo>
                <a:lnTo>
                  <a:pt x="959" y="0"/>
                </a:lnTo>
                <a:close/>
                <a:moveTo>
                  <a:pt x="963" y="0"/>
                </a:moveTo>
                <a:lnTo>
                  <a:pt x="965" y="0"/>
                </a:lnTo>
                <a:lnTo>
                  <a:pt x="965" y="2"/>
                </a:lnTo>
                <a:lnTo>
                  <a:pt x="963" y="2"/>
                </a:lnTo>
                <a:lnTo>
                  <a:pt x="963" y="0"/>
                </a:lnTo>
                <a:close/>
                <a:moveTo>
                  <a:pt x="967" y="0"/>
                </a:moveTo>
                <a:lnTo>
                  <a:pt x="969" y="0"/>
                </a:lnTo>
                <a:lnTo>
                  <a:pt x="969" y="2"/>
                </a:lnTo>
                <a:lnTo>
                  <a:pt x="967" y="2"/>
                </a:lnTo>
                <a:lnTo>
                  <a:pt x="967" y="0"/>
                </a:lnTo>
                <a:close/>
                <a:moveTo>
                  <a:pt x="971" y="0"/>
                </a:moveTo>
                <a:lnTo>
                  <a:pt x="973" y="0"/>
                </a:lnTo>
                <a:lnTo>
                  <a:pt x="973" y="2"/>
                </a:lnTo>
                <a:lnTo>
                  <a:pt x="971" y="2"/>
                </a:lnTo>
                <a:lnTo>
                  <a:pt x="971" y="0"/>
                </a:lnTo>
                <a:close/>
                <a:moveTo>
                  <a:pt x="975" y="0"/>
                </a:moveTo>
                <a:lnTo>
                  <a:pt x="976" y="0"/>
                </a:lnTo>
                <a:lnTo>
                  <a:pt x="976" y="2"/>
                </a:lnTo>
                <a:lnTo>
                  <a:pt x="975" y="2"/>
                </a:lnTo>
                <a:lnTo>
                  <a:pt x="975" y="0"/>
                </a:lnTo>
                <a:close/>
                <a:moveTo>
                  <a:pt x="978" y="0"/>
                </a:moveTo>
                <a:lnTo>
                  <a:pt x="980" y="0"/>
                </a:lnTo>
                <a:lnTo>
                  <a:pt x="980" y="2"/>
                </a:lnTo>
                <a:lnTo>
                  <a:pt x="978" y="2"/>
                </a:lnTo>
                <a:lnTo>
                  <a:pt x="978" y="0"/>
                </a:lnTo>
                <a:close/>
                <a:moveTo>
                  <a:pt x="982" y="0"/>
                </a:moveTo>
                <a:lnTo>
                  <a:pt x="984" y="0"/>
                </a:lnTo>
                <a:lnTo>
                  <a:pt x="984" y="2"/>
                </a:lnTo>
                <a:lnTo>
                  <a:pt x="982" y="2"/>
                </a:lnTo>
                <a:lnTo>
                  <a:pt x="982" y="0"/>
                </a:lnTo>
                <a:close/>
                <a:moveTo>
                  <a:pt x="986" y="0"/>
                </a:moveTo>
                <a:lnTo>
                  <a:pt x="988" y="0"/>
                </a:lnTo>
                <a:lnTo>
                  <a:pt x="988" y="2"/>
                </a:lnTo>
                <a:lnTo>
                  <a:pt x="986" y="2"/>
                </a:lnTo>
                <a:lnTo>
                  <a:pt x="986" y="0"/>
                </a:lnTo>
                <a:close/>
                <a:moveTo>
                  <a:pt x="990" y="0"/>
                </a:moveTo>
                <a:lnTo>
                  <a:pt x="992" y="0"/>
                </a:lnTo>
                <a:lnTo>
                  <a:pt x="992" y="2"/>
                </a:lnTo>
                <a:lnTo>
                  <a:pt x="990" y="2"/>
                </a:lnTo>
                <a:lnTo>
                  <a:pt x="990" y="0"/>
                </a:lnTo>
                <a:close/>
                <a:moveTo>
                  <a:pt x="994" y="0"/>
                </a:moveTo>
                <a:lnTo>
                  <a:pt x="996" y="0"/>
                </a:lnTo>
                <a:lnTo>
                  <a:pt x="996" y="2"/>
                </a:lnTo>
                <a:lnTo>
                  <a:pt x="994" y="2"/>
                </a:lnTo>
                <a:lnTo>
                  <a:pt x="994" y="0"/>
                </a:lnTo>
                <a:close/>
                <a:moveTo>
                  <a:pt x="998" y="0"/>
                </a:moveTo>
                <a:lnTo>
                  <a:pt x="1000" y="0"/>
                </a:lnTo>
                <a:lnTo>
                  <a:pt x="1000" y="2"/>
                </a:lnTo>
                <a:lnTo>
                  <a:pt x="998" y="2"/>
                </a:lnTo>
                <a:lnTo>
                  <a:pt x="998" y="0"/>
                </a:lnTo>
                <a:close/>
                <a:moveTo>
                  <a:pt x="1001" y="0"/>
                </a:moveTo>
                <a:lnTo>
                  <a:pt x="1003" y="0"/>
                </a:lnTo>
                <a:lnTo>
                  <a:pt x="1003" y="2"/>
                </a:lnTo>
                <a:lnTo>
                  <a:pt x="1001" y="2"/>
                </a:lnTo>
                <a:lnTo>
                  <a:pt x="1001" y="0"/>
                </a:lnTo>
                <a:close/>
                <a:moveTo>
                  <a:pt x="1005" y="0"/>
                </a:moveTo>
                <a:lnTo>
                  <a:pt x="1007" y="0"/>
                </a:lnTo>
                <a:lnTo>
                  <a:pt x="1007" y="2"/>
                </a:lnTo>
                <a:lnTo>
                  <a:pt x="1005" y="2"/>
                </a:lnTo>
                <a:lnTo>
                  <a:pt x="1005" y="0"/>
                </a:lnTo>
                <a:close/>
                <a:moveTo>
                  <a:pt x="1009" y="0"/>
                </a:moveTo>
                <a:lnTo>
                  <a:pt x="1011" y="0"/>
                </a:lnTo>
                <a:lnTo>
                  <a:pt x="1011" y="2"/>
                </a:lnTo>
                <a:lnTo>
                  <a:pt x="1009" y="2"/>
                </a:lnTo>
                <a:lnTo>
                  <a:pt x="1009" y="0"/>
                </a:lnTo>
                <a:close/>
                <a:moveTo>
                  <a:pt x="1013" y="0"/>
                </a:moveTo>
                <a:lnTo>
                  <a:pt x="1015" y="0"/>
                </a:lnTo>
                <a:lnTo>
                  <a:pt x="1015" y="2"/>
                </a:lnTo>
                <a:lnTo>
                  <a:pt x="1013" y="2"/>
                </a:lnTo>
                <a:lnTo>
                  <a:pt x="1013" y="0"/>
                </a:lnTo>
                <a:close/>
                <a:moveTo>
                  <a:pt x="1017" y="0"/>
                </a:moveTo>
                <a:lnTo>
                  <a:pt x="1019" y="0"/>
                </a:lnTo>
                <a:lnTo>
                  <a:pt x="1019" y="2"/>
                </a:lnTo>
                <a:lnTo>
                  <a:pt x="1017" y="2"/>
                </a:lnTo>
                <a:lnTo>
                  <a:pt x="1017" y="0"/>
                </a:lnTo>
                <a:close/>
                <a:moveTo>
                  <a:pt x="1021" y="0"/>
                </a:moveTo>
                <a:lnTo>
                  <a:pt x="1023" y="0"/>
                </a:lnTo>
                <a:lnTo>
                  <a:pt x="1023" y="2"/>
                </a:lnTo>
                <a:lnTo>
                  <a:pt x="1021" y="2"/>
                </a:lnTo>
                <a:lnTo>
                  <a:pt x="1021" y="0"/>
                </a:lnTo>
                <a:close/>
                <a:moveTo>
                  <a:pt x="1025" y="0"/>
                </a:moveTo>
                <a:lnTo>
                  <a:pt x="1026" y="0"/>
                </a:lnTo>
                <a:lnTo>
                  <a:pt x="1026" y="2"/>
                </a:lnTo>
                <a:lnTo>
                  <a:pt x="1025" y="2"/>
                </a:lnTo>
                <a:lnTo>
                  <a:pt x="1025" y="0"/>
                </a:lnTo>
                <a:close/>
                <a:moveTo>
                  <a:pt x="1028" y="0"/>
                </a:moveTo>
                <a:lnTo>
                  <a:pt x="1030" y="0"/>
                </a:lnTo>
                <a:lnTo>
                  <a:pt x="1030" y="2"/>
                </a:lnTo>
                <a:lnTo>
                  <a:pt x="1028" y="2"/>
                </a:lnTo>
                <a:lnTo>
                  <a:pt x="1028" y="0"/>
                </a:lnTo>
                <a:close/>
                <a:moveTo>
                  <a:pt x="1032" y="0"/>
                </a:moveTo>
                <a:lnTo>
                  <a:pt x="1034" y="0"/>
                </a:lnTo>
                <a:lnTo>
                  <a:pt x="1034" y="2"/>
                </a:lnTo>
                <a:lnTo>
                  <a:pt x="1032" y="2"/>
                </a:lnTo>
                <a:lnTo>
                  <a:pt x="1032" y="0"/>
                </a:lnTo>
                <a:close/>
                <a:moveTo>
                  <a:pt x="1036" y="0"/>
                </a:moveTo>
                <a:lnTo>
                  <a:pt x="1038" y="0"/>
                </a:lnTo>
                <a:lnTo>
                  <a:pt x="1038" y="2"/>
                </a:lnTo>
                <a:lnTo>
                  <a:pt x="1036" y="2"/>
                </a:lnTo>
                <a:lnTo>
                  <a:pt x="1036" y="0"/>
                </a:lnTo>
                <a:close/>
                <a:moveTo>
                  <a:pt x="1040" y="0"/>
                </a:moveTo>
                <a:lnTo>
                  <a:pt x="1042" y="0"/>
                </a:lnTo>
                <a:lnTo>
                  <a:pt x="1042" y="2"/>
                </a:lnTo>
                <a:lnTo>
                  <a:pt x="1040" y="2"/>
                </a:lnTo>
                <a:lnTo>
                  <a:pt x="1040" y="0"/>
                </a:lnTo>
                <a:close/>
                <a:moveTo>
                  <a:pt x="1044" y="0"/>
                </a:moveTo>
                <a:lnTo>
                  <a:pt x="1046" y="0"/>
                </a:lnTo>
                <a:lnTo>
                  <a:pt x="1046" y="2"/>
                </a:lnTo>
                <a:lnTo>
                  <a:pt x="1044" y="2"/>
                </a:lnTo>
                <a:lnTo>
                  <a:pt x="1044" y="0"/>
                </a:lnTo>
                <a:close/>
                <a:moveTo>
                  <a:pt x="1048" y="0"/>
                </a:moveTo>
                <a:lnTo>
                  <a:pt x="1049" y="0"/>
                </a:lnTo>
                <a:lnTo>
                  <a:pt x="1049" y="2"/>
                </a:lnTo>
                <a:lnTo>
                  <a:pt x="1048" y="2"/>
                </a:lnTo>
                <a:lnTo>
                  <a:pt x="1048" y="0"/>
                </a:lnTo>
                <a:close/>
                <a:moveTo>
                  <a:pt x="1051" y="0"/>
                </a:moveTo>
                <a:lnTo>
                  <a:pt x="1053" y="0"/>
                </a:lnTo>
                <a:lnTo>
                  <a:pt x="1053" y="2"/>
                </a:lnTo>
                <a:lnTo>
                  <a:pt x="1051" y="2"/>
                </a:lnTo>
                <a:lnTo>
                  <a:pt x="1051" y="0"/>
                </a:lnTo>
                <a:close/>
                <a:moveTo>
                  <a:pt x="1055" y="0"/>
                </a:moveTo>
                <a:lnTo>
                  <a:pt x="1057" y="0"/>
                </a:lnTo>
                <a:lnTo>
                  <a:pt x="1057" y="2"/>
                </a:lnTo>
                <a:lnTo>
                  <a:pt x="1055" y="2"/>
                </a:lnTo>
                <a:lnTo>
                  <a:pt x="1055" y="0"/>
                </a:lnTo>
                <a:close/>
                <a:moveTo>
                  <a:pt x="1059" y="0"/>
                </a:moveTo>
                <a:lnTo>
                  <a:pt x="1061" y="0"/>
                </a:lnTo>
                <a:lnTo>
                  <a:pt x="1061" y="2"/>
                </a:lnTo>
                <a:lnTo>
                  <a:pt x="1059" y="2"/>
                </a:lnTo>
                <a:lnTo>
                  <a:pt x="1059" y="0"/>
                </a:lnTo>
                <a:close/>
                <a:moveTo>
                  <a:pt x="1063" y="0"/>
                </a:moveTo>
                <a:lnTo>
                  <a:pt x="1065" y="0"/>
                </a:lnTo>
                <a:lnTo>
                  <a:pt x="1065" y="2"/>
                </a:lnTo>
                <a:lnTo>
                  <a:pt x="1063" y="2"/>
                </a:lnTo>
                <a:lnTo>
                  <a:pt x="1063" y="0"/>
                </a:lnTo>
                <a:close/>
                <a:moveTo>
                  <a:pt x="1067" y="0"/>
                </a:moveTo>
                <a:lnTo>
                  <a:pt x="1069" y="0"/>
                </a:lnTo>
                <a:lnTo>
                  <a:pt x="1069" y="2"/>
                </a:lnTo>
                <a:lnTo>
                  <a:pt x="1067" y="2"/>
                </a:lnTo>
                <a:lnTo>
                  <a:pt x="1067" y="0"/>
                </a:lnTo>
                <a:close/>
                <a:moveTo>
                  <a:pt x="1071" y="0"/>
                </a:moveTo>
                <a:lnTo>
                  <a:pt x="1073" y="0"/>
                </a:lnTo>
                <a:lnTo>
                  <a:pt x="1073" y="2"/>
                </a:lnTo>
                <a:lnTo>
                  <a:pt x="1071" y="2"/>
                </a:lnTo>
                <a:lnTo>
                  <a:pt x="1071" y="0"/>
                </a:lnTo>
                <a:close/>
                <a:moveTo>
                  <a:pt x="1074" y="0"/>
                </a:moveTo>
                <a:lnTo>
                  <a:pt x="1076" y="0"/>
                </a:lnTo>
                <a:lnTo>
                  <a:pt x="1076" y="2"/>
                </a:lnTo>
                <a:lnTo>
                  <a:pt x="1074" y="2"/>
                </a:lnTo>
                <a:lnTo>
                  <a:pt x="1074" y="0"/>
                </a:lnTo>
                <a:close/>
                <a:moveTo>
                  <a:pt x="1078" y="0"/>
                </a:moveTo>
                <a:lnTo>
                  <a:pt x="1080" y="0"/>
                </a:lnTo>
                <a:lnTo>
                  <a:pt x="1080" y="2"/>
                </a:lnTo>
                <a:lnTo>
                  <a:pt x="1078" y="2"/>
                </a:lnTo>
                <a:lnTo>
                  <a:pt x="1078" y="0"/>
                </a:lnTo>
                <a:close/>
                <a:moveTo>
                  <a:pt x="1082" y="0"/>
                </a:moveTo>
                <a:lnTo>
                  <a:pt x="1084" y="0"/>
                </a:lnTo>
                <a:lnTo>
                  <a:pt x="1084" y="2"/>
                </a:lnTo>
                <a:lnTo>
                  <a:pt x="1082" y="2"/>
                </a:lnTo>
                <a:lnTo>
                  <a:pt x="1082" y="0"/>
                </a:lnTo>
                <a:close/>
                <a:moveTo>
                  <a:pt x="1086" y="0"/>
                </a:moveTo>
                <a:lnTo>
                  <a:pt x="1088" y="0"/>
                </a:lnTo>
                <a:lnTo>
                  <a:pt x="1088" y="2"/>
                </a:lnTo>
                <a:lnTo>
                  <a:pt x="1086" y="2"/>
                </a:lnTo>
                <a:lnTo>
                  <a:pt x="1086" y="0"/>
                </a:lnTo>
                <a:close/>
                <a:moveTo>
                  <a:pt x="1090" y="0"/>
                </a:moveTo>
                <a:lnTo>
                  <a:pt x="1092" y="0"/>
                </a:lnTo>
                <a:lnTo>
                  <a:pt x="1092" y="2"/>
                </a:lnTo>
                <a:lnTo>
                  <a:pt x="1090" y="2"/>
                </a:lnTo>
                <a:lnTo>
                  <a:pt x="1090" y="0"/>
                </a:lnTo>
                <a:close/>
                <a:moveTo>
                  <a:pt x="1094" y="0"/>
                </a:moveTo>
                <a:lnTo>
                  <a:pt x="1096" y="0"/>
                </a:lnTo>
                <a:lnTo>
                  <a:pt x="1096" y="2"/>
                </a:lnTo>
                <a:lnTo>
                  <a:pt x="1094" y="2"/>
                </a:lnTo>
                <a:lnTo>
                  <a:pt x="1094" y="0"/>
                </a:lnTo>
                <a:close/>
                <a:moveTo>
                  <a:pt x="1098" y="0"/>
                </a:moveTo>
                <a:lnTo>
                  <a:pt x="1099" y="0"/>
                </a:lnTo>
                <a:lnTo>
                  <a:pt x="1099" y="2"/>
                </a:lnTo>
                <a:lnTo>
                  <a:pt x="1098" y="2"/>
                </a:lnTo>
                <a:lnTo>
                  <a:pt x="1098" y="0"/>
                </a:lnTo>
                <a:close/>
                <a:moveTo>
                  <a:pt x="1101" y="0"/>
                </a:moveTo>
                <a:lnTo>
                  <a:pt x="1103" y="0"/>
                </a:lnTo>
                <a:lnTo>
                  <a:pt x="1103" y="2"/>
                </a:lnTo>
                <a:lnTo>
                  <a:pt x="1101" y="2"/>
                </a:lnTo>
                <a:lnTo>
                  <a:pt x="1101" y="0"/>
                </a:lnTo>
                <a:close/>
                <a:moveTo>
                  <a:pt x="1105" y="0"/>
                </a:moveTo>
                <a:lnTo>
                  <a:pt x="1107" y="0"/>
                </a:lnTo>
                <a:lnTo>
                  <a:pt x="1107" y="2"/>
                </a:lnTo>
                <a:lnTo>
                  <a:pt x="1105" y="2"/>
                </a:lnTo>
                <a:lnTo>
                  <a:pt x="1105" y="0"/>
                </a:lnTo>
                <a:close/>
                <a:moveTo>
                  <a:pt x="1109" y="0"/>
                </a:moveTo>
                <a:lnTo>
                  <a:pt x="1111" y="0"/>
                </a:lnTo>
                <a:lnTo>
                  <a:pt x="1111" y="2"/>
                </a:lnTo>
                <a:lnTo>
                  <a:pt x="1109" y="2"/>
                </a:lnTo>
                <a:lnTo>
                  <a:pt x="1109" y="0"/>
                </a:lnTo>
                <a:close/>
                <a:moveTo>
                  <a:pt x="1113" y="0"/>
                </a:moveTo>
                <a:lnTo>
                  <a:pt x="1115" y="0"/>
                </a:lnTo>
                <a:lnTo>
                  <a:pt x="1115" y="2"/>
                </a:lnTo>
                <a:lnTo>
                  <a:pt x="1113" y="2"/>
                </a:lnTo>
                <a:lnTo>
                  <a:pt x="1113" y="0"/>
                </a:lnTo>
                <a:close/>
                <a:moveTo>
                  <a:pt x="1117" y="0"/>
                </a:moveTo>
                <a:lnTo>
                  <a:pt x="1119" y="0"/>
                </a:lnTo>
                <a:lnTo>
                  <a:pt x="1119" y="2"/>
                </a:lnTo>
                <a:lnTo>
                  <a:pt x="1117" y="2"/>
                </a:lnTo>
                <a:lnTo>
                  <a:pt x="1117" y="0"/>
                </a:lnTo>
                <a:close/>
                <a:moveTo>
                  <a:pt x="1121" y="0"/>
                </a:moveTo>
                <a:lnTo>
                  <a:pt x="1122" y="0"/>
                </a:lnTo>
                <a:lnTo>
                  <a:pt x="1122" y="2"/>
                </a:lnTo>
                <a:lnTo>
                  <a:pt x="1121" y="2"/>
                </a:lnTo>
                <a:lnTo>
                  <a:pt x="1121" y="0"/>
                </a:lnTo>
                <a:close/>
                <a:moveTo>
                  <a:pt x="1124" y="0"/>
                </a:moveTo>
                <a:lnTo>
                  <a:pt x="1126" y="0"/>
                </a:lnTo>
                <a:lnTo>
                  <a:pt x="1126" y="2"/>
                </a:lnTo>
                <a:lnTo>
                  <a:pt x="1124" y="2"/>
                </a:lnTo>
                <a:lnTo>
                  <a:pt x="1124" y="0"/>
                </a:lnTo>
                <a:close/>
                <a:moveTo>
                  <a:pt x="1128" y="0"/>
                </a:moveTo>
                <a:lnTo>
                  <a:pt x="1130" y="0"/>
                </a:lnTo>
                <a:lnTo>
                  <a:pt x="1130" y="2"/>
                </a:lnTo>
                <a:lnTo>
                  <a:pt x="1128" y="2"/>
                </a:lnTo>
                <a:lnTo>
                  <a:pt x="1128" y="0"/>
                </a:lnTo>
                <a:close/>
                <a:moveTo>
                  <a:pt x="1132" y="0"/>
                </a:moveTo>
                <a:lnTo>
                  <a:pt x="1134" y="0"/>
                </a:lnTo>
                <a:lnTo>
                  <a:pt x="1134" y="2"/>
                </a:lnTo>
                <a:lnTo>
                  <a:pt x="1132" y="2"/>
                </a:lnTo>
                <a:lnTo>
                  <a:pt x="1132" y="0"/>
                </a:lnTo>
                <a:close/>
                <a:moveTo>
                  <a:pt x="1136" y="0"/>
                </a:moveTo>
                <a:lnTo>
                  <a:pt x="1138" y="0"/>
                </a:lnTo>
                <a:lnTo>
                  <a:pt x="1138" y="2"/>
                </a:lnTo>
                <a:lnTo>
                  <a:pt x="1136" y="2"/>
                </a:lnTo>
                <a:lnTo>
                  <a:pt x="1136" y="0"/>
                </a:lnTo>
                <a:close/>
                <a:moveTo>
                  <a:pt x="1140" y="0"/>
                </a:moveTo>
                <a:lnTo>
                  <a:pt x="1142" y="0"/>
                </a:lnTo>
                <a:lnTo>
                  <a:pt x="1142" y="2"/>
                </a:lnTo>
                <a:lnTo>
                  <a:pt x="1140" y="2"/>
                </a:lnTo>
                <a:lnTo>
                  <a:pt x="1140" y="0"/>
                </a:lnTo>
                <a:close/>
                <a:moveTo>
                  <a:pt x="1144" y="0"/>
                </a:moveTo>
                <a:lnTo>
                  <a:pt x="1146" y="0"/>
                </a:lnTo>
                <a:lnTo>
                  <a:pt x="1146" y="2"/>
                </a:lnTo>
                <a:lnTo>
                  <a:pt x="1144" y="2"/>
                </a:lnTo>
                <a:lnTo>
                  <a:pt x="1144" y="0"/>
                </a:lnTo>
                <a:close/>
                <a:moveTo>
                  <a:pt x="1147" y="0"/>
                </a:moveTo>
                <a:lnTo>
                  <a:pt x="1149" y="0"/>
                </a:lnTo>
                <a:lnTo>
                  <a:pt x="1149" y="2"/>
                </a:lnTo>
                <a:lnTo>
                  <a:pt x="1147" y="2"/>
                </a:lnTo>
                <a:lnTo>
                  <a:pt x="1147" y="0"/>
                </a:lnTo>
                <a:close/>
                <a:moveTo>
                  <a:pt x="1151" y="0"/>
                </a:moveTo>
                <a:lnTo>
                  <a:pt x="1153" y="0"/>
                </a:lnTo>
                <a:lnTo>
                  <a:pt x="1153" y="2"/>
                </a:lnTo>
                <a:lnTo>
                  <a:pt x="1151" y="2"/>
                </a:lnTo>
                <a:lnTo>
                  <a:pt x="1151" y="0"/>
                </a:lnTo>
                <a:close/>
                <a:moveTo>
                  <a:pt x="1155" y="0"/>
                </a:moveTo>
                <a:lnTo>
                  <a:pt x="1157" y="0"/>
                </a:lnTo>
                <a:lnTo>
                  <a:pt x="1157" y="2"/>
                </a:lnTo>
                <a:lnTo>
                  <a:pt x="1155" y="2"/>
                </a:lnTo>
                <a:lnTo>
                  <a:pt x="1155" y="0"/>
                </a:lnTo>
                <a:close/>
                <a:moveTo>
                  <a:pt x="1159" y="0"/>
                </a:moveTo>
                <a:lnTo>
                  <a:pt x="1161" y="0"/>
                </a:lnTo>
                <a:lnTo>
                  <a:pt x="1161" y="2"/>
                </a:lnTo>
                <a:lnTo>
                  <a:pt x="1159" y="2"/>
                </a:lnTo>
                <a:lnTo>
                  <a:pt x="1159" y="0"/>
                </a:lnTo>
                <a:close/>
                <a:moveTo>
                  <a:pt x="1163" y="0"/>
                </a:moveTo>
                <a:lnTo>
                  <a:pt x="1165" y="0"/>
                </a:lnTo>
                <a:lnTo>
                  <a:pt x="1165" y="2"/>
                </a:lnTo>
                <a:lnTo>
                  <a:pt x="1163" y="2"/>
                </a:lnTo>
                <a:lnTo>
                  <a:pt x="1163" y="0"/>
                </a:lnTo>
                <a:close/>
                <a:moveTo>
                  <a:pt x="1167" y="0"/>
                </a:moveTo>
                <a:lnTo>
                  <a:pt x="1169" y="0"/>
                </a:lnTo>
                <a:lnTo>
                  <a:pt x="1169" y="2"/>
                </a:lnTo>
                <a:lnTo>
                  <a:pt x="1167" y="2"/>
                </a:lnTo>
                <a:lnTo>
                  <a:pt x="1167" y="0"/>
                </a:lnTo>
                <a:close/>
                <a:moveTo>
                  <a:pt x="1171" y="0"/>
                </a:moveTo>
                <a:lnTo>
                  <a:pt x="1172" y="0"/>
                </a:lnTo>
                <a:lnTo>
                  <a:pt x="1172" y="2"/>
                </a:lnTo>
                <a:lnTo>
                  <a:pt x="1171" y="2"/>
                </a:lnTo>
                <a:lnTo>
                  <a:pt x="1171" y="0"/>
                </a:lnTo>
                <a:close/>
                <a:moveTo>
                  <a:pt x="1174" y="0"/>
                </a:moveTo>
                <a:lnTo>
                  <a:pt x="1176" y="0"/>
                </a:lnTo>
                <a:lnTo>
                  <a:pt x="1176" y="2"/>
                </a:lnTo>
                <a:lnTo>
                  <a:pt x="1174" y="2"/>
                </a:lnTo>
                <a:lnTo>
                  <a:pt x="1174" y="0"/>
                </a:lnTo>
                <a:close/>
                <a:moveTo>
                  <a:pt x="1178" y="0"/>
                </a:moveTo>
                <a:lnTo>
                  <a:pt x="1180" y="0"/>
                </a:lnTo>
                <a:lnTo>
                  <a:pt x="1180" y="2"/>
                </a:lnTo>
                <a:lnTo>
                  <a:pt x="1178" y="2"/>
                </a:lnTo>
                <a:lnTo>
                  <a:pt x="1178" y="0"/>
                </a:lnTo>
                <a:close/>
                <a:moveTo>
                  <a:pt x="1182" y="0"/>
                </a:moveTo>
                <a:lnTo>
                  <a:pt x="1184" y="0"/>
                </a:lnTo>
                <a:lnTo>
                  <a:pt x="1184" y="2"/>
                </a:lnTo>
                <a:lnTo>
                  <a:pt x="1182" y="2"/>
                </a:lnTo>
                <a:lnTo>
                  <a:pt x="1182" y="0"/>
                </a:lnTo>
                <a:close/>
                <a:moveTo>
                  <a:pt x="1186" y="0"/>
                </a:moveTo>
                <a:lnTo>
                  <a:pt x="1188" y="0"/>
                </a:lnTo>
                <a:lnTo>
                  <a:pt x="1188" y="2"/>
                </a:lnTo>
                <a:lnTo>
                  <a:pt x="1186" y="2"/>
                </a:lnTo>
                <a:lnTo>
                  <a:pt x="1186" y="0"/>
                </a:lnTo>
                <a:close/>
                <a:moveTo>
                  <a:pt x="1190" y="0"/>
                </a:moveTo>
                <a:lnTo>
                  <a:pt x="1192" y="0"/>
                </a:lnTo>
                <a:lnTo>
                  <a:pt x="1192" y="2"/>
                </a:lnTo>
                <a:lnTo>
                  <a:pt x="1190" y="2"/>
                </a:lnTo>
                <a:lnTo>
                  <a:pt x="1190" y="0"/>
                </a:lnTo>
                <a:close/>
                <a:moveTo>
                  <a:pt x="1194" y="0"/>
                </a:moveTo>
                <a:lnTo>
                  <a:pt x="1195" y="0"/>
                </a:lnTo>
                <a:lnTo>
                  <a:pt x="1195" y="2"/>
                </a:lnTo>
                <a:lnTo>
                  <a:pt x="1194" y="2"/>
                </a:lnTo>
                <a:lnTo>
                  <a:pt x="1194" y="0"/>
                </a:lnTo>
                <a:close/>
                <a:moveTo>
                  <a:pt x="1197" y="0"/>
                </a:moveTo>
                <a:lnTo>
                  <a:pt x="1199" y="0"/>
                </a:lnTo>
                <a:lnTo>
                  <a:pt x="1199" y="2"/>
                </a:lnTo>
                <a:lnTo>
                  <a:pt x="1197" y="2"/>
                </a:lnTo>
                <a:lnTo>
                  <a:pt x="1197" y="0"/>
                </a:lnTo>
                <a:close/>
                <a:moveTo>
                  <a:pt x="1201" y="0"/>
                </a:moveTo>
                <a:lnTo>
                  <a:pt x="1203" y="0"/>
                </a:lnTo>
                <a:lnTo>
                  <a:pt x="1203" y="2"/>
                </a:lnTo>
                <a:lnTo>
                  <a:pt x="1201" y="2"/>
                </a:lnTo>
                <a:lnTo>
                  <a:pt x="1201" y="0"/>
                </a:lnTo>
                <a:close/>
                <a:moveTo>
                  <a:pt x="1205" y="0"/>
                </a:moveTo>
                <a:lnTo>
                  <a:pt x="1207" y="0"/>
                </a:lnTo>
                <a:lnTo>
                  <a:pt x="1207" y="2"/>
                </a:lnTo>
                <a:lnTo>
                  <a:pt x="1205" y="2"/>
                </a:lnTo>
                <a:lnTo>
                  <a:pt x="1205" y="0"/>
                </a:lnTo>
                <a:close/>
                <a:moveTo>
                  <a:pt x="1209" y="0"/>
                </a:moveTo>
                <a:lnTo>
                  <a:pt x="1211" y="0"/>
                </a:lnTo>
                <a:lnTo>
                  <a:pt x="1211" y="2"/>
                </a:lnTo>
                <a:lnTo>
                  <a:pt x="1209" y="2"/>
                </a:lnTo>
                <a:lnTo>
                  <a:pt x="1209" y="0"/>
                </a:lnTo>
                <a:close/>
                <a:moveTo>
                  <a:pt x="1213" y="0"/>
                </a:moveTo>
                <a:lnTo>
                  <a:pt x="1215" y="0"/>
                </a:lnTo>
                <a:lnTo>
                  <a:pt x="1215" y="2"/>
                </a:lnTo>
                <a:lnTo>
                  <a:pt x="1213" y="2"/>
                </a:lnTo>
                <a:lnTo>
                  <a:pt x="1213" y="0"/>
                </a:lnTo>
                <a:close/>
                <a:moveTo>
                  <a:pt x="1217" y="0"/>
                </a:moveTo>
                <a:lnTo>
                  <a:pt x="1219" y="0"/>
                </a:lnTo>
                <a:lnTo>
                  <a:pt x="1219" y="2"/>
                </a:lnTo>
                <a:lnTo>
                  <a:pt x="1217" y="2"/>
                </a:lnTo>
                <a:lnTo>
                  <a:pt x="1217" y="0"/>
                </a:lnTo>
                <a:close/>
                <a:moveTo>
                  <a:pt x="1220" y="0"/>
                </a:moveTo>
                <a:lnTo>
                  <a:pt x="1222" y="0"/>
                </a:lnTo>
                <a:lnTo>
                  <a:pt x="1222" y="2"/>
                </a:lnTo>
                <a:lnTo>
                  <a:pt x="1220" y="2"/>
                </a:lnTo>
                <a:lnTo>
                  <a:pt x="1220" y="0"/>
                </a:lnTo>
                <a:close/>
                <a:moveTo>
                  <a:pt x="1224" y="0"/>
                </a:moveTo>
                <a:lnTo>
                  <a:pt x="1226" y="0"/>
                </a:lnTo>
                <a:lnTo>
                  <a:pt x="1226" y="2"/>
                </a:lnTo>
                <a:lnTo>
                  <a:pt x="1224" y="2"/>
                </a:lnTo>
                <a:lnTo>
                  <a:pt x="1224" y="0"/>
                </a:lnTo>
                <a:close/>
                <a:moveTo>
                  <a:pt x="1228" y="0"/>
                </a:moveTo>
                <a:lnTo>
                  <a:pt x="1230" y="0"/>
                </a:lnTo>
                <a:lnTo>
                  <a:pt x="1230" y="2"/>
                </a:lnTo>
                <a:lnTo>
                  <a:pt x="1228" y="2"/>
                </a:lnTo>
                <a:lnTo>
                  <a:pt x="1228" y="0"/>
                </a:lnTo>
                <a:close/>
                <a:moveTo>
                  <a:pt x="1232" y="0"/>
                </a:moveTo>
                <a:lnTo>
                  <a:pt x="1234" y="0"/>
                </a:lnTo>
                <a:lnTo>
                  <a:pt x="1234" y="2"/>
                </a:lnTo>
                <a:lnTo>
                  <a:pt x="1232" y="2"/>
                </a:lnTo>
                <a:lnTo>
                  <a:pt x="1232" y="0"/>
                </a:lnTo>
                <a:close/>
                <a:moveTo>
                  <a:pt x="1236" y="0"/>
                </a:moveTo>
                <a:lnTo>
                  <a:pt x="1238" y="0"/>
                </a:lnTo>
                <a:lnTo>
                  <a:pt x="1238" y="2"/>
                </a:lnTo>
                <a:lnTo>
                  <a:pt x="1236" y="2"/>
                </a:lnTo>
                <a:lnTo>
                  <a:pt x="1236" y="0"/>
                </a:lnTo>
                <a:close/>
                <a:moveTo>
                  <a:pt x="1240" y="0"/>
                </a:moveTo>
                <a:lnTo>
                  <a:pt x="1242" y="0"/>
                </a:lnTo>
                <a:lnTo>
                  <a:pt x="1242" y="2"/>
                </a:lnTo>
                <a:lnTo>
                  <a:pt x="1240" y="2"/>
                </a:lnTo>
                <a:lnTo>
                  <a:pt x="1240" y="0"/>
                </a:lnTo>
                <a:close/>
                <a:moveTo>
                  <a:pt x="1244" y="0"/>
                </a:moveTo>
                <a:lnTo>
                  <a:pt x="1245" y="0"/>
                </a:lnTo>
                <a:lnTo>
                  <a:pt x="1245" y="2"/>
                </a:lnTo>
                <a:lnTo>
                  <a:pt x="1244" y="2"/>
                </a:lnTo>
                <a:lnTo>
                  <a:pt x="1244" y="0"/>
                </a:lnTo>
                <a:close/>
                <a:moveTo>
                  <a:pt x="1247" y="0"/>
                </a:moveTo>
                <a:lnTo>
                  <a:pt x="1249" y="0"/>
                </a:lnTo>
                <a:lnTo>
                  <a:pt x="1249" y="2"/>
                </a:lnTo>
                <a:lnTo>
                  <a:pt x="1247" y="2"/>
                </a:lnTo>
                <a:lnTo>
                  <a:pt x="1247" y="0"/>
                </a:lnTo>
                <a:close/>
                <a:moveTo>
                  <a:pt x="1251" y="0"/>
                </a:moveTo>
                <a:lnTo>
                  <a:pt x="1253" y="0"/>
                </a:lnTo>
                <a:lnTo>
                  <a:pt x="1253" y="2"/>
                </a:lnTo>
                <a:lnTo>
                  <a:pt x="1251" y="2"/>
                </a:lnTo>
                <a:lnTo>
                  <a:pt x="1251" y="0"/>
                </a:lnTo>
                <a:close/>
                <a:moveTo>
                  <a:pt x="1255" y="0"/>
                </a:moveTo>
                <a:lnTo>
                  <a:pt x="1257" y="0"/>
                </a:lnTo>
                <a:lnTo>
                  <a:pt x="1257" y="2"/>
                </a:lnTo>
                <a:lnTo>
                  <a:pt x="1255" y="2"/>
                </a:lnTo>
                <a:lnTo>
                  <a:pt x="1255" y="0"/>
                </a:lnTo>
                <a:close/>
                <a:moveTo>
                  <a:pt x="1259" y="0"/>
                </a:moveTo>
                <a:lnTo>
                  <a:pt x="1261" y="0"/>
                </a:lnTo>
                <a:lnTo>
                  <a:pt x="1261" y="2"/>
                </a:lnTo>
                <a:lnTo>
                  <a:pt x="1259" y="2"/>
                </a:lnTo>
                <a:lnTo>
                  <a:pt x="1259" y="0"/>
                </a:lnTo>
                <a:close/>
                <a:moveTo>
                  <a:pt x="1263" y="0"/>
                </a:moveTo>
                <a:lnTo>
                  <a:pt x="1265" y="0"/>
                </a:lnTo>
                <a:lnTo>
                  <a:pt x="1265" y="2"/>
                </a:lnTo>
                <a:lnTo>
                  <a:pt x="1263" y="2"/>
                </a:lnTo>
                <a:lnTo>
                  <a:pt x="1263" y="0"/>
                </a:lnTo>
                <a:close/>
                <a:moveTo>
                  <a:pt x="1267" y="0"/>
                </a:moveTo>
                <a:lnTo>
                  <a:pt x="1268" y="0"/>
                </a:lnTo>
                <a:lnTo>
                  <a:pt x="1268" y="2"/>
                </a:lnTo>
                <a:lnTo>
                  <a:pt x="1267" y="2"/>
                </a:lnTo>
                <a:lnTo>
                  <a:pt x="1267" y="0"/>
                </a:lnTo>
                <a:close/>
                <a:moveTo>
                  <a:pt x="1270" y="0"/>
                </a:moveTo>
                <a:lnTo>
                  <a:pt x="1272" y="0"/>
                </a:lnTo>
                <a:lnTo>
                  <a:pt x="1272" y="2"/>
                </a:lnTo>
                <a:lnTo>
                  <a:pt x="1270" y="2"/>
                </a:lnTo>
                <a:lnTo>
                  <a:pt x="1270" y="0"/>
                </a:lnTo>
                <a:close/>
                <a:moveTo>
                  <a:pt x="1274" y="0"/>
                </a:moveTo>
                <a:lnTo>
                  <a:pt x="1276" y="0"/>
                </a:lnTo>
                <a:lnTo>
                  <a:pt x="1276" y="2"/>
                </a:lnTo>
                <a:lnTo>
                  <a:pt x="1274" y="2"/>
                </a:lnTo>
                <a:lnTo>
                  <a:pt x="1274" y="0"/>
                </a:lnTo>
                <a:close/>
                <a:moveTo>
                  <a:pt x="1278" y="0"/>
                </a:moveTo>
                <a:lnTo>
                  <a:pt x="1280" y="0"/>
                </a:lnTo>
                <a:lnTo>
                  <a:pt x="1280" y="2"/>
                </a:lnTo>
                <a:lnTo>
                  <a:pt x="1278" y="2"/>
                </a:lnTo>
                <a:lnTo>
                  <a:pt x="1278" y="0"/>
                </a:lnTo>
                <a:close/>
                <a:moveTo>
                  <a:pt x="1282" y="0"/>
                </a:moveTo>
                <a:lnTo>
                  <a:pt x="1284" y="0"/>
                </a:lnTo>
                <a:lnTo>
                  <a:pt x="1284" y="2"/>
                </a:lnTo>
                <a:lnTo>
                  <a:pt x="1282" y="2"/>
                </a:lnTo>
                <a:lnTo>
                  <a:pt x="1282" y="0"/>
                </a:lnTo>
                <a:close/>
                <a:moveTo>
                  <a:pt x="1286" y="0"/>
                </a:moveTo>
                <a:lnTo>
                  <a:pt x="1288" y="0"/>
                </a:lnTo>
                <a:lnTo>
                  <a:pt x="1288" y="2"/>
                </a:lnTo>
                <a:lnTo>
                  <a:pt x="1286" y="2"/>
                </a:lnTo>
                <a:lnTo>
                  <a:pt x="1286" y="0"/>
                </a:lnTo>
                <a:close/>
                <a:moveTo>
                  <a:pt x="1290" y="0"/>
                </a:moveTo>
                <a:lnTo>
                  <a:pt x="1292" y="0"/>
                </a:lnTo>
                <a:lnTo>
                  <a:pt x="1292" y="2"/>
                </a:lnTo>
                <a:lnTo>
                  <a:pt x="1290" y="2"/>
                </a:lnTo>
                <a:lnTo>
                  <a:pt x="1290" y="0"/>
                </a:lnTo>
                <a:close/>
                <a:moveTo>
                  <a:pt x="1293" y="0"/>
                </a:moveTo>
                <a:lnTo>
                  <a:pt x="1295" y="0"/>
                </a:lnTo>
                <a:lnTo>
                  <a:pt x="1295" y="2"/>
                </a:lnTo>
                <a:lnTo>
                  <a:pt x="1293" y="2"/>
                </a:lnTo>
                <a:lnTo>
                  <a:pt x="1293" y="0"/>
                </a:lnTo>
                <a:close/>
                <a:moveTo>
                  <a:pt x="1297" y="0"/>
                </a:moveTo>
                <a:lnTo>
                  <a:pt x="1299" y="0"/>
                </a:lnTo>
                <a:lnTo>
                  <a:pt x="1299" y="2"/>
                </a:lnTo>
                <a:lnTo>
                  <a:pt x="1297" y="2"/>
                </a:lnTo>
                <a:lnTo>
                  <a:pt x="1297" y="0"/>
                </a:lnTo>
                <a:close/>
                <a:moveTo>
                  <a:pt x="1301" y="0"/>
                </a:moveTo>
                <a:lnTo>
                  <a:pt x="1303" y="0"/>
                </a:lnTo>
                <a:lnTo>
                  <a:pt x="1303" y="2"/>
                </a:lnTo>
                <a:lnTo>
                  <a:pt x="1301" y="2"/>
                </a:lnTo>
                <a:lnTo>
                  <a:pt x="1301" y="0"/>
                </a:lnTo>
                <a:close/>
                <a:moveTo>
                  <a:pt x="1305" y="0"/>
                </a:moveTo>
                <a:lnTo>
                  <a:pt x="1307" y="0"/>
                </a:lnTo>
                <a:lnTo>
                  <a:pt x="1307" y="2"/>
                </a:lnTo>
                <a:lnTo>
                  <a:pt x="1305" y="2"/>
                </a:lnTo>
                <a:lnTo>
                  <a:pt x="1305" y="0"/>
                </a:lnTo>
                <a:close/>
                <a:moveTo>
                  <a:pt x="1309" y="0"/>
                </a:moveTo>
                <a:lnTo>
                  <a:pt x="1311" y="0"/>
                </a:lnTo>
                <a:lnTo>
                  <a:pt x="1311" y="2"/>
                </a:lnTo>
                <a:lnTo>
                  <a:pt x="1309" y="2"/>
                </a:lnTo>
                <a:lnTo>
                  <a:pt x="1309" y="0"/>
                </a:lnTo>
                <a:close/>
                <a:moveTo>
                  <a:pt x="1313" y="0"/>
                </a:moveTo>
                <a:lnTo>
                  <a:pt x="1315" y="0"/>
                </a:lnTo>
                <a:lnTo>
                  <a:pt x="1315" y="2"/>
                </a:lnTo>
                <a:lnTo>
                  <a:pt x="1313" y="2"/>
                </a:lnTo>
                <a:lnTo>
                  <a:pt x="1313" y="0"/>
                </a:lnTo>
                <a:close/>
                <a:moveTo>
                  <a:pt x="1317" y="0"/>
                </a:moveTo>
                <a:lnTo>
                  <a:pt x="1318" y="0"/>
                </a:lnTo>
                <a:lnTo>
                  <a:pt x="1318" y="2"/>
                </a:lnTo>
                <a:lnTo>
                  <a:pt x="1317" y="2"/>
                </a:lnTo>
                <a:lnTo>
                  <a:pt x="1317" y="0"/>
                </a:lnTo>
                <a:close/>
                <a:moveTo>
                  <a:pt x="1320" y="0"/>
                </a:moveTo>
                <a:lnTo>
                  <a:pt x="1322" y="0"/>
                </a:lnTo>
                <a:lnTo>
                  <a:pt x="1322" y="2"/>
                </a:lnTo>
                <a:lnTo>
                  <a:pt x="1320" y="2"/>
                </a:lnTo>
                <a:lnTo>
                  <a:pt x="1320" y="0"/>
                </a:lnTo>
                <a:close/>
                <a:moveTo>
                  <a:pt x="1324" y="0"/>
                </a:moveTo>
                <a:lnTo>
                  <a:pt x="1326" y="0"/>
                </a:lnTo>
                <a:lnTo>
                  <a:pt x="1326" y="2"/>
                </a:lnTo>
                <a:lnTo>
                  <a:pt x="1324" y="2"/>
                </a:lnTo>
                <a:lnTo>
                  <a:pt x="1324" y="0"/>
                </a:lnTo>
                <a:close/>
                <a:moveTo>
                  <a:pt x="1328" y="0"/>
                </a:moveTo>
                <a:lnTo>
                  <a:pt x="1330" y="0"/>
                </a:lnTo>
                <a:lnTo>
                  <a:pt x="1330" y="2"/>
                </a:lnTo>
                <a:lnTo>
                  <a:pt x="1328" y="2"/>
                </a:lnTo>
                <a:lnTo>
                  <a:pt x="1328" y="0"/>
                </a:lnTo>
                <a:close/>
                <a:moveTo>
                  <a:pt x="1332" y="0"/>
                </a:moveTo>
                <a:lnTo>
                  <a:pt x="1334" y="0"/>
                </a:lnTo>
                <a:lnTo>
                  <a:pt x="1334" y="2"/>
                </a:lnTo>
                <a:lnTo>
                  <a:pt x="1332" y="2"/>
                </a:lnTo>
                <a:lnTo>
                  <a:pt x="1332" y="0"/>
                </a:lnTo>
                <a:close/>
                <a:moveTo>
                  <a:pt x="1336" y="0"/>
                </a:moveTo>
                <a:lnTo>
                  <a:pt x="1338" y="0"/>
                </a:lnTo>
                <a:lnTo>
                  <a:pt x="1338" y="2"/>
                </a:lnTo>
                <a:lnTo>
                  <a:pt x="1336" y="2"/>
                </a:lnTo>
                <a:lnTo>
                  <a:pt x="1336" y="0"/>
                </a:lnTo>
                <a:close/>
                <a:moveTo>
                  <a:pt x="1340" y="0"/>
                </a:moveTo>
                <a:lnTo>
                  <a:pt x="1341" y="0"/>
                </a:lnTo>
                <a:lnTo>
                  <a:pt x="1341" y="2"/>
                </a:lnTo>
                <a:lnTo>
                  <a:pt x="1340" y="2"/>
                </a:lnTo>
                <a:lnTo>
                  <a:pt x="1340" y="0"/>
                </a:lnTo>
                <a:close/>
                <a:moveTo>
                  <a:pt x="1343" y="0"/>
                </a:moveTo>
                <a:lnTo>
                  <a:pt x="1345" y="0"/>
                </a:lnTo>
                <a:lnTo>
                  <a:pt x="1345" y="2"/>
                </a:lnTo>
                <a:lnTo>
                  <a:pt x="1343" y="2"/>
                </a:lnTo>
                <a:lnTo>
                  <a:pt x="1343" y="0"/>
                </a:lnTo>
                <a:close/>
                <a:moveTo>
                  <a:pt x="1347" y="0"/>
                </a:moveTo>
                <a:lnTo>
                  <a:pt x="1349" y="0"/>
                </a:lnTo>
                <a:lnTo>
                  <a:pt x="1349" y="2"/>
                </a:lnTo>
                <a:lnTo>
                  <a:pt x="1347" y="2"/>
                </a:lnTo>
                <a:lnTo>
                  <a:pt x="1347" y="0"/>
                </a:lnTo>
                <a:close/>
                <a:moveTo>
                  <a:pt x="1351" y="0"/>
                </a:moveTo>
                <a:lnTo>
                  <a:pt x="1353" y="0"/>
                </a:lnTo>
                <a:lnTo>
                  <a:pt x="1353" y="2"/>
                </a:lnTo>
                <a:lnTo>
                  <a:pt x="1351" y="2"/>
                </a:lnTo>
                <a:lnTo>
                  <a:pt x="1351" y="0"/>
                </a:lnTo>
                <a:close/>
                <a:moveTo>
                  <a:pt x="1355" y="0"/>
                </a:moveTo>
                <a:lnTo>
                  <a:pt x="1357" y="0"/>
                </a:lnTo>
                <a:lnTo>
                  <a:pt x="1357" y="2"/>
                </a:lnTo>
                <a:lnTo>
                  <a:pt x="1355" y="2"/>
                </a:lnTo>
                <a:lnTo>
                  <a:pt x="1355" y="0"/>
                </a:lnTo>
                <a:close/>
                <a:moveTo>
                  <a:pt x="1359" y="0"/>
                </a:moveTo>
                <a:lnTo>
                  <a:pt x="1361" y="0"/>
                </a:lnTo>
                <a:lnTo>
                  <a:pt x="1361" y="2"/>
                </a:lnTo>
                <a:lnTo>
                  <a:pt x="1359" y="2"/>
                </a:lnTo>
                <a:lnTo>
                  <a:pt x="1359" y="0"/>
                </a:lnTo>
                <a:close/>
                <a:moveTo>
                  <a:pt x="1363" y="0"/>
                </a:moveTo>
                <a:lnTo>
                  <a:pt x="1365" y="0"/>
                </a:lnTo>
                <a:lnTo>
                  <a:pt x="1365" y="2"/>
                </a:lnTo>
                <a:lnTo>
                  <a:pt x="1363" y="2"/>
                </a:lnTo>
                <a:lnTo>
                  <a:pt x="1363" y="0"/>
                </a:lnTo>
                <a:close/>
                <a:moveTo>
                  <a:pt x="1366" y="0"/>
                </a:moveTo>
                <a:lnTo>
                  <a:pt x="1368" y="0"/>
                </a:lnTo>
                <a:lnTo>
                  <a:pt x="1368" y="2"/>
                </a:lnTo>
                <a:lnTo>
                  <a:pt x="1366" y="2"/>
                </a:lnTo>
                <a:lnTo>
                  <a:pt x="1366" y="0"/>
                </a:lnTo>
                <a:close/>
                <a:moveTo>
                  <a:pt x="1370" y="0"/>
                </a:moveTo>
                <a:lnTo>
                  <a:pt x="1372" y="0"/>
                </a:lnTo>
                <a:lnTo>
                  <a:pt x="1372" y="2"/>
                </a:lnTo>
                <a:lnTo>
                  <a:pt x="1370" y="2"/>
                </a:lnTo>
                <a:lnTo>
                  <a:pt x="1370" y="0"/>
                </a:lnTo>
                <a:close/>
                <a:moveTo>
                  <a:pt x="1374" y="0"/>
                </a:moveTo>
                <a:lnTo>
                  <a:pt x="1376" y="0"/>
                </a:lnTo>
                <a:lnTo>
                  <a:pt x="1376" y="2"/>
                </a:lnTo>
                <a:lnTo>
                  <a:pt x="1374" y="2"/>
                </a:lnTo>
                <a:lnTo>
                  <a:pt x="1374" y="0"/>
                </a:lnTo>
                <a:close/>
                <a:moveTo>
                  <a:pt x="1378" y="0"/>
                </a:moveTo>
                <a:lnTo>
                  <a:pt x="1380" y="0"/>
                </a:lnTo>
                <a:lnTo>
                  <a:pt x="1380" y="2"/>
                </a:lnTo>
                <a:lnTo>
                  <a:pt x="1378" y="2"/>
                </a:lnTo>
                <a:lnTo>
                  <a:pt x="1378" y="0"/>
                </a:lnTo>
                <a:close/>
                <a:moveTo>
                  <a:pt x="1382" y="0"/>
                </a:moveTo>
                <a:lnTo>
                  <a:pt x="1384" y="0"/>
                </a:lnTo>
                <a:lnTo>
                  <a:pt x="1384" y="2"/>
                </a:lnTo>
                <a:lnTo>
                  <a:pt x="1382" y="2"/>
                </a:lnTo>
                <a:lnTo>
                  <a:pt x="1382" y="0"/>
                </a:lnTo>
                <a:close/>
                <a:moveTo>
                  <a:pt x="1386" y="0"/>
                </a:moveTo>
                <a:lnTo>
                  <a:pt x="1388" y="0"/>
                </a:lnTo>
                <a:lnTo>
                  <a:pt x="1388" y="2"/>
                </a:lnTo>
                <a:lnTo>
                  <a:pt x="1386" y="2"/>
                </a:lnTo>
                <a:lnTo>
                  <a:pt x="1386" y="0"/>
                </a:lnTo>
                <a:close/>
                <a:moveTo>
                  <a:pt x="1390" y="0"/>
                </a:moveTo>
                <a:lnTo>
                  <a:pt x="1391" y="0"/>
                </a:lnTo>
                <a:lnTo>
                  <a:pt x="1391" y="2"/>
                </a:lnTo>
                <a:lnTo>
                  <a:pt x="1390" y="2"/>
                </a:lnTo>
                <a:lnTo>
                  <a:pt x="1390" y="0"/>
                </a:lnTo>
                <a:close/>
                <a:moveTo>
                  <a:pt x="1394" y="1"/>
                </a:moveTo>
                <a:lnTo>
                  <a:pt x="1394" y="3"/>
                </a:lnTo>
                <a:lnTo>
                  <a:pt x="1392" y="3"/>
                </a:lnTo>
                <a:lnTo>
                  <a:pt x="1392" y="1"/>
                </a:lnTo>
                <a:lnTo>
                  <a:pt x="1394" y="1"/>
                </a:lnTo>
                <a:close/>
                <a:moveTo>
                  <a:pt x="1394" y="4"/>
                </a:moveTo>
                <a:lnTo>
                  <a:pt x="1394" y="6"/>
                </a:lnTo>
                <a:lnTo>
                  <a:pt x="1392" y="6"/>
                </a:lnTo>
                <a:lnTo>
                  <a:pt x="1392" y="4"/>
                </a:lnTo>
                <a:lnTo>
                  <a:pt x="1394" y="4"/>
                </a:lnTo>
                <a:close/>
                <a:moveTo>
                  <a:pt x="1394" y="8"/>
                </a:moveTo>
                <a:lnTo>
                  <a:pt x="1394" y="10"/>
                </a:lnTo>
                <a:lnTo>
                  <a:pt x="1392" y="10"/>
                </a:lnTo>
                <a:lnTo>
                  <a:pt x="1392" y="8"/>
                </a:lnTo>
                <a:lnTo>
                  <a:pt x="1394" y="8"/>
                </a:lnTo>
                <a:close/>
                <a:moveTo>
                  <a:pt x="1394" y="12"/>
                </a:moveTo>
                <a:lnTo>
                  <a:pt x="1394" y="14"/>
                </a:lnTo>
                <a:lnTo>
                  <a:pt x="1392" y="14"/>
                </a:lnTo>
                <a:lnTo>
                  <a:pt x="1392" y="12"/>
                </a:lnTo>
                <a:lnTo>
                  <a:pt x="1394" y="12"/>
                </a:lnTo>
                <a:close/>
                <a:moveTo>
                  <a:pt x="1394" y="16"/>
                </a:moveTo>
                <a:lnTo>
                  <a:pt x="1394" y="18"/>
                </a:lnTo>
                <a:lnTo>
                  <a:pt x="1392" y="18"/>
                </a:lnTo>
                <a:lnTo>
                  <a:pt x="1392" y="16"/>
                </a:lnTo>
                <a:lnTo>
                  <a:pt x="1394" y="16"/>
                </a:lnTo>
                <a:close/>
                <a:moveTo>
                  <a:pt x="1394" y="20"/>
                </a:moveTo>
                <a:lnTo>
                  <a:pt x="1394" y="22"/>
                </a:lnTo>
                <a:lnTo>
                  <a:pt x="1392" y="22"/>
                </a:lnTo>
                <a:lnTo>
                  <a:pt x="1392" y="20"/>
                </a:lnTo>
                <a:lnTo>
                  <a:pt x="1394" y="20"/>
                </a:lnTo>
                <a:close/>
                <a:moveTo>
                  <a:pt x="1394" y="24"/>
                </a:moveTo>
                <a:lnTo>
                  <a:pt x="1394" y="26"/>
                </a:lnTo>
                <a:lnTo>
                  <a:pt x="1392" y="26"/>
                </a:lnTo>
                <a:lnTo>
                  <a:pt x="1392" y="24"/>
                </a:lnTo>
                <a:lnTo>
                  <a:pt x="1394" y="24"/>
                </a:lnTo>
                <a:close/>
                <a:moveTo>
                  <a:pt x="1394" y="27"/>
                </a:moveTo>
                <a:lnTo>
                  <a:pt x="1394" y="29"/>
                </a:lnTo>
                <a:lnTo>
                  <a:pt x="1392" y="29"/>
                </a:lnTo>
                <a:lnTo>
                  <a:pt x="1392" y="27"/>
                </a:lnTo>
                <a:lnTo>
                  <a:pt x="1394" y="27"/>
                </a:lnTo>
                <a:close/>
                <a:moveTo>
                  <a:pt x="1394" y="31"/>
                </a:moveTo>
                <a:lnTo>
                  <a:pt x="1394" y="33"/>
                </a:lnTo>
                <a:lnTo>
                  <a:pt x="1392" y="33"/>
                </a:lnTo>
                <a:lnTo>
                  <a:pt x="1392" y="31"/>
                </a:lnTo>
                <a:lnTo>
                  <a:pt x="1394" y="31"/>
                </a:lnTo>
                <a:close/>
                <a:moveTo>
                  <a:pt x="1394" y="35"/>
                </a:moveTo>
                <a:lnTo>
                  <a:pt x="1394" y="37"/>
                </a:lnTo>
                <a:lnTo>
                  <a:pt x="1392" y="37"/>
                </a:lnTo>
                <a:lnTo>
                  <a:pt x="1392" y="35"/>
                </a:lnTo>
                <a:lnTo>
                  <a:pt x="1394" y="35"/>
                </a:lnTo>
                <a:close/>
                <a:moveTo>
                  <a:pt x="1394" y="39"/>
                </a:moveTo>
                <a:lnTo>
                  <a:pt x="1394" y="41"/>
                </a:lnTo>
                <a:lnTo>
                  <a:pt x="1392" y="41"/>
                </a:lnTo>
                <a:lnTo>
                  <a:pt x="1392" y="39"/>
                </a:lnTo>
                <a:lnTo>
                  <a:pt x="1394" y="39"/>
                </a:lnTo>
                <a:close/>
                <a:moveTo>
                  <a:pt x="1394" y="43"/>
                </a:moveTo>
                <a:lnTo>
                  <a:pt x="1394" y="45"/>
                </a:lnTo>
                <a:lnTo>
                  <a:pt x="1392" y="45"/>
                </a:lnTo>
                <a:lnTo>
                  <a:pt x="1392" y="43"/>
                </a:lnTo>
                <a:lnTo>
                  <a:pt x="1394" y="43"/>
                </a:lnTo>
                <a:close/>
                <a:moveTo>
                  <a:pt x="1394" y="47"/>
                </a:moveTo>
                <a:lnTo>
                  <a:pt x="1394" y="49"/>
                </a:lnTo>
                <a:lnTo>
                  <a:pt x="1392" y="49"/>
                </a:lnTo>
                <a:lnTo>
                  <a:pt x="1392" y="47"/>
                </a:lnTo>
                <a:lnTo>
                  <a:pt x="1394" y="47"/>
                </a:lnTo>
                <a:close/>
                <a:moveTo>
                  <a:pt x="1394" y="50"/>
                </a:moveTo>
                <a:lnTo>
                  <a:pt x="1394" y="52"/>
                </a:lnTo>
                <a:lnTo>
                  <a:pt x="1392" y="52"/>
                </a:lnTo>
                <a:lnTo>
                  <a:pt x="1392" y="50"/>
                </a:lnTo>
                <a:lnTo>
                  <a:pt x="1394" y="50"/>
                </a:lnTo>
                <a:close/>
                <a:moveTo>
                  <a:pt x="1394" y="54"/>
                </a:moveTo>
                <a:lnTo>
                  <a:pt x="1394" y="56"/>
                </a:lnTo>
                <a:lnTo>
                  <a:pt x="1392" y="56"/>
                </a:lnTo>
                <a:lnTo>
                  <a:pt x="1392" y="54"/>
                </a:lnTo>
                <a:lnTo>
                  <a:pt x="1394" y="54"/>
                </a:lnTo>
                <a:close/>
                <a:moveTo>
                  <a:pt x="1394" y="58"/>
                </a:moveTo>
                <a:lnTo>
                  <a:pt x="1394" y="60"/>
                </a:lnTo>
                <a:lnTo>
                  <a:pt x="1392" y="60"/>
                </a:lnTo>
                <a:lnTo>
                  <a:pt x="1392" y="58"/>
                </a:lnTo>
                <a:lnTo>
                  <a:pt x="1394" y="58"/>
                </a:lnTo>
                <a:close/>
                <a:moveTo>
                  <a:pt x="1394" y="62"/>
                </a:moveTo>
                <a:lnTo>
                  <a:pt x="1394" y="64"/>
                </a:lnTo>
                <a:lnTo>
                  <a:pt x="1392" y="64"/>
                </a:lnTo>
                <a:lnTo>
                  <a:pt x="1392" y="62"/>
                </a:lnTo>
                <a:lnTo>
                  <a:pt x="1394" y="62"/>
                </a:lnTo>
                <a:close/>
                <a:moveTo>
                  <a:pt x="1394" y="66"/>
                </a:moveTo>
                <a:lnTo>
                  <a:pt x="1394" y="68"/>
                </a:lnTo>
                <a:lnTo>
                  <a:pt x="1392" y="68"/>
                </a:lnTo>
                <a:lnTo>
                  <a:pt x="1392" y="66"/>
                </a:lnTo>
                <a:lnTo>
                  <a:pt x="1394" y="66"/>
                </a:lnTo>
                <a:close/>
                <a:moveTo>
                  <a:pt x="1394" y="70"/>
                </a:moveTo>
                <a:lnTo>
                  <a:pt x="1394" y="72"/>
                </a:lnTo>
                <a:lnTo>
                  <a:pt x="1392" y="72"/>
                </a:lnTo>
                <a:lnTo>
                  <a:pt x="1392" y="70"/>
                </a:lnTo>
                <a:lnTo>
                  <a:pt x="1394" y="70"/>
                </a:lnTo>
                <a:close/>
                <a:moveTo>
                  <a:pt x="1394" y="73"/>
                </a:moveTo>
                <a:lnTo>
                  <a:pt x="1394" y="75"/>
                </a:lnTo>
                <a:lnTo>
                  <a:pt x="1392" y="75"/>
                </a:lnTo>
                <a:lnTo>
                  <a:pt x="1392" y="73"/>
                </a:lnTo>
                <a:lnTo>
                  <a:pt x="1394" y="73"/>
                </a:lnTo>
                <a:close/>
                <a:moveTo>
                  <a:pt x="1394" y="77"/>
                </a:moveTo>
                <a:lnTo>
                  <a:pt x="1394" y="79"/>
                </a:lnTo>
                <a:lnTo>
                  <a:pt x="1392" y="79"/>
                </a:lnTo>
                <a:lnTo>
                  <a:pt x="1392" y="77"/>
                </a:lnTo>
                <a:lnTo>
                  <a:pt x="1394" y="77"/>
                </a:lnTo>
                <a:close/>
                <a:moveTo>
                  <a:pt x="1394" y="81"/>
                </a:moveTo>
                <a:lnTo>
                  <a:pt x="1394" y="83"/>
                </a:lnTo>
                <a:lnTo>
                  <a:pt x="1392" y="83"/>
                </a:lnTo>
                <a:lnTo>
                  <a:pt x="1392" y="81"/>
                </a:lnTo>
                <a:lnTo>
                  <a:pt x="1394" y="81"/>
                </a:lnTo>
                <a:close/>
                <a:moveTo>
                  <a:pt x="1394" y="85"/>
                </a:moveTo>
                <a:lnTo>
                  <a:pt x="1394" y="87"/>
                </a:lnTo>
                <a:lnTo>
                  <a:pt x="1392" y="87"/>
                </a:lnTo>
                <a:lnTo>
                  <a:pt x="1392" y="85"/>
                </a:lnTo>
                <a:lnTo>
                  <a:pt x="1394" y="85"/>
                </a:lnTo>
                <a:close/>
                <a:moveTo>
                  <a:pt x="1394" y="89"/>
                </a:moveTo>
                <a:lnTo>
                  <a:pt x="1394" y="91"/>
                </a:lnTo>
                <a:lnTo>
                  <a:pt x="1392" y="91"/>
                </a:lnTo>
                <a:lnTo>
                  <a:pt x="1392" y="89"/>
                </a:lnTo>
                <a:lnTo>
                  <a:pt x="1394" y="89"/>
                </a:lnTo>
                <a:close/>
                <a:moveTo>
                  <a:pt x="1394" y="93"/>
                </a:moveTo>
                <a:lnTo>
                  <a:pt x="1394" y="95"/>
                </a:lnTo>
                <a:lnTo>
                  <a:pt x="1392" y="95"/>
                </a:lnTo>
                <a:lnTo>
                  <a:pt x="1392" y="93"/>
                </a:lnTo>
                <a:lnTo>
                  <a:pt x="1394" y="93"/>
                </a:lnTo>
                <a:close/>
                <a:moveTo>
                  <a:pt x="1394" y="96"/>
                </a:moveTo>
                <a:lnTo>
                  <a:pt x="1394" y="98"/>
                </a:lnTo>
                <a:lnTo>
                  <a:pt x="1392" y="98"/>
                </a:lnTo>
                <a:lnTo>
                  <a:pt x="1392" y="96"/>
                </a:lnTo>
                <a:lnTo>
                  <a:pt x="1394" y="96"/>
                </a:lnTo>
                <a:close/>
                <a:moveTo>
                  <a:pt x="1394" y="100"/>
                </a:moveTo>
                <a:lnTo>
                  <a:pt x="1394" y="102"/>
                </a:lnTo>
                <a:lnTo>
                  <a:pt x="1392" y="102"/>
                </a:lnTo>
                <a:lnTo>
                  <a:pt x="1392" y="100"/>
                </a:lnTo>
                <a:lnTo>
                  <a:pt x="1394" y="100"/>
                </a:lnTo>
                <a:close/>
                <a:moveTo>
                  <a:pt x="1394" y="104"/>
                </a:moveTo>
                <a:lnTo>
                  <a:pt x="1394" y="106"/>
                </a:lnTo>
                <a:lnTo>
                  <a:pt x="1392" y="106"/>
                </a:lnTo>
                <a:lnTo>
                  <a:pt x="1392" y="104"/>
                </a:lnTo>
                <a:lnTo>
                  <a:pt x="1394" y="104"/>
                </a:lnTo>
                <a:close/>
                <a:moveTo>
                  <a:pt x="1394" y="108"/>
                </a:moveTo>
                <a:lnTo>
                  <a:pt x="1394" y="110"/>
                </a:lnTo>
                <a:lnTo>
                  <a:pt x="1392" y="110"/>
                </a:lnTo>
                <a:lnTo>
                  <a:pt x="1392" y="108"/>
                </a:lnTo>
                <a:lnTo>
                  <a:pt x="1394" y="108"/>
                </a:lnTo>
                <a:close/>
                <a:moveTo>
                  <a:pt x="1394" y="112"/>
                </a:moveTo>
                <a:lnTo>
                  <a:pt x="1394" y="114"/>
                </a:lnTo>
                <a:lnTo>
                  <a:pt x="1392" y="114"/>
                </a:lnTo>
                <a:lnTo>
                  <a:pt x="1392" y="112"/>
                </a:lnTo>
                <a:lnTo>
                  <a:pt x="1394" y="112"/>
                </a:lnTo>
                <a:close/>
                <a:moveTo>
                  <a:pt x="1394" y="116"/>
                </a:moveTo>
                <a:lnTo>
                  <a:pt x="1394" y="118"/>
                </a:lnTo>
                <a:lnTo>
                  <a:pt x="1392" y="118"/>
                </a:lnTo>
                <a:lnTo>
                  <a:pt x="1392" y="116"/>
                </a:lnTo>
                <a:lnTo>
                  <a:pt x="1394" y="116"/>
                </a:lnTo>
                <a:close/>
                <a:moveTo>
                  <a:pt x="1394" y="119"/>
                </a:moveTo>
                <a:lnTo>
                  <a:pt x="1394" y="121"/>
                </a:lnTo>
                <a:lnTo>
                  <a:pt x="1392" y="121"/>
                </a:lnTo>
                <a:lnTo>
                  <a:pt x="1392" y="119"/>
                </a:lnTo>
                <a:lnTo>
                  <a:pt x="1394" y="119"/>
                </a:lnTo>
                <a:close/>
                <a:moveTo>
                  <a:pt x="1394" y="123"/>
                </a:moveTo>
                <a:lnTo>
                  <a:pt x="1394" y="125"/>
                </a:lnTo>
                <a:lnTo>
                  <a:pt x="1392" y="125"/>
                </a:lnTo>
                <a:lnTo>
                  <a:pt x="1392" y="123"/>
                </a:lnTo>
                <a:lnTo>
                  <a:pt x="1394" y="123"/>
                </a:lnTo>
                <a:close/>
                <a:moveTo>
                  <a:pt x="1394" y="127"/>
                </a:moveTo>
                <a:lnTo>
                  <a:pt x="1394" y="129"/>
                </a:lnTo>
                <a:lnTo>
                  <a:pt x="1392" y="129"/>
                </a:lnTo>
                <a:lnTo>
                  <a:pt x="1392" y="127"/>
                </a:lnTo>
                <a:lnTo>
                  <a:pt x="1394" y="127"/>
                </a:lnTo>
                <a:close/>
                <a:moveTo>
                  <a:pt x="1394" y="131"/>
                </a:moveTo>
                <a:lnTo>
                  <a:pt x="1394" y="133"/>
                </a:lnTo>
                <a:lnTo>
                  <a:pt x="1392" y="133"/>
                </a:lnTo>
                <a:lnTo>
                  <a:pt x="1392" y="131"/>
                </a:lnTo>
                <a:lnTo>
                  <a:pt x="1394" y="131"/>
                </a:lnTo>
                <a:close/>
                <a:moveTo>
                  <a:pt x="1394" y="135"/>
                </a:moveTo>
                <a:lnTo>
                  <a:pt x="1394" y="137"/>
                </a:lnTo>
                <a:lnTo>
                  <a:pt x="1392" y="137"/>
                </a:lnTo>
                <a:lnTo>
                  <a:pt x="1392" y="135"/>
                </a:lnTo>
                <a:lnTo>
                  <a:pt x="1394" y="135"/>
                </a:lnTo>
                <a:close/>
                <a:moveTo>
                  <a:pt x="1394" y="139"/>
                </a:moveTo>
                <a:lnTo>
                  <a:pt x="1394" y="141"/>
                </a:lnTo>
                <a:lnTo>
                  <a:pt x="1392" y="141"/>
                </a:lnTo>
                <a:lnTo>
                  <a:pt x="1392" y="139"/>
                </a:lnTo>
                <a:lnTo>
                  <a:pt x="1394" y="139"/>
                </a:lnTo>
                <a:close/>
                <a:moveTo>
                  <a:pt x="1394" y="142"/>
                </a:moveTo>
                <a:lnTo>
                  <a:pt x="1394" y="145"/>
                </a:lnTo>
                <a:lnTo>
                  <a:pt x="1393" y="145"/>
                </a:lnTo>
                <a:lnTo>
                  <a:pt x="1393" y="143"/>
                </a:lnTo>
                <a:lnTo>
                  <a:pt x="1392" y="144"/>
                </a:lnTo>
                <a:lnTo>
                  <a:pt x="1392" y="142"/>
                </a:lnTo>
                <a:lnTo>
                  <a:pt x="1394" y="142"/>
                </a:lnTo>
                <a:close/>
                <a:moveTo>
                  <a:pt x="1391" y="145"/>
                </a:moveTo>
                <a:lnTo>
                  <a:pt x="1390" y="145"/>
                </a:lnTo>
                <a:lnTo>
                  <a:pt x="1390" y="143"/>
                </a:lnTo>
                <a:lnTo>
                  <a:pt x="1391" y="143"/>
                </a:lnTo>
                <a:lnTo>
                  <a:pt x="1391" y="145"/>
                </a:lnTo>
                <a:close/>
                <a:moveTo>
                  <a:pt x="1388" y="145"/>
                </a:moveTo>
                <a:lnTo>
                  <a:pt x="1386" y="145"/>
                </a:lnTo>
                <a:lnTo>
                  <a:pt x="1386" y="143"/>
                </a:lnTo>
                <a:lnTo>
                  <a:pt x="1388" y="143"/>
                </a:lnTo>
                <a:lnTo>
                  <a:pt x="1388" y="145"/>
                </a:lnTo>
                <a:close/>
                <a:moveTo>
                  <a:pt x="1384" y="145"/>
                </a:moveTo>
                <a:lnTo>
                  <a:pt x="1382" y="145"/>
                </a:lnTo>
                <a:lnTo>
                  <a:pt x="1382" y="143"/>
                </a:lnTo>
                <a:lnTo>
                  <a:pt x="1384" y="143"/>
                </a:lnTo>
                <a:lnTo>
                  <a:pt x="1384" y="145"/>
                </a:lnTo>
                <a:close/>
                <a:moveTo>
                  <a:pt x="1380" y="145"/>
                </a:moveTo>
                <a:lnTo>
                  <a:pt x="1378" y="145"/>
                </a:lnTo>
                <a:lnTo>
                  <a:pt x="1378" y="143"/>
                </a:lnTo>
                <a:lnTo>
                  <a:pt x="1380" y="143"/>
                </a:lnTo>
                <a:lnTo>
                  <a:pt x="1380" y="145"/>
                </a:lnTo>
                <a:close/>
                <a:moveTo>
                  <a:pt x="1376" y="145"/>
                </a:moveTo>
                <a:lnTo>
                  <a:pt x="1374" y="145"/>
                </a:lnTo>
                <a:lnTo>
                  <a:pt x="1374" y="143"/>
                </a:lnTo>
                <a:lnTo>
                  <a:pt x="1376" y="143"/>
                </a:lnTo>
                <a:lnTo>
                  <a:pt x="1376" y="145"/>
                </a:lnTo>
                <a:close/>
                <a:moveTo>
                  <a:pt x="1372" y="145"/>
                </a:moveTo>
                <a:lnTo>
                  <a:pt x="1370" y="145"/>
                </a:lnTo>
                <a:lnTo>
                  <a:pt x="1370" y="143"/>
                </a:lnTo>
                <a:lnTo>
                  <a:pt x="1372" y="143"/>
                </a:lnTo>
                <a:lnTo>
                  <a:pt x="1372" y="145"/>
                </a:lnTo>
                <a:close/>
                <a:moveTo>
                  <a:pt x="1368" y="145"/>
                </a:moveTo>
                <a:lnTo>
                  <a:pt x="1366" y="145"/>
                </a:lnTo>
                <a:lnTo>
                  <a:pt x="1366" y="143"/>
                </a:lnTo>
                <a:lnTo>
                  <a:pt x="1368" y="143"/>
                </a:lnTo>
                <a:lnTo>
                  <a:pt x="1368" y="145"/>
                </a:lnTo>
                <a:close/>
                <a:moveTo>
                  <a:pt x="1365" y="145"/>
                </a:moveTo>
                <a:lnTo>
                  <a:pt x="1363" y="145"/>
                </a:lnTo>
                <a:lnTo>
                  <a:pt x="1363" y="143"/>
                </a:lnTo>
                <a:lnTo>
                  <a:pt x="1365" y="143"/>
                </a:lnTo>
                <a:lnTo>
                  <a:pt x="1365" y="145"/>
                </a:lnTo>
                <a:close/>
                <a:moveTo>
                  <a:pt x="1361" y="145"/>
                </a:moveTo>
                <a:lnTo>
                  <a:pt x="1359" y="145"/>
                </a:lnTo>
                <a:lnTo>
                  <a:pt x="1359" y="143"/>
                </a:lnTo>
                <a:lnTo>
                  <a:pt x="1361" y="143"/>
                </a:lnTo>
                <a:lnTo>
                  <a:pt x="1361" y="145"/>
                </a:lnTo>
                <a:close/>
                <a:moveTo>
                  <a:pt x="1357" y="145"/>
                </a:moveTo>
                <a:lnTo>
                  <a:pt x="1355" y="145"/>
                </a:lnTo>
                <a:lnTo>
                  <a:pt x="1355" y="143"/>
                </a:lnTo>
                <a:lnTo>
                  <a:pt x="1357" y="143"/>
                </a:lnTo>
                <a:lnTo>
                  <a:pt x="1357" y="145"/>
                </a:lnTo>
                <a:close/>
                <a:moveTo>
                  <a:pt x="1353" y="145"/>
                </a:moveTo>
                <a:lnTo>
                  <a:pt x="1351" y="145"/>
                </a:lnTo>
                <a:lnTo>
                  <a:pt x="1351" y="143"/>
                </a:lnTo>
                <a:lnTo>
                  <a:pt x="1353" y="143"/>
                </a:lnTo>
                <a:lnTo>
                  <a:pt x="1353" y="145"/>
                </a:lnTo>
                <a:close/>
                <a:moveTo>
                  <a:pt x="1349" y="145"/>
                </a:moveTo>
                <a:lnTo>
                  <a:pt x="1347" y="145"/>
                </a:lnTo>
                <a:lnTo>
                  <a:pt x="1347" y="143"/>
                </a:lnTo>
                <a:lnTo>
                  <a:pt x="1349" y="143"/>
                </a:lnTo>
                <a:lnTo>
                  <a:pt x="1349" y="145"/>
                </a:lnTo>
                <a:close/>
                <a:moveTo>
                  <a:pt x="1345" y="145"/>
                </a:moveTo>
                <a:lnTo>
                  <a:pt x="1343" y="145"/>
                </a:lnTo>
                <a:lnTo>
                  <a:pt x="1343" y="143"/>
                </a:lnTo>
                <a:lnTo>
                  <a:pt x="1345" y="143"/>
                </a:lnTo>
                <a:lnTo>
                  <a:pt x="1345" y="145"/>
                </a:lnTo>
                <a:close/>
                <a:moveTo>
                  <a:pt x="1341" y="145"/>
                </a:moveTo>
                <a:lnTo>
                  <a:pt x="1340" y="145"/>
                </a:lnTo>
                <a:lnTo>
                  <a:pt x="1340" y="143"/>
                </a:lnTo>
                <a:lnTo>
                  <a:pt x="1341" y="143"/>
                </a:lnTo>
                <a:lnTo>
                  <a:pt x="1341" y="145"/>
                </a:lnTo>
                <a:close/>
                <a:moveTo>
                  <a:pt x="1338" y="145"/>
                </a:moveTo>
                <a:lnTo>
                  <a:pt x="1336" y="145"/>
                </a:lnTo>
                <a:lnTo>
                  <a:pt x="1336" y="143"/>
                </a:lnTo>
                <a:lnTo>
                  <a:pt x="1338" y="143"/>
                </a:lnTo>
                <a:lnTo>
                  <a:pt x="1338" y="145"/>
                </a:lnTo>
                <a:close/>
                <a:moveTo>
                  <a:pt x="1334" y="145"/>
                </a:moveTo>
                <a:lnTo>
                  <a:pt x="1332" y="145"/>
                </a:lnTo>
                <a:lnTo>
                  <a:pt x="1332" y="143"/>
                </a:lnTo>
                <a:lnTo>
                  <a:pt x="1334" y="143"/>
                </a:lnTo>
                <a:lnTo>
                  <a:pt x="1334" y="145"/>
                </a:lnTo>
                <a:close/>
                <a:moveTo>
                  <a:pt x="1330" y="145"/>
                </a:moveTo>
                <a:lnTo>
                  <a:pt x="1328" y="145"/>
                </a:lnTo>
                <a:lnTo>
                  <a:pt x="1328" y="143"/>
                </a:lnTo>
                <a:lnTo>
                  <a:pt x="1330" y="143"/>
                </a:lnTo>
                <a:lnTo>
                  <a:pt x="1330" y="145"/>
                </a:lnTo>
                <a:close/>
                <a:moveTo>
                  <a:pt x="1326" y="145"/>
                </a:moveTo>
                <a:lnTo>
                  <a:pt x="1324" y="145"/>
                </a:lnTo>
                <a:lnTo>
                  <a:pt x="1324" y="143"/>
                </a:lnTo>
                <a:lnTo>
                  <a:pt x="1326" y="143"/>
                </a:lnTo>
                <a:lnTo>
                  <a:pt x="1326" y="145"/>
                </a:lnTo>
                <a:close/>
                <a:moveTo>
                  <a:pt x="1322" y="145"/>
                </a:moveTo>
                <a:lnTo>
                  <a:pt x="1320" y="145"/>
                </a:lnTo>
                <a:lnTo>
                  <a:pt x="1320" y="143"/>
                </a:lnTo>
                <a:lnTo>
                  <a:pt x="1322" y="143"/>
                </a:lnTo>
                <a:lnTo>
                  <a:pt x="1322" y="145"/>
                </a:lnTo>
                <a:close/>
                <a:moveTo>
                  <a:pt x="1318" y="145"/>
                </a:moveTo>
                <a:lnTo>
                  <a:pt x="1317" y="145"/>
                </a:lnTo>
                <a:lnTo>
                  <a:pt x="1317" y="143"/>
                </a:lnTo>
                <a:lnTo>
                  <a:pt x="1318" y="143"/>
                </a:lnTo>
                <a:lnTo>
                  <a:pt x="1318" y="145"/>
                </a:lnTo>
                <a:close/>
                <a:moveTo>
                  <a:pt x="1315" y="145"/>
                </a:moveTo>
                <a:lnTo>
                  <a:pt x="1313" y="145"/>
                </a:lnTo>
                <a:lnTo>
                  <a:pt x="1313" y="143"/>
                </a:lnTo>
                <a:lnTo>
                  <a:pt x="1315" y="143"/>
                </a:lnTo>
                <a:lnTo>
                  <a:pt x="1315" y="145"/>
                </a:lnTo>
                <a:close/>
                <a:moveTo>
                  <a:pt x="1311" y="145"/>
                </a:moveTo>
                <a:lnTo>
                  <a:pt x="1309" y="145"/>
                </a:lnTo>
                <a:lnTo>
                  <a:pt x="1309" y="143"/>
                </a:lnTo>
                <a:lnTo>
                  <a:pt x="1311" y="143"/>
                </a:lnTo>
                <a:lnTo>
                  <a:pt x="1311" y="145"/>
                </a:lnTo>
                <a:close/>
                <a:moveTo>
                  <a:pt x="1307" y="145"/>
                </a:moveTo>
                <a:lnTo>
                  <a:pt x="1305" y="145"/>
                </a:lnTo>
                <a:lnTo>
                  <a:pt x="1305" y="143"/>
                </a:lnTo>
                <a:lnTo>
                  <a:pt x="1307" y="143"/>
                </a:lnTo>
                <a:lnTo>
                  <a:pt x="1307" y="145"/>
                </a:lnTo>
                <a:close/>
                <a:moveTo>
                  <a:pt x="1303" y="145"/>
                </a:moveTo>
                <a:lnTo>
                  <a:pt x="1301" y="145"/>
                </a:lnTo>
                <a:lnTo>
                  <a:pt x="1301" y="143"/>
                </a:lnTo>
                <a:lnTo>
                  <a:pt x="1303" y="143"/>
                </a:lnTo>
                <a:lnTo>
                  <a:pt x="1303" y="145"/>
                </a:lnTo>
                <a:close/>
                <a:moveTo>
                  <a:pt x="1299" y="145"/>
                </a:moveTo>
                <a:lnTo>
                  <a:pt x="1297" y="145"/>
                </a:lnTo>
                <a:lnTo>
                  <a:pt x="1297" y="143"/>
                </a:lnTo>
                <a:lnTo>
                  <a:pt x="1299" y="143"/>
                </a:lnTo>
                <a:lnTo>
                  <a:pt x="1299" y="145"/>
                </a:lnTo>
                <a:close/>
                <a:moveTo>
                  <a:pt x="1295" y="145"/>
                </a:moveTo>
                <a:lnTo>
                  <a:pt x="1293" y="145"/>
                </a:lnTo>
                <a:lnTo>
                  <a:pt x="1293" y="143"/>
                </a:lnTo>
                <a:lnTo>
                  <a:pt x="1295" y="143"/>
                </a:lnTo>
                <a:lnTo>
                  <a:pt x="1295" y="145"/>
                </a:lnTo>
                <a:close/>
                <a:moveTo>
                  <a:pt x="1292" y="145"/>
                </a:moveTo>
                <a:lnTo>
                  <a:pt x="1290" y="145"/>
                </a:lnTo>
                <a:lnTo>
                  <a:pt x="1290" y="143"/>
                </a:lnTo>
                <a:lnTo>
                  <a:pt x="1292" y="143"/>
                </a:lnTo>
                <a:lnTo>
                  <a:pt x="1292" y="145"/>
                </a:lnTo>
                <a:close/>
                <a:moveTo>
                  <a:pt x="1288" y="145"/>
                </a:moveTo>
                <a:lnTo>
                  <a:pt x="1286" y="145"/>
                </a:lnTo>
                <a:lnTo>
                  <a:pt x="1286" y="143"/>
                </a:lnTo>
                <a:lnTo>
                  <a:pt x="1288" y="143"/>
                </a:lnTo>
                <a:lnTo>
                  <a:pt x="1288" y="145"/>
                </a:lnTo>
                <a:close/>
                <a:moveTo>
                  <a:pt x="1284" y="145"/>
                </a:moveTo>
                <a:lnTo>
                  <a:pt x="1282" y="145"/>
                </a:lnTo>
                <a:lnTo>
                  <a:pt x="1282" y="143"/>
                </a:lnTo>
                <a:lnTo>
                  <a:pt x="1284" y="143"/>
                </a:lnTo>
                <a:lnTo>
                  <a:pt x="1284" y="145"/>
                </a:lnTo>
                <a:close/>
                <a:moveTo>
                  <a:pt x="1280" y="145"/>
                </a:moveTo>
                <a:lnTo>
                  <a:pt x="1278" y="145"/>
                </a:lnTo>
                <a:lnTo>
                  <a:pt x="1278" y="143"/>
                </a:lnTo>
                <a:lnTo>
                  <a:pt x="1280" y="143"/>
                </a:lnTo>
                <a:lnTo>
                  <a:pt x="1280" y="145"/>
                </a:lnTo>
                <a:close/>
                <a:moveTo>
                  <a:pt x="1276" y="145"/>
                </a:moveTo>
                <a:lnTo>
                  <a:pt x="1274" y="145"/>
                </a:lnTo>
                <a:lnTo>
                  <a:pt x="1274" y="143"/>
                </a:lnTo>
                <a:lnTo>
                  <a:pt x="1276" y="143"/>
                </a:lnTo>
                <a:lnTo>
                  <a:pt x="1276" y="145"/>
                </a:lnTo>
                <a:close/>
                <a:moveTo>
                  <a:pt x="1272" y="145"/>
                </a:moveTo>
                <a:lnTo>
                  <a:pt x="1270" y="145"/>
                </a:lnTo>
                <a:lnTo>
                  <a:pt x="1270" y="143"/>
                </a:lnTo>
                <a:lnTo>
                  <a:pt x="1272" y="143"/>
                </a:lnTo>
                <a:lnTo>
                  <a:pt x="1272" y="145"/>
                </a:lnTo>
                <a:close/>
                <a:moveTo>
                  <a:pt x="1268" y="145"/>
                </a:moveTo>
                <a:lnTo>
                  <a:pt x="1267" y="145"/>
                </a:lnTo>
                <a:lnTo>
                  <a:pt x="1267" y="143"/>
                </a:lnTo>
                <a:lnTo>
                  <a:pt x="1268" y="143"/>
                </a:lnTo>
                <a:lnTo>
                  <a:pt x="1268" y="145"/>
                </a:lnTo>
                <a:close/>
                <a:moveTo>
                  <a:pt x="1265" y="145"/>
                </a:moveTo>
                <a:lnTo>
                  <a:pt x="1263" y="145"/>
                </a:lnTo>
                <a:lnTo>
                  <a:pt x="1263" y="143"/>
                </a:lnTo>
                <a:lnTo>
                  <a:pt x="1265" y="143"/>
                </a:lnTo>
                <a:lnTo>
                  <a:pt x="1265" y="145"/>
                </a:lnTo>
                <a:close/>
                <a:moveTo>
                  <a:pt x="1261" y="145"/>
                </a:moveTo>
                <a:lnTo>
                  <a:pt x="1259" y="145"/>
                </a:lnTo>
                <a:lnTo>
                  <a:pt x="1259" y="143"/>
                </a:lnTo>
                <a:lnTo>
                  <a:pt x="1261" y="143"/>
                </a:lnTo>
                <a:lnTo>
                  <a:pt x="1261" y="145"/>
                </a:lnTo>
                <a:close/>
                <a:moveTo>
                  <a:pt x="1257" y="145"/>
                </a:moveTo>
                <a:lnTo>
                  <a:pt x="1255" y="145"/>
                </a:lnTo>
                <a:lnTo>
                  <a:pt x="1255" y="143"/>
                </a:lnTo>
                <a:lnTo>
                  <a:pt x="1257" y="143"/>
                </a:lnTo>
                <a:lnTo>
                  <a:pt x="1257" y="145"/>
                </a:lnTo>
                <a:close/>
                <a:moveTo>
                  <a:pt x="1253" y="145"/>
                </a:moveTo>
                <a:lnTo>
                  <a:pt x="1251" y="145"/>
                </a:lnTo>
                <a:lnTo>
                  <a:pt x="1251" y="143"/>
                </a:lnTo>
                <a:lnTo>
                  <a:pt x="1253" y="143"/>
                </a:lnTo>
                <a:lnTo>
                  <a:pt x="1253" y="145"/>
                </a:lnTo>
                <a:close/>
                <a:moveTo>
                  <a:pt x="1249" y="145"/>
                </a:moveTo>
                <a:lnTo>
                  <a:pt x="1247" y="145"/>
                </a:lnTo>
                <a:lnTo>
                  <a:pt x="1247" y="143"/>
                </a:lnTo>
                <a:lnTo>
                  <a:pt x="1249" y="143"/>
                </a:lnTo>
                <a:lnTo>
                  <a:pt x="1249" y="145"/>
                </a:lnTo>
                <a:close/>
                <a:moveTo>
                  <a:pt x="1245" y="145"/>
                </a:moveTo>
                <a:lnTo>
                  <a:pt x="1244" y="145"/>
                </a:lnTo>
                <a:lnTo>
                  <a:pt x="1244" y="143"/>
                </a:lnTo>
                <a:lnTo>
                  <a:pt x="1245" y="143"/>
                </a:lnTo>
                <a:lnTo>
                  <a:pt x="1245" y="145"/>
                </a:lnTo>
                <a:close/>
                <a:moveTo>
                  <a:pt x="1242" y="145"/>
                </a:moveTo>
                <a:lnTo>
                  <a:pt x="1240" y="145"/>
                </a:lnTo>
                <a:lnTo>
                  <a:pt x="1240" y="143"/>
                </a:lnTo>
                <a:lnTo>
                  <a:pt x="1242" y="143"/>
                </a:lnTo>
                <a:lnTo>
                  <a:pt x="1242" y="145"/>
                </a:lnTo>
                <a:close/>
                <a:moveTo>
                  <a:pt x="1238" y="145"/>
                </a:moveTo>
                <a:lnTo>
                  <a:pt x="1236" y="145"/>
                </a:lnTo>
                <a:lnTo>
                  <a:pt x="1236" y="143"/>
                </a:lnTo>
                <a:lnTo>
                  <a:pt x="1238" y="143"/>
                </a:lnTo>
                <a:lnTo>
                  <a:pt x="1238" y="145"/>
                </a:lnTo>
                <a:close/>
                <a:moveTo>
                  <a:pt x="1234" y="145"/>
                </a:moveTo>
                <a:lnTo>
                  <a:pt x="1232" y="145"/>
                </a:lnTo>
                <a:lnTo>
                  <a:pt x="1232" y="143"/>
                </a:lnTo>
                <a:lnTo>
                  <a:pt x="1234" y="143"/>
                </a:lnTo>
                <a:lnTo>
                  <a:pt x="1234" y="145"/>
                </a:lnTo>
                <a:close/>
                <a:moveTo>
                  <a:pt x="1230" y="145"/>
                </a:moveTo>
                <a:lnTo>
                  <a:pt x="1228" y="145"/>
                </a:lnTo>
                <a:lnTo>
                  <a:pt x="1228" y="143"/>
                </a:lnTo>
                <a:lnTo>
                  <a:pt x="1230" y="143"/>
                </a:lnTo>
                <a:lnTo>
                  <a:pt x="1230" y="145"/>
                </a:lnTo>
                <a:close/>
                <a:moveTo>
                  <a:pt x="1226" y="145"/>
                </a:moveTo>
                <a:lnTo>
                  <a:pt x="1224" y="145"/>
                </a:lnTo>
                <a:lnTo>
                  <a:pt x="1224" y="143"/>
                </a:lnTo>
                <a:lnTo>
                  <a:pt x="1226" y="143"/>
                </a:lnTo>
                <a:lnTo>
                  <a:pt x="1226" y="145"/>
                </a:lnTo>
                <a:close/>
                <a:moveTo>
                  <a:pt x="1222" y="145"/>
                </a:moveTo>
                <a:lnTo>
                  <a:pt x="1220" y="145"/>
                </a:lnTo>
                <a:lnTo>
                  <a:pt x="1220" y="143"/>
                </a:lnTo>
                <a:lnTo>
                  <a:pt x="1222" y="143"/>
                </a:lnTo>
                <a:lnTo>
                  <a:pt x="1222" y="145"/>
                </a:lnTo>
                <a:close/>
                <a:moveTo>
                  <a:pt x="1219" y="145"/>
                </a:moveTo>
                <a:lnTo>
                  <a:pt x="1217" y="145"/>
                </a:lnTo>
                <a:lnTo>
                  <a:pt x="1217" y="143"/>
                </a:lnTo>
                <a:lnTo>
                  <a:pt x="1219" y="143"/>
                </a:lnTo>
                <a:lnTo>
                  <a:pt x="1219" y="145"/>
                </a:lnTo>
                <a:close/>
                <a:moveTo>
                  <a:pt x="1215" y="145"/>
                </a:moveTo>
                <a:lnTo>
                  <a:pt x="1213" y="145"/>
                </a:lnTo>
                <a:lnTo>
                  <a:pt x="1213" y="143"/>
                </a:lnTo>
                <a:lnTo>
                  <a:pt x="1215" y="143"/>
                </a:lnTo>
                <a:lnTo>
                  <a:pt x="1215" y="145"/>
                </a:lnTo>
                <a:close/>
                <a:moveTo>
                  <a:pt x="1211" y="145"/>
                </a:moveTo>
                <a:lnTo>
                  <a:pt x="1209" y="145"/>
                </a:lnTo>
                <a:lnTo>
                  <a:pt x="1209" y="143"/>
                </a:lnTo>
                <a:lnTo>
                  <a:pt x="1211" y="143"/>
                </a:lnTo>
                <a:lnTo>
                  <a:pt x="1211" y="145"/>
                </a:lnTo>
                <a:close/>
                <a:moveTo>
                  <a:pt x="1207" y="145"/>
                </a:moveTo>
                <a:lnTo>
                  <a:pt x="1205" y="145"/>
                </a:lnTo>
                <a:lnTo>
                  <a:pt x="1205" y="143"/>
                </a:lnTo>
                <a:lnTo>
                  <a:pt x="1207" y="143"/>
                </a:lnTo>
                <a:lnTo>
                  <a:pt x="1207" y="145"/>
                </a:lnTo>
                <a:close/>
                <a:moveTo>
                  <a:pt x="1203" y="145"/>
                </a:moveTo>
                <a:lnTo>
                  <a:pt x="1201" y="145"/>
                </a:lnTo>
                <a:lnTo>
                  <a:pt x="1201" y="143"/>
                </a:lnTo>
                <a:lnTo>
                  <a:pt x="1203" y="143"/>
                </a:lnTo>
                <a:lnTo>
                  <a:pt x="1203" y="145"/>
                </a:lnTo>
                <a:close/>
                <a:moveTo>
                  <a:pt x="1199" y="145"/>
                </a:moveTo>
                <a:lnTo>
                  <a:pt x="1197" y="145"/>
                </a:lnTo>
                <a:lnTo>
                  <a:pt x="1197" y="143"/>
                </a:lnTo>
                <a:lnTo>
                  <a:pt x="1199" y="143"/>
                </a:lnTo>
                <a:lnTo>
                  <a:pt x="1199" y="145"/>
                </a:lnTo>
                <a:close/>
                <a:moveTo>
                  <a:pt x="1195" y="145"/>
                </a:moveTo>
                <a:lnTo>
                  <a:pt x="1194" y="145"/>
                </a:lnTo>
                <a:lnTo>
                  <a:pt x="1194" y="143"/>
                </a:lnTo>
                <a:lnTo>
                  <a:pt x="1195" y="143"/>
                </a:lnTo>
                <a:lnTo>
                  <a:pt x="1195" y="145"/>
                </a:lnTo>
                <a:close/>
                <a:moveTo>
                  <a:pt x="1192" y="145"/>
                </a:moveTo>
                <a:lnTo>
                  <a:pt x="1190" y="145"/>
                </a:lnTo>
                <a:lnTo>
                  <a:pt x="1190" y="143"/>
                </a:lnTo>
                <a:lnTo>
                  <a:pt x="1192" y="143"/>
                </a:lnTo>
                <a:lnTo>
                  <a:pt x="1192" y="145"/>
                </a:lnTo>
                <a:close/>
                <a:moveTo>
                  <a:pt x="1188" y="145"/>
                </a:moveTo>
                <a:lnTo>
                  <a:pt x="1186" y="145"/>
                </a:lnTo>
                <a:lnTo>
                  <a:pt x="1186" y="143"/>
                </a:lnTo>
                <a:lnTo>
                  <a:pt x="1188" y="143"/>
                </a:lnTo>
                <a:lnTo>
                  <a:pt x="1188" y="145"/>
                </a:lnTo>
                <a:close/>
                <a:moveTo>
                  <a:pt x="1184" y="145"/>
                </a:moveTo>
                <a:lnTo>
                  <a:pt x="1182" y="145"/>
                </a:lnTo>
                <a:lnTo>
                  <a:pt x="1182" y="143"/>
                </a:lnTo>
                <a:lnTo>
                  <a:pt x="1184" y="143"/>
                </a:lnTo>
                <a:lnTo>
                  <a:pt x="1184" y="145"/>
                </a:lnTo>
                <a:close/>
                <a:moveTo>
                  <a:pt x="1180" y="145"/>
                </a:moveTo>
                <a:lnTo>
                  <a:pt x="1178" y="145"/>
                </a:lnTo>
                <a:lnTo>
                  <a:pt x="1178" y="143"/>
                </a:lnTo>
                <a:lnTo>
                  <a:pt x="1180" y="143"/>
                </a:lnTo>
                <a:lnTo>
                  <a:pt x="1180" y="145"/>
                </a:lnTo>
                <a:close/>
                <a:moveTo>
                  <a:pt x="1176" y="145"/>
                </a:moveTo>
                <a:lnTo>
                  <a:pt x="1174" y="145"/>
                </a:lnTo>
                <a:lnTo>
                  <a:pt x="1174" y="143"/>
                </a:lnTo>
                <a:lnTo>
                  <a:pt x="1176" y="143"/>
                </a:lnTo>
                <a:lnTo>
                  <a:pt x="1176" y="145"/>
                </a:lnTo>
                <a:close/>
                <a:moveTo>
                  <a:pt x="1172" y="145"/>
                </a:moveTo>
                <a:lnTo>
                  <a:pt x="1171" y="145"/>
                </a:lnTo>
                <a:lnTo>
                  <a:pt x="1171" y="143"/>
                </a:lnTo>
                <a:lnTo>
                  <a:pt x="1172" y="143"/>
                </a:lnTo>
                <a:lnTo>
                  <a:pt x="1172" y="145"/>
                </a:lnTo>
                <a:close/>
                <a:moveTo>
                  <a:pt x="1169" y="145"/>
                </a:moveTo>
                <a:lnTo>
                  <a:pt x="1167" y="145"/>
                </a:lnTo>
                <a:lnTo>
                  <a:pt x="1167" y="143"/>
                </a:lnTo>
                <a:lnTo>
                  <a:pt x="1169" y="143"/>
                </a:lnTo>
                <a:lnTo>
                  <a:pt x="1169" y="145"/>
                </a:lnTo>
                <a:close/>
                <a:moveTo>
                  <a:pt x="1165" y="145"/>
                </a:moveTo>
                <a:lnTo>
                  <a:pt x="1163" y="145"/>
                </a:lnTo>
                <a:lnTo>
                  <a:pt x="1163" y="143"/>
                </a:lnTo>
                <a:lnTo>
                  <a:pt x="1165" y="143"/>
                </a:lnTo>
                <a:lnTo>
                  <a:pt x="1165" y="145"/>
                </a:lnTo>
                <a:close/>
                <a:moveTo>
                  <a:pt x="1161" y="145"/>
                </a:moveTo>
                <a:lnTo>
                  <a:pt x="1159" y="145"/>
                </a:lnTo>
                <a:lnTo>
                  <a:pt x="1159" y="143"/>
                </a:lnTo>
                <a:lnTo>
                  <a:pt x="1161" y="143"/>
                </a:lnTo>
                <a:lnTo>
                  <a:pt x="1161" y="145"/>
                </a:lnTo>
                <a:close/>
                <a:moveTo>
                  <a:pt x="1157" y="145"/>
                </a:moveTo>
                <a:lnTo>
                  <a:pt x="1155" y="145"/>
                </a:lnTo>
                <a:lnTo>
                  <a:pt x="1155" y="143"/>
                </a:lnTo>
                <a:lnTo>
                  <a:pt x="1157" y="143"/>
                </a:lnTo>
                <a:lnTo>
                  <a:pt x="1157" y="145"/>
                </a:lnTo>
                <a:close/>
                <a:moveTo>
                  <a:pt x="1153" y="145"/>
                </a:moveTo>
                <a:lnTo>
                  <a:pt x="1151" y="145"/>
                </a:lnTo>
                <a:lnTo>
                  <a:pt x="1151" y="143"/>
                </a:lnTo>
                <a:lnTo>
                  <a:pt x="1153" y="143"/>
                </a:lnTo>
                <a:lnTo>
                  <a:pt x="1153" y="145"/>
                </a:lnTo>
                <a:close/>
                <a:moveTo>
                  <a:pt x="1149" y="145"/>
                </a:moveTo>
                <a:lnTo>
                  <a:pt x="1147" y="145"/>
                </a:lnTo>
                <a:lnTo>
                  <a:pt x="1147" y="143"/>
                </a:lnTo>
                <a:lnTo>
                  <a:pt x="1149" y="143"/>
                </a:lnTo>
                <a:lnTo>
                  <a:pt x="1149" y="145"/>
                </a:lnTo>
                <a:close/>
                <a:moveTo>
                  <a:pt x="1146" y="145"/>
                </a:moveTo>
                <a:lnTo>
                  <a:pt x="1144" y="145"/>
                </a:lnTo>
                <a:lnTo>
                  <a:pt x="1144" y="143"/>
                </a:lnTo>
                <a:lnTo>
                  <a:pt x="1146" y="143"/>
                </a:lnTo>
                <a:lnTo>
                  <a:pt x="1146" y="145"/>
                </a:lnTo>
                <a:close/>
                <a:moveTo>
                  <a:pt x="1142" y="145"/>
                </a:moveTo>
                <a:lnTo>
                  <a:pt x="1140" y="145"/>
                </a:lnTo>
                <a:lnTo>
                  <a:pt x="1140" y="143"/>
                </a:lnTo>
                <a:lnTo>
                  <a:pt x="1142" y="143"/>
                </a:lnTo>
                <a:lnTo>
                  <a:pt x="1142" y="145"/>
                </a:lnTo>
                <a:close/>
                <a:moveTo>
                  <a:pt x="1138" y="145"/>
                </a:moveTo>
                <a:lnTo>
                  <a:pt x="1136" y="145"/>
                </a:lnTo>
                <a:lnTo>
                  <a:pt x="1136" y="143"/>
                </a:lnTo>
                <a:lnTo>
                  <a:pt x="1138" y="143"/>
                </a:lnTo>
                <a:lnTo>
                  <a:pt x="1138" y="145"/>
                </a:lnTo>
                <a:close/>
                <a:moveTo>
                  <a:pt x="1134" y="145"/>
                </a:moveTo>
                <a:lnTo>
                  <a:pt x="1132" y="145"/>
                </a:lnTo>
                <a:lnTo>
                  <a:pt x="1132" y="143"/>
                </a:lnTo>
                <a:lnTo>
                  <a:pt x="1134" y="143"/>
                </a:lnTo>
                <a:lnTo>
                  <a:pt x="1134" y="145"/>
                </a:lnTo>
                <a:close/>
                <a:moveTo>
                  <a:pt x="1130" y="145"/>
                </a:moveTo>
                <a:lnTo>
                  <a:pt x="1128" y="145"/>
                </a:lnTo>
                <a:lnTo>
                  <a:pt x="1128" y="143"/>
                </a:lnTo>
                <a:lnTo>
                  <a:pt x="1130" y="143"/>
                </a:lnTo>
                <a:lnTo>
                  <a:pt x="1130" y="145"/>
                </a:lnTo>
                <a:close/>
                <a:moveTo>
                  <a:pt x="1126" y="145"/>
                </a:moveTo>
                <a:lnTo>
                  <a:pt x="1124" y="145"/>
                </a:lnTo>
                <a:lnTo>
                  <a:pt x="1124" y="143"/>
                </a:lnTo>
                <a:lnTo>
                  <a:pt x="1126" y="143"/>
                </a:lnTo>
                <a:lnTo>
                  <a:pt x="1126" y="145"/>
                </a:lnTo>
                <a:close/>
                <a:moveTo>
                  <a:pt x="1122" y="145"/>
                </a:moveTo>
                <a:lnTo>
                  <a:pt x="1121" y="145"/>
                </a:lnTo>
                <a:lnTo>
                  <a:pt x="1121" y="143"/>
                </a:lnTo>
                <a:lnTo>
                  <a:pt x="1122" y="143"/>
                </a:lnTo>
                <a:lnTo>
                  <a:pt x="1122" y="145"/>
                </a:lnTo>
                <a:close/>
                <a:moveTo>
                  <a:pt x="1119" y="145"/>
                </a:moveTo>
                <a:lnTo>
                  <a:pt x="1117" y="145"/>
                </a:lnTo>
                <a:lnTo>
                  <a:pt x="1117" y="143"/>
                </a:lnTo>
                <a:lnTo>
                  <a:pt x="1119" y="143"/>
                </a:lnTo>
                <a:lnTo>
                  <a:pt x="1119" y="145"/>
                </a:lnTo>
                <a:close/>
                <a:moveTo>
                  <a:pt x="1115" y="145"/>
                </a:moveTo>
                <a:lnTo>
                  <a:pt x="1113" y="145"/>
                </a:lnTo>
                <a:lnTo>
                  <a:pt x="1113" y="143"/>
                </a:lnTo>
                <a:lnTo>
                  <a:pt x="1115" y="143"/>
                </a:lnTo>
                <a:lnTo>
                  <a:pt x="1115" y="145"/>
                </a:lnTo>
                <a:close/>
                <a:moveTo>
                  <a:pt x="1111" y="145"/>
                </a:moveTo>
                <a:lnTo>
                  <a:pt x="1109" y="145"/>
                </a:lnTo>
                <a:lnTo>
                  <a:pt x="1109" y="143"/>
                </a:lnTo>
                <a:lnTo>
                  <a:pt x="1111" y="143"/>
                </a:lnTo>
                <a:lnTo>
                  <a:pt x="1111" y="145"/>
                </a:lnTo>
                <a:close/>
                <a:moveTo>
                  <a:pt x="1107" y="145"/>
                </a:moveTo>
                <a:lnTo>
                  <a:pt x="1105" y="145"/>
                </a:lnTo>
                <a:lnTo>
                  <a:pt x="1105" y="143"/>
                </a:lnTo>
                <a:lnTo>
                  <a:pt x="1107" y="143"/>
                </a:lnTo>
                <a:lnTo>
                  <a:pt x="1107" y="145"/>
                </a:lnTo>
                <a:close/>
                <a:moveTo>
                  <a:pt x="1103" y="145"/>
                </a:moveTo>
                <a:lnTo>
                  <a:pt x="1101" y="145"/>
                </a:lnTo>
                <a:lnTo>
                  <a:pt x="1101" y="143"/>
                </a:lnTo>
                <a:lnTo>
                  <a:pt x="1103" y="143"/>
                </a:lnTo>
                <a:lnTo>
                  <a:pt x="1103" y="145"/>
                </a:lnTo>
                <a:close/>
                <a:moveTo>
                  <a:pt x="1099" y="145"/>
                </a:moveTo>
                <a:lnTo>
                  <a:pt x="1098" y="145"/>
                </a:lnTo>
                <a:lnTo>
                  <a:pt x="1098" y="143"/>
                </a:lnTo>
                <a:lnTo>
                  <a:pt x="1099" y="143"/>
                </a:lnTo>
                <a:lnTo>
                  <a:pt x="1099" y="145"/>
                </a:lnTo>
                <a:close/>
                <a:moveTo>
                  <a:pt x="1096" y="145"/>
                </a:moveTo>
                <a:lnTo>
                  <a:pt x="1094" y="145"/>
                </a:lnTo>
                <a:lnTo>
                  <a:pt x="1094" y="143"/>
                </a:lnTo>
                <a:lnTo>
                  <a:pt x="1096" y="143"/>
                </a:lnTo>
                <a:lnTo>
                  <a:pt x="1096" y="145"/>
                </a:lnTo>
                <a:close/>
                <a:moveTo>
                  <a:pt x="1092" y="145"/>
                </a:moveTo>
                <a:lnTo>
                  <a:pt x="1090" y="145"/>
                </a:lnTo>
                <a:lnTo>
                  <a:pt x="1090" y="143"/>
                </a:lnTo>
                <a:lnTo>
                  <a:pt x="1092" y="143"/>
                </a:lnTo>
                <a:lnTo>
                  <a:pt x="1092" y="145"/>
                </a:lnTo>
                <a:close/>
                <a:moveTo>
                  <a:pt x="1088" y="145"/>
                </a:moveTo>
                <a:lnTo>
                  <a:pt x="1086" y="145"/>
                </a:lnTo>
                <a:lnTo>
                  <a:pt x="1086" y="143"/>
                </a:lnTo>
                <a:lnTo>
                  <a:pt x="1088" y="143"/>
                </a:lnTo>
                <a:lnTo>
                  <a:pt x="1088" y="145"/>
                </a:lnTo>
                <a:close/>
                <a:moveTo>
                  <a:pt x="1084" y="145"/>
                </a:moveTo>
                <a:lnTo>
                  <a:pt x="1082" y="145"/>
                </a:lnTo>
                <a:lnTo>
                  <a:pt x="1082" y="143"/>
                </a:lnTo>
                <a:lnTo>
                  <a:pt x="1084" y="143"/>
                </a:lnTo>
                <a:lnTo>
                  <a:pt x="1084" y="145"/>
                </a:lnTo>
                <a:close/>
                <a:moveTo>
                  <a:pt x="1080" y="145"/>
                </a:moveTo>
                <a:lnTo>
                  <a:pt x="1078" y="145"/>
                </a:lnTo>
                <a:lnTo>
                  <a:pt x="1078" y="143"/>
                </a:lnTo>
                <a:lnTo>
                  <a:pt x="1080" y="143"/>
                </a:lnTo>
                <a:lnTo>
                  <a:pt x="1080" y="145"/>
                </a:lnTo>
                <a:close/>
                <a:moveTo>
                  <a:pt x="1076" y="145"/>
                </a:moveTo>
                <a:lnTo>
                  <a:pt x="1074" y="145"/>
                </a:lnTo>
                <a:lnTo>
                  <a:pt x="1074" y="143"/>
                </a:lnTo>
                <a:lnTo>
                  <a:pt x="1076" y="143"/>
                </a:lnTo>
                <a:lnTo>
                  <a:pt x="1076" y="145"/>
                </a:lnTo>
                <a:close/>
                <a:moveTo>
                  <a:pt x="1073" y="145"/>
                </a:moveTo>
                <a:lnTo>
                  <a:pt x="1071" y="145"/>
                </a:lnTo>
                <a:lnTo>
                  <a:pt x="1071" y="143"/>
                </a:lnTo>
                <a:lnTo>
                  <a:pt x="1073" y="143"/>
                </a:lnTo>
                <a:lnTo>
                  <a:pt x="1073" y="145"/>
                </a:lnTo>
                <a:close/>
                <a:moveTo>
                  <a:pt x="1069" y="145"/>
                </a:moveTo>
                <a:lnTo>
                  <a:pt x="1067" y="145"/>
                </a:lnTo>
                <a:lnTo>
                  <a:pt x="1067" y="143"/>
                </a:lnTo>
                <a:lnTo>
                  <a:pt x="1069" y="143"/>
                </a:lnTo>
                <a:lnTo>
                  <a:pt x="1069" y="145"/>
                </a:lnTo>
                <a:close/>
                <a:moveTo>
                  <a:pt x="1065" y="145"/>
                </a:moveTo>
                <a:lnTo>
                  <a:pt x="1063" y="145"/>
                </a:lnTo>
                <a:lnTo>
                  <a:pt x="1063" y="143"/>
                </a:lnTo>
                <a:lnTo>
                  <a:pt x="1065" y="143"/>
                </a:lnTo>
                <a:lnTo>
                  <a:pt x="1065" y="145"/>
                </a:lnTo>
                <a:close/>
                <a:moveTo>
                  <a:pt x="1061" y="145"/>
                </a:moveTo>
                <a:lnTo>
                  <a:pt x="1059" y="145"/>
                </a:lnTo>
                <a:lnTo>
                  <a:pt x="1059" y="143"/>
                </a:lnTo>
                <a:lnTo>
                  <a:pt x="1061" y="143"/>
                </a:lnTo>
                <a:lnTo>
                  <a:pt x="1061" y="145"/>
                </a:lnTo>
                <a:close/>
                <a:moveTo>
                  <a:pt x="1057" y="145"/>
                </a:moveTo>
                <a:lnTo>
                  <a:pt x="1055" y="145"/>
                </a:lnTo>
                <a:lnTo>
                  <a:pt x="1055" y="143"/>
                </a:lnTo>
                <a:lnTo>
                  <a:pt x="1057" y="143"/>
                </a:lnTo>
                <a:lnTo>
                  <a:pt x="1057" y="145"/>
                </a:lnTo>
                <a:close/>
                <a:moveTo>
                  <a:pt x="1053" y="145"/>
                </a:moveTo>
                <a:lnTo>
                  <a:pt x="1051" y="145"/>
                </a:lnTo>
                <a:lnTo>
                  <a:pt x="1051" y="143"/>
                </a:lnTo>
                <a:lnTo>
                  <a:pt x="1053" y="143"/>
                </a:lnTo>
                <a:lnTo>
                  <a:pt x="1053" y="145"/>
                </a:lnTo>
                <a:close/>
                <a:moveTo>
                  <a:pt x="1049" y="145"/>
                </a:moveTo>
                <a:lnTo>
                  <a:pt x="1048" y="145"/>
                </a:lnTo>
                <a:lnTo>
                  <a:pt x="1048" y="143"/>
                </a:lnTo>
                <a:lnTo>
                  <a:pt x="1049" y="143"/>
                </a:lnTo>
                <a:lnTo>
                  <a:pt x="1049" y="145"/>
                </a:lnTo>
                <a:close/>
                <a:moveTo>
                  <a:pt x="1046" y="145"/>
                </a:moveTo>
                <a:lnTo>
                  <a:pt x="1044" y="145"/>
                </a:lnTo>
                <a:lnTo>
                  <a:pt x="1044" y="143"/>
                </a:lnTo>
                <a:lnTo>
                  <a:pt x="1046" y="143"/>
                </a:lnTo>
                <a:lnTo>
                  <a:pt x="1046" y="145"/>
                </a:lnTo>
                <a:close/>
                <a:moveTo>
                  <a:pt x="1042" y="145"/>
                </a:moveTo>
                <a:lnTo>
                  <a:pt x="1040" y="145"/>
                </a:lnTo>
                <a:lnTo>
                  <a:pt x="1040" y="143"/>
                </a:lnTo>
                <a:lnTo>
                  <a:pt x="1042" y="143"/>
                </a:lnTo>
                <a:lnTo>
                  <a:pt x="1042" y="145"/>
                </a:lnTo>
                <a:close/>
                <a:moveTo>
                  <a:pt x="1038" y="145"/>
                </a:moveTo>
                <a:lnTo>
                  <a:pt x="1036" y="145"/>
                </a:lnTo>
                <a:lnTo>
                  <a:pt x="1036" y="143"/>
                </a:lnTo>
                <a:lnTo>
                  <a:pt x="1038" y="143"/>
                </a:lnTo>
                <a:lnTo>
                  <a:pt x="1038" y="145"/>
                </a:lnTo>
                <a:close/>
                <a:moveTo>
                  <a:pt x="1034" y="145"/>
                </a:moveTo>
                <a:lnTo>
                  <a:pt x="1032" y="145"/>
                </a:lnTo>
                <a:lnTo>
                  <a:pt x="1032" y="143"/>
                </a:lnTo>
                <a:lnTo>
                  <a:pt x="1034" y="143"/>
                </a:lnTo>
                <a:lnTo>
                  <a:pt x="1034" y="145"/>
                </a:lnTo>
                <a:close/>
                <a:moveTo>
                  <a:pt x="1030" y="145"/>
                </a:moveTo>
                <a:lnTo>
                  <a:pt x="1028" y="145"/>
                </a:lnTo>
                <a:lnTo>
                  <a:pt x="1028" y="143"/>
                </a:lnTo>
                <a:lnTo>
                  <a:pt x="1030" y="143"/>
                </a:lnTo>
                <a:lnTo>
                  <a:pt x="1030" y="145"/>
                </a:lnTo>
                <a:close/>
                <a:moveTo>
                  <a:pt x="1026" y="145"/>
                </a:moveTo>
                <a:lnTo>
                  <a:pt x="1025" y="145"/>
                </a:lnTo>
                <a:lnTo>
                  <a:pt x="1025" y="143"/>
                </a:lnTo>
                <a:lnTo>
                  <a:pt x="1026" y="143"/>
                </a:lnTo>
                <a:lnTo>
                  <a:pt x="1026" y="145"/>
                </a:lnTo>
                <a:close/>
                <a:moveTo>
                  <a:pt x="1023" y="145"/>
                </a:moveTo>
                <a:lnTo>
                  <a:pt x="1021" y="145"/>
                </a:lnTo>
                <a:lnTo>
                  <a:pt x="1021" y="143"/>
                </a:lnTo>
                <a:lnTo>
                  <a:pt x="1023" y="143"/>
                </a:lnTo>
                <a:lnTo>
                  <a:pt x="1023" y="145"/>
                </a:lnTo>
                <a:close/>
                <a:moveTo>
                  <a:pt x="1019" y="145"/>
                </a:moveTo>
                <a:lnTo>
                  <a:pt x="1017" y="145"/>
                </a:lnTo>
                <a:lnTo>
                  <a:pt x="1017" y="143"/>
                </a:lnTo>
                <a:lnTo>
                  <a:pt x="1019" y="143"/>
                </a:lnTo>
                <a:lnTo>
                  <a:pt x="1019" y="145"/>
                </a:lnTo>
                <a:close/>
                <a:moveTo>
                  <a:pt x="1015" y="145"/>
                </a:moveTo>
                <a:lnTo>
                  <a:pt x="1013" y="145"/>
                </a:lnTo>
                <a:lnTo>
                  <a:pt x="1013" y="143"/>
                </a:lnTo>
                <a:lnTo>
                  <a:pt x="1015" y="143"/>
                </a:lnTo>
                <a:lnTo>
                  <a:pt x="1015" y="145"/>
                </a:lnTo>
                <a:close/>
                <a:moveTo>
                  <a:pt x="1011" y="145"/>
                </a:moveTo>
                <a:lnTo>
                  <a:pt x="1009" y="145"/>
                </a:lnTo>
                <a:lnTo>
                  <a:pt x="1009" y="143"/>
                </a:lnTo>
                <a:lnTo>
                  <a:pt x="1011" y="143"/>
                </a:lnTo>
                <a:lnTo>
                  <a:pt x="1011" y="145"/>
                </a:lnTo>
                <a:close/>
                <a:moveTo>
                  <a:pt x="1007" y="145"/>
                </a:moveTo>
                <a:lnTo>
                  <a:pt x="1005" y="145"/>
                </a:lnTo>
                <a:lnTo>
                  <a:pt x="1005" y="143"/>
                </a:lnTo>
                <a:lnTo>
                  <a:pt x="1007" y="143"/>
                </a:lnTo>
                <a:lnTo>
                  <a:pt x="1007" y="145"/>
                </a:lnTo>
                <a:close/>
                <a:moveTo>
                  <a:pt x="1003" y="145"/>
                </a:moveTo>
                <a:lnTo>
                  <a:pt x="1001" y="145"/>
                </a:lnTo>
                <a:lnTo>
                  <a:pt x="1001" y="143"/>
                </a:lnTo>
                <a:lnTo>
                  <a:pt x="1003" y="143"/>
                </a:lnTo>
                <a:lnTo>
                  <a:pt x="1003" y="145"/>
                </a:lnTo>
                <a:close/>
                <a:moveTo>
                  <a:pt x="1000" y="145"/>
                </a:moveTo>
                <a:lnTo>
                  <a:pt x="998" y="145"/>
                </a:lnTo>
                <a:lnTo>
                  <a:pt x="998" y="143"/>
                </a:lnTo>
                <a:lnTo>
                  <a:pt x="1000" y="143"/>
                </a:lnTo>
                <a:lnTo>
                  <a:pt x="1000" y="145"/>
                </a:lnTo>
                <a:close/>
                <a:moveTo>
                  <a:pt x="996" y="145"/>
                </a:moveTo>
                <a:lnTo>
                  <a:pt x="994" y="145"/>
                </a:lnTo>
                <a:lnTo>
                  <a:pt x="994" y="143"/>
                </a:lnTo>
                <a:lnTo>
                  <a:pt x="996" y="143"/>
                </a:lnTo>
                <a:lnTo>
                  <a:pt x="996" y="145"/>
                </a:lnTo>
                <a:close/>
                <a:moveTo>
                  <a:pt x="992" y="145"/>
                </a:moveTo>
                <a:lnTo>
                  <a:pt x="990" y="145"/>
                </a:lnTo>
                <a:lnTo>
                  <a:pt x="990" y="143"/>
                </a:lnTo>
                <a:lnTo>
                  <a:pt x="992" y="143"/>
                </a:lnTo>
                <a:lnTo>
                  <a:pt x="992" y="145"/>
                </a:lnTo>
                <a:close/>
                <a:moveTo>
                  <a:pt x="988" y="145"/>
                </a:moveTo>
                <a:lnTo>
                  <a:pt x="986" y="145"/>
                </a:lnTo>
                <a:lnTo>
                  <a:pt x="986" y="143"/>
                </a:lnTo>
                <a:lnTo>
                  <a:pt x="988" y="143"/>
                </a:lnTo>
                <a:lnTo>
                  <a:pt x="988" y="145"/>
                </a:lnTo>
                <a:close/>
                <a:moveTo>
                  <a:pt x="984" y="145"/>
                </a:moveTo>
                <a:lnTo>
                  <a:pt x="982" y="145"/>
                </a:lnTo>
                <a:lnTo>
                  <a:pt x="982" y="143"/>
                </a:lnTo>
                <a:lnTo>
                  <a:pt x="984" y="143"/>
                </a:lnTo>
                <a:lnTo>
                  <a:pt x="984" y="145"/>
                </a:lnTo>
                <a:close/>
                <a:moveTo>
                  <a:pt x="980" y="145"/>
                </a:moveTo>
                <a:lnTo>
                  <a:pt x="978" y="145"/>
                </a:lnTo>
                <a:lnTo>
                  <a:pt x="978" y="143"/>
                </a:lnTo>
                <a:lnTo>
                  <a:pt x="980" y="143"/>
                </a:lnTo>
                <a:lnTo>
                  <a:pt x="980" y="145"/>
                </a:lnTo>
                <a:close/>
                <a:moveTo>
                  <a:pt x="976" y="145"/>
                </a:moveTo>
                <a:lnTo>
                  <a:pt x="975" y="145"/>
                </a:lnTo>
                <a:lnTo>
                  <a:pt x="975" y="143"/>
                </a:lnTo>
                <a:lnTo>
                  <a:pt x="976" y="143"/>
                </a:lnTo>
                <a:lnTo>
                  <a:pt x="976" y="145"/>
                </a:lnTo>
                <a:close/>
                <a:moveTo>
                  <a:pt x="973" y="145"/>
                </a:moveTo>
                <a:lnTo>
                  <a:pt x="971" y="145"/>
                </a:lnTo>
                <a:lnTo>
                  <a:pt x="971" y="143"/>
                </a:lnTo>
                <a:lnTo>
                  <a:pt x="973" y="143"/>
                </a:lnTo>
                <a:lnTo>
                  <a:pt x="973" y="145"/>
                </a:lnTo>
                <a:close/>
                <a:moveTo>
                  <a:pt x="969" y="145"/>
                </a:moveTo>
                <a:lnTo>
                  <a:pt x="967" y="145"/>
                </a:lnTo>
                <a:lnTo>
                  <a:pt x="967" y="143"/>
                </a:lnTo>
                <a:lnTo>
                  <a:pt x="969" y="143"/>
                </a:lnTo>
                <a:lnTo>
                  <a:pt x="969" y="145"/>
                </a:lnTo>
                <a:close/>
                <a:moveTo>
                  <a:pt x="965" y="145"/>
                </a:moveTo>
                <a:lnTo>
                  <a:pt x="963" y="145"/>
                </a:lnTo>
                <a:lnTo>
                  <a:pt x="963" y="143"/>
                </a:lnTo>
                <a:lnTo>
                  <a:pt x="965" y="143"/>
                </a:lnTo>
                <a:lnTo>
                  <a:pt x="965" y="145"/>
                </a:lnTo>
                <a:close/>
                <a:moveTo>
                  <a:pt x="961" y="145"/>
                </a:moveTo>
                <a:lnTo>
                  <a:pt x="959" y="145"/>
                </a:lnTo>
                <a:lnTo>
                  <a:pt x="959" y="143"/>
                </a:lnTo>
                <a:lnTo>
                  <a:pt x="961" y="143"/>
                </a:lnTo>
                <a:lnTo>
                  <a:pt x="961" y="145"/>
                </a:lnTo>
                <a:close/>
                <a:moveTo>
                  <a:pt x="957" y="145"/>
                </a:moveTo>
                <a:lnTo>
                  <a:pt x="955" y="145"/>
                </a:lnTo>
                <a:lnTo>
                  <a:pt x="955" y="143"/>
                </a:lnTo>
                <a:lnTo>
                  <a:pt x="957" y="143"/>
                </a:lnTo>
                <a:lnTo>
                  <a:pt x="957" y="145"/>
                </a:lnTo>
                <a:close/>
                <a:moveTo>
                  <a:pt x="953" y="145"/>
                </a:moveTo>
                <a:lnTo>
                  <a:pt x="951" y="145"/>
                </a:lnTo>
                <a:lnTo>
                  <a:pt x="951" y="143"/>
                </a:lnTo>
                <a:lnTo>
                  <a:pt x="953" y="143"/>
                </a:lnTo>
                <a:lnTo>
                  <a:pt x="953" y="145"/>
                </a:lnTo>
                <a:close/>
                <a:moveTo>
                  <a:pt x="950" y="145"/>
                </a:moveTo>
                <a:lnTo>
                  <a:pt x="948" y="145"/>
                </a:lnTo>
                <a:lnTo>
                  <a:pt x="948" y="143"/>
                </a:lnTo>
                <a:lnTo>
                  <a:pt x="950" y="143"/>
                </a:lnTo>
                <a:lnTo>
                  <a:pt x="950" y="145"/>
                </a:lnTo>
                <a:close/>
                <a:moveTo>
                  <a:pt x="946" y="145"/>
                </a:moveTo>
                <a:lnTo>
                  <a:pt x="944" y="145"/>
                </a:lnTo>
                <a:lnTo>
                  <a:pt x="944" y="143"/>
                </a:lnTo>
                <a:lnTo>
                  <a:pt x="946" y="143"/>
                </a:lnTo>
                <a:lnTo>
                  <a:pt x="946" y="145"/>
                </a:lnTo>
                <a:close/>
                <a:moveTo>
                  <a:pt x="942" y="145"/>
                </a:moveTo>
                <a:lnTo>
                  <a:pt x="940" y="145"/>
                </a:lnTo>
                <a:lnTo>
                  <a:pt x="940" y="143"/>
                </a:lnTo>
                <a:lnTo>
                  <a:pt x="942" y="143"/>
                </a:lnTo>
                <a:lnTo>
                  <a:pt x="942" y="145"/>
                </a:lnTo>
                <a:close/>
                <a:moveTo>
                  <a:pt x="938" y="145"/>
                </a:moveTo>
                <a:lnTo>
                  <a:pt x="936" y="145"/>
                </a:lnTo>
                <a:lnTo>
                  <a:pt x="936" y="143"/>
                </a:lnTo>
                <a:lnTo>
                  <a:pt x="938" y="143"/>
                </a:lnTo>
                <a:lnTo>
                  <a:pt x="938" y="145"/>
                </a:lnTo>
                <a:close/>
                <a:moveTo>
                  <a:pt x="934" y="145"/>
                </a:moveTo>
                <a:lnTo>
                  <a:pt x="932" y="145"/>
                </a:lnTo>
                <a:lnTo>
                  <a:pt x="932" y="143"/>
                </a:lnTo>
                <a:lnTo>
                  <a:pt x="934" y="143"/>
                </a:lnTo>
                <a:lnTo>
                  <a:pt x="934" y="145"/>
                </a:lnTo>
                <a:close/>
                <a:moveTo>
                  <a:pt x="930" y="145"/>
                </a:moveTo>
                <a:lnTo>
                  <a:pt x="928" y="145"/>
                </a:lnTo>
                <a:lnTo>
                  <a:pt x="928" y="143"/>
                </a:lnTo>
                <a:lnTo>
                  <a:pt x="930" y="143"/>
                </a:lnTo>
                <a:lnTo>
                  <a:pt x="930" y="145"/>
                </a:lnTo>
                <a:close/>
                <a:moveTo>
                  <a:pt x="927" y="145"/>
                </a:moveTo>
                <a:lnTo>
                  <a:pt x="925" y="145"/>
                </a:lnTo>
                <a:lnTo>
                  <a:pt x="925" y="143"/>
                </a:lnTo>
                <a:lnTo>
                  <a:pt x="927" y="143"/>
                </a:lnTo>
                <a:lnTo>
                  <a:pt x="927" y="145"/>
                </a:lnTo>
                <a:close/>
                <a:moveTo>
                  <a:pt x="923" y="145"/>
                </a:moveTo>
                <a:lnTo>
                  <a:pt x="921" y="145"/>
                </a:lnTo>
                <a:lnTo>
                  <a:pt x="921" y="143"/>
                </a:lnTo>
                <a:lnTo>
                  <a:pt x="923" y="143"/>
                </a:lnTo>
                <a:lnTo>
                  <a:pt x="923" y="145"/>
                </a:lnTo>
                <a:close/>
                <a:moveTo>
                  <a:pt x="919" y="145"/>
                </a:moveTo>
                <a:lnTo>
                  <a:pt x="917" y="145"/>
                </a:lnTo>
                <a:lnTo>
                  <a:pt x="917" y="143"/>
                </a:lnTo>
                <a:lnTo>
                  <a:pt x="919" y="143"/>
                </a:lnTo>
                <a:lnTo>
                  <a:pt x="919" y="145"/>
                </a:lnTo>
                <a:close/>
                <a:moveTo>
                  <a:pt x="915" y="145"/>
                </a:moveTo>
                <a:lnTo>
                  <a:pt x="913" y="145"/>
                </a:lnTo>
                <a:lnTo>
                  <a:pt x="913" y="143"/>
                </a:lnTo>
                <a:lnTo>
                  <a:pt x="915" y="143"/>
                </a:lnTo>
                <a:lnTo>
                  <a:pt x="915" y="145"/>
                </a:lnTo>
                <a:close/>
                <a:moveTo>
                  <a:pt x="911" y="145"/>
                </a:moveTo>
                <a:lnTo>
                  <a:pt x="909" y="145"/>
                </a:lnTo>
                <a:lnTo>
                  <a:pt x="909" y="143"/>
                </a:lnTo>
                <a:lnTo>
                  <a:pt x="911" y="143"/>
                </a:lnTo>
                <a:lnTo>
                  <a:pt x="911" y="145"/>
                </a:lnTo>
                <a:close/>
                <a:moveTo>
                  <a:pt x="907" y="145"/>
                </a:moveTo>
                <a:lnTo>
                  <a:pt x="905" y="145"/>
                </a:lnTo>
                <a:lnTo>
                  <a:pt x="905" y="143"/>
                </a:lnTo>
                <a:lnTo>
                  <a:pt x="907" y="143"/>
                </a:lnTo>
                <a:lnTo>
                  <a:pt x="907" y="145"/>
                </a:lnTo>
                <a:close/>
                <a:moveTo>
                  <a:pt x="903" y="145"/>
                </a:moveTo>
                <a:lnTo>
                  <a:pt x="902" y="145"/>
                </a:lnTo>
                <a:lnTo>
                  <a:pt x="902" y="143"/>
                </a:lnTo>
                <a:lnTo>
                  <a:pt x="903" y="143"/>
                </a:lnTo>
                <a:lnTo>
                  <a:pt x="903" y="145"/>
                </a:lnTo>
                <a:close/>
                <a:moveTo>
                  <a:pt x="900" y="145"/>
                </a:moveTo>
                <a:lnTo>
                  <a:pt x="898" y="145"/>
                </a:lnTo>
                <a:lnTo>
                  <a:pt x="898" y="143"/>
                </a:lnTo>
                <a:lnTo>
                  <a:pt x="900" y="143"/>
                </a:lnTo>
                <a:lnTo>
                  <a:pt x="900" y="145"/>
                </a:lnTo>
                <a:close/>
                <a:moveTo>
                  <a:pt x="896" y="145"/>
                </a:moveTo>
                <a:lnTo>
                  <a:pt x="894" y="145"/>
                </a:lnTo>
                <a:lnTo>
                  <a:pt x="894" y="143"/>
                </a:lnTo>
                <a:lnTo>
                  <a:pt x="896" y="143"/>
                </a:lnTo>
                <a:lnTo>
                  <a:pt x="896" y="145"/>
                </a:lnTo>
                <a:close/>
                <a:moveTo>
                  <a:pt x="892" y="145"/>
                </a:moveTo>
                <a:lnTo>
                  <a:pt x="890" y="145"/>
                </a:lnTo>
                <a:lnTo>
                  <a:pt x="890" y="143"/>
                </a:lnTo>
                <a:lnTo>
                  <a:pt x="892" y="143"/>
                </a:lnTo>
                <a:lnTo>
                  <a:pt x="892" y="145"/>
                </a:lnTo>
                <a:close/>
                <a:moveTo>
                  <a:pt x="888" y="145"/>
                </a:moveTo>
                <a:lnTo>
                  <a:pt x="886" y="145"/>
                </a:lnTo>
                <a:lnTo>
                  <a:pt x="886" y="143"/>
                </a:lnTo>
                <a:lnTo>
                  <a:pt x="888" y="143"/>
                </a:lnTo>
                <a:lnTo>
                  <a:pt x="888" y="145"/>
                </a:lnTo>
                <a:close/>
                <a:moveTo>
                  <a:pt x="884" y="145"/>
                </a:moveTo>
                <a:lnTo>
                  <a:pt x="882" y="145"/>
                </a:lnTo>
                <a:lnTo>
                  <a:pt x="882" y="143"/>
                </a:lnTo>
                <a:lnTo>
                  <a:pt x="884" y="143"/>
                </a:lnTo>
                <a:lnTo>
                  <a:pt x="884" y="145"/>
                </a:lnTo>
                <a:close/>
                <a:moveTo>
                  <a:pt x="880" y="145"/>
                </a:moveTo>
                <a:lnTo>
                  <a:pt x="878" y="145"/>
                </a:lnTo>
                <a:lnTo>
                  <a:pt x="878" y="143"/>
                </a:lnTo>
                <a:lnTo>
                  <a:pt x="880" y="143"/>
                </a:lnTo>
                <a:lnTo>
                  <a:pt x="880" y="145"/>
                </a:lnTo>
                <a:close/>
                <a:moveTo>
                  <a:pt x="877" y="145"/>
                </a:moveTo>
                <a:lnTo>
                  <a:pt x="875" y="145"/>
                </a:lnTo>
                <a:lnTo>
                  <a:pt x="875" y="143"/>
                </a:lnTo>
                <a:lnTo>
                  <a:pt x="877" y="143"/>
                </a:lnTo>
                <a:lnTo>
                  <a:pt x="877" y="145"/>
                </a:lnTo>
                <a:close/>
                <a:moveTo>
                  <a:pt x="873" y="145"/>
                </a:moveTo>
                <a:lnTo>
                  <a:pt x="871" y="145"/>
                </a:lnTo>
                <a:lnTo>
                  <a:pt x="871" y="143"/>
                </a:lnTo>
                <a:lnTo>
                  <a:pt x="873" y="143"/>
                </a:lnTo>
                <a:lnTo>
                  <a:pt x="873" y="145"/>
                </a:lnTo>
                <a:close/>
                <a:moveTo>
                  <a:pt x="869" y="145"/>
                </a:moveTo>
                <a:lnTo>
                  <a:pt x="867" y="145"/>
                </a:lnTo>
                <a:lnTo>
                  <a:pt x="867" y="143"/>
                </a:lnTo>
                <a:lnTo>
                  <a:pt x="869" y="143"/>
                </a:lnTo>
                <a:lnTo>
                  <a:pt x="869" y="145"/>
                </a:lnTo>
                <a:close/>
                <a:moveTo>
                  <a:pt x="865" y="145"/>
                </a:moveTo>
                <a:lnTo>
                  <a:pt x="863" y="145"/>
                </a:lnTo>
                <a:lnTo>
                  <a:pt x="863" y="143"/>
                </a:lnTo>
                <a:lnTo>
                  <a:pt x="865" y="143"/>
                </a:lnTo>
                <a:lnTo>
                  <a:pt x="865" y="145"/>
                </a:lnTo>
                <a:close/>
                <a:moveTo>
                  <a:pt x="861" y="145"/>
                </a:moveTo>
                <a:lnTo>
                  <a:pt x="859" y="145"/>
                </a:lnTo>
                <a:lnTo>
                  <a:pt x="859" y="143"/>
                </a:lnTo>
                <a:lnTo>
                  <a:pt x="861" y="143"/>
                </a:lnTo>
                <a:lnTo>
                  <a:pt x="861" y="145"/>
                </a:lnTo>
                <a:close/>
                <a:moveTo>
                  <a:pt x="857" y="145"/>
                </a:moveTo>
                <a:lnTo>
                  <a:pt x="855" y="145"/>
                </a:lnTo>
                <a:lnTo>
                  <a:pt x="855" y="143"/>
                </a:lnTo>
                <a:lnTo>
                  <a:pt x="857" y="143"/>
                </a:lnTo>
                <a:lnTo>
                  <a:pt x="857" y="145"/>
                </a:lnTo>
                <a:close/>
                <a:moveTo>
                  <a:pt x="854" y="145"/>
                </a:moveTo>
                <a:lnTo>
                  <a:pt x="852" y="145"/>
                </a:lnTo>
                <a:lnTo>
                  <a:pt x="852" y="143"/>
                </a:lnTo>
                <a:lnTo>
                  <a:pt x="854" y="143"/>
                </a:lnTo>
                <a:lnTo>
                  <a:pt x="854" y="145"/>
                </a:lnTo>
                <a:close/>
                <a:moveTo>
                  <a:pt x="850" y="145"/>
                </a:moveTo>
                <a:lnTo>
                  <a:pt x="848" y="145"/>
                </a:lnTo>
                <a:lnTo>
                  <a:pt x="848" y="143"/>
                </a:lnTo>
                <a:lnTo>
                  <a:pt x="850" y="143"/>
                </a:lnTo>
                <a:lnTo>
                  <a:pt x="850" y="145"/>
                </a:lnTo>
                <a:close/>
                <a:moveTo>
                  <a:pt x="846" y="145"/>
                </a:moveTo>
                <a:lnTo>
                  <a:pt x="844" y="145"/>
                </a:lnTo>
                <a:lnTo>
                  <a:pt x="844" y="143"/>
                </a:lnTo>
                <a:lnTo>
                  <a:pt x="846" y="143"/>
                </a:lnTo>
                <a:lnTo>
                  <a:pt x="846" y="145"/>
                </a:lnTo>
                <a:close/>
                <a:moveTo>
                  <a:pt x="842" y="145"/>
                </a:moveTo>
                <a:lnTo>
                  <a:pt x="840" y="145"/>
                </a:lnTo>
                <a:lnTo>
                  <a:pt x="840" y="143"/>
                </a:lnTo>
                <a:lnTo>
                  <a:pt x="842" y="143"/>
                </a:lnTo>
                <a:lnTo>
                  <a:pt x="842" y="145"/>
                </a:lnTo>
                <a:close/>
                <a:moveTo>
                  <a:pt x="838" y="145"/>
                </a:moveTo>
                <a:lnTo>
                  <a:pt x="836" y="145"/>
                </a:lnTo>
                <a:lnTo>
                  <a:pt x="836" y="143"/>
                </a:lnTo>
                <a:lnTo>
                  <a:pt x="838" y="143"/>
                </a:lnTo>
                <a:lnTo>
                  <a:pt x="838" y="145"/>
                </a:lnTo>
                <a:close/>
                <a:moveTo>
                  <a:pt x="834" y="145"/>
                </a:moveTo>
                <a:lnTo>
                  <a:pt x="832" y="145"/>
                </a:lnTo>
                <a:lnTo>
                  <a:pt x="832" y="143"/>
                </a:lnTo>
                <a:lnTo>
                  <a:pt x="834" y="143"/>
                </a:lnTo>
                <a:lnTo>
                  <a:pt x="834" y="145"/>
                </a:lnTo>
                <a:close/>
                <a:moveTo>
                  <a:pt x="830" y="145"/>
                </a:moveTo>
                <a:lnTo>
                  <a:pt x="829" y="145"/>
                </a:lnTo>
                <a:lnTo>
                  <a:pt x="829" y="143"/>
                </a:lnTo>
                <a:lnTo>
                  <a:pt x="830" y="143"/>
                </a:lnTo>
                <a:lnTo>
                  <a:pt x="830" y="145"/>
                </a:lnTo>
                <a:close/>
                <a:moveTo>
                  <a:pt x="827" y="145"/>
                </a:moveTo>
                <a:lnTo>
                  <a:pt x="825" y="145"/>
                </a:lnTo>
                <a:lnTo>
                  <a:pt x="825" y="143"/>
                </a:lnTo>
                <a:lnTo>
                  <a:pt x="827" y="143"/>
                </a:lnTo>
                <a:lnTo>
                  <a:pt x="827" y="145"/>
                </a:lnTo>
                <a:close/>
                <a:moveTo>
                  <a:pt x="823" y="145"/>
                </a:moveTo>
                <a:lnTo>
                  <a:pt x="821" y="145"/>
                </a:lnTo>
                <a:lnTo>
                  <a:pt x="821" y="143"/>
                </a:lnTo>
                <a:lnTo>
                  <a:pt x="823" y="143"/>
                </a:lnTo>
                <a:lnTo>
                  <a:pt x="823" y="145"/>
                </a:lnTo>
                <a:close/>
                <a:moveTo>
                  <a:pt x="819" y="145"/>
                </a:moveTo>
                <a:lnTo>
                  <a:pt x="817" y="145"/>
                </a:lnTo>
                <a:lnTo>
                  <a:pt x="817" y="143"/>
                </a:lnTo>
                <a:lnTo>
                  <a:pt x="819" y="143"/>
                </a:lnTo>
                <a:lnTo>
                  <a:pt x="819" y="145"/>
                </a:lnTo>
                <a:close/>
                <a:moveTo>
                  <a:pt x="815" y="145"/>
                </a:moveTo>
                <a:lnTo>
                  <a:pt x="813" y="145"/>
                </a:lnTo>
                <a:lnTo>
                  <a:pt x="813" y="143"/>
                </a:lnTo>
                <a:lnTo>
                  <a:pt x="815" y="143"/>
                </a:lnTo>
                <a:lnTo>
                  <a:pt x="815" y="145"/>
                </a:lnTo>
                <a:close/>
                <a:moveTo>
                  <a:pt x="811" y="145"/>
                </a:moveTo>
                <a:lnTo>
                  <a:pt x="809" y="145"/>
                </a:lnTo>
                <a:lnTo>
                  <a:pt x="809" y="143"/>
                </a:lnTo>
                <a:lnTo>
                  <a:pt x="811" y="143"/>
                </a:lnTo>
                <a:lnTo>
                  <a:pt x="811" y="145"/>
                </a:lnTo>
                <a:close/>
                <a:moveTo>
                  <a:pt x="807" y="145"/>
                </a:moveTo>
                <a:lnTo>
                  <a:pt x="805" y="145"/>
                </a:lnTo>
                <a:lnTo>
                  <a:pt x="805" y="143"/>
                </a:lnTo>
                <a:lnTo>
                  <a:pt x="807" y="143"/>
                </a:lnTo>
                <a:lnTo>
                  <a:pt x="807" y="145"/>
                </a:lnTo>
                <a:close/>
                <a:moveTo>
                  <a:pt x="804" y="145"/>
                </a:moveTo>
                <a:lnTo>
                  <a:pt x="802" y="145"/>
                </a:lnTo>
                <a:lnTo>
                  <a:pt x="802" y="143"/>
                </a:lnTo>
                <a:lnTo>
                  <a:pt x="804" y="143"/>
                </a:lnTo>
                <a:lnTo>
                  <a:pt x="804" y="145"/>
                </a:lnTo>
                <a:close/>
                <a:moveTo>
                  <a:pt x="800" y="145"/>
                </a:moveTo>
                <a:lnTo>
                  <a:pt x="798" y="145"/>
                </a:lnTo>
                <a:lnTo>
                  <a:pt x="798" y="143"/>
                </a:lnTo>
                <a:lnTo>
                  <a:pt x="800" y="143"/>
                </a:lnTo>
                <a:lnTo>
                  <a:pt x="800" y="145"/>
                </a:lnTo>
                <a:close/>
                <a:moveTo>
                  <a:pt x="796" y="145"/>
                </a:moveTo>
                <a:lnTo>
                  <a:pt x="794" y="145"/>
                </a:lnTo>
                <a:lnTo>
                  <a:pt x="794" y="143"/>
                </a:lnTo>
                <a:lnTo>
                  <a:pt x="796" y="143"/>
                </a:lnTo>
                <a:lnTo>
                  <a:pt x="796" y="145"/>
                </a:lnTo>
                <a:close/>
                <a:moveTo>
                  <a:pt x="792" y="145"/>
                </a:moveTo>
                <a:lnTo>
                  <a:pt x="790" y="145"/>
                </a:lnTo>
                <a:lnTo>
                  <a:pt x="790" y="143"/>
                </a:lnTo>
                <a:lnTo>
                  <a:pt x="792" y="143"/>
                </a:lnTo>
                <a:lnTo>
                  <a:pt x="792" y="145"/>
                </a:lnTo>
                <a:close/>
                <a:moveTo>
                  <a:pt x="788" y="145"/>
                </a:moveTo>
                <a:lnTo>
                  <a:pt x="786" y="145"/>
                </a:lnTo>
                <a:lnTo>
                  <a:pt x="786" y="143"/>
                </a:lnTo>
                <a:lnTo>
                  <a:pt x="788" y="143"/>
                </a:lnTo>
                <a:lnTo>
                  <a:pt x="788" y="145"/>
                </a:lnTo>
                <a:close/>
                <a:moveTo>
                  <a:pt x="784" y="145"/>
                </a:moveTo>
                <a:lnTo>
                  <a:pt x="782" y="145"/>
                </a:lnTo>
                <a:lnTo>
                  <a:pt x="782" y="143"/>
                </a:lnTo>
                <a:lnTo>
                  <a:pt x="784" y="143"/>
                </a:lnTo>
                <a:lnTo>
                  <a:pt x="784" y="145"/>
                </a:lnTo>
                <a:close/>
                <a:moveTo>
                  <a:pt x="781" y="145"/>
                </a:moveTo>
                <a:lnTo>
                  <a:pt x="779" y="145"/>
                </a:lnTo>
                <a:lnTo>
                  <a:pt x="779" y="143"/>
                </a:lnTo>
                <a:lnTo>
                  <a:pt x="781" y="143"/>
                </a:lnTo>
                <a:lnTo>
                  <a:pt x="781" y="145"/>
                </a:lnTo>
                <a:close/>
                <a:moveTo>
                  <a:pt x="777" y="145"/>
                </a:moveTo>
                <a:lnTo>
                  <a:pt x="775" y="145"/>
                </a:lnTo>
                <a:lnTo>
                  <a:pt x="775" y="143"/>
                </a:lnTo>
                <a:lnTo>
                  <a:pt x="777" y="143"/>
                </a:lnTo>
                <a:lnTo>
                  <a:pt x="777" y="145"/>
                </a:lnTo>
                <a:close/>
                <a:moveTo>
                  <a:pt x="773" y="145"/>
                </a:moveTo>
                <a:lnTo>
                  <a:pt x="771" y="145"/>
                </a:lnTo>
                <a:lnTo>
                  <a:pt x="771" y="143"/>
                </a:lnTo>
                <a:lnTo>
                  <a:pt x="773" y="143"/>
                </a:lnTo>
                <a:lnTo>
                  <a:pt x="773" y="145"/>
                </a:lnTo>
                <a:close/>
                <a:moveTo>
                  <a:pt x="769" y="145"/>
                </a:moveTo>
                <a:lnTo>
                  <a:pt x="767" y="145"/>
                </a:lnTo>
                <a:lnTo>
                  <a:pt x="767" y="143"/>
                </a:lnTo>
                <a:lnTo>
                  <a:pt x="769" y="143"/>
                </a:lnTo>
                <a:lnTo>
                  <a:pt x="769" y="145"/>
                </a:lnTo>
                <a:close/>
                <a:moveTo>
                  <a:pt x="765" y="145"/>
                </a:moveTo>
                <a:lnTo>
                  <a:pt x="763" y="145"/>
                </a:lnTo>
                <a:lnTo>
                  <a:pt x="763" y="143"/>
                </a:lnTo>
                <a:lnTo>
                  <a:pt x="765" y="143"/>
                </a:lnTo>
                <a:lnTo>
                  <a:pt x="765" y="145"/>
                </a:lnTo>
                <a:close/>
                <a:moveTo>
                  <a:pt x="761" y="145"/>
                </a:moveTo>
                <a:lnTo>
                  <a:pt x="759" y="145"/>
                </a:lnTo>
                <a:lnTo>
                  <a:pt x="759" y="143"/>
                </a:lnTo>
                <a:lnTo>
                  <a:pt x="761" y="143"/>
                </a:lnTo>
                <a:lnTo>
                  <a:pt x="761" y="145"/>
                </a:lnTo>
                <a:close/>
                <a:moveTo>
                  <a:pt x="757" y="145"/>
                </a:moveTo>
                <a:lnTo>
                  <a:pt x="756" y="145"/>
                </a:lnTo>
                <a:lnTo>
                  <a:pt x="756" y="143"/>
                </a:lnTo>
                <a:lnTo>
                  <a:pt x="757" y="143"/>
                </a:lnTo>
                <a:lnTo>
                  <a:pt x="757" y="145"/>
                </a:lnTo>
                <a:close/>
                <a:moveTo>
                  <a:pt x="754" y="145"/>
                </a:moveTo>
                <a:lnTo>
                  <a:pt x="752" y="145"/>
                </a:lnTo>
                <a:lnTo>
                  <a:pt x="752" y="143"/>
                </a:lnTo>
                <a:lnTo>
                  <a:pt x="754" y="143"/>
                </a:lnTo>
                <a:lnTo>
                  <a:pt x="754" y="145"/>
                </a:lnTo>
                <a:close/>
                <a:moveTo>
                  <a:pt x="750" y="145"/>
                </a:moveTo>
                <a:lnTo>
                  <a:pt x="748" y="145"/>
                </a:lnTo>
                <a:lnTo>
                  <a:pt x="748" y="143"/>
                </a:lnTo>
                <a:lnTo>
                  <a:pt x="750" y="143"/>
                </a:lnTo>
                <a:lnTo>
                  <a:pt x="750" y="145"/>
                </a:lnTo>
                <a:close/>
                <a:moveTo>
                  <a:pt x="746" y="145"/>
                </a:moveTo>
                <a:lnTo>
                  <a:pt x="744" y="145"/>
                </a:lnTo>
                <a:lnTo>
                  <a:pt x="744" y="143"/>
                </a:lnTo>
                <a:lnTo>
                  <a:pt x="746" y="143"/>
                </a:lnTo>
                <a:lnTo>
                  <a:pt x="746" y="145"/>
                </a:lnTo>
                <a:close/>
                <a:moveTo>
                  <a:pt x="742" y="145"/>
                </a:moveTo>
                <a:lnTo>
                  <a:pt x="740" y="145"/>
                </a:lnTo>
                <a:lnTo>
                  <a:pt x="740" y="143"/>
                </a:lnTo>
                <a:lnTo>
                  <a:pt x="742" y="143"/>
                </a:lnTo>
                <a:lnTo>
                  <a:pt x="742" y="145"/>
                </a:lnTo>
                <a:close/>
                <a:moveTo>
                  <a:pt x="738" y="145"/>
                </a:moveTo>
                <a:lnTo>
                  <a:pt x="736" y="145"/>
                </a:lnTo>
                <a:lnTo>
                  <a:pt x="736" y="143"/>
                </a:lnTo>
                <a:lnTo>
                  <a:pt x="738" y="143"/>
                </a:lnTo>
                <a:lnTo>
                  <a:pt x="738" y="145"/>
                </a:lnTo>
                <a:close/>
                <a:moveTo>
                  <a:pt x="734" y="145"/>
                </a:moveTo>
                <a:lnTo>
                  <a:pt x="732" y="145"/>
                </a:lnTo>
                <a:lnTo>
                  <a:pt x="732" y="143"/>
                </a:lnTo>
                <a:lnTo>
                  <a:pt x="734" y="143"/>
                </a:lnTo>
                <a:lnTo>
                  <a:pt x="734" y="145"/>
                </a:lnTo>
                <a:close/>
                <a:moveTo>
                  <a:pt x="731" y="145"/>
                </a:moveTo>
                <a:lnTo>
                  <a:pt x="729" y="145"/>
                </a:lnTo>
                <a:lnTo>
                  <a:pt x="729" y="143"/>
                </a:lnTo>
                <a:lnTo>
                  <a:pt x="731" y="143"/>
                </a:lnTo>
                <a:lnTo>
                  <a:pt x="731" y="145"/>
                </a:lnTo>
                <a:close/>
                <a:moveTo>
                  <a:pt x="727" y="145"/>
                </a:moveTo>
                <a:lnTo>
                  <a:pt x="725" y="145"/>
                </a:lnTo>
                <a:lnTo>
                  <a:pt x="725" y="143"/>
                </a:lnTo>
                <a:lnTo>
                  <a:pt x="727" y="143"/>
                </a:lnTo>
                <a:lnTo>
                  <a:pt x="727" y="145"/>
                </a:lnTo>
                <a:close/>
                <a:moveTo>
                  <a:pt x="723" y="145"/>
                </a:moveTo>
                <a:lnTo>
                  <a:pt x="721" y="145"/>
                </a:lnTo>
                <a:lnTo>
                  <a:pt x="721" y="143"/>
                </a:lnTo>
                <a:lnTo>
                  <a:pt x="723" y="143"/>
                </a:lnTo>
                <a:lnTo>
                  <a:pt x="723" y="145"/>
                </a:lnTo>
                <a:close/>
                <a:moveTo>
                  <a:pt x="719" y="145"/>
                </a:moveTo>
                <a:lnTo>
                  <a:pt x="717" y="145"/>
                </a:lnTo>
                <a:lnTo>
                  <a:pt x="717" y="143"/>
                </a:lnTo>
                <a:lnTo>
                  <a:pt x="719" y="143"/>
                </a:lnTo>
                <a:lnTo>
                  <a:pt x="719" y="145"/>
                </a:lnTo>
                <a:close/>
                <a:moveTo>
                  <a:pt x="715" y="145"/>
                </a:moveTo>
                <a:lnTo>
                  <a:pt x="713" y="145"/>
                </a:lnTo>
                <a:lnTo>
                  <a:pt x="713" y="143"/>
                </a:lnTo>
                <a:lnTo>
                  <a:pt x="715" y="143"/>
                </a:lnTo>
                <a:lnTo>
                  <a:pt x="715" y="145"/>
                </a:lnTo>
                <a:close/>
                <a:moveTo>
                  <a:pt x="711" y="145"/>
                </a:moveTo>
                <a:lnTo>
                  <a:pt x="709" y="145"/>
                </a:lnTo>
                <a:lnTo>
                  <a:pt x="709" y="143"/>
                </a:lnTo>
                <a:lnTo>
                  <a:pt x="711" y="143"/>
                </a:lnTo>
                <a:lnTo>
                  <a:pt x="711" y="145"/>
                </a:lnTo>
                <a:close/>
                <a:moveTo>
                  <a:pt x="708" y="145"/>
                </a:moveTo>
                <a:lnTo>
                  <a:pt x="706" y="145"/>
                </a:lnTo>
                <a:lnTo>
                  <a:pt x="706" y="143"/>
                </a:lnTo>
                <a:lnTo>
                  <a:pt x="708" y="143"/>
                </a:lnTo>
                <a:lnTo>
                  <a:pt x="708" y="145"/>
                </a:lnTo>
                <a:close/>
                <a:moveTo>
                  <a:pt x="704" y="145"/>
                </a:moveTo>
                <a:lnTo>
                  <a:pt x="702" y="145"/>
                </a:lnTo>
                <a:lnTo>
                  <a:pt x="702" y="143"/>
                </a:lnTo>
                <a:lnTo>
                  <a:pt x="704" y="143"/>
                </a:lnTo>
                <a:lnTo>
                  <a:pt x="704" y="145"/>
                </a:lnTo>
                <a:close/>
                <a:moveTo>
                  <a:pt x="700" y="145"/>
                </a:moveTo>
                <a:lnTo>
                  <a:pt x="698" y="145"/>
                </a:lnTo>
                <a:lnTo>
                  <a:pt x="698" y="143"/>
                </a:lnTo>
                <a:lnTo>
                  <a:pt x="700" y="143"/>
                </a:lnTo>
                <a:lnTo>
                  <a:pt x="700" y="145"/>
                </a:lnTo>
                <a:close/>
                <a:moveTo>
                  <a:pt x="696" y="145"/>
                </a:moveTo>
                <a:lnTo>
                  <a:pt x="694" y="145"/>
                </a:lnTo>
                <a:lnTo>
                  <a:pt x="694" y="143"/>
                </a:lnTo>
                <a:lnTo>
                  <a:pt x="696" y="143"/>
                </a:lnTo>
                <a:lnTo>
                  <a:pt x="696" y="145"/>
                </a:lnTo>
                <a:close/>
                <a:moveTo>
                  <a:pt x="692" y="145"/>
                </a:moveTo>
                <a:lnTo>
                  <a:pt x="690" y="145"/>
                </a:lnTo>
                <a:lnTo>
                  <a:pt x="690" y="143"/>
                </a:lnTo>
                <a:lnTo>
                  <a:pt x="692" y="143"/>
                </a:lnTo>
                <a:lnTo>
                  <a:pt x="692" y="145"/>
                </a:lnTo>
                <a:close/>
                <a:moveTo>
                  <a:pt x="688" y="145"/>
                </a:moveTo>
                <a:lnTo>
                  <a:pt x="686" y="145"/>
                </a:lnTo>
                <a:lnTo>
                  <a:pt x="686" y="143"/>
                </a:lnTo>
                <a:lnTo>
                  <a:pt x="688" y="143"/>
                </a:lnTo>
                <a:lnTo>
                  <a:pt x="688" y="145"/>
                </a:lnTo>
                <a:close/>
                <a:moveTo>
                  <a:pt x="684" y="145"/>
                </a:moveTo>
                <a:lnTo>
                  <a:pt x="683" y="145"/>
                </a:lnTo>
                <a:lnTo>
                  <a:pt x="683" y="143"/>
                </a:lnTo>
                <a:lnTo>
                  <a:pt x="684" y="143"/>
                </a:lnTo>
                <a:lnTo>
                  <a:pt x="684" y="145"/>
                </a:lnTo>
                <a:close/>
                <a:moveTo>
                  <a:pt x="681" y="145"/>
                </a:moveTo>
                <a:lnTo>
                  <a:pt x="679" y="145"/>
                </a:lnTo>
                <a:lnTo>
                  <a:pt x="679" y="143"/>
                </a:lnTo>
                <a:lnTo>
                  <a:pt x="681" y="143"/>
                </a:lnTo>
                <a:lnTo>
                  <a:pt x="681" y="145"/>
                </a:lnTo>
                <a:close/>
                <a:moveTo>
                  <a:pt x="677" y="145"/>
                </a:moveTo>
                <a:lnTo>
                  <a:pt x="675" y="145"/>
                </a:lnTo>
                <a:lnTo>
                  <a:pt x="675" y="143"/>
                </a:lnTo>
                <a:lnTo>
                  <a:pt x="677" y="143"/>
                </a:lnTo>
                <a:lnTo>
                  <a:pt x="677" y="145"/>
                </a:lnTo>
                <a:close/>
                <a:moveTo>
                  <a:pt x="673" y="145"/>
                </a:moveTo>
                <a:lnTo>
                  <a:pt x="671" y="145"/>
                </a:lnTo>
                <a:lnTo>
                  <a:pt x="671" y="143"/>
                </a:lnTo>
                <a:lnTo>
                  <a:pt x="673" y="143"/>
                </a:lnTo>
                <a:lnTo>
                  <a:pt x="673" y="145"/>
                </a:lnTo>
                <a:close/>
                <a:moveTo>
                  <a:pt x="669" y="145"/>
                </a:moveTo>
                <a:lnTo>
                  <a:pt x="667" y="145"/>
                </a:lnTo>
                <a:lnTo>
                  <a:pt x="667" y="143"/>
                </a:lnTo>
                <a:lnTo>
                  <a:pt x="669" y="143"/>
                </a:lnTo>
                <a:lnTo>
                  <a:pt x="669" y="145"/>
                </a:lnTo>
                <a:close/>
                <a:moveTo>
                  <a:pt x="665" y="145"/>
                </a:moveTo>
                <a:lnTo>
                  <a:pt x="663" y="145"/>
                </a:lnTo>
                <a:lnTo>
                  <a:pt x="663" y="143"/>
                </a:lnTo>
                <a:lnTo>
                  <a:pt x="665" y="143"/>
                </a:lnTo>
                <a:lnTo>
                  <a:pt x="665" y="145"/>
                </a:lnTo>
                <a:close/>
                <a:moveTo>
                  <a:pt x="661" y="145"/>
                </a:moveTo>
                <a:lnTo>
                  <a:pt x="659" y="145"/>
                </a:lnTo>
                <a:lnTo>
                  <a:pt x="659" y="143"/>
                </a:lnTo>
                <a:lnTo>
                  <a:pt x="661" y="143"/>
                </a:lnTo>
                <a:lnTo>
                  <a:pt x="661" y="145"/>
                </a:lnTo>
                <a:close/>
                <a:moveTo>
                  <a:pt x="658" y="145"/>
                </a:moveTo>
                <a:lnTo>
                  <a:pt x="656" y="145"/>
                </a:lnTo>
                <a:lnTo>
                  <a:pt x="656" y="143"/>
                </a:lnTo>
                <a:lnTo>
                  <a:pt x="658" y="143"/>
                </a:lnTo>
                <a:lnTo>
                  <a:pt x="658" y="145"/>
                </a:lnTo>
                <a:close/>
                <a:moveTo>
                  <a:pt x="654" y="145"/>
                </a:moveTo>
                <a:lnTo>
                  <a:pt x="652" y="145"/>
                </a:lnTo>
                <a:lnTo>
                  <a:pt x="652" y="143"/>
                </a:lnTo>
                <a:lnTo>
                  <a:pt x="654" y="143"/>
                </a:lnTo>
                <a:lnTo>
                  <a:pt x="654" y="145"/>
                </a:lnTo>
                <a:close/>
                <a:moveTo>
                  <a:pt x="650" y="145"/>
                </a:moveTo>
                <a:lnTo>
                  <a:pt x="648" y="145"/>
                </a:lnTo>
                <a:lnTo>
                  <a:pt x="648" y="143"/>
                </a:lnTo>
                <a:lnTo>
                  <a:pt x="650" y="143"/>
                </a:lnTo>
                <a:lnTo>
                  <a:pt x="650" y="145"/>
                </a:lnTo>
                <a:close/>
                <a:moveTo>
                  <a:pt x="646" y="145"/>
                </a:moveTo>
                <a:lnTo>
                  <a:pt x="644" y="145"/>
                </a:lnTo>
                <a:lnTo>
                  <a:pt x="644" y="143"/>
                </a:lnTo>
                <a:lnTo>
                  <a:pt x="646" y="143"/>
                </a:lnTo>
                <a:lnTo>
                  <a:pt x="646" y="145"/>
                </a:lnTo>
                <a:close/>
                <a:moveTo>
                  <a:pt x="642" y="145"/>
                </a:moveTo>
                <a:lnTo>
                  <a:pt x="640" y="145"/>
                </a:lnTo>
                <a:lnTo>
                  <a:pt x="640" y="143"/>
                </a:lnTo>
                <a:lnTo>
                  <a:pt x="642" y="143"/>
                </a:lnTo>
                <a:lnTo>
                  <a:pt x="642" y="145"/>
                </a:lnTo>
                <a:close/>
                <a:moveTo>
                  <a:pt x="638" y="145"/>
                </a:moveTo>
                <a:lnTo>
                  <a:pt x="636" y="145"/>
                </a:lnTo>
                <a:lnTo>
                  <a:pt x="636" y="143"/>
                </a:lnTo>
                <a:lnTo>
                  <a:pt x="638" y="143"/>
                </a:lnTo>
                <a:lnTo>
                  <a:pt x="638" y="145"/>
                </a:lnTo>
                <a:close/>
                <a:moveTo>
                  <a:pt x="635" y="145"/>
                </a:moveTo>
                <a:lnTo>
                  <a:pt x="633" y="145"/>
                </a:lnTo>
                <a:lnTo>
                  <a:pt x="633" y="143"/>
                </a:lnTo>
                <a:lnTo>
                  <a:pt x="635" y="143"/>
                </a:lnTo>
                <a:lnTo>
                  <a:pt x="635" y="145"/>
                </a:lnTo>
                <a:close/>
                <a:moveTo>
                  <a:pt x="631" y="145"/>
                </a:moveTo>
                <a:lnTo>
                  <a:pt x="629" y="145"/>
                </a:lnTo>
                <a:lnTo>
                  <a:pt x="629" y="143"/>
                </a:lnTo>
                <a:lnTo>
                  <a:pt x="631" y="143"/>
                </a:lnTo>
                <a:lnTo>
                  <a:pt x="631" y="145"/>
                </a:lnTo>
                <a:close/>
                <a:moveTo>
                  <a:pt x="627" y="145"/>
                </a:moveTo>
                <a:lnTo>
                  <a:pt x="625" y="145"/>
                </a:lnTo>
                <a:lnTo>
                  <a:pt x="625" y="143"/>
                </a:lnTo>
                <a:lnTo>
                  <a:pt x="627" y="143"/>
                </a:lnTo>
                <a:lnTo>
                  <a:pt x="627" y="145"/>
                </a:lnTo>
                <a:close/>
                <a:moveTo>
                  <a:pt x="623" y="145"/>
                </a:moveTo>
                <a:lnTo>
                  <a:pt x="621" y="145"/>
                </a:lnTo>
                <a:lnTo>
                  <a:pt x="621" y="143"/>
                </a:lnTo>
                <a:lnTo>
                  <a:pt x="623" y="143"/>
                </a:lnTo>
                <a:lnTo>
                  <a:pt x="623" y="145"/>
                </a:lnTo>
                <a:close/>
                <a:moveTo>
                  <a:pt x="619" y="145"/>
                </a:moveTo>
                <a:lnTo>
                  <a:pt x="617" y="145"/>
                </a:lnTo>
                <a:lnTo>
                  <a:pt x="617" y="143"/>
                </a:lnTo>
                <a:lnTo>
                  <a:pt x="619" y="143"/>
                </a:lnTo>
                <a:lnTo>
                  <a:pt x="619" y="145"/>
                </a:lnTo>
                <a:close/>
                <a:moveTo>
                  <a:pt x="615" y="145"/>
                </a:moveTo>
                <a:lnTo>
                  <a:pt x="613" y="145"/>
                </a:lnTo>
                <a:lnTo>
                  <a:pt x="613" y="143"/>
                </a:lnTo>
                <a:lnTo>
                  <a:pt x="615" y="143"/>
                </a:lnTo>
                <a:lnTo>
                  <a:pt x="615" y="145"/>
                </a:lnTo>
                <a:close/>
                <a:moveTo>
                  <a:pt x="611" y="145"/>
                </a:moveTo>
                <a:lnTo>
                  <a:pt x="610" y="145"/>
                </a:lnTo>
                <a:lnTo>
                  <a:pt x="610" y="143"/>
                </a:lnTo>
                <a:lnTo>
                  <a:pt x="611" y="143"/>
                </a:lnTo>
                <a:lnTo>
                  <a:pt x="611" y="145"/>
                </a:lnTo>
                <a:close/>
                <a:moveTo>
                  <a:pt x="608" y="145"/>
                </a:moveTo>
                <a:lnTo>
                  <a:pt x="606" y="145"/>
                </a:lnTo>
                <a:lnTo>
                  <a:pt x="606" y="143"/>
                </a:lnTo>
                <a:lnTo>
                  <a:pt x="608" y="143"/>
                </a:lnTo>
                <a:lnTo>
                  <a:pt x="608" y="145"/>
                </a:lnTo>
                <a:close/>
                <a:moveTo>
                  <a:pt x="604" y="145"/>
                </a:moveTo>
                <a:lnTo>
                  <a:pt x="602" y="145"/>
                </a:lnTo>
                <a:lnTo>
                  <a:pt x="602" y="143"/>
                </a:lnTo>
                <a:lnTo>
                  <a:pt x="604" y="143"/>
                </a:lnTo>
                <a:lnTo>
                  <a:pt x="604" y="145"/>
                </a:lnTo>
                <a:close/>
                <a:moveTo>
                  <a:pt x="600" y="145"/>
                </a:moveTo>
                <a:lnTo>
                  <a:pt x="598" y="145"/>
                </a:lnTo>
                <a:lnTo>
                  <a:pt x="598" y="143"/>
                </a:lnTo>
                <a:lnTo>
                  <a:pt x="600" y="143"/>
                </a:lnTo>
                <a:lnTo>
                  <a:pt x="600" y="145"/>
                </a:lnTo>
                <a:close/>
                <a:moveTo>
                  <a:pt x="596" y="145"/>
                </a:moveTo>
                <a:lnTo>
                  <a:pt x="594" y="145"/>
                </a:lnTo>
                <a:lnTo>
                  <a:pt x="594" y="143"/>
                </a:lnTo>
                <a:lnTo>
                  <a:pt x="596" y="143"/>
                </a:lnTo>
                <a:lnTo>
                  <a:pt x="596" y="145"/>
                </a:lnTo>
                <a:close/>
                <a:moveTo>
                  <a:pt x="592" y="145"/>
                </a:moveTo>
                <a:lnTo>
                  <a:pt x="590" y="145"/>
                </a:lnTo>
                <a:lnTo>
                  <a:pt x="590" y="143"/>
                </a:lnTo>
                <a:lnTo>
                  <a:pt x="592" y="143"/>
                </a:lnTo>
                <a:lnTo>
                  <a:pt x="592" y="145"/>
                </a:lnTo>
                <a:close/>
                <a:moveTo>
                  <a:pt x="588" y="145"/>
                </a:moveTo>
                <a:lnTo>
                  <a:pt x="586" y="145"/>
                </a:lnTo>
                <a:lnTo>
                  <a:pt x="586" y="143"/>
                </a:lnTo>
                <a:lnTo>
                  <a:pt x="588" y="143"/>
                </a:lnTo>
                <a:lnTo>
                  <a:pt x="588" y="145"/>
                </a:lnTo>
                <a:close/>
                <a:moveTo>
                  <a:pt x="585" y="145"/>
                </a:moveTo>
                <a:lnTo>
                  <a:pt x="583" y="145"/>
                </a:lnTo>
                <a:lnTo>
                  <a:pt x="583" y="143"/>
                </a:lnTo>
                <a:lnTo>
                  <a:pt x="585" y="143"/>
                </a:lnTo>
                <a:lnTo>
                  <a:pt x="585" y="145"/>
                </a:lnTo>
                <a:close/>
                <a:moveTo>
                  <a:pt x="581" y="145"/>
                </a:moveTo>
                <a:lnTo>
                  <a:pt x="579" y="145"/>
                </a:lnTo>
                <a:lnTo>
                  <a:pt x="579" y="143"/>
                </a:lnTo>
                <a:lnTo>
                  <a:pt x="581" y="143"/>
                </a:lnTo>
                <a:lnTo>
                  <a:pt x="581" y="145"/>
                </a:lnTo>
                <a:close/>
                <a:moveTo>
                  <a:pt x="577" y="145"/>
                </a:moveTo>
                <a:lnTo>
                  <a:pt x="575" y="145"/>
                </a:lnTo>
                <a:lnTo>
                  <a:pt x="575" y="143"/>
                </a:lnTo>
                <a:lnTo>
                  <a:pt x="577" y="143"/>
                </a:lnTo>
                <a:lnTo>
                  <a:pt x="577" y="145"/>
                </a:lnTo>
                <a:close/>
                <a:moveTo>
                  <a:pt x="573" y="145"/>
                </a:moveTo>
                <a:lnTo>
                  <a:pt x="571" y="145"/>
                </a:lnTo>
                <a:lnTo>
                  <a:pt x="571" y="143"/>
                </a:lnTo>
                <a:lnTo>
                  <a:pt x="573" y="143"/>
                </a:lnTo>
                <a:lnTo>
                  <a:pt x="573" y="145"/>
                </a:lnTo>
                <a:close/>
                <a:moveTo>
                  <a:pt x="569" y="145"/>
                </a:moveTo>
                <a:lnTo>
                  <a:pt x="567" y="145"/>
                </a:lnTo>
                <a:lnTo>
                  <a:pt x="567" y="143"/>
                </a:lnTo>
                <a:lnTo>
                  <a:pt x="569" y="143"/>
                </a:lnTo>
                <a:lnTo>
                  <a:pt x="569" y="145"/>
                </a:lnTo>
                <a:close/>
                <a:moveTo>
                  <a:pt x="565" y="145"/>
                </a:moveTo>
                <a:lnTo>
                  <a:pt x="563" y="145"/>
                </a:lnTo>
                <a:lnTo>
                  <a:pt x="563" y="143"/>
                </a:lnTo>
                <a:lnTo>
                  <a:pt x="565" y="143"/>
                </a:lnTo>
                <a:lnTo>
                  <a:pt x="565" y="145"/>
                </a:lnTo>
                <a:close/>
                <a:moveTo>
                  <a:pt x="561" y="145"/>
                </a:moveTo>
                <a:lnTo>
                  <a:pt x="560" y="145"/>
                </a:lnTo>
                <a:lnTo>
                  <a:pt x="560" y="143"/>
                </a:lnTo>
                <a:lnTo>
                  <a:pt x="561" y="143"/>
                </a:lnTo>
                <a:lnTo>
                  <a:pt x="561" y="145"/>
                </a:lnTo>
                <a:close/>
                <a:moveTo>
                  <a:pt x="558" y="145"/>
                </a:moveTo>
                <a:lnTo>
                  <a:pt x="556" y="145"/>
                </a:lnTo>
                <a:lnTo>
                  <a:pt x="556" y="143"/>
                </a:lnTo>
                <a:lnTo>
                  <a:pt x="558" y="143"/>
                </a:lnTo>
                <a:lnTo>
                  <a:pt x="558" y="145"/>
                </a:lnTo>
                <a:close/>
                <a:moveTo>
                  <a:pt x="554" y="145"/>
                </a:moveTo>
                <a:lnTo>
                  <a:pt x="552" y="145"/>
                </a:lnTo>
                <a:lnTo>
                  <a:pt x="552" y="143"/>
                </a:lnTo>
                <a:lnTo>
                  <a:pt x="554" y="143"/>
                </a:lnTo>
                <a:lnTo>
                  <a:pt x="554" y="145"/>
                </a:lnTo>
                <a:close/>
                <a:moveTo>
                  <a:pt x="550" y="145"/>
                </a:moveTo>
                <a:lnTo>
                  <a:pt x="548" y="145"/>
                </a:lnTo>
                <a:lnTo>
                  <a:pt x="548" y="143"/>
                </a:lnTo>
                <a:lnTo>
                  <a:pt x="550" y="143"/>
                </a:lnTo>
                <a:lnTo>
                  <a:pt x="550" y="145"/>
                </a:lnTo>
                <a:close/>
                <a:moveTo>
                  <a:pt x="546" y="145"/>
                </a:moveTo>
                <a:lnTo>
                  <a:pt x="544" y="145"/>
                </a:lnTo>
                <a:lnTo>
                  <a:pt x="544" y="143"/>
                </a:lnTo>
                <a:lnTo>
                  <a:pt x="546" y="143"/>
                </a:lnTo>
                <a:lnTo>
                  <a:pt x="546" y="145"/>
                </a:lnTo>
                <a:close/>
                <a:moveTo>
                  <a:pt x="542" y="145"/>
                </a:moveTo>
                <a:lnTo>
                  <a:pt x="540" y="145"/>
                </a:lnTo>
                <a:lnTo>
                  <a:pt x="540" y="143"/>
                </a:lnTo>
                <a:lnTo>
                  <a:pt x="542" y="143"/>
                </a:lnTo>
                <a:lnTo>
                  <a:pt x="542" y="145"/>
                </a:lnTo>
                <a:close/>
                <a:moveTo>
                  <a:pt x="538" y="145"/>
                </a:moveTo>
                <a:lnTo>
                  <a:pt x="537" y="145"/>
                </a:lnTo>
                <a:lnTo>
                  <a:pt x="537" y="143"/>
                </a:lnTo>
                <a:lnTo>
                  <a:pt x="538" y="143"/>
                </a:lnTo>
                <a:lnTo>
                  <a:pt x="538" y="145"/>
                </a:lnTo>
                <a:close/>
                <a:moveTo>
                  <a:pt x="535" y="145"/>
                </a:moveTo>
                <a:lnTo>
                  <a:pt x="533" y="145"/>
                </a:lnTo>
                <a:lnTo>
                  <a:pt x="533" y="143"/>
                </a:lnTo>
                <a:lnTo>
                  <a:pt x="535" y="143"/>
                </a:lnTo>
                <a:lnTo>
                  <a:pt x="535" y="145"/>
                </a:lnTo>
                <a:close/>
                <a:moveTo>
                  <a:pt x="531" y="145"/>
                </a:moveTo>
                <a:lnTo>
                  <a:pt x="529" y="145"/>
                </a:lnTo>
                <a:lnTo>
                  <a:pt x="529" y="143"/>
                </a:lnTo>
                <a:lnTo>
                  <a:pt x="531" y="143"/>
                </a:lnTo>
                <a:lnTo>
                  <a:pt x="531" y="145"/>
                </a:lnTo>
                <a:close/>
                <a:moveTo>
                  <a:pt x="527" y="145"/>
                </a:moveTo>
                <a:lnTo>
                  <a:pt x="525" y="145"/>
                </a:lnTo>
                <a:lnTo>
                  <a:pt x="525" y="143"/>
                </a:lnTo>
                <a:lnTo>
                  <a:pt x="527" y="143"/>
                </a:lnTo>
                <a:lnTo>
                  <a:pt x="527" y="145"/>
                </a:lnTo>
                <a:close/>
                <a:moveTo>
                  <a:pt x="523" y="145"/>
                </a:moveTo>
                <a:lnTo>
                  <a:pt x="521" y="145"/>
                </a:lnTo>
                <a:lnTo>
                  <a:pt x="521" y="143"/>
                </a:lnTo>
                <a:lnTo>
                  <a:pt x="523" y="143"/>
                </a:lnTo>
                <a:lnTo>
                  <a:pt x="523" y="145"/>
                </a:lnTo>
                <a:close/>
                <a:moveTo>
                  <a:pt x="519" y="145"/>
                </a:moveTo>
                <a:lnTo>
                  <a:pt x="517" y="145"/>
                </a:lnTo>
                <a:lnTo>
                  <a:pt x="517" y="143"/>
                </a:lnTo>
                <a:lnTo>
                  <a:pt x="519" y="143"/>
                </a:lnTo>
                <a:lnTo>
                  <a:pt x="519" y="145"/>
                </a:lnTo>
                <a:close/>
                <a:moveTo>
                  <a:pt x="515" y="145"/>
                </a:moveTo>
                <a:lnTo>
                  <a:pt x="513" y="145"/>
                </a:lnTo>
                <a:lnTo>
                  <a:pt x="513" y="143"/>
                </a:lnTo>
                <a:lnTo>
                  <a:pt x="515" y="143"/>
                </a:lnTo>
                <a:lnTo>
                  <a:pt x="515" y="145"/>
                </a:lnTo>
                <a:close/>
                <a:moveTo>
                  <a:pt x="512" y="145"/>
                </a:moveTo>
                <a:lnTo>
                  <a:pt x="510" y="145"/>
                </a:lnTo>
                <a:lnTo>
                  <a:pt x="510" y="143"/>
                </a:lnTo>
                <a:lnTo>
                  <a:pt x="512" y="143"/>
                </a:lnTo>
                <a:lnTo>
                  <a:pt x="512" y="145"/>
                </a:lnTo>
                <a:close/>
                <a:moveTo>
                  <a:pt x="508" y="145"/>
                </a:moveTo>
                <a:lnTo>
                  <a:pt x="506" y="145"/>
                </a:lnTo>
                <a:lnTo>
                  <a:pt x="506" y="143"/>
                </a:lnTo>
                <a:lnTo>
                  <a:pt x="508" y="143"/>
                </a:lnTo>
                <a:lnTo>
                  <a:pt x="508" y="145"/>
                </a:lnTo>
                <a:close/>
                <a:moveTo>
                  <a:pt x="504" y="145"/>
                </a:moveTo>
                <a:lnTo>
                  <a:pt x="502" y="145"/>
                </a:lnTo>
                <a:lnTo>
                  <a:pt x="502" y="143"/>
                </a:lnTo>
                <a:lnTo>
                  <a:pt x="504" y="143"/>
                </a:lnTo>
                <a:lnTo>
                  <a:pt x="504" y="145"/>
                </a:lnTo>
                <a:close/>
                <a:moveTo>
                  <a:pt x="500" y="145"/>
                </a:moveTo>
                <a:lnTo>
                  <a:pt x="498" y="145"/>
                </a:lnTo>
                <a:lnTo>
                  <a:pt x="498" y="143"/>
                </a:lnTo>
                <a:lnTo>
                  <a:pt x="500" y="143"/>
                </a:lnTo>
                <a:lnTo>
                  <a:pt x="500" y="145"/>
                </a:lnTo>
                <a:close/>
                <a:moveTo>
                  <a:pt x="496" y="145"/>
                </a:moveTo>
                <a:lnTo>
                  <a:pt x="494" y="145"/>
                </a:lnTo>
                <a:lnTo>
                  <a:pt x="494" y="143"/>
                </a:lnTo>
                <a:lnTo>
                  <a:pt x="496" y="143"/>
                </a:lnTo>
                <a:lnTo>
                  <a:pt x="496" y="145"/>
                </a:lnTo>
                <a:close/>
                <a:moveTo>
                  <a:pt x="492" y="145"/>
                </a:moveTo>
                <a:lnTo>
                  <a:pt x="490" y="145"/>
                </a:lnTo>
                <a:lnTo>
                  <a:pt x="490" y="143"/>
                </a:lnTo>
                <a:lnTo>
                  <a:pt x="492" y="143"/>
                </a:lnTo>
                <a:lnTo>
                  <a:pt x="492" y="145"/>
                </a:lnTo>
                <a:close/>
                <a:moveTo>
                  <a:pt x="488" y="145"/>
                </a:moveTo>
                <a:lnTo>
                  <a:pt x="487" y="145"/>
                </a:lnTo>
                <a:lnTo>
                  <a:pt x="487" y="143"/>
                </a:lnTo>
                <a:lnTo>
                  <a:pt x="488" y="143"/>
                </a:lnTo>
                <a:lnTo>
                  <a:pt x="488" y="145"/>
                </a:lnTo>
                <a:close/>
                <a:moveTo>
                  <a:pt x="485" y="145"/>
                </a:moveTo>
                <a:lnTo>
                  <a:pt x="483" y="145"/>
                </a:lnTo>
                <a:lnTo>
                  <a:pt x="483" y="143"/>
                </a:lnTo>
                <a:lnTo>
                  <a:pt x="485" y="143"/>
                </a:lnTo>
                <a:lnTo>
                  <a:pt x="485" y="145"/>
                </a:lnTo>
                <a:close/>
                <a:moveTo>
                  <a:pt x="481" y="145"/>
                </a:moveTo>
                <a:lnTo>
                  <a:pt x="479" y="145"/>
                </a:lnTo>
                <a:lnTo>
                  <a:pt x="479" y="143"/>
                </a:lnTo>
                <a:lnTo>
                  <a:pt x="481" y="143"/>
                </a:lnTo>
                <a:lnTo>
                  <a:pt x="481" y="145"/>
                </a:lnTo>
                <a:close/>
                <a:moveTo>
                  <a:pt x="477" y="145"/>
                </a:moveTo>
                <a:lnTo>
                  <a:pt x="475" y="145"/>
                </a:lnTo>
                <a:lnTo>
                  <a:pt x="475" y="143"/>
                </a:lnTo>
                <a:lnTo>
                  <a:pt x="477" y="143"/>
                </a:lnTo>
                <a:lnTo>
                  <a:pt x="477" y="145"/>
                </a:lnTo>
                <a:close/>
                <a:moveTo>
                  <a:pt x="473" y="145"/>
                </a:moveTo>
                <a:lnTo>
                  <a:pt x="471" y="145"/>
                </a:lnTo>
                <a:lnTo>
                  <a:pt x="471" y="143"/>
                </a:lnTo>
                <a:lnTo>
                  <a:pt x="473" y="143"/>
                </a:lnTo>
                <a:lnTo>
                  <a:pt x="473" y="145"/>
                </a:lnTo>
                <a:close/>
                <a:moveTo>
                  <a:pt x="469" y="145"/>
                </a:moveTo>
                <a:lnTo>
                  <a:pt x="467" y="145"/>
                </a:lnTo>
                <a:lnTo>
                  <a:pt x="467" y="143"/>
                </a:lnTo>
                <a:lnTo>
                  <a:pt x="469" y="143"/>
                </a:lnTo>
                <a:lnTo>
                  <a:pt x="469" y="145"/>
                </a:lnTo>
                <a:close/>
                <a:moveTo>
                  <a:pt x="465" y="145"/>
                </a:moveTo>
                <a:lnTo>
                  <a:pt x="464" y="145"/>
                </a:lnTo>
                <a:lnTo>
                  <a:pt x="464" y="143"/>
                </a:lnTo>
                <a:lnTo>
                  <a:pt x="465" y="143"/>
                </a:lnTo>
                <a:lnTo>
                  <a:pt x="465" y="145"/>
                </a:lnTo>
                <a:close/>
                <a:moveTo>
                  <a:pt x="462" y="145"/>
                </a:moveTo>
                <a:lnTo>
                  <a:pt x="460" y="145"/>
                </a:lnTo>
                <a:lnTo>
                  <a:pt x="460" y="143"/>
                </a:lnTo>
                <a:lnTo>
                  <a:pt x="462" y="143"/>
                </a:lnTo>
                <a:lnTo>
                  <a:pt x="462" y="145"/>
                </a:lnTo>
                <a:close/>
                <a:moveTo>
                  <a:pt x="458" y="145"/>
                </a:moveTo>
                <a:lnTo>
                  <a:pt x="456" y="145"/>
                </a:lnTo>
                <a:lnTo>
                  <a:pt x="456" y="143"/>
                </a:lnTo>
                <a:lnTo>
                  <a:pt x="458" y="143"/>
                </a:lnTo>
                <a:lnTo>
                  <a:pt x="458" y="145"/>
                </a:lnTo>
                <a:close/>
                <a:moveTo>
                  <a:pt x="454" y="145"/>
                </a:moveTo>
                <a:lnTo>
                  <a:pt x="452" y="145"/>
                </a:lnTo>
                <a:lnTo>
                  <a:pt x="452" y="143"/>
                </a:lnTo>
                <a:lnTo>
                  <a:pt x="454" y="143"/>
                </a:lnTo>
                <a:lnTo>
                  <a:pt x="454" y="145"/>
                </a:lnTo>
                <a:close/>
                <a:moveTo>
                  <a:pt x="450" y="145"/>
                </a:moveTo>
                <a:lnTo>
                  <a:pt x="448" y="145"/>
                </a:lnTo>
                <a:lnTo>
                  <a:pt x="448" y="143"/>
                </a:lnTo>
                <a:lnTo>
                  <a:pt x="450" y="143"/>
                </a:lnTo>
                <a:lnTo>
                  <a:pt x="450" y="145"/>
                </a:lnTo>
                <a:close/>
                <a:moveTo>
                  <a:pt x="446" y="145"/>
                </a:moveTo>
                <a:lnTo>
                  <a:pt x="444" y="145"/>
                </a:lnTo>
                <a:lnTo>
                  <a:pt x="444" y="143"/>
                </a:lnTo>
                <a:lnTo>
                  <a:pt x="446" y="143"/>
                </a:lnTo>
                <a:lnTo>
                  <a:pt x="446" y="145"/>
                </a:lnTo>
                <a:close/>
                <a:moveTo>
                  <a:pt x="442" y="145"/>
                </a:moveTo>
                <a:lnTo>
                  <a:pt x="440" y="145"/>
                </a:lnTo>
                <a:lnTo>
                  <a:pt x="440" y="143"/>
                </a:lnTo>
                <a:lnTo>
                  <a:pt x="442" y="143"/>
                </a:lnTo>
                <a:lnTo>
                  <a:pt x="442" y="145"/>
                </a:lnTo>
                <a:close/>
                <a:moveTo>
                  <a:pt x="439" y="145"/>
                </a:moveTo>
                <a:lnTo>
                  <a:pt x="437" y="145"/>
                </a:lnTo>
                <a:lnTo>
                  <a:pt x="437" y="143"/>
                </a:lnTo>
                <a:lnTo>
                  <a:pt x="439" y="143"/>
                </a:lnTo>
                <a:lnTo>
                  <a:pt x="439" y="145"/>
                </a:lnTo>
                <a:close/>
                <a:moveTo>
                  <a:pt x="435" y="145"/>
                </a:moveTo>
                <a:lnTo>
                  <a:pt x="433" y="145"/>
                </a:lnTo>
                <a:lnTo>
                  <a:pt x="433" y="143"/>
                </a:lnTo>
                <a:lnTo>
                  <a:pt x="435" y="143"/>
                </a:lnTo>
                <a:lnTo>
                  <a:pt x="435" y="145"/>
                </a:lnTo>
                <a:close/>
                <a:moveTo>
                  <a:pt x="431" y="145"/>
                </a:moveTo>
                <a:lnTo>
                  <a:pt x="429" y="145"/>
                </a:lnTo>
                <a:lnTo>
                  <a:pt x="429" y="143"/>
                </a:lnTo>
                <a:lnTo>
                  <a:pt x="431" y="143"/>
                </a:lnTo>
                <a:lnTo>
                  <a:pt x="431" y="145"/>
                </a:lnTo>
                <a:close/>
                <a:moveTo>
                  <a:pt x="427" y="145"/>
                </a:moveTo>
                <a:lnTo>
                  <a:pt x="425" y="145"/>
                </a:lnTo>
                <a:lnTo>
                  <a:pt x="425" y="143"/>
                </a:lnTo>
                <a:lnTo>
                  <a:pt x="427" y="143"/>
                </a:lnTo>
                <a:lnTo>
                  <a:pt x="427" y="145"/>
                </a:lnTo>
                <a:close/>
                <a:moveTo>
                  <a:pt x="423" y="145"/>
                </a:moveTo>
                <a:lnTo>
                  <a:pt x="421" y="145"/>
                </a:lnTo>
                <a:lnTo>
                  <a:pt x="421" y="143"/>
                </a:lnTo>
                <a:lnTo>
                  <a:pt x="423" y="143"/>
                </a:lnTo>
                <a:lnTo>
                  <a:pt x="423" y="145"/>
                </a:lnTo>
                <a:close/>
                <a:moveTo>
                  <a:pt x="419" y="145"/>
                </a:moveTo>
                <a:lnTo>
                  <a:pt x="417" y="145"/>
                </a:lnTo>
                <a:lnTo>
                  <a:pt x="417" y="143"/>
                </a:lnTo>
                <a:lnTo>
                  <a:pt x="419" y="143"/>
                </a:lnTo>
                <a:lnTo>
                  <a:pt x="419" y="145"/>
                </a:lnTo>
                <a:close/>
                <a:moveTo>
                  <a:pt x="415" y="145"/>
                </a:moveTo>
                <a:lnTo>
                  <a:pt x="414" y="145"/>
                </a:lnTo>
                <a:lnTo>
                  <a:pt x="414" y="143"/>
                </a:lnTo>
                <a:lnTo>
                  <a:pt x="415" y="143"/>
                </a:lnTo>
                <a:lnTo>
                  <a:pt x="415" y="145"/>
                </a:lnTo>
                <a:close/>
                <a:moveTo>
                  <a:pt x="412" y="145"/>
                </a:moveTo>
                <a:lnTo>
                  <a:pt x="410" y="145"/>
                </a:lnTo>
                <a:lnTo>
                  <a:pt x="410" y="143"/>
                </a:lnTo>
                <a:lnTo>
                  <a:pt x="412" y="143"/>
                </a:lnTo>
                <a:lnTo>
                  <a:pt x="412" y="145"/>
                </a:lnTo>
                <a:close/>
                <a:moveTo>
                  <a:pt x="408" y="145"/>
                </a:moveTo>
                <a:lnTo>
                  <a:pt x="406" y="145"/>
                </a:lnTo>
                <a:lnTo>
                  <a:pt x="406" y="143"/>
                </a:lnTo>
                <a:lnTo>
                  <a:pt x="408" y="143"/>
                </a:lnTo>
                <a:lnTo>
                  <a:pt x="408" y="145"/>
                </a:lnTo>
                <a:close/>
                <a:moveTo>
                  <a:pt x="404" y="145"/>
                </a:moveTo>
                <a:lnTo>
                  <a:pt x="402" y="145"/>
                </a:lnTo>
                <a:lnTo>
                  <a:pt x="402" y="143"/>
                </a:lnTo>
                <a:lnTo>
                  <a:pt x="404" y="143"/>
                </a:lnTo>
                <a:lnTo>
                  <a:pt x="404" y="145"/>
                </a:lnTo>
                <a:close/>
                <a:moveTo>
                  <a:pt x="400" y="145"/>
                </a:moveTo>
                <a:lnTo>
                  <a:pt x="398" y="145"/>
                </a:lnTo>
                <a:lnTo>
                  <a:pt x="398" y="143"/>
                </a:lnTo>
                <a:lnTo>
                  <a:pt x="400" y="143"/>
                </a:lnTo>
                <a:lnTo>
                  <a:pt x="400" y="145"/>
                </a:lnTo>
                <a:close/>
                <a:moveTo>
                  <a:pt x="396" y="145"/>
                </a:moveTo>
                <a:lnTo>
                  <a:pt x="394" y="145"/>
                </a:lnTo>
                <a:lnTo>
                  <a:pt x="394" y="143"/>
                </a:lnTo>
                <a:lnTo>
                  <a:pt x="396" y="143"/>
                </a:lnTo>
                <a:lnTo>
                  <a:pt x="396" y="145"/>
                </a:lnTo>
                <a:close/>
                <a:moveTo>
                  <a:pt x="392" y="145"/>
                </a:moveTo>
                <a:lnTo>
                  <a:pt x="391" y="145"/>
                </a:lnTo>
                <a:lnTo>
                  <a:pt x="391" y="143"/>
                </a:lnTo>
                <a:lnTo>
                  <a:pt x="392" y="143"/>
                </a:lnTo>
                <a:lnTo>
                  <a:pt x="392" y="145"/>
                </a:lnTo>
                <a:close/>
                <a:moveTo>
                  <a:pt x="389" y="145"/>
                </a:moveTo>
                <a:lnTo>
                  <a:pt x="387" y="145"/>
                </a:lnTo>
                <a:lnTo>
                  <a:pt x="387" y="143"/>
                </a:lnTo>
                <a:lnTo>
                  <a:pt x="389" y="143"/>
                </a:lnTo>
                <a:lnTo>
                  <a:pt x="389" y="145"/>
                </a:lnTo>
                <a:close/>
                <a:moveTo>
                  <a:pt x="385" y="145"/>
                </a:moveTo>
                <a:lnTo>
                  <a:pt x="383" y="145"/>
                </a:lnTo>
                <a:lnTo>
                  <a:pt x="383" y="143"/>
                </a:lnTo>
                <a:lnTo>
                  <a:pt x="385" y="143"/>
                </a:lnTo>
                <a:lnTo>
                  <a:pt x="385" y="145"/>
                </a:lnTo>
                <a:close/>
                <a:moveTo>
                  <a:pt x="381" y="145"/>
                </a:moveTo>
                <a:lnTo>
                  <a:pt x="379" y="145"/>
                </a:lnTo>
                <a:lnTo>
                  <a:pt x="379" y="143"/>
                </a:lnTo>
                <a:lnTo>
                  <a:pt x="381" y="143"/>
                </a:lnTo>
                <a:lnTo>
                  <a:pt x="381" y="145"/>
                </a:lnTo>
                <a:close/>
                <a:moveTo>
                  <a:pt x="377" y="145"/>
                </a:moveTo>
                <a:lnTo>
                  <a:pt x="375" y="145"/>
                </a:lnTo>
                <a:lnTo>
                  <a:pt x="375" y="143"/>
                </a:lnTo>
                <a:lnTo>
                  <a:pt x="377" y="143"/>
                </a:lnTo>
                <a:lnTo>
                  <a:pt x="377" y="145"/>
                </a:lnTo>
                <a:close/>
                <a:moveTo>
                  <a:pt x="373" y="145"/>
                </a:moveTo>
                <a:lnTo>
                  <a:pt x="371" y="145"/>
                </a:lnTo>
                <a:lnTo>
                  <a:pt x="371" y="143"/>
                </a:lnTo>
                <a:lnTo>
                  <a:pt x="373" y="143"/>
                </a:lnTo>
                <a:lnTo>
                  <a:pt x="373" y="145"/>
                </a:lnTo>
                <a:close/>
                <a:moveTo>
                  <a:pt x="369" y="145"/>
                </a:moveTo>
                <a:lnTo>
                  <a:pt x="367" y="145"/>
                </a:lnTo>
                <a:lnTo>
                  <a:pt x="367" y="143"/>
                </a:lnTo>
                <a:lnTo>
                  <a:pt x="369" y="143"/>
                </a:lnTo>
                <a:lnTo>
                  <a:pt x="369" y="145"/>
                </a:lnTo>
                <a:close/>
                <a:moveTo>
                  <a:pt x="366" y="145"/>
                </a:moveTo>
                <a:lnTo>
                  <a:pt x="364" y="145"/>
                </a:lnTo>
                <a:lnTo>
                  <a:pt x="364" y="143"/>
                </a:lnTo>
                <a:lnTo>
                  <a:pt x="366" y="143"/>
                </a:lnTo>
                <a:lnTo>
                  <a:pt x="366" y="145"/>
                </a:lnTo>
                <a:close/>
                <a:moveTo>
                  <a:pt x="362" y="145"/>
                </a:moveTo>
                <a:lnTo>
                  <a:pt x="360" y="145"/>
                </a:lnTo>
                <a:lnTo>
                  <a:pt x="360" y="143"/>
                </a:lnTo>
                <a:lnTo>
                  <a:pt x="362" y="143"/>
                </a:lnTo>
                <a:lnTo>
                  <a:pt x="362" y="145"/>
                </a:lnTo>
                <a:close/>
                <a:moveTo>
                  <a:pt x="358" y="145"/>
                </a:moveTo>
                <a:lnTo>
                  <a:pt x="356" y="145"/>
                </a:lnTo>
                <a:lnTo>
                  <a:pt x="356" y="143"/>
                </a:lnTo>
                <a:lnTo>
                  <a:pt x="358" y="143"/>
                </a:lnTo>
                <a:lnTo>
                  <a:pt x="358" y="145"/>
                </a:lnTo>
                <a:close/>
                <a:moveTo>
                  <a:pt x="354" y="145"/>
                </a:moveTo>
                <a:lnTo>
                  <a:pt x="352" y="145"/>
                </a:lnTo>
                <a:lnTo>
                  <a:pt x="352" y="143"/>
                </a:lnTo>
                <a:lnTo>
                  <a:pt x="354" y="143"/>
                </a:lnTo>
                <a:lnTo>
                  <a:pt x="354" y="145"/>
                </a:lnTo>
                <a:close/>
                <a:moveTo>
                  <a:pt x="350" y="145"/>
                </a:moveTo>
                <a:lnTo>
                  <a:pt x="348" y="145"/>
                </a:lnTo>
                <a:lnTo>
                  <a:pt x="348" y="143"/>
                </a:lnTo>
                <a:lnTo>
                  <a:pt x="350" y="143"/>
                </a:lnTo>
                <a:lnTo>
                  <a:pt x="350" y="145"/>
                </a:lnTo>
                <a:close/>
                <a:moveTo>
                  <a:pt x="346" y="145"/>
                </a:moveTo>
                <a:lnTo>
                  <a:pt x="344" y="145"/>
                </a:lnTo>
                <a:lnTo>
                  <a:pt x="344" y="143"/>
                </a:lnTo>
                <a:lnTo>
                  <a:pt x="346" y="143"/>
                </a:lnTo>
                <a:lnTo>
                  <a:pt x="346" y="145"/>
                </a:lnTo>
                <a:close/>
                <a:moveTo>
                  <a:pt x="342" y="145"/>
                </a:moveTo>
                <a:lnTo>
                  <a:pt x="341" y="145"/>
                </a:lnTo>
                <a:lnTo>
                  <a:pt x="341" y="143"/>
                </a:lnTo>
                <a:lnTo>
                  <a:pt x="342" y="143"/>
                </a:lnTo>
                <a:lnTo>
                  <a:pt x="342" y="145"/>
                </a:lnTo>
                <a:close/>
                <a:moveTo>
                  <a:pt x="339" y="145"/>
                </a:moveTo>
                <a:lnTo>
                  <a:pt x="337" y="145"/>
                </a:lnTo>
                <a:lnTo>
                  <a:pt x="337" y="143"/>
                </a:lnTo>
                <a:lnTo>
                  <a:pt x="339" y="143"/>
                </a:lnTo>
                <a:lnTo>
                  <a:pt x="339" y="145"/>
                </a:lnTo>
                <a:close/>
                <a:moveTo>
                  <a:pt x="335" y="145"/>
                </a:moveTo>
                <a:lnTo>
                  <a:pt x="333" y="145"/>
                </a:lnTo>
                <a:lnTo>
                  <a:pt x="333" y="143"/>
                </a:lnTo>
                <a:lnTo>
                  <a:pt x="335" y="143"/>
                </a:lnTo>
                <a:lnTo>
                  <a:pt x="335" y="145"/>
                </a:lnTo>
                <a:close/>
                <a:moveTo>
                  <a:pt x="331" y="145"/>
                </a:moveTo>
                <a:lnTo>
                  <a:pt x="329" y="145"/>
                </a:lnTo>
                <a:lnTo>
                  <a:pt x="329" y="143"/>
                </a:lnTo>
                <a:lnTo>
                  <a:pt x="331" y="143"/>
                </a:lnTo>
                <a:lnTo>
                  <a:pt x="331" y="145"/>
                </a:lnTo>
                <a:close/>
                <a:moveTo>
                  <a:pt x="327" y="145"/>
                </a:moveTo>
                <a:lnTo>
                  <a:pt x="325" y="145"/>
                </a:lnTo>
                <a:lnTo>
                  <a:pt x="325" y="143"/>
                </a:lnTo>
                <a:lnTo>
                  <a:pt x="327" y="143"/>
                </a:lnTo>
                <a:lnTo>
                  <a:pt x="327" y="145"/>
                </a:lnTo>
                <a:close/>
                <a:moveTo>
                  <a:pt x="323" y="145"/>
                </a:moveTo>
                <a:lnTo>
                  <a:pt x="321" y="145"/>
                </a:lnTo>
                <a:lnTo>
                  <a:pt x="321" y="143"/>
                </a:lnTo>
                <a:lnTo>
                  <a:pt x="323" y="143"/>
                </a:lnTo>
                <a:lnTo>
                  <a:pt x="323" y="145"/>
                </a:lnTo>
                <a:close/>
                <a:moveTo>
                  <a:pt x="319" y="145"/>
                </a:moveTo>
                <a:lnTo>
                  <a:pt x="318" y="145"/>
                </a:lnTo>
                <a:lnTo>
                  <a:pt x="318" y="143"/>
                </a:lnTo>
                <a:lnTo>
                  <a:pt x="319" y="143"/>
                </a:lnTo>
                <a:lnTo>
                  <a:pt x="319" y="145"/>
                </a:lnTo>
                <a:close/>
                <a:moveTo>
                  <a:pt x="316" y="145"/>
                </a:moveTo>
                <a:lnTo>
                  <a:pt x="314" y="145"/>
                </a:lnTo>
                <a:lnTo>
                  <a:pt x="314" y="143"/>
                </a:lnTo>
                <a:lnTo>
                  <a:pt x="316" y="143"/>
                </a:lnTo>
                <a:lnTo>
                  <a:pt x="316" y="145"/>
                </a:lnTo>
                <a:close/>
                <a:moveTo>
                  <a:pt x="312" y="145"/>
                </a:moveTo>
                <a:lnTo>
                  <a:pt x="310" y="145"/>
                </a:lnTo>
                <a:lnTo>
                  <a:pt x="310" y="143"/>
                </a:lnTo>
                <a:lnTo>
                  <a:pt x="312" y="143"/>
                </a:lnTo>
                <a:lnTo>
                  <a:pt x="312" y="145"/>
                </a:lnTo>
                <a:close/>
                <a:moveTo>
                  <a:pt x="308" y="145"/>
                </a:moveTo>
                <a:lnTo>
                  <a:pt x="306" y="145"/>
                </a:lnTo>
                <a:lnTo>
                  <a:pt x="306" y="143"/>
                </a:lnTo>
                <a:lnTo>
                  <a:pt x="308" y="143"/>
                </a:lnTo>
                <a:lnTo>
                  <a:pt x="308" y="145"/>
                </a:lnTo>
                <a:close/>
                <a:moveTo>
                  <a:pt x="304" y="145"/>
                </a:moveTo>
                <a:lnTo>
                  <a:pt x="302" y="145"/>
                </a:lnTo>
                <a:lnTo>
                  <a:pt x="302" y="143"/>
                </a:lnTo>
                <a:lnTo>
                  <a:pt x="304" y="143"/>
                </a:lnTo>
                <a:lnTo>
                  <a:pt x="304" y="145"/>
                </a:lnTo>
                <a:close/>
                <a:moveTo>
                  <a:pt x="300" y="145"/>
                </a:moveTo>
                <a:lnTo>
                  <a:pt x="298" y="145"/>
                </a:lnTo>
                <a:lnTo>
                  <a:pt x="298" y="143"/>
                </a:lnTo>
                <a:lnTo>
                  <a:pt x="300" y="143"/>
                </a:lnTo>
                <a:lnTo>
                  <a:pt x="300" y="145"/>
                </a:lnTo>
                <a:close/>
                <a:moveTo>
                  <a:pt x="296" y="145"/>
                </a:moveTo>
                <a:lnTo>
                  <a:pt x="294" y="145"/>
                </a:lnTo>
                <a:lnTo>
                  <a:pt x="294" y="143"/>
                </a:lnTo>
                <a:lnTo>
                  <a:pt x="296" y="143"/>
                </a:lnTo>
                <a:lnTo>
                  <a:pt x="296" y="145"/>
                </a:lnTo>
                <a:close/>
                <a:moveTo>
                  <a:pt x="293" y="145"/>
                </a:moveTo>
                <a:lnTo>
                  <a:pt x="291" y="145"/>
                </a:lnTo>
                <a:lnTo>
                  <a:pt x="291" y="143"/>
                </a:lnTo>
                <a:lnTo>
                  <a:pt x="293" y="143"/>
                </a:lnTo>
                <a:lnTo>
                  <a:pt x="293" y="145"/>
                </a:lnTo>
                <a:close/>
                <a:moveTo>
                  <a:pt x="289" y="145"/>
                </a:moveTo>
                <a:lnTo>
                  <a:pt x="287" y="145"/>
                </a:lnTo>
                <a:lnTo>
                  <a:pt x="287" y="143"/>
                </a:lnTo>
                <a:lnTo>
                  <a:pt x="289" y="143"/>
                </a:lnTo>
                <a:lnTo>
                  <a:pt x="289" y="145"/>
                </a:lnTo>
                <a:close/>
                <a:moveTo>
                  <a:pt x="285" y="145"/>
                </a:moveTo>
                <a:lnTo>
                  <a:pt x="283" y="145"/>
                </a:lnTo>
                <a:lnTo>
                  <a:pt x="283" y="143"/>
                </a:lnTo>
                <a:lnTo>
                  <a:pt x="285" y="143"/>
                </a:lnTo>
                <a:lnTo>
                  <a:pt x="285" y="145"/>
                </a:lnTo>
                <a:close/>
                <a:moveTo>
                  <a:pt x="281" y="145"/>
                </a:moveTo>
                <a:lnTo>
                  <a:pt x="279" y="145"/>
                </a:lnTo>
                <a:lnTo>
                  <a:pt x="279" y="143"/>
                </a:lnTo>
                <a:lnTo>
                  <a:pt x="281" y="143"/>
                </a:lnTo>
                <a:lnTo>
                  <a:pt x="281" y="145"/>
                </a:lnTo>
                <a:close/>
                <a:moveTo>
                  <a:pt x="277" y="145"/>
                </a:moveTo>
                <a:lnTo>
                  <a:pt x="275" y="145"/>
                </a:lnTo>
                <a:lnTo>
                  <a:pt x="275" y="143"/>
                </a:lnTo>
                <a:lnTo>
                  <a:pt x="277" y="143"/>
                </a:lnTo>
                <a:lnTo>
                  <a:pt x="277" y="145"/>
                </a:lnTo>
                <a:close/>
                <a:moveTo>
                  <a:pt x="273" y="145"/>
                </a:moveTo>
                <a:lnTo>
                  <a:pt x="271" y="145"/>
                </a:lnTo>
                <a:lnTo>
                  <a:pt x="271" y="143"/>
                </a:lnTo>
                <a:lnTo>
                  <a:pt x="273" y="143"/>
                </a:lnTo>
                <a:lnTo>
                  <a:pt x="273" y="145"/>
                </a:lnTo>
                <a:close/>
                <a:moveTo>
                  <a:pt x="269" y="145"/>
                </a:moveTo>
                <a:lnTo>
                  <a:pt x="268" y="145"/>
                </a:lnTo>
                <a:lnTo>
                  <a:pt x="268" y="143"/>
                </a:lnTo>
                <a:lnTo>
                  <a:pt x="269" y="143"/>
                </a:lnTo>
                <a:lnTo>
                  <a:pt x="269" y="145"/>
                </a:lnTo>
                <a:close/>
                <a:moveTo>
                  <a:pt x="266" y="145"/>
                </a:moveTo>
                <a:lnTo>
                  <a:pt x="264" y="145"/>
                </a:lnTo>
                <a:lnTo>
                  <a:pt x="264" y="143"/>
                </a:lnTo>
                <a:lnTo>
                  <a:pt x="266" y="143"/>
                </a:lnTo>
                <a:lnTo>
                  <a:pt x="266" y="145"/>
                </a:lnTo>
                <a:close/>
                <a:moveTo>
                  <a:pt x="262" y="145"/>
                </a:moveTo>
                <a:lnTo>
                  <a:pt x="260" y="145"/>
                </a:lnTo>
                <a:lnTo>
                  <a:pt x="260" y="143"/>
                </a:lnTo>
                <a:lnTo>
                  <a:pt x="262" y="143"/>
                </a:lnTo>
                <a:lnTo>
                  <a:pt x="262" y="145"/>
                </a:lnTo>
                <a:close/>
                <a:moveTo>
                  <a:pt x="258" y="145"/>
                </a:moveTo>
                <a:lnTo>
                  <a:pt x="256" y="145"/>
                </a:lnTo>
                <a:lnTo>
                  <a:pt x="256" y="143"/>
                </a:lnTo>
                <a:lnTo>
                  <a:pt x="258" y="143"/>
                </a:lnTo>
                <a:lnTo>
                  <a:pt x="258" y="145"/>
                </a:lnTo>
                <a:close/>
                <a:moveTo>
                  <a:pt x="254" y="145"/>
                </a:moveTo>
                <a:lnTo>
                  <a:pt x="252" y="145"/>
                </a:lnTo>
                <a:lnTo>
                  <a:pt x="252" y="143"/>
                </a:lnTo>
                <a:lnTo>
                  <a:pt x="254" y="143"/>
                </a:lnTo>
                <a:lnTo>
                  <a:pt x="254" y="145"/>
                </a:lnTo>
                <a:close/>
                <a:moveTo>
                  <a:pt x="250" y="145"/>
                </a:moveTo>
                <a:lnTo>
                  <a:pt x="248" y="145"/>
                </a:lnTo>
                <a:lnTo>
                  <a:pt x="248" y="143"/>
                </a:lnTo>
                <a:lnTo>
                  <a:pt x="250" y="143"/>
                </a:lnTo>
                <a:lnTo>
                  <a:pt x="250" y="145"/>
                </a:lnTo>
                <a:close/>
                <a:moveTo>
                  <a:pt x="246" y="145"/>
                </a:moveTo>
                <a:lnTo>
                  <a:pt x="245" y="145"/>
                </a:lnTo>
                <a:lnTo>
                  <a:pt x="245" y="143"/>
                </a:lnTo>
                <a:lnTo>
                  <a:pt x="246" y="143"/>
                </a:lnTo>
                <a:lnTo>
                  <a:pt x="246" y="145"/>
                </a:lnTo>
                <a:close/>
                <a:moveTo>
                  <a:pt x="243" y="145"/>
                </a:moveTo>
                <a:lnTo>
                  <a:pt x="241" y="145"/>
                </a:lnTo>
                <a:lnTo>
                  <a:pt x="241" y="143"/>
                </a:lnTo>
                <a:lnTo>
                  <a:pt x="243" y="143"/>
                </a:lnTo>
                <a:lnTo>
                  <a:pt x="243" y="145"/>
                </a:lnTo>
                <a:close/>
                <a:moveTo>
                  <a:pt x="239" y="145"/>
                </a:moveTo>
                <a:lnTo>
                  <a:pt x="237" y="145"/>
                </a:lnTo>
                <a:lnTo>
                  <a:pt x="237" y="143"/>
                </a:lnTo>
                <a:lnTo>
                  <a:pt x="239" y="143"/>
                </a:lnTo>
                <a:lnTo>
                  <a:pt x="239" y="145"/>
                </a:lnTo>
                <a:close/>
                <a:moveTo>
                  <a:pt x="235" y="145"/>
                </a:moveTo>
                <a:lnTo>
                  <a:pt x="233" y="145"/>
                </a:lnTo>
                <a:lnTo>
                  <a:pt x="233" y="143"/>
                </a:lnTo>
                <a:lnTo>
                  <a:pt x="235" y="143"/>
                </a:lnTo>
                <a:lnTo>
                  <a:pt x="235" y="145"/>
                </a:lnTo>
                <a:close/>
                <a:moveTo>
                  <a:pt x="231" y="145"/>
                </a:moveTo>
                <a:lnTo>
                  <a:pt x="229" y="145"/>
                </a:lnTo>
                <a:lnTo>
                  <a:pt x="229" y="143"/>
                </a:lnTo>
                <a:lnTo>
                  <a:pt x="231" y="143"/>
                </a:lnTo>
                <a:lnTo>
                  <a:pt x="231" y="145"/>
                </a:lnTo>
                <a:close/>
                <a:moveTo>
                  <a:pt x="227" y="145"/>
                </a:moveTo>
                <a:lnTo>
                  <a:pt x="225" y="145"/>
                </a:lnTo>
                <a:lnTo>
                  <a:pt x="225" y="143"/>
                </a:lnTo>
                <a:lnTo>
                  <a:pt x="227" y="143"/>
                </a:lnTo>
                <a:lnTo>
                  <a:pt x="227" y="145"/>
                </a:lnTo>
                <a:close/>
                <a:moveTo>
                  <a:pt x="223" y="145"/>
                </a:moveTo>
                <a:lnTo>
                  <a:pt x="221" y="145"/>
                </a:lnTo>
                <a:lnTo>
                  <a:pt x="221" y="143"/>
                </a:lnTo>
                <a:lnTo>
                  <a:pt x="223" y="143"/>
                </a:lnTo>
                <a:lnTo>
                  <a:pt x="223" y="145"/>
                </a:lnTo>
                <a:close/>
                <a:moveTo>
                  <a:pt x="220" y="145"/>
                </a:moveTo>
                <a:lnTo>
                  <a:pt x="218" y="145"/>
                </a:lnTo>
                <a:lnTo>
                  <a:pt x="218" y="143"/>
                </a:lnTo>
                <a:lnTo>
                  <a:pt x="220" y="143"/>
                </a:lnTo>
                <a:lnTo>
                  <a:pt x="220" y="145"/>
                </a:lnTo>
                <a:close/>
                <a:moveTo>
                  <a:pt x="216" y="145"/>
                </a:moveTo>
                <a:lnTo>
                  <a:pt x="214" y="145"/>
                </a:lnTo>
                <a:lnTo>
                  <a:pt x="214" y="143"/>
                </a:lnTo>
                <a:lnTo>
                  <a:pt x="216" y="143"/>
                </a:lnTo>
                <a:lnTo>
                  <a:pt x="216" y="145"/>
                </a:lnTo>
                <a:close/>
                <a:moveTo>
                  <a:pt x="212" y="145"/>
                </a:moveTo>
                <a:lnTo>
                  <a:pt x="210" y="145"/>
                </a:lnTo>
                <a:lnTo>
                  <a:pt x="210" y="143"/>
                </a:lnTo>
                <a:lnTo>
                  <a:pt x="212" y="143"/>
                </a:lnTo>
                <a:lnTo>
                  <a:pt x="212" y="145"/>
                </a:lnTo>
                <a:close/>
                <a:moveTo>
                  <a:pt x="208" y="145"/>
                </a:moveTo>
                <a:lnTo>
                  <a:pt x="206" y="145"/>
                </a:lnTo>
                <a:lnTo>
                  <a:pt x="206" y="143"/>
                </a:lnTo>
                <a:lnTo>
                  <a:pt x="208" y="143"/>
                </a:lnTo>
                <a:lnTo>
                  <a:pt x="208" y="145"/>
                </a:lnTo>
                <a:close/>
                <a:moveTo>
                  <a:pt x="204" y="145"/>
                </a:moveTo>
                <a:lnTo>
                  <a:pt x="202" y="145"/>
                </a:lnTo>
                <a:lnTo>
                  <a:pt x="202" y="143"/>
                </a:lnTo>
                <a:lnTo>
                  <a:pt x="204" y="143"/>
                </a:lnTo>
                <a:lnTo>
                  <a:pt x="204" y="145"/>
                </a:lnTo>
                <a:close/>
                <a:moveTo>
                  <a:pt x="200" y="145"/>
                </a:moveTo>
                <a:lnTo>
                  <a:pt x="198" y="145"/>
                </a:lnTo>
                <a:lnTo>
                  <a:pt x="198" y="143"/>
                </a:lnTo>
                <a:lnTo>
                  <a:pt x="200" y="143"/>
                </a:lnTo>
                <a:lnTo>
                  <a:pt x="200" y="145"/>
                </a:lnTo>
                <a:close/>
                <a:moveTo>
                  <a:pt x="196" y="145"/>
                </a:moveTo>
                <a:lnTo>
                  <a:pt x="195" y="145"/>
                </a:lnTo>
                <a:lnTo>
                  <a:pt x="195" y="143"/>
                </a:lnTo>
                <a:lnTo>
                  <a:pt x="196" y="143"/>
                </a:lnTo>
                <a:lnTo>
                  <a:pt x="196" y="145"/>
                </a:lnTo>
                <a:close/>
                <a:moveTo>
                  <a:pt x="193" y="145"/>
                </a:moveTo>
                <a:lnTo>
                  <a:pt x="191" y="145"/>
                </a:lnTo>
                <a:lnTo>
                  <a:pt x="191" y="143"/>
                </a:lnTo>
                <a:lnTo>
                  <a:pt x="193" y="143"/>
                </a:lnTo>
                <a:lnTo>
                  <a:pt x="193" y="145"/>
                </a:lnTo>
                <a:close/>
                <a:moveTo>
                  <a:pt x="189" y="145"/>
                </a:moveTo>
                <a:lnTo>
                  <a:pt x="187" y="145"/>
                </a:lnTo>
                <a:lnTo>
                  <a:pt x="187" y="143"/>
                </a:lnTo>
                <a:lnTo>
                  <a:pt x="189" y="143"/>
                </a:lnTo>
                <a:lnTo>
                  <a:pt x="189" y="145"/>
                </a:lnTo>
                <a:close/>
                <a:moveTo>
                  <a:pt x="185" y="145"/>
                </a:moveTo>
                <a:lnTo>
                  <a:pt x="183" y="145"/>
                </a:lnTo>
                <a:lnTo>
                  <a:pt x="183" y="143"/>
                </a:lnTo>
                <a:lnTo>
                  <a:pt x="185" y="143"/>
                </a:lnTo>
                <a:lnTo>
                  <a:pt x="185" y="145"/>
                </a:lnTo>
                <a:close/>
                <a:moveTo>
                  <a:pt x="181" y="145"/>
                </a:moveTo>
                <a:lnTo>
                  <a:pt x="179" y="145"/>
                </a:lnTo>
                <a:lnTo>
                  <a:pt x="179" y="143"/>
                </a:lnTo>
                <a:lnTo>
                  <a:pt x="181" y="143"/>
                </a:lnTo>
                <a:lnTo>
                  <a:pt x="181" y="145"/>
                </a:lnTo>
                <a:close/>
                <a:moveTo>
                  <a:pt x="177" y="145"/>
                </a:moveTo>
                <a:lnTo>
                  <a:pt x="175" y="145"/>
                </a:lnTo>
                <a:lnTo>
                  <a:pt x="175" y="143"/>
                </a:lnTo>
                <a:lnTo>
                  <a:pt x="177" y="143"/>
                </a:lnTo>
                <a:lnTo>
                  <a:pt x="177" y="145"/>
                </a:lnTo>
                <a:close/>
                <a:moveTo>
                  <a:pt x="173" y="145"/>
                </a:moveTo>
                <a:lnTo>
                  <a:pt x="172" y="145"/>
                </a:lnTo>
                <a:lnTo>
                  <a:pt x="172" y="143"/>
                </a:lnTo>
                <a:lnTo>
                  <a:pt x="173" y="143"/>
                </a:lnTo>
                <a:lnTo>
                  <a:pt x="173" y="145"/>
                </a:lnTo>
                <a:close/>
                <a:moveTo>
                  <a:pt x="170" y="145"/>
                </a:moveTo>
                <a:lnTo>
                  <a:pt x="168" y="145"/>
                </a:lnTo>
                <a:lnTo>
                  <a:pt x="168" y="143"/>
                </a:lnTo>
                <a:lnTo>
                  <a:pt x="170" y="143"/>
                </a:lnTo>
                <a:lnTo>
                  <a:pt x="170" y="145"/>
                </a:lnTo>
                <a:close/>
                <a:moveTo>
                  <a:pt x="166" y="145"/>
                </a:moveTo>
                <a:lnTo>
                  <a:pt x="164" y="145"/>
                </a:lnTo>
                <a:lnTo>
                  <a:pt x="164" y="143"/>
                </a:lnTo>
                <a:lnTo>
                  <a:pt x="166" y="143"/>
                </a:lnTo>
                <a:lnTo>
                  <a:pt x="166" y="145"/>
                </a:lnTo>
                <a:close/>
                <a:moveTo>
                  <a:pt x="162" y="145"/>
                </a:moveTo>
                <a:lnTo>
                  <a:pt x="160" y="145"/>
                </a:lnTo>
                <a:lnTo>
                  <a:pt x="160" y="143"/>
                </a:lnTo>
                <a:lnTo>
                  <a:pt x="162" y="143"/>
                </a:lnTo>
                <a:lnTo>
                  <a:pt x="162" y="145"/>
                </a:lnTo>
                <a:close/>
                <a:moveTo>
                  <a:pt x="158" y="145"/>
                </a:moveTo>
                <a:lnTo>
                  <a:pt x="156" y="145"/>
                </a:lnTo>
                <a:lnTo>
                  <a:pt x="156" y="143"/>
                </a:lnTo>
                <a:lnTo>
                  <a:pt x="158" y="143"/>
                </a:lnTo>
                <a:lnTo>
                  <a:pt x="158" y="145"/>
                </a:lnTo>
                <a:close/>
                <a:moveTo>
                  <a:pt x="154" y="145"/>
                </a:moveTo>
                <a:lnTo>
                  <a:pt x="152" y="145"/>
                </a:lnTo>
                <a:lnTo>
                  <a:pt x="152" y="143"/>
                </a:lnTo>
                <a:lnTo>
                  <a:pt x="154" y="143"/>
                </a:lnTo>
                <a:lnTo>
                  <a:pt x="154" y="145"/>
                </a:lnTo>
                <a:close/>
                <a:moveTo>
                  <a:pt x="150" y="145"/>
                </a:moveTo>
                <a:lnTo>
                  <a:pt x="148" y="145"/>
                </a:lnTo>
                <a:lnTo>
                  <a:pt x="148" y="143"/>
                </a:lnTo>
                <a:lnTo>
                  <a:pt x="150" y="143"/>
                </a:lnTo>
                <a:lnTo>
                  <a:pt x="150" y="145"/>
                </a:lnTo>
                <a:close/>
                <a:moveTo>
                  <a:pt x="147" y="145"/>
                </a:moveTo>
                <a:lnTo>
                  <a:pt x="145" y="145"/>
                </a:lnTo>
                <a:lnTo>
                  <a:pt x="145" y="143"/>
                </a:lnTo>
                <a:lnTo>
                  <a:pt x="147" y="143"/>
                </a:lnTo>
                <a:lnTo>
                  <a:pt x="147" y="145"/>
                </a:lnTo>
                <a:close/>
                <a:moveTo>
                  <a:pt x="143" y="145"/>
                </a:moveTo>
                <a:lnTo>
                  <a:pt x="141" y="145"/>
                </a:lnTo>
                <a:lnTo>
                  <a:pt x="141" y="143"/>
                </a:lnTo>
                <a:lnTo>
                  <a:pt x="143" y="143"/>
                </a:lnTo>
                <a:lnTo>
                  <a:pt x="143" y="145"/>
                </a:lnTo>
                <a:close/>
                <a:moveTo>
                  <a:pt x="139" y="145"/>
                </a:moveTo>
                <a:lnTo>
                  <a:pt x="137" y="145"/>
                </a:lnTo>
                <a:lnTo>
                  <a:pt x="137" y="143"/>
                </a:lnTo>
                <a:lnTo>
                  <a:pt x="139" y="143"/>
                </a:lnTo>
                <a:lnTo>
                  <a:pt x="139" y="145"/>
                </a:lnTo>
                <a:close/>
                <a:moveTo>
                  <a:pt x="135" y="145"/>
                </a:moveTo>
                <a:lnTo>
                  <a:pt x="133" y="145"/>
                </a:lnTo>
                <a:lnTo>
                  <a:pt x="133" y="143"/>
                </a:lnTo>
                <a:lnTo>
                  <a:pt x="135" y="143"/>
                </a:lnTo>
                <a:lnTo>
                  <a:pt x="135" y="145"/>
                </a:lnTo>
                <a:close/>
                <a:moveTo>
                  <a:pt x="131" y="145"/>
                </a:moveTo>
                <a:lnTo>
                  <a:pt x="129" y="145"/>
                </a:lnTo>
                <a:lnTo>
                  <a:pt x="129" y="143"/>
                </a:lnTo>
                <a:lnTo>
                  <a:pt x="131" y="143"/>
                </a:lnTo>
                <a:lnTo>
                  <a:pt x="131" y="145"/>
                </a:lnTo>
                <a:close/>
                <a:moveTo>
                  <a:pt x="127" y="145"/>
                </a:moveTo>
                <a:lnTo>
                  <a:pt x="125" y="145"/>
                </a:lnTo>
                <a:lnTo>
                  <a:pt x="125" y="143"/>
                </a:lnTo>
                <a:lnTo>
                  <a:pt x="127" y="143"/>
                </a:lnTo>
                <a:lnTo>
                  <a:pt x="127" y="145"/>
                </a:lnTo>
                <a:close/>
                <a:moveTo>
                  <a:pt x="123" y="145"/>
                </a:moveTo>
                <a:lnTo>
                  <a:pt x="122" y="145"/>
                </a:lnTo>
                <a:lnTo>
                  <a:pt x="122" y="143"/>
                </a:lnTo>
                <a:lnTo>
                  <a:pt x="123" y="143"/>
                </a:lnTo>
                <a:lnTo>
                  <a:pt x="123" y="145"/>
                </a:lnTo>
                <a:close/>
                <a:moveTo>
                  <a:pt x="120" y="145"/>
                </a:moveTo>
                <a:lnTo>
                  <a:pt x="118" y="145"/>
                </a:lnTo>
                <a:lnTo>
                  <a:pt x="118" y="143"/>
                </a:lnTo>
                <a:lnTo>
                  <a:pt x="120" y="143"/>
                </a:lnTo>
                <a:lnTo>
                  <a:pt x="120" y="145"/>
                </a:lnTo>
                <a:close/>
                <a:moveTo>
                  <a:pt x="116" y="145"/>
                </a:moveTo>
                <a:lnTo>
                  <a:pt x="114" y="145"/>
                </a:lnTo>
                <a:lnTo>
                  <a:pt x="114" y="143"/>
                </a:lnTo>
                <a:lnTo>
                  <a:pt x="116" y="143"/>
                </a:lnTo>
                <a:lnTo>
                  <a:pt x="116" y="145"/>
                </a:lnTo>
                <a:close/>
                <a:moveTo>
                  <a:pt x="112" y="145"/>
                </a:moveTo>
                <a:lnTo>
                  <a:pt x="110" y="145"/>
                </a:lnTo>
                <a:lnTo>
                  <a:pt x="110" y="143"/>
                </a:lnTo>
                <a:lnTo>
                  <a:pt x="112" y="143"/>
                </a:lnTo>
                <a:lnTo>
                  <a:pt x="112" y="145"/>
                </a:lnTo>
                <a:close/>
                <a:moveTo>
                  <a:pt x="108" y="145"/>
                </a:moveTo>
                <a:lnTo>
                  <a:pt x="106" y="145"/>
                </a:lnTo>
                <a:lnTo>
                  <a:pt x="106" y="143"/>
                </a:lnTo>
                <a:lnTo>
                  <a:pt x="108" y="143"/>
                </a:lnTo>
                <a:lnTo>
                  <a:pt x="108" y="145"/>
                </a:lnTo>
                <a:close/>
                <a:moveTo>
                  <a:pt x="104" y="145"/>
                </a:moveTo>
                <a:lnTo>
                  <a:pt x="102" y="145"/>
                </a:lnTo>
                <a:lnTo>
                  <a:pt x="102" y="143"/>
                </a:lnTo>
                <a:lnTo>
                  <a:pt x="104" y="143"/>
                </a:lnTo>
                <a:lnTo>
                  <a:pt x="104" y="145"/>
                </a:lnTo>
                <a:close/>
                <a:moveTo>
                  <a:pt x="100" y="145"/>
                </a:moveTo>
                <a:lnTo>
                  <a:pt x="98" y="145"/>
                </a:lnTo>
                <a:lnTo>
                  <a:pt x="98" y="143"/>
                </a:lnTo>
                <a:lnTo>
                  <a:pt x="100" y="143"/>
                </a:lnTo>
                <a:lnTo>
                  <a:pt x="100" y="145"/>
                </a:lnTo>
                <a:close/>
                <a:moveTo>
                  <a:pt x="97" y="145"/>
                </a:moveTo>
                <a:lnTo>
                  <a:pt x="95" y="145"/>
                </a:lnTo>
                <a:lnTo>
                  <a:pt x="95" y="143"/>
                </a:lnTo>
                <a:lnTo>
                  <a:pt x="97" y="143"/>
                </a:lnTo>
                <a:lnTo>
                  <a:pt x="97" y="145"/>
                </a:lnTo>
                <a:close/>
                <a:moveTo>
                  <a:pt x="93" y="145"/>
                </a:moveTo>
                <a:lnTo>
                  <a:pt x="91" y="145"/>
                </a:lnTo>
                <a:lnTo>
                  <a:pt x="91" y="143"/>
                </a:lnTo>
                <a:lnTo>
                  <a:pt x="93" y="143"/>
                </a:lnTo>
                <a:lnTo>
                  <a:pt x="93" y="145"/>
                </a:lnTo>
                <a:close/>
                <a:moveTo>
                  <a:pt x="89" y="145"/>
                </a:moveTo>
                <a:lnTo>
                  <a:pt x="87" y="145"/>
                </a:lnTo>
                <a:lnTo>
                  <a:pt x="87" y="143"/>
                </a:lnTo>
                <a:lnTo>
                  <a:pt x="89" y="143"/>
                </a:lnTo>
                <a:lnTo>
                  <a:pt x="89" y="145"/>
                </a:lnTo>
                <a:close/>
                <a:moveTo>
                  <a:pt x="85" y="145"/>
                </a:moveTo>
                <a:lnTo>
                  <a:pt x="83" y="145"/>
                </a:lnTo>
                <a:lnTo>
                  <a:pt x="83" y="143"/>
                </a:lnTo>
                <a:lnTo>
                  <a:pt x="85" y="143"/>
                </a:lnTo>
                <a:lnTo>
                  <a:pt x="85" y="145"/>
                </a:lnTo>
                <a:close/>
                <a:moveTo>
                  <a:pt x="81" y="145"/>
                </a:moveTo>
                <a:lnTo>
                  <a:pt x="79" y="145"/>
                </a:lnTo>
                <a:lnTo>
                  <a:pt x="79" y="143"/>
                </a:lnTo>
                <a:lnTo>
                  <a:pt x="81" y="143"/>
                </a:lnTo>
                <a:lnTo>
                  <a:pt x="81" y="145"/>
                </a:lnTo>
                <a:close/>
                <a:moveTo>
                  <a:pt x="77" y="145"/>
                </a:moveTo>
                <a:lnTo>
                  <a:pt x="75" y="145"/>
                </a:lnTo>
                <a:lnTo>
                  <a:pt x="75" y="143"/>
                </a:lnTo>
                <a:lnTo>
                  <a:pt x="77" y="143"/>
                </a:lnTo>
                <a:lnTo>
                  <a:pt x="77" y="145"/>
                </a:lnTo>
                <a:close/>
                <a:moveTo>
                  <a:pt x="74" y="145"/>
                </a:moveTo>
                <a:lnTo>
                  <a:pt x="72" y="145"/>
                </a:lnTo>
                <a:lnTo>
                  <a:pt x="72" y="143"/>
                </a:lnTo>
                <a:lnTo>
                  <a:pt x="74" y="143"/>
                </a:lnTo>
                <a:lnTo>
                  <a:pt x="74" y="145"/>
                </a:lnTo>
                <a:close/>
                <a:moveTo>
                  <a:pt x="70" y="145"/>
                </a:moveTo>
                <a:lnTo>
                  <a:pt x="68" y="145"/>
                </a:lnTo>
                <a:lnTo>
                  <a:pt x="68" y="143"/>
                </a:lnTo>
                <a:lnTo>
                  <a:pt x="70" y="143"/>
                </a:lnTo>
                <a:lnTo>
                  <a:pt x="70" y="145"/>
                </a:lnTo>
                <a:close/>
                <a:moveTo>
                  <a:pt x="66" y="145"/>
                </a:moveTo>
                <a:lnTo>
                  <a:pt x="64" y="145"/>
                </a:lnTo>
                <a:lnTo>
                  <a:pt x="64" y="143"/>
                </a:lnTo>
                <a:lnTo>
                  <a:pt x="66" y="143"/>
                </a:lnTo>
                <a:lnTo>
                  <a:pt x="66" y="145"/>
                </a:lnTo>
                <a:close/>
                <a:moveTo>
                  <a:pt x="62" y="145"/>
                </a:moveTo>
                <a:lnTo>
                  <a:pt x="60" y="145"/>
                </a:lnTo>
                <a:lnTo>
                  <a:pt x="60" y="143"/>
                </a:lnTo>
                <a:lnTo>
                  <a:pt x="62" y="143"/>
                </a:lnTo>
                <a:lnTo>
                  <a:pt x="62" y="145"/>
                </a:lnTo>
                <a:close/>
                <a:moveTo>
                  <a:pt x="58" y="145"/>
                </a:moveTo>
                <a:lnTo>
                  <a:pt x="56" y="145"/>
                </a:lnTo>
                <a:lnTo>
                  <a:pt x="56" y="143"/>
                </a:lnTo>
                <a:lnTo>
                  <a:pt x="58" y="143"/>
                </a:lnTo>
                <a:lnTo>
                  <a:pt x="58" y="145"/>
                </a:lnTo>
                <a:close/>
                <a:moveTo>
                  <a:pt x="54" y="145"/>
                </a:moveTo>
                <a:lnTo>
                  <a:pt x="52" y="145"/>
                </a:lnTo>
                <a:lnTo>
                  <a:pt x="52" y="143"/>
                </a:lnTo>
                <a:lnTo>
                  <a:pt x="54" y="143"/>
                </a:lnTo>
                <a:lnTo>
                  <a:pt x="54" y="145"/>
                </a:lnTo>
                <a:close/>
                <a:moveTo>
                  <a:pt x="50" y="145"/>
                </a:moveTo>
                <a:lnTo>
                  <a:pt x="49" y="145"/>
                </a:lnTo>
                <a:lnTo>
                  <a:pt x="49" y="143"/>
                </a:lnTo>
                <a:lnTo>
                  <a:pt x="50" y="143"/>
                </a:lnTo>
                <a:lnTo>
                  <a:pt x="50" y="145"/>
                </a:lnTo>
                <a:close/>
                <a:moveTo>
                  <a:pt x="47" y="145"/>
                </a:moveTo>
                <a:lnTo>
                  <a:pt x="45" y="145"/>
                </a:lnTo>
                <a:lnTo>
                  <a:pt x="45" y="143"/>
                </a:lnTo>
                <a:lnTo>
                  <a:pt x="47" y="143"/>
                </a:lnTo>
                <a:lnTo>
                  <a:pt x="47" y="145"/>
                </a:lnTo>
                <a:close/>
                <a:moveTo>
                  <a:pt x="43" y="145"/>
                </a:moveTo>
                <a:lnTo>
                  <a:pt x="41" y="145"/>
                </a:lnTo>
                <a:lnTo>
                  <a:pt x="41" y="143"/>
                </a:lnTo>
                <a:lnTo>
                  <a:pt x="43" y="143"/>
                </a:lnTo>
                <a:lnTo>
                  <a:pt x="43" y="145"/>
                </a:lnTo>
                <a:close/>
                <a:moveTo>
                  <a:pt x="39" y="145"/>
                </a:moveTo>
                <a:lnTo>
                  <a:pt x="37" y="145"/>
                </a:lnTo>
                <a:lnTo>
                  <a:pt x="37" y="143"/>
                </a:lnTo>
                <a:lnTo>
                  <a:pt x="39" y="143"/>
                </a:lnTo>
                <a:lnTo>
                  <a:pt x="39" y="145"/>
                </a:lnTo>
                <a:close/>
                <a:moveTo>
                  <a:pt x="35" y="145"/>
                </a:moveTo>
                <a:lnTo>
                  <a:pt x="33" y="145"/>
                </a:lnTo>
                <a:lnTo>
                  <a:pt x="33" y="143"/>
                </a:lnTo>
                <a:lnTo>
                  <a:pt x="35" y="143"/>
                </a:lnTo>
                <a:lnTo>
                  <a:pt x="35" y="145"/>
                </a:lnTo>
                <a:close/>
                <a:moveTo>
                  <a:pt x="31" y="145"/>
                </a:moveTo>
                <a:lnTo>
                  <a:pt x="29" y="145"/>
                </a:lnTo>
                <a:lnTo>
                  <a:pt x="29" y="143"/>
                </a:lnTo>
                <a:lnTo>
                  <a:pt x="31" y="143"/>
                </a:lnTo>
                <a:lnTo>
                  <a:pt x="31" y="145"/>
                </a:lnTo>
                <a:close/>
                <a:moveTo>
                  <a:pt x="27" y="145"/>
                </a:moveTo>
                <a:lnTo>
                  <a:pt x="25" y="145"/>
                </a:lnTo>
                <a:lnTo>
                  <a:pt x="25" y="143"/>
                </a:lnTo>
                <a:lnTo>
                  <a:pt x="27" y="143"/>
                </a:lnTo>
                <a:lnTo>
                  <a:pt x="27" y="145"/>
                </a:lnTo>
                <a:close/>
                <a:moveTo>
                  <a:pt x="24" y="145"/>
                </a:moveTo>
                <a:lnTo>
                  <a:pt x="22" y="145"/>
                </a:lnTo>
                <a:lnTo>
                  <a:pt x="22" y="143"/>
                </a:lnTo>
                <a:lnTo>
                  <a:pt x="24" y="143"/>
                </a:lnTo>
                <a:lnTo>
                  <a:pt x="24" y="145"/>
                </a:lnTo>
                <a:close/>
                <a:moveTo>
                  <a:pt x="20" y="145"/>
                </a:moveTo>
                <a:lnTo>
                  <a:pt x="18" y="145"/>
                </a:lnTo>
                <a:lnTo>
                  <a:pt x="18" y="143"/>
                </a:lnTo>
                <a:lnTo>
                  <a:pt x="20" y="143"/>
                </a:lnTo>
                <a:lnTo>
                  <a:pt x="20" y="145"/>
                </a:lnTo>
                <a:close/>
                <a:moveTo>
                  <a:pt x="16" y="145"/>
                </a:moveTo>
                <a:lnTo>
                  <a:pt x="14" y="145"/>
                </a:lnTo>
                <a:lnTo>
                  <a:pt x="14" y="143"/>
                </a:lnTo>
                <a:lnTo>
                  <a:pt x="16" y="143"/>
                </a:lnTo>
                <a:lnTo>
                  <a:pt x="16" y="145"/>
                </a:lnTo>
                <a:close/>
                <a:moveTo>
                  <a:pt x="12" y="145"/>
                </a:moveTo>
                <a:lnTo>
                  <a:pt x="10" y="145"/>
                </a:lnTo>
                <a:lnTo>
                  <a:pt x="10" y="143"/>
                </a:lnTo>
                <a:lnTo>
                  <a:pt x="12" y="143"/>
                </a:lnTo>
                <a:lnTo>
                  <a:pt x="12" y="145"/>
                </a:lnTo>
                <a:close/>
                <a:moveTo>
                  <a:pt x="8" y="145"/>
                </a:moveTo>
                <a:lnTo>
                  <a:pt x="6" y="145"/>
                </a:lnTo>
                <a:lnTo>
                  <a:pt x="6" y="143"/>
                </a:lnTo>
                <a:lnTo>
                  <a:pt x="8" y="143"/>
                </a:lnTo>
                <a:lnTo>
                  <a:pt x="8" y="145"/>
                </a:lnTo>
                <a:close/>
                <a:moveTo>
                  <a:pt x="4" y="145"/>
                </a:moveTo>
                <a:lnTo>
                  <a:pt x="2" y="145"/>
                </a:lnTo>
                <a:lnTo>
                  <a:pt x="2" y="143"/>
                </a:lnTo>
                <a:lnTo>
                  <a:pt x="4" y="143"/>
                </a:lnTo>
                <a:lnTo>
                  <a:pt x="4" y="145"/>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70" name="Rectangle 78"/>
          <p:cNvSpPr>
            <a:spLocks noChangeArrowheads="1"/>
          </p:cNvSpPr>
          <p:nvPr/>
        </p:nvSpPr>
        <p:spPr bwMode="auto">
          <a:xfrm>
            <a:off x="2084388" y="3544888"/>
            <a:ext cx="1177925"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reazione al fuoco </a:t>
            </a:r>
            <a:endParaRPr lang="it-IT" altLang="it-IT" smtClean="0">
              <a:solidFill>
                <a:prstClr val="black"/>
              </a:solidFill>
              <a:latin typeface="Arial" pitchFamily="34" charset="0"/>
              <a:cs typeface="Arial" pitchFamily="34" charset="0"/>
            </a:endParaRPr>
          </a:p>
        </p:txBody>
      </p:sp>
      <p:sp>
        <p:nvSpPr>
          <p:cNvPr id="25671" name="Rectangle 79"/>
          <p:cNvSpPr>
            <a:spLocks noChangeArrowheads="1"/>
          </p:cNvSpPr>
          <p:nvPr/>
        </p:nvSpPr>
        <p:spPr bwMode="auto">
          <a:xfrm>
            <a:off x="3263900" y="354488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72" name="Freeform 80"/>
          <p:cNvSpPr>
            <a:spLocks noEditPoints="1"/>
          </p:cNvSpPr>
          <p:nvPr/>
        </p:nvSpPr>
        <p:spPr bwMode="auto">
          <a:xfrm>
            <a:off x="4505325" y="2889250"/>
            <a:ext cx="115888" cy="76200"/>
          </a:xfrm>
          <a:custGeom>
            <a:avLst/>
            <a:gdLst>
              <a:gd name="T0" fmla="*/ 0 w 73"/>
              <a:gd name="T1" fmla="*/ 2147483647 h 48"/>
              <a:gd name="T2" fmla="*/ 2147483647 w 73"/>
              <a:gd name="T3" fmla="*/ 2147483647 h 48"/>
              <a:gd name="T4" fmla="*/ 2147483647 w 73"/>
              <a:gd name="T5" fmla="*/ 2147483647 h 48"/>
              <a:gd name="T6" fmla="*/ 0 w 73"/>
              <a:gd name="T7" fmla="*/ 2147483647 h 48"/>
              <a:gd name="T8" fmla="*/ 0 w 73"/>
              <a:gd name="T9" fmla="*/ 2147483647 h 48"/>
              <a:gd name="T10" fmla="*/ 2147483647 w 73"/>
              <a:gd name="T11" fmla="*/ 0 h 48"/>
              <a:gd name="T12" fmla="*/ 2147483647 w 73"/>
              <a:gd name="T13" fmla="*/ 2147483647 h 48"/>
              <a:gd name="T14" fmla="*/ 2147483647 w 73"/>
              <a:gd name="T15" fmla="*/ 2147483647 h 48"/>
              <a:gd name="T16" fmla="*/ 2147483647 w 73"/>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48"/>
              <a:gd name="T29" fmla="*/ 73 w 73"/>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48">
                <a:moveTo>
                  <a:pt x="0" y="20"/>
                </a:moveTo>
                <a:lnTo>
                  <a:pt x="33" y="20"/>
                </a:lnTo>
                <a:lnTo>
                  <a:pt x="33" y="28"/>
                </a:lnTo>
                <a:lnTo>
                  <a:pt x="0" y="28"/>
                </a:lnTo>
                <a:lnTo>
                  <a:pt x="0" y="20"/>
                </a:lnTo>
                <a:close/>
                <a:moveTo>
                  <a:pt x="24" y="0"/>
                </a:moveTo>
                <a:lnTo>
                  <a:pt x="73" y="24"/>
                </a:lnTo>
                <a:lnTo>
                  <a:pt x="24" y="48"/>
                </a:lnTo>
                <a:lnTo>
                  <a:pt x="24"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73" name="Rectangle 81"/>
          <p:cNvSpPr>
            <a:spLocks noChangeArrowheads="1"/>
          </p:cNvSpPr>
          <p:nvPr/>
        </p:nvSpPr>
        <p:spPr bwMode="auto">
          <a:xfrm>
            <a:off x="4849813" y="4068763"/>
            <a:ext cx="1371600" cy="4572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74" name="Freeform 82"/>
          <p:cNvSpPr>
            <a:spLocks noEditPoints="1"/>
          </p:cNvSpPr>
          <p:nvPr/>
        </p:nvSpPr>
        <p:spPr bwMode="auto">
          <a:xfrm>
            <a:off x="4848225" y="4067175"/>
            <a:ext cx="1374775" cy="460375"/>
          </a:xfrm>
          <a:custGeom>
            <a:avLst/>
            <a:gdLst>
              <a:gd name="T0" fmla="*/ 2147483647 w 7216"/>
              <a:gd name="T1" fmla="*/ 2147483647 h 2416"/>
              <a:gd name="T2" fmla="*/ 2147483647 w 7216"/>
              <a:gd name="T3" fmla="*/ 2147483647 h 2416"/>
              <a:gd name="T4" fmla="*/ 0 w 7216"/>
              <a:gd name="T5" fmla="*/ 2147483647 h 2416"/>
              <a:gd name="T6" fmla="*/ 2147483647 w 7216"/>
              <a:gd name="T7" fmla="*/ 2147483647 h 2416"/>
              <a:gd name="T8" fmla="*/ 0 w 7216"/>
              <a:gd name="T9" fmla="*/ 2147483647 h 2416"/>
              <a:gd name="T10" fmla="*/ 2147483647 w 7216"/>
              <a:gd name="T11" fmla="*/ 2147483647 h 2416"/>
              <a:gd name="T12" fmla="*/ 0 w 7216"/>
              <a:gd name="T13" fmla="*/ 2147483647 h 2416"/>
              <a:gd name="T14" fmla="*/ 2147483647 w 7216"/>
              <a:gd name="T15" fmla="*/ 2147483647 h 2416"/>
              <a:gd name="T16" fmla="*/ 2147483647 w 7216"/>
              <a:gd name="T17" fmla="*/ 2147483647 h 2416"/>
              <a:gd name="T18" fmla="*/ 2147483647 w 7216"/>
              <a:gd name="T19" fmla="*/ 0 h 2416"/>
              <a:gd name="T20" fmla="*/ 2147483647 w 7216"/>
              <a:gd name="T21" fmla="*/ 2147483647 h 2416"/>
              <a:gd name="T22" fmla="*/ 2147483647 w 7216"/>
              <a:gd name="T23" fmla="*/ 0 h 2416"/>
              <a:gd name="T24" fmla="*/ 2147483647 w 7216"/>
              <a:gd name="T25" fmla="*/ 2147483647 h 2416"/>
              <a:gd name="T26" fmla="*/ 2147483647 w 7216"/>
              <a:gd name="T27" fmla="*/ 0 h 2416"/>
              <a:gd name="T28" fmla="*/ 2147483647 w 7216"/>
              <a:gd name="T29" fmla="*/ 2147483647 h 2416"/>
              <a:gd name="T30" fmla="*/ 2147483647 w 7216"/>
              <a:gd name="T31" fmla="*/ 2147483647 h 2416"/>
              <a:gd name="T32" fmla="*/ 2147483647 w 7216"/>
              <a:gd name="T33" fmla="*/ 0 h 2416"/>
              <a:gd name="T34" fmla="*/ 2147483647 w 7216"/>
              <a:gd name="T35" fmla="*/ 2147483647 h 2416"/>
              <a:gd name="T36" fmla="*/ 2147483647 w 7216"/>
              <a:gd name="T37" fmla="*/ 0 h 2416"/>
              <a:gd name="T38" fmla="*/ 2147483647 w 7216"/>
              <a:gd name="T39" fmla="*/ 2147483647 h 2416"/>
              <a:gd name="T40" fmla="*/ 2147483647 w 7216"/>
              <a:gd name="T41" fmla="*/ 0 h 2416"/>
              <a:gd name="T42" fmla="*/ 2147483647 w 7216"/>
              <a:gd name="T43" fmla="*/ 2147483647 h 2416"/>
              <a:gd name="T44" fmla="*/ 2147483647 w 7216"/>
              <a:gd name="T45" fmla="*/ 2147483647 h 2416"/>
              <a:gd name="T46" fmla="*/ 2147483647 w 7216"/>
              <a:gd name="T47" fmla="*/ 0 h 2416"/>
              <a:gd name="T48" fmla="*/ 2147483647 w 7216"/>
              <a:gd name="T49" fmla="*/ 2147483647 h 2416"/>
              <a:gd name="T50" fmla="*/ 2147483647 w 7216"/>
              <a:gd name="T51" fmla="*/ 0 h 2416"/>
              <a:gd name="T52" fmla="*/ 2147483647 w 7216"/>
              <a:gd name="T53" fmla="*/ 2147483647 h 2416"/>
              <a:gd name="T54" fmla="*/ 2147483647 w 7216"/>
              <a:gd name="T55" fmla="*/ 0 h 2416"/>
              <a:gd name="T56" fmla="*/ 2147483647 w 7216"/>
              <a:gd name="T57" fmla="*/ 2147483647 h 2416"/>
              <a:gd name="T58" fmla="*/ 2147483647 w 7216"/>
              <a:gd name="T59" fmla="*/ 2147483647 h 2416"/>
              <a:gd name="T60" fmla="*/ 2147483647 w 7216"/>
              <a:gd name="T61" fmla="*/ 0 h 2416"/>
              <a:gd name="T62" fmla="*/ 2147483647 w 7216"/>
              <a:gd name="T63" fmla="*/ 2147483647 h 2416"/>
              <a:gd name="T64" fmla="*/ 2147483647 w 7216"/>
              <a:gd name="T65" fmla="*/ 2147483647 h 2416"/>
              <a:gd name="T66" fmla="*/ 2147483647 w 7216"/>
              <a:gd name="T67" fmla="*/ 2147483647 h 2416"/>
              <a:gd name="T68" fmla="*/ 2147483647 w 7216"/>
              <a:gd name="T69" fmla="*/ 2147483647 h 2416"/>
              <a:gd name="T70" fmla="*/ 2147483647 w 7216"/>
              <a:gd name="T71" fmla="*/ 2147483647 h 2416"/>
              <a:gd name="T72" fmla="*/ 2147483647 w 7216"/>
              <a:gd name="T73" fmla="*/ 2147483647 h 2416"/>
              <a:gd name="T74" fmla="*/ 2147483647 w 7216"/>
              <a:gd name="T75" fmla="*/ 2147483647 h 2416"/>
              <a:gd name="T76" fmla="*/ 2147483647 w 7216"/>
              <a:gd name="T77" fmla="*/ 2147483647 h 2416"/>
              <a:gd name="T78" fmla="*/ 2147483647 w 7216"/>
              <a:gd name="T79" fmla="*/ 2147483647 h 2416"/>
              <a:gd name="T80" fmla="*/ 2147483647 w 7216"/>
              <a:gd name="T81" fmla="*/ 2147483647 h 2416"/>
              <a:gd name="T82" fmla="*/ 2147483647 w 7216"/>
              <a:gd name="T83" fmla="*/ 2147483647 h 2416"/>
              <a:gd name="T84" fmla="*/ 2147483647 w 7216"/>
              <a:gd name="T85" fmla="*/ 2147483647 h 2416"/>
              <a:gd name="T86" fmla="*/ 2147483647 w 7216"/>
              <a:gd name="T87" fmla="*/ 2147483647 h 2416"/>
              <a:gd name="T88" fmla="*/ 2147483647 w 7216"/>
              <a:gd name="T89" fmla="*/ 2147483647 h 2416"/>
              <a:gd name="T90" fmla="*/ 2147483647 w 7216"/>
              <a:gd name="T91" fmla="*/ 2147483647 h 2416"/>
              <a:gd name="T92" fmla="*/ 2147483647 w 7216"/>
              <a:gd name="T93" fmla="*/ 2147483647 h 2416"/>
              <a:gd name="T94" fmla="*/ 2147483647 w 7216"/>
              <a:gd name="T95" fmla="*/ 2147483647 h 2416"/>
              <a:gd name="T96" fmla="*/ 2147483647 w 7216"/>
              <a:gd name="T97" fmla="*/ 2147483647 h 2416"/>
              <a:gd name="T98" fmla="*/ 2147483647 w 7216"/>
              <a:gd name="T99" fmla="*/ 2147483647 h 2416"/>
              <a:gd name="T100" fmla="*/ 2147483647 w 7216"/>
              <a:gd name="T101" fmla="*/ 2147483647 h 2416"/>
              <a:gd name="T102" fmla="*/ 2147483647 w 7216"/>
              <a:gd name="T103" fmla="*/ 2147483647 h 2416"/>
              <a:gd name="T104" fmla="*/ 2147483647 w 7216"/>
              <a:gd name="T105" fmla="*/ 2147483647 h 2416"/>
              <a:gd name="T106" fmla="*/ 2147483647 w 7216"/>
              <a:gd name="T107" fmla="*/ 2147483647 h 2416"/>
              <a:gd name="T108" fmla="*/ 2147483647 w 7216"/>
              <a:gd name="T109" fmla="*/ 2147483647 h 2416"/>
              <a:gd name="T110" fmla="*/ 2147483647 w 7216"/>
              <a:gd name="T111" fmla="*/ 2147483647 h 2416"/>
              <a:gd name="T112" fmla="*/ 2147483647 w 7216"/>
              <a:gd name="T113" fmla="*/ 2147483647 h 2416"/>
              <a:gd name="T114" fmla="*/ 2147483647 w 7216"/>
              <a:gd name="T115" fmla="*/ 2147483647 h 2416"/>
              <a:gd name="T116" fmla="*/ 2147483647 w 7216"/>
              <a:gd name="T117" fmla="*/ 2147483647 h 2416"/>
              <a:gd name="T118" fmla="*/ 2147483647 w 7216"/>
              <a:gd name="T119" fmla="*/ 2147483647 h 2416"/>
              <a:gd name="T120" fmla="*/ 2147483647 w 7216"/>
              <a:gd name="T121" fmla="*/ 2147483647 h 2416"/>
              <a:gd name="T122" fmla="*/ 2147483647 w 7216"/>
              <a:gd name="T123" fmla="*/ 2147483647 h 2416"/>
              <a:gd name="T124" fmla="*/ 2147483647 w 7216"/>
              <a:gd name="T125" fmla="*/ 2147483647 h 24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216"/>
              <a:gd name="T190" fmla="*/ 0 h 2416"/>
              <a:gd name="T191" fmla="*/ 7216 w 7216"/>
              <a:gd name="T192" fmla="*/ 2416 h 24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216" h="2416">
                <a:moveTo>
                  <a:pt x="0" y="2392"/>
                </a:moveTo>
                <a:lnTo>
                  <a:pt x="0" y="2392"/>
                </a:lnTo>
                <a:cubicBezTo>
                  <a:pt x="0" y="2388"/>
                  <a:pt x="4" y="2384"/>
                  <a:pt x="8" y="2384"/>
                </a:cubicBezTo>
                <a:cubicBezTo>
                  <a:pt x="13" y="2384"/>
                  <a:pt x="16" y="2388"/>
                  <a:pt x="16" y="2392"/>
                </a:cubicBezTo>
                <a:cubicBezTo>
                  <a:pt x="16" y="2397"/>
                  <a:pt x="13" y="2400"/>
                  <a:pt x="8" y="2400"/>
                </a:cubicBezTo>
                <a:cubicBezTo>
                  <a:pt x="4" y="2400"/>
                  <a:pt x="0" y="2397"/>
                  <a:pt x="0" y="2392"/>
                </a:cubicBezTo>
                <a:close/>
                <a:moveTo>
                  <a:pt x="0" y="2360"/>
                </a:moveTo>
                <a:lnTo>
                  <a:pt x="0" y="2360"/>
                </a:lnTo>
                <a:cubicBezTo>
                  <a:pt x="0" y="2356"/>
                  <a:pt x="4" y="2352"/>
                  <a:pt x="8" y="2352"/>
                </a:cubicBezTo>
                <a:cubicBezTo>
                  <a:pt x="13" y="2352"/>
                  <a:pt x="16" y="2356"/>
                  <a:pt x="16" y="2360"/>
                </a:cubicBezTo>
                <a:cubicBezTo>
                  <a:pt x="16" y="2365"/>
                  <a:pt x="13" y="2368"/>
                  <a:pt x="8" y="2368"/>
                </a:cubicBezTo>
                <a:cubicBezTo>
                  <a:pt x="4" y="2368"/>
                  <a:pt x="0" y="2365"/>
                  <a:pt x="0" y="2360"/>
                </a:cubicBezTo>
                <a:close/>
                <a:moveTo>
                  <a:pt x="0" y="2328"/>
                </a:moveTo>
                <a:lnTo>
                  <a:pt x="0" y="2328"/>
                </a:lnTo>
                <a:cubicBezTo>
                  <a:pt x="0" y="2324"/>
                  <a:pt x="4" y="2320"/>
                  <a:pt x="8" y="2320"/>
                </a:cubicBezTo>
                <a:cubicBezTo>
                  <a:pt x="13" y="2320"/>
                  <a:pt x="16" y="2324"/>
                  <a:pt x="16" y="2328"/>
                </a:cubicBezTo>
                <a:cubicBezTo>
                  <a:pt x="16" y="2333"/>
                  <a:pt x="13" y="2336"/>
                  <a:pt x="8" y="2336"/>
                </a:cubicBezTo>
                <a:cubicBezTo>
                  <a:pt x="4" y="2336"/>
                  <a:pt x="0" y="2333"/>
                  <a:pt x="0" y="2328"/>
                </a:cubicBezTo>
                <a:close/>
                <a:moveTo>
                  <a:pt x="0" y="2296"/>
                </a:moveTo>
                <a:lnTo>
                  <a:pt x="0" y="2296"/>
                </a:lnTo>
                <a:cubicBezTo>
                  <a:pt x="0" y="2292"/>
                  <a:pt x="4" y="2288"/>
                  <a:pt x="8" y="2288"/>
                </a:cubicBezTo>
                <a:cubicBezTo>
                  <a:pt x="13" y="2288"/>
                  <a:pt x="16" y="2292"/>
                  <a:pt x="16" y="2296"/>
                </a:cubicBezTo>
                <a:cubicBezTo>
                  <a:pt x="16" y="2301"/>
                  <a:pt x="13" y="2304"/>
                  <a:pt x="8" y="2304"/>
                </a:cubicBezTo>
                <a:cubicBezTo>
                  <a:pt x="4" y="2304"/>
                  <a:pt x="0" y="2301"/>
                  <a:pt x="0" y="2296"/>
                </a:cubicBezTo>
                <a:close/>
                <a:moveTo>
                  <a:pt x="0" y="2264"/>
                </a:moveTo>
                <a:lnTo>
                  <a:pt x="0" y="2264"/>
                </a:lnTo>
                <a:cubicBezTo>
                  <a:pt x="0" y="2260"/>
                  <a:pt x="4" y="2256"/>
                  <a:pt x="8" y="2256"/>
                </a:cubicBezTo>
                <a:cubicBezTo>
                  <a:pt x="13" y="2256"/>
                  <a:pt x="16" y="2260"/>
                  <a:pt x="16" y="2264"/>
                </a:cubicBezTo>
                <a:cubicBezTo>
                  <a:pt x="16" y="2269"/>
                  <a:pt x="13" y="2272"/>
                  <a:pt x="8" y="2272"/>
                </a:cubicBezTo>
                <a:cubicBezTo>
                  <a:pt x="4" y="2272"/>
                  <a:pt x="0" y="2269"/>
                  <a:pt x="0" y="2264"/>
                </a:cubicBezTo>
                <a:close/>
                <a:moveTo>
                  <a:pt x="0" y="2232"/>
                </a:moveTo>
                <a:lnTo>
                  <a:pt x="0" y="2232"/>
                </a:lnTo>
                <a:cubicBezTo>
                  <a:pt x="0" y="2228"/>
                  <a:pt x="4" y="2224"/>
                  <a:pt x="8" y="2224"/>
                </a:cubicBezTo>
                <a:cubicBezTo>
                  <a:pt x="13" y="2224"/>
                  <a:pt x="16" y="2228"/>
                  <a:pt x="16" y="2232"/>
                </a:cubicBezTo>
                <a:cubicBezTo>
                  <a:pt x="16" y="2237"/>
                  <a:pt x="13" y="2240"/>
                  <a:pt x="8" y="2240"/>
                </a:cubicBezTo>
                <a:cubicBezTo>
                  <a:pt x="4" y="2240"/>
                  <a:pt x="0" y="2237"/>
                  <a:pt x="0" y="2232"/>
                </a:cubicBezTo>
                <a:close/>
                <a:moveTo>
                  <a:pt x="0" y="2200"/>
                </a:moveTo>
                <a:lnTo>
                  <a:pt x="0" y="2200"/>
                </a:lnTo>
                <a:cubicBezTo>
                  <a:pt x="0" y="2196"/>
                  <a:pt x="4" y="2192"/>
                  <a:pt x="8" y="2192"/>
                </a:cubicBezTo>
                <a:cubicBezTo>
                  <a:pt x="13" y="2192"/>
                  <a:pt x="16" y="2196"/>
                  <a:pt x="16" y="2200"/>
                </a:cubicBezTo>
                <a:cubicBezTo>
                  <a:pt x="16" y="2205"/>
                  <a:pt x="13" y="2208"/>
                  <a:pt x="8" y="2208"/>
                </a:cubicBezTo>
                <a:cubicBezTo>
                  <a:pt x="4" y="2208"/>
                  <a:pt x="0" y="2205"/>
                  <a:pt x="0" y="2200"/>
                </a:cubicBezTo>
                <a:close/>
                <a:moveTo>
                  <a:pt x="0" y="2168"/>
                </a:moveTo>
                <a:lnTo>
                  <a:pt x="0" y="2168"/>
                </a:lnTo>
                <a:cubicBezTo>
                  <a:pt x="0" y="2164"/>
                  <a:pt x="4" y="2160"/>
                  <a:pt x="8" y="2160"/>
                </a:cubicBezTo>
                <a:cubicBezTo>
                  <a:pt x="13" y="2160"/>
                  <a:pt x="16" y="2164"/>
                  <a:pt x="16" y="2168"/>
                </a:cubicBezTo>
                <a:cubicBezTo>
                  <a:pt x="16" y="2173"/>
                  <a:pt x="13" y="2176"/>
                  <a:pt x="8" y="2176"/>
                </a:cubicBezTo>
                <a:cubicBezTo>
                  <a:pt x="4" y="2176"/>
                  <a:pt x="0" y="2173"/>
                  <a:pt x="0" y="2168"/>
                </a:cubicBezTo>
                <a:close/>
                <a:moveTo>
                  <a:pt x="0" y="2136"/>
                </a:moveTo>
                <a:lnTo>
                  <a:pt x="0" y="2136"/>
                </a:lnTo>
                <a:cubicBezTo>
                  <a:pt x="0" y="2132"/>
                  <a:pt x="4" y="2128"/>
                  <a:pt x="8" y="2128"/>
                </a:cubicBezTo>
                <a:cubicBezTo>
                  <a:pt x="13" y="2128"/>
                  <a:pt x="16" y="2132"/>
                  <a:pt x="16" y="2136"/>
                </a:cubicBezTo>
                <a:cubicBezTo>
                  <a:pt x="16" y="2141"/>
                  <a:pt x="13" y="2144"/>
                  <a:pt x="8" y="2144"/>
                </a:cubicBezTo>
                <a:cubicBezTo>
                  <a:pt x="4" y="2144"/>
                  <a:pt x="0" y="2141"/>
                  <a:pt x="0" y="2136"/>
                </a:cubicBezTo>
                <a:close/>
                <a:moveTo>
                  <a:pt x="0" y="2104"/>
                </a:moveTo>
                <a:lnTo>
                  <a:pt x="0" y="2104"/>
                </a:lnTo>
                <a:cubicBezTo>
                  <a:pt x="0" y="2100"/>
                  <a:pt x="4" y="2096"/>
                  <a:pt x="8" y="2096"/>
                </a:cubicBezTo>
                <a:cubicBezTo>
                  <a:pt x="13" y="2096"/>
                  <a:pt x="16" y="2100"/>
                  <a:pt x="16" y="2104"/>
                </a:cubicBezTo>
                <a:cubicBezTo>
                  <a:pt x="16" y="2109"/>
                  <a:pt x="13" y="2112"/>
                  <a:pt x="8" y="2112"/>
                </a:cubicBezTo>
                <a:cubicBezTo>
                  <a:pt x="4" y="2112"/>
                  <a:pt x="0" y="2109"/>
                  <a:pt x="0" y="2104"/>
                </a:cubicBezTo>
                <a:close/>
                <a:moveTo>
                  <a:pt x="0" y="2072"/>
                </a:moveTo>
                <a:lnTo>
                  <a:pt x="0" y="2072"/>
                </a:lnTo>
                <a:cubicBezTo>
                  <a:pt x="0" y="2068"/>
                  <a:pt x="4" y="2064"/>
                  <a:pt x="8" y="2064"/>
                </a:cubicBezTo>
                <a:cubicBezTo>
                  <a:pt x="13" y="2064"/>
                  <a:pt x="16" y="2068"/>
                  <a:pt x="16" y="2072"/>
                </a:cubicBezTo>
                <a:cubicBezTo>
                  <a:pt x="16" y="2077"/>
                  <a:pt x="13" y="2080"/>
                  <a:pt x="8" y="2080"/>
                </a:cubicBezTo>
                <a:cubicBezTo>
                  <a:pt x="4" y="2080"/>
                  <a:pt x="0" y="2077"/>
                  <a:pt x="0" y="2072"/>
                </a:cubicBezTo>
                <a:close/>
                <a:moveTo>
                  <a:pt x="0" y="2040"/>
                </a:moveTo>
                <a:lnTo>
                  <a:pt x="0" y="2040"/>
                </a:lnTo>
                <a:cubicBezTo>
                  <a:pt x="0" y="2036"/>
                  <a:pt x="4" y="2032"/>
                  <a:pt x="8" y="2032"/>
                </a:cubicBezTo>
                <a:cubicBezTo>
                  <a:pt x="13" y="2032"/>
                  <a:pt x="16" y="2036"/>
                  <a:pt x="16" y="2040"/>
                </a:cubicBezTo>
                <a:cubicBezTo>
                  <a:pt x="16" y="2045"/>
                  <a:pt x="13" y="2048"/>
                  <a:pt x="8" y="2048"/>
                </a:cubicBezTo>
                <a:cubicBezTo>
                  <a:pt x="4" y="2048"/>
                  <a:pt x="0" y="2045"/>
                  <a:pt x="0" y="2040"/>
                </a:cubicBezTo>
                <a:close/>
                <a:moveTo>
                  <a:pt x="0" y="2008"/>
                </a:moveTo>
                <a:lnTo>
                  <a:pt x="0" y="2008"/>
                </a:lnTo>
                <a:cubicBezTo>
                  <a:pt x="0" y="2004"/>
                  <a:pt x="4" y="2000"/>
                  <a:pt x="8" y="2000"/>
                </a:cubicBezTo>
                <a:cubicBezTo>
                  <a:pt x="13" y="2000"/>
                  <a:pt x="16" y="2004"/>
                  <a:pt x="16" y="2008"/>
                </a:cubicBezTo>
                <a:cubicBezTo>
                  <a:pt x="16" y="2013"/>
                  <a:pt x="13" y="2016"/>
                  <a:pt x="8" y="2016"/>
                </a:cubicBezTo>
                <a:cubicBezTo>
                  <a:pt x="4" y="2016"/>
                  <a:pt x="0" y="2013"/>
                  <a:pt x="0" y="2008"/>
                </a:cubicBezTo>
                <a:close/>
                <a:moveTo>
                  <a:pt x="0" y="1976"/>
                </a:moveTo>
                <a:lnTo>
                  <a:pt x="0" y="1976"/>
                </a:lnTo>
                <a:cubicBezTo>
                  <a:pt x="0" y="1972"/>
                  <a:pt x="4" y="1968"/>
                  <a:pt x="8" y="1968"/>
                </a:cubicBezTo>
                <a:cubicBezTo>
                  <a:pt x="13" y="1968"/>
                  <a:pt x="16" y="1972"/>
                  <a:pt x="16" y="1976"/>
                </a:cubicBezTo>
                <a:cubicBezTo>
                  <a:pt x="16" y="1981"/>
                  <a:pt x="13" y="1984"/>
                  <a:pt x="8" y="1984"/>
                </a:cubicBezTo>
                <a:cubicBezTo>
                  <a:pt x="4" y="1984"/>
                  <a:pt x="0" y="1981"/>
                  <a:pt x="0" y="1976"/>
                </a:cubicBezTo>
                <a:close/>
                <a:moveTo>
                  <a:pt x="0" y="1944"/>
                </a:moveTo>
                <a:lnTo>
                  <a:pt x="0" y="1944"/>
                </a:lnTo>
                <a:cubicBezTo>
                  <a:pt x="0" y="1940"/>
                  <a:pt x="4" y="1936"/>
                  <a:pt x="8" y="1936"/>
                </a:cubicBezTo>
                <a:cubicBezTo>
                  <a:pt x="13" y="1936"/>
                  <a:pt x="16" y="1940"/>
                  <a:pt x="16" y="1944"/>
                </a:cubicBezTo>
                <a:cubicBezTo>
                  <a:pt x="16" y="1949"/>
                  <a:pt x="13" y="1952"/>
                  <a:pt x="8" y="1952"/>
                </a:cubicBezTo>
                <a:cubicBezTo>
                  <a:pt x="4" y="1952"/>
                  <a:pt x="0" y="1949"/>
                  <a:pt x="0" y="1944"/>
                </a:cubicBezTo>
                <a:close/>
                <a:moveTo>
                  <a:pt x="0" y="1912"/>
                </a:moveTo>
                <a:lnTo>
                  <a:pt x="0" y="1912"/>
                </a:lnTo>
                <a:cubicBezTo>
                  <a:pt x="0" y="1908"/>
                  <a:pt x="4" y="1904"/>
                  <a:pt x="8" y="1904"/>
                </a:cubicBezTo>
                <a:cubicBezTo>
                  <a:pt x="13" y="1904"/>
                  <a:pt x="16" y="1908"/>
                  <a:pt x="16" y="1912"/>
                </a:cubicBezTo>
                <a:cubicBezTo>
                  <a:pt x="16" y="1917"/>
                  <a:pt x="13" y="1920"/>
                  <a:pt x="8" y="1920"/>
                </a:cubicBezTo>
                <a:cubicBezTo>
                  <a:pt x="4" y="1920"/>
                  <a:pt x="0" y="1917"/>
                  <a:pt x="0" y="1912"/>
                </a:cubicBezTo>
                <a:close/>
                <a:moveTo>
                  <a:pt x="0" y="1880"/>
                </a:moveTo>
                <a:lnTo>
                  <a:pt x="0" y="1880"/>
                </a:lnTo>
                <a:cubicBezTo>
                  <a:pt x="0" y="1876"/>
                  <a:pt x="4" y="1872"/>
                  <a:pt x="8" y="1872"/>
                </a:cubicBezTo>
                <a:cubicBezTo>
                  <a:pt x="13" y="1872"/>
                  <a:pt x="16" y="1876"/>
                  <a:pt x="16" y="1880"/>
                </a:cubicBezTo>
                <a:cubicBezTo>
                  <a:pt x="16" y="1885"/>
                  <a:pt x="13" y="1888"/>
                  <a:pt x="8" y="1888"/>
                </a:cubicBezTo>
                <a:cubicBezTo>
                  <a:pt x="4" y="1888"/>
                  <a:pt x="0" y="1885"/>
                  <a:pt x="0" y="1880"/>
                </a:cubicBezTo>
                <a:close/>
                <a:moveTo>
                  <a:pt x="0" y="1848"/>
                </a:moveTo>
                <a:lnTo>
                  <a:pt x="0" y="1848"/>
                </a:lnTo>
                <a:cubicBezTo>
                  <a:pt x="0" y="1844"/>
                  <a:pt x="4" y="1840"/>
                  <a:pt x="8" y="1840"/>
                </a:cubicBezTo>
                <a:cubicBezTo>
                  <a:pt x="13" y="1840"/>
                  <a:pt x="16" y="1844"/>
                  <a:pt x="16" y="1848"/>
                </a:cubicBezTo>
                <a:cubicBezTo>
                  <a:pt x="16" y="1853"/>
                  <a:pt x="13" y="1856"/>
                  <a:pt x="8" y="1856"/>
                </a:cubicBezTo>
                <a:cubicBezTo>
                  <a:pt x="4" y="1856"/>
                  <a:pt x="0" y="1853"/>
                  <a:pt x="0" y="1848"/>
                </a:cubicBezTo>
                <a:close/>
                <a:moveTo>
                  <a:pt x="0" y="1816"/>
                </a:moveTo>
                <a:lnTo>
                  <a:pt x="0" y="1816"/>
                </a:lnTo>
                <a:cubicBezTo>
                  <a:pt x="0" y="1812"/>
                  <a:pt x="4" y="1808"/>
                  <a:pt x="8" y="1808"/>
                </a:cubicBezTo>
                <a:cubicBezTo>
                  <a:pt x="13" y="1808"/>
                  <a:pt x="16" y="1812"/>
                  <a:pt x="16" y="1816"/>
                </a:cubicBezTo>
                <a:cubicBezTo>
                  <a:pt x="16" y="1821"/>
                  <a:pt x="13" y="1824"/>
                  <a:pt x="8" y="1824"/>
                </a:cubicBezTo>
                <a:cubicBezTo>
                  <a:pt x="4" y="1824"/>
                  <a:pt x="0" y="1821"/>
                  <a:pt x="0" y="1816"/>
                </a:cubicBezTo>
                <a:close/>
                <a:moveTo>
                  <a:pt x="0" y="1784"/>
                </a:moveTo>
                <a:lnTo>
                  <a:pt x="0" y="1784"/>
                </a:lnTo>
                <a:cubicBezTo>
                  <a:pt x="0" y="1780"/>
                  <a:pt x="4" y="1776"/>
                  <a:pt x="8" y="1776"/>
                </a:cubicBezTo>
                <a:cubicBezTo>
                  <a:pt x="13" y="1776"/>
                  <a:pt x="16" y="1780"/>
                  <a:pt x="16" y="1784"/>
                </a:cubicBezTo>
                <a:cubicBezTo>
                  <a:pt x="16" y="1789"/>
                  <a:pt x="13" y="1792"/>
                  <a:pt x="8" y="1792"/>
                </a:cubicBezTo>
                <a:cubicBezTo>
                  <a:pt x="4" y="1792"/>
                  <a:pt x="0" y="1789"/>
                  <a:pt x="0" y="1784"/>
                </a:cubicBezTo>
                <a:close/>
                <a:moveTo>
                  <a:pt x="0" y="1752"/>
                </a:moveTo>
                <a:lnTo>
                  <a:pt x="0" y="1752"/>
                </a:lnTo>
                <a:cubicBezTo>
                  <a:pt x="0" y="1748"/>
                  <a:pt x="4" y="1744"/>
                  <a:pt x="8" y="1744"/>
                </a:cubicBezTo>
                <a:cubicBezTo>
                  <a:pt x="13" y="1744"/>
                  <a:pt x="16" y="1748"/>
                  <a:pt x="16" y="1752"/>
                </a:cubicBezTo>
                <a:cubicBezTo>
                  <a:pt x="16" y="1757"/>
                  <a:pt x="13" y="1760"/>
                  <a:pt x="8" y="1760"/>
                </a:cubicBezTo>
                <a:cubicBezTo>
                  <a:pt x="4" y="1760"/>
                  <a:pt x="0" y="1757"/>
                  <a:pt x="0" y="1752"/>
                </a:cubicBezTo>
                <a:close/>
                <a:moveTo>
                  <a:pt x="0" y="1720"/>
                </a:moveTo>
                <a:lnTo>
                  <a:pt x="0" y="1720"/>
                </a:lnTo>
                <a:cubicBezTo>
                  <a:pt x="0" y="1716"/>
                  <a:pt x="4" y="1712"/>
                  <a:pt x="8" y="1712"/>
                </a:cubicBezTo>
                <a:cubicBezTo>
                  <a:pt x="13" y="1712"/>
                  <a:pt x="16" y="1716"/>
                  <a:pt x="16" y="1720"/>
                </a:cubicBezTo>
                <a:cubicBezTo>
                  <a:pt x="16" y="1725"/>
                  <a:pt x="13" y="1728"/>
                  <a:pt x="8" y="1728"/>
                </a:cubicBezTo>
                <a:cubicBezTo>
                  <a:pt x="4" y="1728"/>
                  <a:pt x="0" y="1725"/>
                  <a:pt x="0" y="1720"/>
                </a:cubicBezTo>
                <a:close/>
                <a:moveTo>
                  <a:pt x="0" y="1688"/>
                </a:moveTo>
                <a:lnTo>
                  <a:pt x="0" y="1688"/>
                </a:lnTo>
                <a:cubicBezTo>
                  <a:pt x="0" y="1684"/>
                  <a:pt x="4" y="1680"/>
                  <a:pt x="8" y="1680"/>
                </a:cubicBezTo>
                <a:cubicBezTo>
                  <a:pt x="13" y="1680"/>
                  <a:pt x="16" y="1684"/>
                  <a:pt x="16" y="1688"/>
                </a:cubicBezTo>
                <a:cubicBezTo>
                  <a:pt x="16" y="1693"/>
                  <a:pt x="13" y="1696"/>
                  <a:pt x="8" y="1696"/>
                </a:cubicBezTo>
                <a:cubicBezTo>
                  <a:pt x="4" y="1696"/>
                  <a:pt x="0" y="1693"/>
                  <a:pt x="0" y="1688"/>
                </a:cubicBezTo>
                <a:close/>
                <a:moveTo>
                  <a:pt x="0" y="1656"/>
                </a:moveTo>
                <a:lnTo>
                  <a:pt x="0" y="1656"/>
                </a:lnTo>
                <a:cubicBezTo>
                  <a:pt x="0" y="1652"/>
                  <a:pt x="4" y="1648"/>
                  <a:pt x="8" y="1648"/>
                </a:cubicBezTo>
                <a:cubicBezTo>
                  <a:pt x="13" y="1648"/>
                  <a:pt x="16" y="1652"/>
                  <a:pt x="16" y="1656"/>
                </a:cubicBezTo>
                <a:cubicBezTo>
                  <a:pt x="16" y="1661"/>
                  <a:pt x="13" y="1664"/>
                  <a:pt x="8" y="1664"/>
                </a:cubicBezTo>
                <a:cubicBezTo>
                  <a:pt x="4" y="1664"/>
                  <a:pt x="0" y="1661"/>
                  <a:pt x="0" y="1656"/>
                </a:cubicBezTo>
                <a:close/>
                <a:moveTo>
                  <a:pt x="0" y="1624"/>
                </a:moveTo>
                <a:lnTo>
                  <a:pt x="0" y="1624"/>
                </a:lnTo>
                <a:cubicBezTo>
                  <a:pt x="0" y="1620"/>
                  <a:pt x="4" y="1616"/>
                  <a:pt x="8" y="1616"/>
                </a:cubicBezTo>
                <a:cubicBezTo>
                  <a:pt x="13" y="1616"/>
                  <a:pt x="16" y="1620"/>
                  <a:pt x="16" y="1624"/>
                </a:cubicBezTo>
                <a:cubicBezTo>
                  <a:pt x="16" y="1628"/>
                  <a:pt x="13" y="1632"/>
                  <a:pt x="8" y="1632"/>
                </a:cubicBezTo>
                <a:cubicBezTo>
                  <a:pt x="4" y="1632"/>
                  <a:pt x="0" y="1628"/>
                  <a:pt x="0" y="1624"/>
                </a:cubicBezTo>
                <a:close/>
                <a:moveTo>
                  <a:pt x="0" y="1592"/>
                </a:moveTo>
                <a:lnTo>
                  <a:pt x="0" y="1592"/>
                </a:lnTo>
                <a:cubicBezTo>
                  <a:pt x="0" y="1588"/>
                  <a:pt x="4" y="1584"/>
                  <a:pt x="8" y="1584"/>
                </a:cubicBezTo>
                <a:cubicBezTo>
                  <a:pt x="13" y="1584"/>
                  <a:pt x="16" y="1588"/>
                  <a:pt x="16" y="1592"/>
                </a:cubicBezTo>
                <a:cubicBezTo>
                  <a:pt x="16" y="1596"/>
                  <a:pt x="13" y="1600"/>
                  <a:pt x="8" y="1600"/>
                </a:cubicBezTo>
                <a:cubicBezTo>
                  <a:pt x="4" y="1600"/>
                  <a:pt x="0" y="1596"/>
                  <a:pt x="0" y="1592"/>
                </a:cubicBezTo>
                <a:close/>
                <a:moveTo>
                  <a:pt x="0" y="1560"/>
                </a:moveTo>
                <a:lnTo>
                  <a:pt x="0" y="1560"/>
                </a:lnTo>
                <a:cubicBezTo>
                  <a:pt x="0" y="1556"/>
                  <a:pt x="4" y="1552"/>
                  <a:pt x="8" y="1552"/>
                </a:cubicBezTo>
                <a:cubicBezTo>
                  <a:pt x="13" y="1552"/>
                  <a:pt x="16" y="1556"/>
                  <a:pt x="16" y="1560"/>
                </a:cubicBezTo>
                <a:cubicBezTo>
                  <a:pt x="16" y="1564"/>
                  <a:pt x="13" y="1568"/>
                  <a:pt x="8" y="1568"/>
                </a:cubicBezTo>
                <a:cubicBezTo>
                  <a:pt x="4" y="1568"/>
                  <a:pt x="0" y="1564"/>
                  <a:pt x="0" y="1560"/>
                </a:cubicBezTo>
                <a:close/>
                <a:moveTo>
                  <a:pt x="0" y="1528"/>
                </a:moveTo>
                <a:lnTo>
                  <a:pt x="0" y="1528"/>
                </a:lnTo>
                <a:cubicBezTo>
                  <a:pt x="0" y="1524"/>
                  <a:pt x="4" y="1520"/>
                  <a:pt x="8" y="1520"/>
                </a:cubicBezTo>
                <a:cubicBezTo>
                  <a:pt x="13" y="1520"/>
                  <a:pt x="16" y="1524"/>
                  <a:pt x="16" y="1528"/>
                </a:cubicBezTo>
                <a:cubicBezTo>
                  <a:pt x="16" y="1532"/>
                  <a:pt x="13" y="1536"/>
                  <a:pt x="8" y="1536"/>
                </a:cubicBezTo>
                <a:cubicBezTo>
                  <a:pt x="4" y="1536"/>
                  <a:pt x="0" y="1532"/>
                  <a:pt x="0" y="1528"/>
                </a:cubicBezTo>
                <a:close/>
                <a:moveTo>
                  <a:pt x="0" y="1496"/>
                </a:moveTo>
                <a:lnTo>
                  <a:pt x="0" y="1496"/>
                </a:lnTo>
                <a:cubicBezTo>
                  <a:pt x="0" y="1492"/>
                  <a:pt x="4" y="1488"/>
                  <a:pt x="8" y="1488"/>
                </a:cubicBezTo>
                <a:cubicBezTo>
                  <a:pt x="13" y="1488"/>
                  <a:pt x="16" y="1492"/>
                  <a:pt x="16" y="1496"/>
                </a:cubicBezTo>
                <a:cubicBezTo>
                  <a:pt x="16" y="1500"/>
                  <a:pt x="13" y="1504"/>
                  <a:pt x="8" y="1504"/>
                </a:cubicBezTo>
                <a:cubicBezTo>
                  <a:pt x="4" y="1504"/>
                  <a:pt x="0" y="1500"/>
                  <a:pt x="0" y="1496"/>
                </a:cubicBezTo>
                <a:close/>
                <a:moveTo>
                  <a:pt x="0" y="1464"/>
                </a:moveTo>
                <a:lnTo>
                  <a:pt x="0" y="1464"/>
                </a:lnTo>
                <a:cubicBezTo>
                  <a:pt x="0" y="1460"/>
                  <a:pt x="4" y="1456"/>
                  <a:pt x="8" y="1456"/>
                </a:cubicBezTo>
                <a:cubicBezTo>
                  <a:pt x="13" y="1456"/>
                  <a:pt x="16" y="1460"/>
                  <a:pt x="16" y="1464"/>
                </a:cubicBezTo>
                <a:cubicBezTo>
                  <a:pt x="16" y="1468"/>
                  <a:pt x="13" y="1472"/>
                  <a:pt x="8" y="1472"/>
                </a:cubicBezTo>
                <a:cubicBezTo>
                  <a:pt x="4" y="1472"/>
                  <a:pt x="0" y="1468"/>
                  <a:pt x="0" y="1464"/>
                </a:cubicBezTo>
                <a:close/>
                <a:moveTo>
                  <a:pt x="0" y="1432"/>
                </a:moveTo>
                <a:lnTo>
                  <a:pt x="0" y="1432"/>
                </a:lnTo>
                <a:cubicBezTo>
                  <a:pt x="0" y="1428"/>
                  <a:pt x="4" y="1424"/>
                  <a:pt x="8" y="1424"/>
                </a:cubicBezTo>
                <a:cubicBezTo>
                  <a:pt x="13" y="1424"/>
                  <a:pt x="16" y="1428"/>
                  <a:pt x="16" y="1432"/>
                </a:cubicBezTo>
                <a:cubicBezTo>
                  <a:pt x="16" y="1436"/>
                  <a:pt x="13" y="1440"/>
                  <a:pt x="8" y="1440"/>
                </a:cubicBezTo>
                <a:cubicBezTo>
                  <a:pt x="4" y="1440"/>
                  <a:pt x="0" y="1436"/>
                  <a:pt x="0" y="1432"/>
                </a:cubicBezTo>
                <a:close/>
                <a:moveTo>
                  <a:pt x="0" y="1400"/>
                </a:moveTo>
                <a:lnTo>
                  <a:pt x="0" y="1400"/>
                </a:lnTo>
                <a:cubicBezTo>
                  <a:pt x="0" y="1396"/>
                  <a:pt x="4" y="1392"/>
                  <a:pt x="8" y="1392"/>
                </a:cubicBezTo>
                <a:cubicBezTo>
                  <a:pt x="13" y="1392"/>
                  <a:pt x="16" y="1396"/>
                  <a:pt x="16" y="1400"/>
                </a:cubicBezTo>
                <a:cubicBezTo>
                  <a:pt x="16" y="1404"/>
                  <a:pt x="13" y="1408"/>
                  <a:pt x="8" y="1408"/>
                </a:cubicBezTo>
                <a:cubicBezTo>
                  <a:pt x="4" y="1408"/>
                  <a:pt x="0" y="1404"/>
                  <a:pt x="0" y="1400"/>
                </a:cubicBezTo>
                <a:close/>
                <a:moveTo>
                  <a:pt x="0" y="1368"/>
                </a:moveTo>
                <a:lnTo>
                  <a:pt x="0" y="1368"/>
                </a:lnTo>
                <a:cubicBezTo>
                  <a:pt x="0" y="1364"/>
                  <a:pt x="4" y="1360"/>
                  <a:pt x="8" y="1360"/>
                </a:cubicBezTo>
                <a:cubicBezTo>
                  <a:pt x="13" y="1360"/>
                  <a:pt x="16" y="1364"/>
                  <a:pt x="16" y="1368"/>
                </a:cubicBezTo>
                <a:cubicBezTo>
                  <a:pt x="16" y="1372"/>
                  <a:pt x="13" y="1376"/>
                  <a:pt x="8" y="1376"/>
                </a:cubicBezTo>
                <a:cubicBezTo>
                  <a:pt x="4" y="1376"/>
                  <a:pt x="0" y="1372"/>
                  <a:pt x="0" y="1368"/>
                </a:cubicBezTo>
                <a:close/>
                <a:moveTo>
                  <a:pt x="0" y="1336"/>
                </a:moveTo>
                <a:lnTo>
                  <a:pt x="0" y="1336"/>
                </a:lnTo>
                <a:cubicBezTo>
                  <a:pt x="0" y="1331"/>
                  <a:pt x="4" y="1328"/>
                  <a:pt x="8" y="1328"/>
                </a:cubicBezTo>
                <a:cubicBezTo>
                  <a:pt x="13" y="1328"/>
                  <a:pt x="16" y="1331"/>
                  <a:pt x="16" y="1336"/>
                </a:cubicBezTo>
                <a:cubicBezTo>
                  <a:pt x="16" y="1340"/>
                  <a:pt x="13" y="1344"/>
                  <a:pt x="8" y="1344"/>
                </a:cubicBezTo>
                <a:cubicBezTo>
                  <a:pt x="4" y="1344"/>
                  <a:pt x="0" y="1340"/>
                  <a:pt x="0" y="1336"/>
                </a:cubicBezTo>
                <a:close/>
                <a:moveTo>
                  <a:pt x="0" y="1304"/>
                </a:moveTo>
                <a:lnTo>
                  <a:pt x="0" y="1304"/>
                </a:lnTo>
                <a:cubicBezTo>
                  <a:pt x="0" y="1299"/>
                  <a:pt x="4" y="1296"/>
                  <a:pt x="8" y="1296"/>
                </a:cubicBezTo>
                <a:cubicBezTo>
                  <a:pt x="13" y="1296"/>
                  <a:pt x="16" y="1299"/>
                  <a:pt x="16" y="1304"/>
                </a:cubicBezTo>
                <a:cubicBezTo>
                  <a:pt x="16" y="1308"/>
                  <a:pt x="13" y="1312"/>
                  <a:pt x="8" y="1312"/>
                </a:cubicBezTo>
                <a:cubicBezTo>
                  <a:pt x="4" y="1312"/>
                  <a:pt x="0" y="1308"/>
                  <a:pt x="0" y="1304"/>
                </a:cubicBezTo>
                <a:close/>
                <a:moveTo>
                  <a:pt x="0" y="1272"/>
                </a:moveTo>
                <a:lnTo>
                  <a:pt x="0" y="1272"/>
                </a:lnTo>
                <a:cubicBezTo>
                  <a:pt x="0" y="1267"/>
                  <a:pt x="4" y="1264"/>
                  <a:pt x="8" y="1264"/>
                </a:cubicBezTo>
                <a:cubicBezTo>
                  <a:pt x="13" y="1264"/>
                  <a:pt x="16" y="1267"/>
                  <a:pt x="16" y="1272"/>
                </a:cubicBezTo>
                <a:cubicBezTo>
                  <a:pt x="16" y="1276"/>
                  <a:pt x="13" y="1280"/>
                  <a:pt x="8" y="1280"/>
                </a:cubicBezTo>
                <a:cubicBezTo>
                  <a:pt x="4" y="1280"/>
                  <a:pt x="0" y="1276"/>
                  <a:pt x="0" y="1272"/>
                </a:cubicBezTo>
                <a:close/>
                <a:moveTo>
                  <a:pt x="0" y="1240"/>
                </a:moveTo>
                <a:lnTo>
                  <a:pt x="0" y="1240"/>
                </a:lnTo>
                <a:cubicBezTo>
                  <a:pt x="0" y="1235"/>
                  <a:pt x="4" y="1232"/>
                  <a:pt x="8" y="1232"/>
                </a:cubicBezTo>
                <a:cubicBezTo>
                  <a:pt x="13" y="1232"/>
                  <a:pt x="16" y="1235"/>
                  <a:pt x="16" y="1240"/>
                </a:cubicBezTo>
                <a:cubicBezTo>
                  <a:pt x="16" y="1244"/>
                  <a:pt x="13" y="1248"/>
                  <a:pt x="8" y="1248"/>
                </a:cubicBezTo>
                <a:cubicBezTo>
                  <a:pt x="4" y="1248"/>
                  <a:pt x="0" y="1244"/>
                  <a:pt x="0" y="1240"/>
                </a:cubicBezTo>
                <a:close/>
                <a:moveTo>
                  <a:pt x="0" y="1208"/>
                </a:moveTo>
                <a:lnTo>
                  <a:pt x="0" y="1208"/>
                </a:lnTo>
                <a:cubicBezTo>
                  <a:pt x="0" y="1203"/>
                  <a:pt x="4" y="1200"/>
                  <a:pt x="8" y="1200"/>
                </a:cubicBezTo>
                <a:cubicBezTo>
                  <a:pt x="13" y="1200"/>
                  <a:pt x="16" y="1203"/>
                  <a:pt x="16" y="1208"/>
                </a:cubicBezTo>
                <a:cubicBezTo>
                  <a:pt x="16" y="1212"/>
                  <a:pt x="13" y="1216"/>
                  <a:pt x="8" y="1216"/>
                </a:cubicBezTo>
                <a:cubicBezTo>
                  <a:pt x="4" y="1216"/>
                  <a:pt x="0" y="1212"/>
                  <a:pt x="0" y="1208"/>
                </a:cubicBezTo>
                <a:close/>
                <a:moveTo>
                  <a:pt x="0" y="1176"/>
                </a:moveTo>
                <a:lnTo>
                  <a:pt x="0" y="1176"/>
                </a:lnTo>
                <a:cubicBezTo>
                  <a:pt x="0" y="1171"/>
                  <a:pt x="4" y="1168"/>
                  <a:pt x="8" y="1168"/>
                </a:cubicBezTo>
                <a:cubicBezTo>
                  <a:pt x="13" y="1168"/>
                  <a:pt x="16" y="1171"/>
                  <a:pt x="16" y="1176"/>
                </a:cubicBezTo>
                <a:cubicBezTo>
                  <a:pt x="16" y="1180"/>
                  <a:pt x="13" y="1184"/>
                  <a:pt x="8" y="1184"/>
                </a:cubicBezTo>
                <a:cubicBezTo>
                  <a:pt x="4" y="1184"/>
                  <a:pt x="0" y="1180"/>
                  <a:pt x="0" y="1176"/>
                </a:cubicBezTo>
                <a:close/>
                <a:moveTo>
                  <a:pt x="0" y="1144"/>
                </a:moveTo>
                <a:lnTo>
                  <a:pt x="0" y="1144"/>
                </a:lnTo>
                <a:cubicBezTo>
                  <a:pt x="0" y="1139"/>
                  <a:pt x="4" y="1136"/>
                  <a:pt x="8" y="1136"/>
                </a:cubicBezTo>
                <a:cubicBezTo>
                  <a:pt x="13" y="1136"/>
                  <a:pt x="16" y="1139"/>
                  <a:pt x="16" y="1144"/>
                </a:cubicBezTo>
                <a:cubicBezTo>
                  <a:pt x="16" y="1148"/>
                  <a:pt x="13" y="1152"/>
                  <a:pt x="8" y="1152"/>
                </a:cubicBezTo>
                <a:cubicBezTo>
                  <a:pt x="4" y="1152"/>
                  <a:pt x="0" y="1148"/>
                  <a:pt x="0" y="1144"/>
                </a:cubicBezTo>
                <a:close/>
                <a:moveTo>
                  <a:pt x="0" y="1112"/>
                </a:moveTo>
                <a:lnTo>
                  <a:pt x="0" y="1112"/>
                </a:lnTo>
                <a:cubicBezTo>
                  <a:pt x="0" y="1107"/>
                  <a:pt x="4" y="1104"/>
                  <a:pt x="8" y="1104"/>
                </a:cubicBezTo>
                <a:cubicBezTo>
                  <a:pt x="13" y="1104"/>
                  <a:pt x="16" y="1107"/>
                  <a:pt x="16" y="1112"/>
                </a:cubicBezTo>
                <a:cubicBezTo>
                  <a:pt x="16" y="1116"/>
                  <a:pt x="13" y="1120"/>
                  <a:pt x="8" y="1120"/>
                </a:cubicBezTo>
                <a:cubicBezTo>
                  <a:pt x="4" y="1120"/>
                  <a:pt x="0" y="1116"/>
                  <a:pt x="0" y="1112"/>
                </a:cubicBezTo>
                <a:close/>
                <a:moveTo>
                  <a:pt x="0" y="1080"/>
                </a:moveTo>
                <a:lnTo>
                  <a:pt x="0" y="1080"/>
                </a:lnTo>
                <a:cubicBezTo>
                  <a:pt x="0" y="1075"/>
                  <a:pt x="4" y="1072"/>
                  <a:pt x="8" y="1072"/>
                </a:cubicBezTo>
                <a:cubicBezTo>
                  <a:pt x="13" y="1072"/>
                  <a:pt x="16" y="1075"/>
                  <a:pt x="16" y="1080"/>
                </a:cubicBezTo>
                <a:cubicBezTo>
                  <a:pt x="16" y="1084"/>
                  <a:pt x="13" y="1088"/>
                  <a:pt x="8" y="1088"/>
                </a:cubicBezTo>
                <a:cubicBezTo>
                  <a:pt x="4" y="1088"/>
                  <a:pt x="0" y="1084"/>
                  <a:pt x="0" y="1080"/>
                </a:cubicBezTo>
                <a:close/>
                <a:moveTo>
                  <a:pt x="0" y="1048"/>
                </a:moveTo>
                <a:lnTo>
                  <a:pt x="0" y="1048"/>
                </a:lnTo>
                <a:cubicBezTo>
                  <a:pt x="0" y="1043"/>
                  <a:pt x="4" y="1040"/>
                  <a:pt x="8" y="1040"/>
                </a:cubicBezTo>
                <a:cubicBezTo>
                  <a:pt x="13" y="1040"/>
                  <a:pt x="16" y="1043"/>
                  <a:pt x="16" y="1048"/>
                </a:cubicBezTo>
                <a:cubicBezTo>
                  <a:pt x="16" y="1052"/>
                  <a:pt x="13" y="1056"/>
                  <a:pt x="8" y="1056"/>
                </a:cubicBezTo>
                <a:cubicBezTo>
                  <a:pt x="4" y="1056"/>
                  <a:pt x="0" y="1052"/>
                  <a:pt x="0" y="1048"/>
                </a:cubicBezTo>
                <a:close/>
                <a:moveTo>
                  <a:pt x="0" y="1016"/>
                </a:moveTo>
                <a:lnTo>
                  <a:pt x="0" y="1016"/>
                </a:lnTo>
                <a:cubicBezTo>
                  <a:pt x="0" y="1011"/>
                  <a:pt x="4" y="1008"/>
                  <a:pt x="8" y="1008"/>
                </a:cubicBezTo>
                <a:cubicBezTo>
                  <a:pt x="13" y="1008"/>
                  <a:pt x="16" y="1011"/>
                  <a:pt x="16" y="1016"/>
                </a:cubicBezTo>
                <a:cubicBezTo>
                  <a:pt x="16" y="1020"/>
                  <a:pt x="13" y="1024"/>
                  <a:pt x="8" y="1024"/>
                </a:cubicBezTo>
                <a:cubicBezTo>
                  <a:pt x="4" y="1024"/>
                  <a:pt x="0" y="1020"/>
                  <a:pt x="0" y="1016"/>
                </a:cubicBezTo>
                <a:close/>
                <a:moveTo>
                  <a:pt x="0" y="984"/>
                </a:moveTo>
                <a:lnTo>
                  <a:pt x="0" y="984"/>
                </a:lnTo>
                <a:cubicBezTo>
                  <a:pt x="0" y="979"/>
                  <a:pt x="4" y="976"/>
                  <a:pt x="8" y="976"/>
                </a:cubicBezTo>
                <a:cubicBezTo>
                  <a:pt x="13" y="976"/>
                  <a:pt x="16" y="979"/>
                  <a:pt x="16" y="984"/>
                </a:cubicBezTo>
                <a:cubicBezTo>
                  <a:pt x="16" y="988"/>
                  <a:pt x="13" y="992"/>
                  <a:pt x="8" y="992"/>
                </a:cubicBezTo>
                <a:cubicBezTo>
                  <a:pt x="4" y="992"/>
                  <a:pt x="0" y="988"/>
                  <a:pt x="0" y="984"/>
                </a:cubicBezTo>
                <a:close/>
                <a:moveTo>
                  <a:pt x="0" y="952"/>
                </a:moveTo>
                <a:lnTo>
                  <a:pt x="0" y="952"/>
                </a:lnTo>
                <a:cubicBezTo>
                  <a:pt x="0" y="947"/>
                  <a:pt x="4" y="944"/>
                  <a:pt x="8" y="944"/>
                </a:cubicBezTo>
                <a:cubicBezTo>
                  <a:pt x="13" y="944"/>
                  <a:pt x="16" y="947"/>
                  <a:pt x="16" y="952"/>
                </a:cubicBezTo>
                <a:cubicBezTo>
                  <a:pt x="16" y="956"/>
                  <a:pt x="13" y="960"/>
                  <a:pt x="8" y="960"/>
                </a:cubicBezTo>
                <a:cubicBezTo>
                  <a:pt x="4" y="960"/>
                  <a:pt x="0" y="956"/>
                  <a:pt x="0" y="952"/>
                </a:cubicBezTo>
                <a:close/>
                <a:moveTo>
                  <a:pt x="0" y="920"/>
                </a:moveTo>
                <a:lnTo>
                  <a:pt x="0" y="920"/>
                </a:lnTo>
                <a:cubicBezTo>
                  <a:pt x="0" y="915"/>
                  <a:pt x="4" y="912"/>
                  <a:pt x="8" y="912"/>
                </a:cubicBezTo>
                <a:cubicBezTo>
                  <a:pt x="13" y="912"/>
                  <a:pt x="16" y="915"/>
                  <a:pt x="16" y="920"/>
                </a:cubicBezTo>
                <a:cubicBezTo>
                  <a:pt x="16" y="924"/>
                  <a:pt x="13" y="928"/>
                  <a:pt x="8" y="928"/>
                </a:cubicBezTo>
                <a:cubicBezTo>
                  <a:pt x="4" y="928"/>
                  <a:pt x="0" y="924"/>
                  <a:pt x="0" y="920"/>
                </a:cubicBezTo>
                <a:close/>
                <a:moveTo>
                  <a:pt x="0" y="888"/>
                </a:moveTo>
                <a:lnTo>
                  <a:pt x="0" y="888"/>
                </a:lnTo>
                <a:cubicBezTo>
                  <a:pt x="0" y="883"/>
                  <a:pt x="4" y="880"/>
                  <a:pt x="8" y="880"/>
                </a:cubicBezTo>
                <a:cubicBezTo>
                  <a:pt x="13" y="880"/>
                  <a:pt x="16" y="883"/>
                  <a:pt x="16" y="888"/>
                </a:cubicBezTo>
                <a:cubicBezTo>
                  <a:pt x="16" y="892"/>
                  <a:pt x="13" y="896"/>
                  <a:pt x="8" y="896"/>
                </a:cubicBezTo>
                <a:cubicBezTo>
                  <a:pt x="4" y="896"/>
                  <a:pt x="0" y="892"/>
                  <a:pt x="0" y="888"/>
                </a:cubicBezTo>
                <a:close/>
                <a:moveTo>
                  <a:pt x="0" y="856"/>
                </a:moveTo>
                <a:lnTo>
                  <a:pt x="0" y="856"/>
                </a:lnTo>
                <a:cubicBezTo>
                  <a:pt x="0" y="851"/>
                  <a:pt x="4" y="848"/>
                  <a:pt x="8" y="848"/>
                </a:cubicBezTo>
                <a:cubicBezTo>
                  <a:pt x="13" y="848"/>
                  <a:pt x="16" y="851"/>
                  <a:pt x="16" y="856"/>
                </a:cubicBezTo>
                <a:cubicBezTo>
                  <a:pt x="16" y="860"/>
                  <a:pt x="13" y="864"/>
                  <a:pt x="8" y="864"/>
                </a:cubicBezTo>
                <a:cubicBezTo>
                  <a:pt x="4" y="864"/>
                  <a:pt x="0" y="860"/>
                  <a:pt x="0" y="856"/>
                </a:cubicBezTo>
                <a:close/>
                <a:moveTo>
                  <a:pt x="0" y="824"/>
                </a:moveTo>
                <a:lnTo>
                  <a:pt x="0" y="824"/>
                </a:lnTo>
                <a:cubicBezTo>
                  <a:pt x="0" y="819"/>
                  <a:pt x="4" y="816"/>
                  <a:pt x="8" y="816"/>
                </a:cubicBezTo>
                <a:cubicBezTo>
                  <a:pt x="13" y="816"/>
                  <a:pt x="16" y="819"/>
                  <a:pt x="16" y="824"/>
                </a:cubicBezTo>
                <a:cubicBezTo>
                  <a:pt x="16" y="828"/>
                  <a:pt x="13" y="832"/>
                  <a:pt x="8" y="832"/>
                </a:cubicBezTo>
                <a:cubicBezTo>
                  <a:pt x="4" y="832"/>
                  <a:pt x="0" y="828"/>
                  <a:pt x="0" y="824"/>
                </a:cubicBezTo>
                <a:close/>
                <a:moveTo>
                  <a:pt x="0" y="792"/>
                </a:moveTo>
                <a:lnTo>
                  <a:pt x="0" y="792"/>
                </a:lnTo>
                <a:cubicBezTo>
                  <a:pt x="0" y="787"/>
                  <a:pt x="4" y="784"/>
                  <a:pt x="8" y="784"/>
                </a:cubicBezTo>
                <a:cubicBezTo>
                  <a:pt x="13" y="784"/>
                  <a:pt x="16" y="787"/>
                  <a:pt x="16" y="792"/>
                </a:cubicBezTo>
                <a:cubicBezTo>
                  <a:pt x="16" y="796"/>
                  <a:pt x="13" y="800"/>
                  <a:pt x="8" y="800"/>
                </a:cubicBezTo>
                <a:cubicBezTo>
                  <a:pt x="4" y="800"/>
                  <a:pt x="0" y="796"/>
                  <a:pt x="0" y="792"/>
                </a:cubicBezTo>
                <a:close/>
                <a:moveTo>
                  <a:pt x="0" y="760"/>
                </a:moveTo>
                <a:lnTo>
                  <a:pt x="0" y="760"/>
                </a:lnTo>
                <a:cubicBezTo>
                  <a:pt x="0" y="755"/>
                  <a:pt x="4" y="752"/>
                  <a:pt x="8" y="752"/>
                </a:cubicBezTo>
                <a:cubicBezTo>
                  <a:pt x="13" y="752"/>
                  <a:pt x="16" y="755"/>
                  <a:pt x="16" y="760"/>
                </a:cubicBezTo>
                <a:cubicBezTo>
                  <a:pt x="16" y="764"/>
                  <a:pt x="13" y="768"/>
                  <a:pt x="8" y="768"/>
                </a:cubicBezTo>
                <a:cubicBezTo>
                  <a:pt x="4" y="768"/>
                  <a:pt x="0" y="764"/>
                  <a:pt x="0" y="760"/>
                </a:cubicBezTo>
                <a:close/>
                <a:moveTo>
                  <a:pt x="0" y="728"/>
                </a:moveTo>
                <a:lnTo>
                  <a:pt x="0" y="728"/>
                </a:lnTo>
                <a:cubicBezTo>
                  <a:pt x="0" y="723"/>
                  <a:pt x="4" y="720"/>
                  <a:pt x="8" y="720"/>
                </a:cubicBezTo>
                <a:cubicBezTo>
                  <a:pt x="13" y="720"/>
                  <a:pt x="16" y="723"/>
                  <a:pt x="16" y="728"/>
                </a:cubicBezTo>
                <a:cubicBezTo>
                  <a:pt x="16" y="732"/>
                  <a:pt x="13" y="736"/>
                  <a:pt x="8" y="736"/>
                </a:cubicBezTo>
                <a:cubicBezTo>
                  <a:pt x="4" y="736"/>
                  <a:pt x="0" y="732"/>
                  <a:pt x="0" y="728"/>
                </a:cubicBezTo>
                <a:close/>
                <a:moveTo>
                  <a:pt x="0" y="696"/>
                </a:moveTo>
                <a:lnTo>
                  <a:pt x="0" y="696"/>
                </a:lnTo>
                <a:cubicBezTo>
                  <a:pt x="0" y="691"/>
                  <a:pt x="4" y="688"/>
                  <a:pt x="8" y="688"/>
                </a:cubicBezTo>
                <a:cubicBezTo>
                  <a:pt x="13" y="688"/>
                  <a:pt x="16" y="691"/>
                  <a:pt x="16" y="696"/>
                </a:cubicBezTo>
                <a:cubicBezTo>
                  <a:pt x="16" y="700"/>
                  <a:pt x="13" y="704"/>
                  <a:pt x="8" y="704"/>
                </a:cubicBezTo>
                <a:cubicBezTo>
                  <a:pt x="4" y="704"/>
                  <a:pt x="0" y="700"/>
                  <a:pt x="0" y="696"/>
                </a:cubicBezTo>
                <a:close/>
                <a:moveTo>
                  <a:pt x="0" y="664"/>
                </a:moveTo>
                <a:lnTo>
                  <a:pt x="0" y="664"/>
                </a:lnTo>
                <a:cubicBezTo>
                  <a:pt x="0" y="659"/>
                  <a:pt x="4" y="656"/>
                  <a:pt x="8" y="656"/>
                </a:cubicBezTo>
                <a:cubicBezTo>
                  <a:pt x="13" y="656"/>
                  <a:pt x="16" y="659"/>
                  <a:pt x="16" y="664"/>
                </a:cubicBezTo>
                <a:cubicBezTo>
                  <a:pt x="16" y="668"/>
                  <a:pt x="13" y="672"/>
                  <a:pt x="8" y="672"/>
                </a:cubicBezTo>
                <a:cubicBezTo>
                  <a:pt x="4" y="672"/>
                  <a:pt x="0" y="668"/>
                  <a:pt x="0" y="664"/>
                </a:cubicBezTo>
                <a:close/>
                <a:moveTo>
                  <a:pt x="0" y="632"/>
                </a:moveTo>
                <a:lnTo>
                  <a:pt x="0" y="632"/>
                </a:lnTo>
                <a:cubicBezTo>
                  <a:pt x="0" y="627"/>
                  <a:pt x="4" y="624"/>
                  <a:pt x="8" y="624"/>
                </a:cubicBezTo>
                <a:cubicBezTo>
                  <a:pt x="13" y="624"/>
                  <a:pt x="16" y="627"/>
                  <a:pt x="16" y="632"/>
                </a:cubicBezTo>
                <a:cubicBezTo>
                  <a:pt x="16" y="636"/>
                  <a:pt x="13" y="640"/>
                  <a:pt x="8" y="640"/>
                </a:cubicBezTo>
                <a:cubicBezTo>
                  <a:pt x="4" y="640"/>
                  <a:pt x="0" y="636"/>
                  <a:pt x="0" y="632"/>
                </a:cubicBezTo>
                <a:close/>
                <a:moveTo>
                  <a:pt x="0" y="600"/>
                </a:moveTo>
                <a:lnTo>
                  <a:pt x="0" y="600"/>
                </a:lnTo>
                <a:cubicBezTo>
                  <a:pt x="0" y="595"/>
                  <a:pt x="4" y="592"/>
                  <a:pt x="8" y="592"/>
                </a:cubicBezTo>
                <a:cubicBezTo>
                  <a:pt x="13" y="592"/>
                  <a:pt x="16" y="595"/>
                  <a:pt x="16" y="600"/>
                </a:cubicBezTo>
                <a:cubicBezTo>
                  <a:pt x="16" y="604"/>
                  <a:pt x="13" y="608"/>
                  <a:pt x="8" y="608"/>
                </a:cubicBezTo>
                <a:cubicBezTo>
                  <a:pt x="4" y="608"/>
                  <a:pt x="0" y="604"/>
                  <a:pt x="0" y="600"/>
                </a:cubicBezTo>
                <a:close/>
                <a:moveTo>
                  <a:pt x="0" y="568"/>
                </a:moveTo>
                <a:lnTo>
                  <a:pt x="0" y="568"/>
                </a:lnTo>
                <a:cubicBezTo>
                  <a:pt x="0" y="563"/>
                  <a:pt x="4" y="560"/>
                  <a:pt x="8" y="560"/>
                </a:cubicBezTo>
                <a:cubicBezTo>
                  <a:pt x="13" y="560"/>
                  <a:pt x="16" y="563"/>
                  <a:pt x="16" y="568"/>
                </a:cubicBezTo>
                <a:cubicBezTo>
                  <a:pt x="16" y="572"/>
                  <a:pt x="13" y="576"/>
                  <a:pt x="8" y="576"/>
                </a:cubicBezTo>
                <a:cubicBezTo>
                  <a:pt x="4" y="576"/>
                  <a:pt x="0" y="572"/>
                  <a:pt x="0" y="568"/>
                </a:cubicBezTo>
                <a:close/>
                <a:moveTo>
                  <a:pt x="0" y="536"/>
                </a:moveTo>
                <a:lnTo>
                  <a:pt x="0" y="536"/>
                </a:lnTo>
                <a:cubicBezTo>
                  <a:pt x="0" y="531"/>
                  <a:pt x="4" y="528"/>
                  <a:pt x="8" y="528"/>
                </a:cubicBezTo>
                <a:cubicBezTo>
                  <a:pt x="13" y="528"/>
                  <a:pt x="16" y="531"/>
                  <a:pt x="16" y="536"/>
                </a:cubicBezTo>
                <a:cubicBezTo>
                  <a:pt x="16" y="540"/>
                  <a:pt x="13" y="544"/>
                  <a:pt x="8" y="544"/>
                </a:cubicBezTo>
                <a:cubicBezTo>
                  <a:pt x="4" y="544"/>
                  <a:pt x="0" y="540"/>
                  <a:pt x="0" y="536"/>
                </a:cubicBezTo>
                <a:close/>
                <a:moveTo>
                  <a:pt x="0" y="504"/>
                </a:moveTo>
                <a:lnTo>
                  <a:pt x="0" y="503"/>
                </a:lnTo>
                <a:cubicBezTo>
                  <a:pt x="0" y="499"/>
                  <a:pt x="4" y="495"/>
                  <a:pt x="8" y="495"/>
                </a:cubicBezTo>
                <a:cubicBezTo>
                  <a:pt x="13" y="495"/>
                  <a:pt x="16" y="499"/>
                  <a:pt x="16" y="503"/>
                </a:cubicBezTo>
                <a:lnTo>
                  <a:pt x="16" y="504"/>
                </a:lnTo>
                <a:cubicBezTo>
                  <a:pt x="16" y="508"/>
                  <a:pt x="13" y="512"/>
                  <a:pt x="8" y="512"/>
                </a:cubicBezTo>
                <a:cubicBezTo>
                  <a:pt x="4" y="512"/>
                  <a:pt x="0" y="508"/>
                  <a:pt x="0" y="504"/>
                </a:cubicBezTo>
                <a:close/>
                <a:moveTo>
                  <a:pt x="0" y="471"/>
                </a:moveTo>
                <a:lnTo>
                  <a:pt x="0" y="471"/>
                </a:lnTo>
                <a:cubicBezTo>
                  <a:pt x="0" y="467"/>
                  <a:pt x="4" y="463"/>
                  <a:pt x="8" y="463"/>
                </a:cubicBezTo>
                <a:cubicBezTo>
                  <a:pt x="13" y="463"/>
                  <a:pt x="16" y="467"/>
                  <a:pt x="16" y="471"/>
                </a:cubicBezTo>
                <a:cubicBezTo>
                  <a:pt x="16" y="476"/>
                  <a:pt x="13" y="479"/>
                  <a:pt x="8" y="479"/>
                </a:cubicBezTo>
                <a:cubicBezTo>
                  <a:pt x="4" y="479"/>
                  <a:pt x="0" y="476"/>
                  <a:pt x="0" y="471"/>
                </a:cubicBezTo>
                <a:close/>
                <a:moveTo>
                  <a:pt x="0" y="439"/>
                </a:moveTo>
                <a:lnTo>
                  <a:pt x="0" y="439"/>
                </a:lnTo>
                <a:cubicBezTo>
                  <a:pt x="0" y="435"/>
                  <a:pt x="4" y="431"/>
                  <a:pt x="8" y="431"/>
                </a:cubicBezTo>
                <a:cubicBezTo>
                  <a:pt x="13" y="431"/>
                  <a:pt x="16" y="435"/>
                  <a:pt x="16" y="439"/>
                </a:cubicBezTo>
                <a:cubicBezTo>
                  <a:pt x="16" y="444"/>
                  <a:pt x="13" y="447"/>
                  <a:pt x="8" y="447"/>
                </a:cubicBezTo>
                <a:cubicBezTo>
                  <a:pt x="4" y="447"/>
                  <a:pt x="0" y="444"/>
                  <a:pt x="0" y="439"/>
                </a:cubicBezTo>
                <a:close/>
                <a:moveTo>
                  <a:pt x="0" y="407"/>
                </a:moveTo>
                <a:lnTo>
                  <a:pt x="0" y="407"/>
                </a:lnTo>
                <a:cubicBezTo>
                  <a:pt x="0" y="403"/>
                  <a:pt x="4" y="399"/>
                  <a:pt x="8" y="399"/>
                </a:cubicBezTo>
                <a:cubicBezTo>
                  <a:pt x="13" y="399"/>
                  <a:pt x="16" y="403"/>
                  <a:pt x="16" y="407"/>
                </a:cubicBezTo>
                <a:cubicBezTo>
                  <a:pt x="16" y="412"/>
                  <a:pt x="13" y="415"/>
                  <a:pt x="8" y="415"/>
                </a:cubicBezTo>
                <a:cubicBezTo>
                  <a:pt x="4" y="415"/>
                  <a:pt x="0" y="412"/>
                  <a:pt x="0" y="407"/>
                </a:cubicBezTo>
                <a:close/>
                <a:moveTo>
                  <a:pt x="0" y="375"/>
                </a:moveTo>
                <a:lnTo>
                  <a:pt x="0" y="375"/>
                </a:lnTo>
                <a:cubicBezTo>
                  <a:pt x="0" y="371"/>
                  <a:pt x="4" y="367"/>
                  <a:pt x="8" y="367"/>
                </a:cubicBezTo>
                <a:cubicBezTo>
                  <a:pt x="13" y="367"/>
                  <a:pt x="16" y="371"/>
                  <a:pt x="16" y="375"/>
                </a:cubicBezTo>
                <a:cubicBezTo>
                  <a:pt x="16" y="380"/>
                  <a:pt x="13" y="383"/>
                  <a:pt x="8" y="383"/>
                </a:cubicBezTo>
                <a:cubicBezTo>
                  <a:pt x="4" y="383"/>
                  <a:pt x="0" y="380"/>
                  <a:pt x="0" y="375"/>
                </a:cubicBezTo>
                <a:close/>
                <a:moveTo>
                  <a:pt x="0" y="343"/>
                </a:moveTo>
                <a:lnTo>
                  <a:pt x="0" y="343"/>
                </a:lnTo>
                <a:cubicBezTo>
                  <a:pt x="0" y="339"/>
                  <a:pt x="4" y="335"/>
                  <a:pt x="8" y="335"/>
                </a:cubicBezTo>
                <a:cubicBezTo>
                  <a:pt x="13" y="335"/>
                  <a:pt x="16" y="339"/>
                  <a:pt x="16" y="343"/>
                </a:cubicBezTo>
                <a:cubicBezTo>
                  <a:pt x="16" y="348"/>
                  <a:pt x="13" y="351"/>
                  <a:pt x="8" y="351"/>
                </a:cubicBezTo>
                <a:cubicBezTo>
                  <a:pt x="4" y="351"/>
                  <a:pt x="0" y="348"/>
                  <a:pt x="0" y="343"/>
                </a:cubicBezTo>
                <a:close/>
                <a:moveTo>
                  <a:pt x="0" y="311"/>
                </a:moveTo>
                <a:lnTo>
                  <a:pt x="0" y="311"/>
                </a:lnTo>
                <a:cubicBezTo>
                  <a:pt x="0" y="307"/>
                  <a:pt x="4" y="303"/>
                  <a:pt x="8" y="303"/>
                </a:cubicBezTo>
                <a:cubicBezTo>
                  <a:pt x="13" y="303"/>
                  <a:pt x="16" y="307"/>
                  <a:pt x="16" y="311"/>
                </a:cubicBezTo>
                <a:cubicBezTo>
                  <a:pt x="16" y="316"/>
                  <a:pt x="13" y="319"/>
                  <a:pt x="8" y="319"/>
                </a:cubicBezTo>
                <a:cubicBezTo>
                  <a:pt x="4" y="319"/>
                  <a:pt x="0" y="316"/>
                  <a:pt x="0" y="311"/>
                </a:cubicBezTo>
                <a:close/>
                <a:moveTo>
                  <a:pt x="0" y="279"/>
                </a:moveTo>
                <a:lnTo>
                  <a:pt x="0" y="279"/>
                </a:lnTo>
                <a:cubicBezTo>
                  <a:pt x="0" y="275"/>
                  <a:pt x="4" y="271"/>
                  <a:pt x="8" y="271"/>
                </a:cubicBezTo>
                <a:cubicBezTo>
                  <a:pt x="13" y="271"/>
                  <a:pt x="16" y="275"/>
                  <a:pt x="16" y="279"/>
                </a:cubicBezTo>
                <a:cubicBezTo>
                  <a:pt x="16" y="284"/>
                  <a:pt x="13" y="287"/>
                  <a:pt x="8" y="287"/>
                </a:cubicBezTo>
                <a:cubicBezTo>
                  <a:pt x="4" y="287"/>
                  <a:pt x="0" y="284"/>
                  <a:pt x="0" y="279"/>
                </a:cubicBezTo>
                <a:close/>
                <a:moveTo>
                  <a:pt x="0" y="247"/>
                </a:moveTo>
                <a:lnTo>
                  <a:pt x="0" y="247"/>
                </a:lnTo>
                <a:cubicBezTo>
                  <a:pt x="0" y="243"/>
                  <a:pt x="4" y="239"/>
                  <a:pt x="8" y="239"/>
                </a:cubicBezTo>
                <a:cubicBezTo>
                  <a:pt x="13" y="239"/>
                  <a:pt x="16" y="243"/>
                  <a:pt x="16" y="247"/>
                </a:cubicBezTo>
                <a:cubicBezTo>
                  <a:pt x="16" y="252"/>
                  <a:pt x="13" y="255"/>
                  <a:pt x="8" y="255"/>
                </a:cubicBezTo>
                <a:cubicBezTo>
                  <a:pt x="4" y="255"/>
                  <a:pt x="0" y="252"/>
                  <a:pt x="0" y="247"/>
                </a:cubicBezTo>
                <a:close/>
                <a:moveTo>
                  <a:pt x="0" y="215"/>
                </a:moveTo>
                <a:lnTo>
                  <a:pt x="0" y="215"/>
                </a:lnTo>
                <a:cubicBezTo>
                  <a:pt x="0" y="211"/>
                  <a:pt x="4" y="207"/>
                  <a:pt x="8" y="207"/>
                </a:cubicBezTo>
                <a:cubicBezTo>
                  <a:pt x="13" y="207"/>
                  <a:pt x="16" y="211"/>
                  <a:pt x="16" y="215"/>
                </a:cubicBezTo>
                <a:cubicBezTo>
                  <a:pt x="16" y="220"/>
                  <a:pt x="13" y="223"/>
                  <a:pt x="8" y="223"/>
                </a:cubicBezTo>
                <a:cubicBezTo>
                  <a:pt x="4" y="223"/>
                  <a:pt x="0" y="220"/>
                  <a:pt x="0" y="215"/>
                </a:cubicBezTo>
                <a:close/>
                <a:moveTo>
                  <a:pt x="0" y="183"/>
                </a:moveTo>
                <a:lnTo>
                  <a:pt x="0" y="183"/>
                </a:lnTo>
                <a:cubicBezTo>
                  <a:pt x="0" y="179"/>
                  <a:pt x="4" y="175"/>
                  <a:pt x="8" y="175"/>
                </a:cubicBezTo>
                <a:cubicBezTo>
                  <a:pt x="13" y="175"/>
                  <a:pt x="16" y="179"/>
                  <a:pt x="16" y="183"/>
                </a:cubicBezTo>
                <a:cubicBezTo>
                  <a:pt x="16" y="188"/>
                  <a:pt x="13" y="191"/>
                  <a:pt x="8" y="191"/>
                </a:cubicBezTo>
                <a:cubicBezTo>
                  <a:pt x="4" y="191"/>
                  <a:pt x="0" y="188"/>
                  <a:pt x="0" y="183"/>
                </a:cubicBezTo>
                <a:close/>
                <a:moveTo>
                  <a:pt x="0" y="151"/>
                </a:moveTo>
                <a:lnTo>
                  <a:pt x="0" y="151"/>
                </a:lnTo>
                <a:cubicBezTo>
                  <a:pt x="0" y="147"/>
                  <a:pt x="4" y="143"/>
                  <a:pt x="8" y="143"/>
                </a:cubicBezTo>
                <a:cubicBezTo>
                  <a:pt x="13" y="143"/>
                  <a:pt x="16" y="147"/>
                  <a:pt x="16" y="151"/>
                </a:cubicBezTo>
                <a:cubicBezTo>
                  <a:pt x="16" y="156"/>
                  <a:pt x="13" y="159"/>
                  <a:pt x="8" y="159"/>
                </a:cubicBezTo>
                <a:cubicBezTo>
                  <a:pt x="4" y="159"/>
                  <a:pt x="0" y="156"/>
                  <a:pt x="0" y="151"/>
                </a:cubicBezTo>
                <a:close/>
                <a:moveTo>
                  <a:pt x="0" y="119"/>
                </a:moveTo>
                <a:lnTo>
                  <a:pt x="0" y="119"/>
                </a:lnTo>
                <a:cubicBezTo>
                  <a:pt x="0" y="115"/>
                  <a:pt x="4" y="111"/>
                  <a:pt x="8" y="111"/>
                </a:cubicBezTo>
                <a:cubicBezTo>
                  <a:pt x="13" y="111"/>
                  <a:pt x="16" y="115"/>
                  <a:pt x="16" y="119"/>
                </a:cubicBezTo>
                <a:cubicBezTo>
                  <a:pt x="16" y="124"/>
                  <a:pt x="13" y="127"/>
                  <a:pt x="8" y="127"/>
                </a:cubicBezTo>
                <a:cubicBezTo>
                  <a:pt x="4" y="127"/>
                  <a:pt x="0" y="124"/>
                  <a:pt x="0" y="119"/>
                </a:cubicBezTo>
                <a:close/>
                <a:moveTo>
                  <a:pt x="0" y="87"/>
                </a:moveTo>
                <a:lnTo>
                  <a:pt x="0" y="87"/>
                </a:lnTo>
                <a:cubicBezTo>
                  <a:pt x="0" y="83"/>
                  <a:pt x="4" y="79"/>
                  <a:pt x="8" y="79"/>
                </a:cubicBezTo>
                <a:cubicBezTo>
                  <a:pt x="13" y="79"/>
                  <a:pt x="16" y="83"/>
                  <a:pt x="16" y="87"/>
                </a:cubicBezTo>
                <a:cubicBezTo>
                  <a:pt x="16" y="92"/>
                  <a:pt x="13" y="95"/>
                  <a:pt x="8" y="95"/>
                </a:cubicBezTo>
                <a:cubicBezTo>
                  <a:pt x="4" y="95"/>
                  <a:pt x="0" y="92"/>
                  <a:pt x="0" y="87"/>
                </a:cubicBezTo>
                <a:close/>
                <a:moveTo>
                  <a:pt x="0" y="55"/>
                </a:moveTo>
                <a:lnTo>
                  <a:pt x="0" y="55"/>
                </a:lnTo>
                <a:cubicBezTo>
                  <a:pt x="0" y="51"/>
                  <a:pt x="4" y="47"/>
                  <a:pt x="8" y="47"/>
                </a:cubicBezTo>
                <a:cubicBezTo>
                  <a:pt x="13" y="47"/>
                  <a:pt x="16" y="51"/>
                  <a:pt x="16" y="55"/>
                </a:cubicBezTo>
                <a:cubicBezTo>
                  <a:pt x="16" y="60"/>
                  <a:pt x="13" y="63"/>
                  <a:pt x="8" y="63"/>
                </a:cubicBezTo>
                <a:cubicBezTo>
                  <a:pt x="4" y="63"/>
                  <a:pt x="0" y="60"/>
                  <a:pt x="0" y="55"/>
                </a:cubicBezTo>
                <a:close/>
                <a:moveTo>
                  <a:pt x="0" y="23"/>
                </a:moveTo>
                <a:lnTo>
                  <a:pt x="0" y="23"/>
                </a:lnTo>
                <a:cubicBezTo>
                  <a:pt x="0" y="19"/>
                  <a:pt x="4" y="15"/>
                  <a:pt x="8" y="15"/>
                </a:cubicBezTo>
                <a:cubicBezTo>
                  <a:pt x="13" y="15"/>
                  <a:pt x="16" y="19"/>
                  <a:pt x="16" y="23"/>
                </a:cubicBezTo>
                <a:cubicBezTo>
                  <a:pt x="16" y="28"/>
                  <a:pt x="13" y="31"/>
                  <a:pt x="8" y="31"/>
                </a:cubicBezTo>
                <a:cubicBezTo>
                  <a:pt x="4" y="31"/>
                  <a:pt x="0" y="28"/>
                  <a:pt x="0" y="23"/>
                </a:cubicBezTo>
                <a:close/>
                <a:moveTo>
                  <a:pt x="26" y="0"/>
                </a:moveTo>
                <a:lnTo>
                  <a:pt x="26" y="0"/>
                </a:lnTo>
                <a:cubicBezTo>
                  <a:pt x="30" y="0"/>
                  <a:pt x="34" y="4"/>
                  <a:pt x="34" y="8"/>
                </a:cubicBezTo>
                <a:cubicBezTo>
                  <a:pt x="34" y="13"/>
                  <a:pt x="30" y="16"/>
                  <a:pt x="26" y="16"/>
                </a:cubicBezTo>
                <a:cubicBezTo>
                  <a:pt x="21" y="16"/>
                  <a:pt x="18" y="13"/>
                  <a:pt x="18" y="8"/>
                </a:cubicBezTo>
                <a:cubicBezTo>
                  <a:pt x="18" y="4"/>
                  <a:pt x="21" y="0"/>
                  <a:pt x="26" y="0"/>
                </a:cubicBezTo>
                <a:close/>
                <a:moveTo>
                  <a:pt x="58" y="0"/>
                </a:moveTo>
                <a:lnTo>
                  <a:pt x="58" y="0"/>
                </a:lnTo>
                <a:cubicBezTo>
                  <a:pt x="62" y="0"/>
                  <a:pt x="66" y="4"/>
                  <a:pt x="66" y="8"/>
                </a:cubicBezTo>
                <a:cubicBezTo>
                  <a:pt x="66" y="13"/>
                  <a:pt x="62" y="16"/>
                  <a:pt x="58" y="16"/>
                </a:cubicBezTo>
                <a:cubicBezTo>
                  <a:pt x="53" y="16"/>
                  <a:pt x="50" y="13"/>
                  <a:pt x="50" y="8"/>
                </a:cubicBezTo>
                <a:cubicBezTo>
                  <a:pt x="50" y="4"/>
                  <a:pt x="53" y="0"/>
                  <a:pt x="58" y="0"/>
                </a:cubicBezTo>
                <a:close/>
                <a:moveTo>
                  <a:pt x="90" y="0"/>
                </a:moveTo>
                <a:lnTo>
                  <a:pt x="90" y="0"/>
                </a:lnTo>
                <a:cubicBezTo>
                  <a:pt x="94" y="0"/>
                  <a:pt x="98" y="4"/>
                  <a:pt x="98" y="8"/>
                </a:cubicBezTo>
                <a:cubicBezTo>
                  <a:pt x="98" y="13"/>
                  <a:pt x="94" y="16"/>
                  <a:pt x="90" y="16"/>
                </a:cubicBezTo>
                <a:cubicBezTo>
                  <a:pt x="85" y="16"/>
                  <a:pt x="82" y="13"/>
                  <a:pt x="82" y="8"/>
                </a:cubicBezTo>
                <a:cubicBezTo>
                  <a:pt x="82" y="4"/>
                  <a:pt x="85" y="0"/>
                  <a:pt x="90" y="0"/>
                </a:cubicBezTo>
                <a:close/>
                <a:moveTo>
                  <a:pt x="122" y="0"/>
                </a:moveTo>
                <a:lnTo>
                  <a:pt x="122" y="0"/>
                </a:lnTo>
                <a:cubicBezTo>
                  <a:pt x="126" y="0"/>
                  <a:pt x="130" y="4"/>
                  <a:pt x="130" y="8"/>
                </a:cubicBezTo>
                <a:cubicBezTo>
                  <a:pt x="130" y="13"/>
                  <a:pt x="126" y="16"/>
                  <a:pt x="122" y="16"/>
                </a:cubicBezTo>
                <a:cubicBezTo>
                  <a:pt x="117" y="16"/>
                  <a:pt x="114" y="13"/>
                  <a:pt x="114" y="8"/>
                </a:cubicBezTo>
                <a:cubicBezTo>
                  <a:pt x="114" y="4"/>
                  <a:pt x="117" y="0"/>
                  <a:pt x="122" y="0"/>
                </a:cubicBezTo>
                <a:close/>
                <a:moveTo>
                  <a:pt x="154" y="0"/>
                </a:moveTo>
                <a:lnTo>
                  <a:pt x="154" y="0"/>
                </a:lnTo>
                <a:cubicBezTo>
                  <a:pt x="158" y="0"/>
                  <a:pt x="162" y="4"/>
                  <a:pt x="162" y="8"/>
                </a:cubicBezTo>
                <a:cubicBezTo>
                  <a:pt x="162" y="13"/>
                  <a:pt x="158" y="16"/>
                  <a:pt x="154" y="16"/>
                </a:cubicBezTo>
                <a:cubicBezTo>
                  <a:pt x="149" y="16"/>
                  <a:pt x="146" y="13"/>
                  <a:pt x="146" y="8"/>
                </a:cubicBezTo>
                <a:cubicBezTo>
                  <a:pt x="146" y="4"/>
                  <a:pt x="149" y="0"/>
                  <a:pt x="154" y="0"/>
                </a:cubicBezTo>
                <a:close/>
                <a:moveTo>
                  <a:pt x="186" y="0"/>
                </a:moveTo>
                <a:lnTo>
                  <a:pt x="186" y="0"/>
                </a:lnTo>
                <a:cubicBezTo>
                  <a:pt x="190" y="0"/>
                  <a:pt x="194" y="4"/>
                  <a:pt x="194" y="8"/>
                </a:cubicBezTo>
                <a:cubicBezTo>
                  <a:pt x="194" y="13"/>
                  <a:pt x="190" y="16"/>
                  <a:pt x="186" y="16"/>
                </a:cubicBezTo>
                <a:cubicBezTo>
                  <a:pt x="181" y="16"/>
                  <a:pt x="178" y="13"/>
                  <a:pt x="178" y="8"/>
                </a:cubicBezTo>
                <a:cubicBezTo>
                  <a:pt x="178" y="4"/>
                  <a:pt x="181" y="0"/>
                  <a:pt x="186" y="0"/>
                </a:cubicBezTo>
                <a:close/>
                <a:moveTo>
                  <a:pt x="218" y="0"/>
                </a:moveTo>
                <a:lnTo>
                  <a:pt x="218" y="0"/>
                </a:lnTo>
                <a:cubicBezTo>
                  <a:pt x="222" y="0"/>
                  <a:pt x="226" y="4"/>
                  <a:pt x="226" y="8"/>
                </a:cubicBezTo>
                <a:cubicBezTo>
                  <a:pt x="226" y="13"/>
                  <a:pt x="222" y="16"/>
                  <a:pt x="218" y="16"/>
                </a:cubicBezTo>
                <a:cubicBezTo>
                  <a:pt x="213" y="16"/>
                  <a:pt x="210" y="13"/>
                  <a:pt x="210" y="8"/>
                </a:cubicBezTo>
                <a:cubicBezTo>
                  <a:pt x="210" y="4"/>
                  <a:pt x="213" y="0"/>
                  <a:pt x="218" y="0"/>
                </a:cubicBezTo>
                <a:close/>
                <a:moveTo>
                  <a:pt x="250" y="0"/>
                </a:moveTo>
                <a:lnTo>
                  <a:pt x="250" y="0"/>
                </a:lnTo>
                <a:cubicBezTo>
                  <a:pt x="254" y="0"/>
                  <a:pt x="258" y="4"/>
                  <a:pt x="258" y="8"/>
                </a:cubicBezTo>
                <a:cubicBezTo>
                  <a:pt x="258" y="13"/>
                  <a:pt x="254" y="16"/>
                  <a:pt x="250" y="16"/>
                </a:cubicBezTo>
                <a:cubicBezTo>
                  <a:pt x="245" y="16"/>
                  <a:pt x="242" y="13"/>
                  <a:pt x="242" y="8"/>
                </a:cubicBezTo>
                <a:cubicBezTo>
                  <a:pt x="242" y="4"/>
                  <a:pt x="245" y="0"/>
                  <a:pt x="250" y="0"/>
                </a:cubicBezTo>
                <a:close/>
                <a:moveTo>
                  <a:pt x="282" y="0"/>
                </a:moveTo>
                <a:lnTo>
                  <a:pt x="282" y="0"/>
                </a:lnTo>
                <a:cubicBezTo>
                  <a:pt x="286" y="0"/>
                  <a:pt x="290" y="4"/>
                  <a:pt x="290" y="8"/>
                </a:cubicBezTo>
                <a:cubicBezTo>
                  <a:pt x="290" y="13"/>
                  <a:pt x="286" y="16"/>
                  <a:pt x="282" y="16"/>
                </a:cubicBezTo>
                <a:cubicBezTo>
                  <a:pt x="277" y="16"/>
                  <a:pt x="274" y="13"/>
                  <a:pt x="274" y="8"/>
                </a:cubicBezTo>
                <a:cubicBezTo>
                  <a:pt x="274" y="4"/>
                  <a:pt x="277" y="0"/>
                  <a:pt x="282" y="0"/>
                </a:cubicBezTo>
                <a:close/>
                <a:moveTo>
                  <a:pt x="314" y="0"/>
                </a:moveTo>
                <a:lnTo>
                  <a:pt x="314" y="0"/>
                </a:lnTo>
                <a:cubicBezTo>
                  <a:pt x="318" y="0"/>
                  <a:pt x="322" y="4"/>
                  <a:pt x="322" y="8"/>
                </a:cubicBezTo>
                <a:cubicBezTo>
                  <a:pt x="322" y="13"/>
                  <a:pt x="318" y="16"/>
                  <a:pt x="314" y="16"/>
                </a:cubicBezTo>
                <a:cubicBezTo>
                  <a:pt x="309" y="16"/>
                  <a:pt x="306" y="13"/>
                  <a:pt x="306" y="8"/>
                </a:cubicBezTo>
                <a:cubicBezTo>
                  <a:pt x="306" y="4"/>
                  <a:pt x="309" y="0"/>
                  <a:pt x="314" y="0"/>
                </a:cubicBezTo>
                <a:close/>
                <a:moveTo>
                  <a:pt x="346" y="0"/>
                </a:moveTo>
                <a:lnTo>
                  <a:pt x="346" y="0"/>
                </a:lnTo>
                <a:cubicBezTo>
                  <a:pt x="350" y="0"/>
                  <a:pt x="354" y="4"/>
                  <a:pt x="354" y="8"/>
                </a:cubicBezTo>
                <a:cubicBezTo>
                  <a:pt x="354" y="13"/>
                  <a:pt x="350" y="16"/>
                  <a:pt x="346" y="16"/>
                </a:cubicBezTo>
                <a:cubicBezTo>
                  <a:pt x="341" y="16"/>
                  <a:pt x="338" y="13"/>
                  <a:pt x="338" y="8"/>
                </a:cubicBezTo>
                <a:cubicBezTo>
                  <a:pt x="338" y="4"/>
                  <a:pt x="341" y="0"/>
                  <a:pt x="346" y="0"/>
                </a:cubicBezTo>
                <a:close/>
                <a:moveTo>
                  <a:pt x="378" y="0"/>
                </a:moveTo>
                <a:lnTo>
                  <a:pt x="378" y="0"/>
                </a:lnTo>
                <a:cubicBezTo>
                  <a:pt x="382" y="0"/>
                  <a:pt x="386" y="4"/>
                  <a:pt x="386" y="8"/>
                </a:cubicBezTo>
                <a:cubicBezTo>
                  <a:pt x="386" y="13"/>
                  <a:pt x="382" y="16"/>
                  <a:pt x="378" y="16"/>
                </a:cubicBezTo>
                <a:cubicBezTo>
                  <a:pt x="373" y="16"/>
                  <a:pt x="370" y="13"/>
                  <a:pt x="370" y="8"/>
                </a:cubicBezTo>
                <a:cubicBezTo>
                  <a:pt x="370" y="4"/>
                  <a:pt x="373" y="0"/>
                  <a:pt x="378" y="0"/>
                </a:cubicBezTo>
                <a:close/>
                <a:moveTo>
                  <a:pt x="410" y="0"/>
                </a:moveTo>
                <a:lnTo>
                  <a:pt x="410" y="0"/>
                </a:lnTo>
                <a:cubicBezTo>
                  <a:pt x="414" y="0"/>
                  <a:pt x="418" y="4"/>
                  <a:pt x="418" y="8"/>
                </a:cubicBezTo>
                <a:cubicBezTo>
                  <a:pt x="418" y="13"/>
                  <a:pt x="414" y="16"/>
                  <a:pt x="410" y="16"/>
                </a:cubicBezTo>
                <a:cubicBezTo>
                  <a:pt x="405" y="16"/>
                  <a:pt x="402" y="13"/>
                  <a:pt x="402" y="8"/>
                </a:cubicBezTo>
                <a:cubicBezTo>
                  <a:pt x="402" y="4"/>
                  <a:pt x="405" y="0"/>
                  <a:pt x="410" y="0"/>
                </a:cubicBezTo>
                <a:close/>
                <a:moveTo>
                  <a:pt x="442" y="0"/>
                </a:moveTo>
                <a:lnTo>
                  <a:pt x="442" y="0"/>
                </a:lnTo>
                <a:cubicBezTo>
                  <a:pt x="446" y="0"/>
                  <a:pt x="450" y="4"/>
                  <a:pt x="450" y="8"/>
                </a:cubicBezTo>
                <a:cubicBezTo>
                  <a:pt x="450" y="13"/>
                  <a:pt x="446" y="16"/>
                  <a:pt x="442" y="16"/>
                </a:cubicBezTo>
                <a:cubicBezTo>
                  <a:pt x="437" y="16"/>
                  <a:pt x="434" y="13"/>
                  <a:pt x="434" y="8"/>
                </a:cubicBezTo>
                <a:cubicBezTo>
                  <a:pt x="434" y="4"/>
                  <a:pt x="437" y="0"/>
                  <a:pt x="442" y="0"/>
                </a:cubicBezTo>
                <a:close/>
                <a:moveTo>
                  <a:pt x="474" y="0"/>
                </a:moveTo>
                <a:lnTo>
                  <a:pt x="474" y="0"/>
                </a:lnTo>
                <a:cubicBezTo>
                  <a:pt x="478" y="0"/>
                  <a:pt x="482" y="4"/>
                  <a:pt x="482" y="8"/>
                </a:cubicBezTo>
                <a:cubicBezTo>
                  <a:pt x="482" y="13"/>
                  <a:pt x="478" y="16"/>
                  <a:pt x="474" y="16"/>
                </a:cubicBezTo>
                <a:cubicBezTo>
                  <a:pt x="469" y="16"/>
                  <a:pt x="466" y="13"/>
                  <a:pt x="466" y="8"/>
                </a:cubicBezTo>
                <a:cubicBezTo>
                  <a:pt x="466" y="4"/>
                  <a:pt x="469" y="0"/>
                  <a:pt x="474" y="0"/>
                </a:cubicBezTo>
                <a:close/>
                <a:moveTo>
                  <a:pt x="506" y="0"/>
                </a:moveTo>
                <a:lnTo>
                  <a:pt x="506" y="0"/>
                </a:lnTo>
                <a:cubicBezTo>
                  <a:pt x="510" y="0"/>
                  <a:pt x="514" y="4"/>
                  <a:pt x="514" y="8"/>
                </a:cubicBezTo>
                <a:cubicBezTo>
                  <a:pt x="514" y="13"/>
                  <a:pt x="510" y="16"/>
                  <a:pt x="506" y="16"/>
                </a:cubicBezTo>
                <a:cubicBezTo>
                  <a:pt x="501" y="16"/>
                  <a:pt x="498" y="13"/>
                  <a:pt x="498" y="8"/>
                </a:cubicBezTo>
                <a:cubicBezTo>
                  <a:pt x="498" y="4"/>
                  <a:pt x="501" y="0"/>
                  <a:pt x="506" y="0"/>
                </a:cubicBezTo>
                <a:close/>
                <a:moveTo>
                  <a:pt x="538" y="0"/>
                </a:moveTo>
                <a:lnTo>
                  <a:pt x="538" y="0"/>
                </a:lnTo>
                <a:cubicBezTo>
                  <a:pt x="542" y="0"/>
                  <a:pt x="546" y="4"/>
                  <a:pt x="546" y="8"/>
                </a:cubicBezTo>
                <a:cubicBezTo>
                  <a:pt x="546" y="13"/>
                  <a:pt x="542" y="16"/>
                  <a:pt x="538" y="16"/>
                </a:cubicBezTo>
                <a:cubicBezTo>
                  <a:pt x="534" y="16"/>
                  <a:pt x="530" y="13"/>
                  <a:pt x="530" y="8"/>
                </a:cubicBezTo>
                <a:cubicBezTo>
                  <a:pt x="530" y="4"/>
                  <a:pt x="534" y="0"/>
                  <a:pt x="538" y="0"/>
                </a:cubicBezTo>
                <a:close/>
                <a:moveTo>
                  <a:pt x="570" y="0"/>
                </a:moveTo>
                <a:lnTo>
                  <a:pt x="570" y="0"/>
                </a:lnTo>
                <a:cubicBezTo>
                  <a:pt x="574" y="0"/>
                  <a:pt x="578" y="4"/>
                  <a:pt x="578" y="8"/>
                </a:cubicBezTo>
                <a:cubicBezTo>
                  <a:pt x="578" y="13"/>
                  <a:pt x="574" y="16"/>
                  <a:pt x="570" y="16"/>
                </a:cubicBezTo>
                <a:cubicBezTo>
                  <a:pt x="566" y="16"/>
                  <a:pt x="562" y="13"/>
                  <a:pt x="562" y="8"/>
                </a:cubicBezTo>
                <a:cubicBezTo>
                  <a:pt x="562" y="4"/>
                  <a:pt x="566" y="0"/>
                  <a:pt x="570" y="0"/>
                </a:cubicBezTo>
                <a:close/>
                <a:moveTo>
                  <a:pt x="602" y="0"/>
                </a:moveTo>
                <a:lnTo>
                  <a:pt x="602" y="0"/>
                </a:lnTo>
                <a:cubicBezTo>
                  <a:pt x="606" y="0"/>
                  <a:pt x="610" y="4"/>
                  <a:pt x="610" y="8"/>
                </a:cubicBezTo>
                <a:cubicBezTo>
                  <a:pt x="610" y="13"/>
                  <a:pt x="606" y="16"/>
                  <a:pt x="602" y="16"/>
                </a:cubicBezTo>
                <a:cubicBezTo>
                  <a:pt x="598" y="16"/>
                  <a:pt x="594" y="13"/>
                  <a:pt x="594" y="8"/>
                </a:cubicBezTo>
                <a:cubicBezTo>
                  <a:pt x="594" y="4"/>
                  <a:pt x="598" y="0"/>
                  <a:pt x="602" y="0"/>
                </a:cubicBezTo>
                <a:close/>
                <a:moveTo>
                  <a:pt x="634" y="0"/>
                </a:moveTo>
                <a:lnTo>
                  <a:pt x="634" y="0"/>
                </a:lnTo>
                <a:cubicBezTo>
                  <a:pt x="638" y="0"/>
                  <a:pt x="642" y="4"/>
                  <a:pt x="642" y="8"/>
                </a:cubicBezTo>
                <a:cubicBezTo>
                  <a:pt x="642" y="13"/>
                  <a:pt x="638" y="16"/>
                  <a:pt x="634" y="16"/>
                </a:cubicBezTo>
                <a:cubicBezTo>
                  <a:pt x="630" y="16"/>
                  <a:pt x="626" y="13"/>
                  <a:pt x="626" y="8"/>
                </a:cubicBezTo>
                <a:cubicBezTo>
                  <a:pt x="626" y="4"/>
                  <a:pt x="630" y="0"/>
                  <a:pt x="634" y="0"/>
                </a:cubicBezTo>
                <a:close/>
                <a:moveTo>
                  <a:pt x="666" y="0"/>
                </a:moveTo>
                <a:lnTo>
                  <a:pt x="666" y="0"/>
                </a:lnTo>
                <a:cubicBezTo>
                  <a:pt x="670" y="0"/>
                  <a:pt x="674" y="4"/>
                  <a:pt x="674" y="8"/>
                </a:cubicBezTo>
                <a:cubicBezTo>
                  <a:pt x="674" y="13"/>
                  <a:pt x="670" y="16"/>
                  <a:pt x="666" y="16"/>
                </a:cubicBezTo>
                <a:cubicBezTo>
                  <a:pt x="662" y="16"/>
                  <a:pt x="658" y="13"/>
                  <a:pt x="658" y="8"/>
                </a:cubicBezTo>
                <a:cubicBezTo>
                  <a:pt x="658" y="4"/>
                  <a:pt x="662" y="0"/>
                  <a:pt x="666" y="0"/>
                </a:cubicBezTo>
                <a:close/>
                <a:moveTo>
                  <a:pt x="698" y="0"/>
                </a:moveTo>
                <a:lnTo>
                  <a:pt x="698" y="0"/>
                </a:lnTo>
                <a:cubicBezTo>
                  <a:pt x="702" y="0"/>
                  <a:pt x="706" y="4"/>
                  <a:pt x="706" y="8"/>
                </a:cubicBezTo>
                <a:cubicBezTo>
                  <a:pt x="706" y="13"/>
                  <a:pt x="702" y="16"/>
                  <a:pt x="698" y="16"/>
                </a:cubicBezTo>
                <a:cubicBezTo>
                  <a:pt x="694" y="16"/>
                  <a:pt x="690" y="13"/>
                  <a:pt x="690" y="8"/>
                </a:cubicBezTo>
                <a:cubicBezTo>
                  <a:pt x="690" y="4"/>
                  <a:pt x="694" y="0"/>
                  <a:pt x="698" y="0"/>
                </a:cubicBezTo>
                <a:close/>
                <a:moveTo>
                  <a:pt x="730" y="0"/>
                </a:moveTo>
                <a:lnTo>
                  <a:pt x="730" y="0"/>
                </a:lnTo>
                <a:cubicBezTo>
                  <a:pt x="734" y="0"/>
                  <a:pt x="738" y="4"/>
                  <a:pt x="738" y="8"/>
                </a:cubicBezTo>
                <a:cubicBezTo>
                  <a:pt x="738" y="13"/>
                  <a:pt x="734" y="16"/>
                  <a:pt x="730" y="16"/>
                </a:cubicBezTo>
                <a:cubicBezTo>
                  <a:pt x="726" y="16"/>
                  <a:pt x="722" y="13"/>
                  <a:pt x="722" y="8"/>
                </a:cubicBezTo>
                <a:cubicBezTo>
                  <a:pt x="722" y="4"/>
                  <a:pt x="726" y="0"/>
                  <a:pt x="730" y="0"/>
                </a:cubicBezTo>
                <a:close/>
                <a:moveTo>
                  <a:pt x="762" y="0"/>
                </a:moveTo>
                <a:lnTo>
                  <a:pt x="762" y="0"/>
                </a:lnTo>
                <a:cubicBezTo>
                  <a:pt x="766" y="0"/>
                  <a:pt x="770" y="4"/>
                  <a:pt x="770" y="8"/>
                </a:cubicBezTo>
                <a:cubicBezTo>
                  <a:pt x="770" y="13"/>
                  <a:pt x="766" y="16"/>
                  <a:pt x="762" y="16"/>
                </a:cubicBezTo>
                <a:cubicBezTo>
                  <a:pt x="758" y="16"/>
                  <a:pt x="754" y="13"/>
                  <a:pt x="754" y="8"/>
                </a:cubicBezTo>
                <a:cubicBezTo>
                  <a:pt x="754" y="4"/>
                  <a:pt x="758" y="0"/>
                  <a:pt x="762" y="0"/>
                </a:cubicBezTo>
                <a:close/>
                <a:moveTo>
                  <a:pt x="794" y="0"/>
                </a:moveTo>
                <a:lnTo>
                  <a:pt x="794" y="0"/>
                </a:lnTo>
                <a:cubicBezTo>
                  <a:pt x="798" y="0"/>
                  <a:pt x="802" y="4"/>
                  <a:pt x="802" y="8"/>
                </a:cubicBezTo>
                <a:cubicBezTo>
                  <a:pt x="802" y="13"/>
                  <a:pt x="798" y="16"/>
                  <a:pt x="794" y="16"/>
                </a:cubicBezTo>
                <a:cubicBezTo>
                  <a:pt x="790" y="16"/>
                  <a:pt x="786" y="13"/>
                  <a:pt x="786" y="8"/>
                </a:cubicBezTo>
                <a:cubicBezTo>
                  <a:pt x="786" y="4"/>
                  <a:pt x="790" y="0"/>
                  <a:pt x="794" y="0"/>
                </a:cubicBezTo>
                <a:close/>
                <a:moveTo>
                  <a:pt x="826" y="0"/>
                </a:moveTo>
                <a:lnTo>
                  <a:pt x="826" y="0"/>
                </a:lnTo>
                <a:cubicBezTo>
                  <a:pt x="831" y="0"/>
                  <a:pt x="834" y="4"/>
                  <a:pt x="834" y="8"/>
                </a:cubicBezTo>
                <a:cubicBezTo>
                  <a:pt x="834" y="13"/>
                  <a:pt x="831" y="16"/>
                  <a:pt x="826" y="16"/>
                </a:cubicBezTo>
                <a:cubicBezTo>
                  <a:pt x="822" y="16"/>
                  <a:pt x="818" y="13"/>
                  <a:pt x="818" y="8"/>
                </a:cubicBezTo>
                <a:cubicBezTo>
                  <a:pt x="818" y="4"/>
                  <a:pt x="822" y="0"/>
                  <a:pt x="826" y="0"/>
                </a:cubicBezTo>
                <a:close/>
                <a:moveTo>
                  <a:pt x="858" y="0"/>
                </a:moveTo>
                <a:lnTo>
                  <a:pt x="858" y="0"/>
                </a:lnTo>
                <a:cubicBezTo>
                  <a:pt x="863" y="0"/>
                  <a:pt x="866" y="4"/>
                  <a:pt x="866" y="8"/>
                </a:cubicBezTo>
                <a:cubicBezTo>
                  <a:pt x="866" y="13"/>
                  <a:pt x="863" y="16"/>
                  <a:pt x="858" y="16"/>
                </a:cubicBezTo>
                <a:cubicBezTo>
                  <a:pt x="854" y="16"/>
                  <a:pt x="850" y="13"/>
                  <a:pt x="850" y="8"/>
                </a:cubicBezTo>
                <a:cubicBezTo>
                  <a:pt x="850" y="4"/>
                  <a:pt x="854" y="0"/>
                  <a:pt x="858" y="0"/>
                </a:cubicBezTo>
                <a:close/>
                <a:moveTo>
                  <a:pt x="890" y="0"/>
                </a:moveTo>
                <a:lnTo>
                  <a:pt x="890" y="0"/>
                </a:lnTo>
                <a:cubicBezTo>
                  <a:pt x="895" y="0"/>
                  <a:pt x="898" y="4"/>
                  <a:pt x="898" y="8"/>
                </a:cubicBezTo>
                <a:cubicBezTo>
                  <a:pt x="898" y="13"/>
                  <a:pt x="895" y="16"/>
                  <a:pt x="890" y="16"/>
                </a:cubicBezTo>
                <a:cubicBezTo>
                  <a:pt x="886" y="16"/>
                  <a:pt x="882" y="13"/>
                  <a:pt x="882" y="8"/>
                </a:cubicBezTo>
                <a:cubicBezTo>
                  <a:pt x="882" y="4"/>
                  <a:pt x="886" y="0"/>
                  <a:pt x="890" y="0"/>
                </a:cubicBezTo>
                <a:close/>
                <a:moveTo>
                  <a:pt x="922" y="0"/>
                </a:moveTo>
                <a:lnTo>
                  <a:pt x="922" y="0"/>
                </a:lnTo>
                <a:cubicBezTo>
                  <a:pt x="927" y="0"/>
                  <a:pt x="930" y="4"/>
                  <a:pt x="930" y="8"/>
                </a:cubicBezTo>
                <a:cubicBezTo>
                  <a:pt x="930" y="13"/>
                  <a:pt x="927" y="16"/>
                  <a:pt x="922" y="16"/>
                </a:cubicBezTo>
                <a:cubicBezTo>
                  <a:pt x="918" y="16"/>
                  <a:pt x="914" y="13"/>
                  <a:pt x="914" y="8"/>
                </a:cubicBezTo>
                <a:cubicBezTo>
                  <a:pt x="914" y="4"/>
                  <a:pt x="918" y="0"/>
                  <a:pt x="922" y="0"/>
                </a:cubicBezTo>
                <a:close/>
                <a:moveTo>
                  <a:pt x="954" y="0"/>
                </a:moveTo>
                <a:lnTo>
                  <a:pt x="954" y="0"/>
                </a:lnTo>
                <a:cubicBezTo>
                  <a:pt x="959" y="0"/>
                  <a:pt x="962" y="4"/>
                  <a:pt x="962" y="8"/>
                </a:cubicBezTo>
                <a:cubicBezTo>
                  <a:pt x="962" y="13"/>
                  <a:pt x="959" y="16"/>
                  <a:pt x="954" y="16"/>
                </a:cubicBezTo>
                <a:cubicBezTo>
                  <a:pt x="950" y="16"/>
                  <a:pt x="946" y="13"/>
                  <a:pt x="946" y="8"/>
                </a:cubicBezTo>
                <a:cubicBezTo>
                  <a:pt x="946" y="4"/>
                  <a:pt x="950" y="0"/>
                  <a:pt x="954" y="0"/>
                </a:cubicBezTo>
                <a:close/>
                <a:moveTo>
                  <a:pt x="986" y="0"/>
                </a:moveTo>
                <a:lnTo>
                  <a:pt x="986" y="0"/>
                </a:lnTo>
                <a:cubicBezTo>
                  <a:pt x="991" y="0"/>
                  <a:pt x="994" y="4"/>
                  <a:pt x="994" y="8"/>
                </a:cubicBezTo>
                <a:cubicBezTo>
                  <a:pt x="994" y="13"/>
                  <a:pt x="991" y="16"/>
                  <a:pt x="986" y="16"/>
                </a:cubicBezTo>
                <a:cubicBezTo>
                  <a:pt x="982" y="16"/>
                  <a:pt x="978" y="13"/>
                  <a:pt x="978" y="8"/>
                </a:cubicBezTo>
                <a:cubicBezTo>
                  <a:pt x="978" y="4"/>
                  <a:pt x="982" y="0"/>
                  <a:pt x="986" y="0"/>
                </a:cubicBezTo>
                <a:close/>
                <a:moveTo>
                  <a:pt x="1018" y="0"/>
                </a:moveTo>
                <a:lnTo>
                  <a:pt x="1018" y="0"/>
                </a:lnTo>
                <a:cubicBezTo>
                  <a:pt x="1023" y="0"/>
                  <a:pt x="1026" y="4"/>
                  <a:pt x="1026" y="8"/>
                </a:cubicBezTo>
                <a:cubicBezTo>
                  <a:pt x="1026" y="13"/>
                  <a:pt x="1023" y="16"/>
                  <a:pt x="1018" y="16"/>
                </a:cubicBezTo>
                <a:cubicBezTo>
                  <a:pt x="1014" y="16"/>
                  <a:pt x="1010" y="13"/>
                  <a:pt x="1010" y="8"/>
                </a:cubicBezTo>
                <a:cubicBezTo>
                  <a:pt x="1010" y="4"/>
                  <a:pt x="1014" y="0"/>
                  <a:pt x="1018" y="0"/>
                </a:cubicBezTo>
                <a:close/>
                <a:moveTo>
                  <a:pt x="1050" y="0"/>
                </a:moveTo>
                <a:lnTo>
                  <a:pt x="1050" y="0"/>
                </a:lnTo>
                <a:cubicBezTo>
                  <a:pt x="1055" y="0"/>
                  <a:pt x="1058" y="4"/>
                  <a:pt x="1058" y="8"/>
                </a:cubicBezTo>
                <a:cubicBezTo>
                  <a:pt x="1058" y="13"/>
                  <a:pt x="1055" y="16"/>
                  <a:pt x="1050" y="16"/>
                </a:cubicBezTo>
                <a:cubicBezTo>
                  <a:pt x="1046" y="16"/>
                  <a:pt x="1042" y="13"/>
                  <a:pt x="1042" y="8"/>
                </a:cubicBezTo>
                <a:cubicBezTo>
                  <a:pt x="1042" y="4"/>
                  <a:pt x="1046" y="0"/>
                  <a:pt x="1050" y="0"/>
                </a:cubicBezTo>
                <a:close/>
                <a:moveTo>
                  <a:pt x="1082" y="0"/>
                </a:moveTo>
                <a:lnTo>
                  <a:pt x="1082" y="0"/>
                </a:lnTo>
                <a:cubicBezTo>
                  <a:pt x="1087" y="0"/>
                  <a:pt x="1090" y="4"/>
                  <a:pt x="1090" y="8"/>
                </a:cubicBezTo>
                <a:cubicBezTo>
                  <a:pt x="1090" y="13"/>
                  <a:pt x="1087" y="16"/>
                  <a:pt x="1082" y="16"/>
                </a:cubicBezTo>
                <a:cubicBezTo>
                  <a:pt x="1078" y="16"/>
                  <a:pt x="1074" y="13"/>
                  <a:pt x="1074" y="8"/>
                </a:cubicBezTo>
                <a:cubicBezTo>
                  <a:pt x="1074" y="4"/>
                  <a:pt x="1078" y="0"/>
                  <a:pt x="1082" y="0"/>
                </a:cubicBezTo>
                <a:close/>
                <a:moveTo>
                  <a:pt x="1114" y="0"/>
                </a:moveTo>
                <a:lnTo>
                  <a:pt x="1114" y="0"/>
                </a:lnTo>
                <a:cubicBezTo>
                  <a:pt x="1119" y="0"/>
                  <a:pt x="1122" y="4"/>
                  <a:pt x="1122" y="8"/>
                </a:cubicBezTo>
                <a:cubicBezTo>
                  <a:pt x="1122" y="13"/>
                  <a:pt x="1119" y="16"/>
                  <a:pt x="1114" y="16"/>
                </a:cubicBezTo>
                <a:cubicBezTo>
                  <a:pt x="1110" y="16"/>
                  <a:pt x="1106" y="13"/>
                  <a:pt x="1106" y="8"/>
                </a:cubicBezTo>
                <a:cubicBezTo>
                  <a:pt x="1106" y="4"/>
                  <a:pt x="1110" y="0"/>
                  <a:pt x="1114" y="0"/>
                </a:cubicBezTo>
                <a:close/>
                <a:moveTo>
                  <a:pt x="1146" y="0"/>
                </a:moveTo>
                <a:lnTo>
                  <a:pt x="1146" y="0"/>
                </a:lnTo>
                <a:cubicBezTo>
                  <a:pt x="1151" y="0"/>
                  <a:pt x="1154" y="4"/>
                  <a:pt x="1154" y="8"/>
                </a:cubicBezTo>
                <a:cubicBezTo>
                  <a:pt x="1154" y="13"/>
                  <a:pt x="1151" y="16"/>
                  <a:pt x="1146" y="16"/>
                </a:cubicBezTo>
                <a:cubicBezTo>
                  <a:pt x="1142" y="16"/>
                  <a:pt x="1138" y="13"/>
                  <a:pt x="1138" y="8"/>
                </a:cubicBezTo>
                <a:cubicBezTo>
                  <a:pt x="1138" y="4"/>
                  <a:pt x="1142" y="0"/>
                  <a:pt x="1146" y="0"/>
                </a:cubicBezTo>
                <a:close/>
                <a:moveTo>
                  <a:pt x="1178" y="0"/>
                </a:moveTo>
                <a:lnTo>
                  <a:pt x="1178" y="0"/>
                </a:lnTo>
                <a:cubicBezTo>
                  <a:pt x="1183" y="0"/>
                  <a:pt x="1186" y="4"/>
                  <a:pt x="1186" y="8"/>
                </a:cubicBezTo>
                <a:cubicBezTo>
                  <a:pt x="1186" y="13"/>
                  <a:pt x="1183" y="16"/>
                  <a:pt x="1178" y="16"/>
                </a:cubicBezTo>
                <a:cubicBezTo>
                  <a:pt x="1174" y="16"/>
                  <a:pt x="1170" y="13"/>
                  <a:pt x="1170" y="8"/>
                </a:cubicBezTo>
                <a:cubicBezTo>
                  <a:pt x="1170" y="4"/>
                  <a:pt x="1174" y="0"/>
                  <a:pt x="1178" y="0"/>
                </a:cubicBezTo>
                <a:close/>
                <a:moveTo>
                  <a:pt x="1210" y="0"/>
                </a:moveTo>
                <a:lnTo>
                  <a:pt x="1210" y="0"/>
                </a:lnTo>
                <a:cubicBezTo>
                  <a:pt x="1215" y="0"/>
                  <a:pt x="1218" y="4"/>
                  <a:pt x="1218" y="8"/>
                </a:cubicBezTo>
                <a:cubicBezTo>
                  <a:pt x="1218" y="13"/>
                  <a:pt x="1215" y="16"/>
                  <a:pt x="1210" y="16"/>
                </a:cubicBezTo>
                <a:cubicBezTo>
                  <a:pt x="1206" y="16"/>
                  <a:pt x="1202" y="13"/>
                  <a:pt x="1202" y="8"/>
                </a:cubicBezTo>
                <a:cubicBezTo>
                  <a:pt x="1202" y="4"/>
                  <a:pt x="1206" y="0"/>
                  <a:pt x="1210" y="0"/>
                </a:cubicBezTo>
                <a:close/>
                <a:moveTo>
                  <a:pt x="1242" y="0"/>
                </a:moveTo>
                <a:lnTo>
                  <a:pt x="1242" y="0"/>
                </a:lnTo>
                <a:cubicBezTo>
                  <a:pt x="1247" y="0"/>
                  <a:pt x="1250" y="4"/>
                  <a:pt x="1250" y="8"/>
                </a:cubicBezTo>
                <a:cubicBezTo>
                  <a:pt x="1250" y="13"/>
                  <a:pt x="1247" y="16"/>
                  <a:pt x="1242" y="16"/>
                </a:cubicBezTo>
                <a:cubicBezTo>
                  <a:pt x="1238" y="16"/>
                  <a:pt x="1234" y="13"/>
                  <a:pt x="1234" y="8"/>
                </a:cubicBezTo>
                <a:cubicBezTo>
                  <a:pt x="1234" y="4"/>
                  <a:pt x="1238" y="0"/>
                  <a:pt x="1242" y="0"/>
                </a:cubicBezTo>
                <a:close/>
                <a:moveTo>
                  <a:pt x="1274" y="0"/>
                </a:moveTo>
                <a:lnTo>
                  <a:pt x="1274" y="0"/>
                </a:lnTo>
                <a:cubicBezTo>
                  <a:pt x="1279" y="0"/>
                  <a:pt x="1282" y="4"/>
                  <a:pt x="1282" y="8"/>
                </a:cubicBezTo>
                <a:cubicBezTo>
                  <a:pt x="1282" y="13"/>
                  <a:pt x="1279" y="16"/>
                  <a:pt x="1274" y="16"/>
                </a:cubicBezTo>
                <a:cubicBezTo>
                  <a:pt x="1270" y="16"/>
                  <a:pt x="1266" y="13"/>
                  <a:pt x="1266" y="8"/>
                </a:cubicBezTo>
                <a:cubicBezTo>
                  <a:pt x="1266" y="4"/>
                  <a:pt x="1270" y="0"/>
                  <a:pt x="1274" y="0"/>
                </a:cubicBezTo>
                <a:close/>
                <a:moveTo>
                  <a:pt x="1306" y="0"/>
                </a:moveTo>
                <a:lnTo>
                  <a:pt x="1306" y="0"/>
                </a:lnTo>
                <a:cubicBezTo>
                  <a:pt x="1311" y="0"/>
                  <a:pt x="1314" y="4"/>
                  <a:pt x="1314" y="8"/>
                </a:cubicBezTo>
                <a:cubicBezTo>
                  <a:pt x="1314" y="13"/>
                  <a:pt x="1311" y="16"/>
                  <a:pt x="1306" y="16"/>
                </a:cubicBezTo>
                <a:cubicBezTo>
                  <a:pt x="1302" y="16"/>
                  <a:pt x="1298" y="13"/>
                  <a:pt x="1298" y="8"/>
                </a:cubicBezTo>
                <a:cubicBezTo>
                  <a:pt x="1298" y="4"/>
                  <a:pt x="1302" y="0"/>
                  <a:pt x="1306" y="0"/>
                </a:cubicBezTo>
                <a:close/>
                <a:moveTo>
                  <a:pt x="1338" y="0"/>
                </a:moveTo>
                <a:lnTo>
                  <a:pt x="1338" y="0"/>
                </a:lnTo>
                <a:cubicBezTo>
                  <a:pt x="1343" y="0"/>
                  <a:pt x="1346" y="4"/>
                  <a:pt x="1346" y="8"/>
                </a:cubicBezTo>
                <a:cubicBezTo>
                  <a:pt x="1346" y="13"/>
                  <a:pt x="1343" y="16"/>
                  <a:pt x="1338" y="16"/>
                </a:cubicBezTo>
                <a:cubicBezTo>
                  <a:pt x="1334" y="16"/>
                  <a:pt x="1330" y="13"/>
                  <a:pt x="1330" y="8"/>
                </a:cubicBezTo>
                <a:cubicBezTo>
                  <a:pt x="1330" y="4"/>
                  <a:pt x="1334" y="0"/>
                  <a:pt x="1338" y="0"/>
                </a:cubicBezTo>
                <a:close/>
                <a:moveTo>
                  <a:pt x="1370" y="0"/>
                </a:moveTo>
                <a:lnTo>
                  <a:pt x="1370" y="0"/>
                </a:lnTo>
                <a:cubicBezTo>
                  <a:pt x="1375" y="0"/>
                  <a:pt x="1378" y="4"/>
                  <a:pt x="1378" y="8"/>
                </a:cubicBezTo>
                <a:cubicBezTo>
                  <a:pt x="1378" y="13"/>
                  <a:pt x="1375" y="16"/>
                  <a:pt x="1370" y="16"/>
                </a:cubicBezTo>
                <a:cubicBezTo>
                  <a:pt x="1366" y="16"/>
                  <a:pt x="1362" y="13"/>
                  <a:pt x="1362" y="8"/>
                </a:cubicBezTo>
                <a:cubicBezTo>
                  <a:pt x="1362" y="4"/>
                  <a:pt x="1366" y="0"/>
                  <a:pt x="1370" y="0"/>
                </a:cubicBezTo>
                <a:close/>
                <a:moveTo>
                  <a:pt x="1402" y="0"/>
                </a:moveTo>
                <a:lnTo>
                  <a:pt x="1402" y="0"/>
                </a:lnTo>
                <a:cubicBezTo>
                  <a:pt x="1407" y="0"/>
                  <a:pt x="1410" y="4"/>
                  <a:pt x="1410" y="8"/>
                </a:cubicBezTo>
                <a:cubicBezTo>
                  <a:pt x="1410" y="13"/>
                  <a:pt x="1407" y="16"/>
                  <a:pt x="1402" y="16"/>
                </a:cubicBezTo>
                <a:cubicBezTo>
                  <a:pt x="1398" y="16"/>
                  <a:pt x="1394" y="13"/>
                  <a:pt x="1394" y="8"/>
                </a:cubicBezTo>
                <a:cubicBezTo>
                  <a:pt x="1394" y="4"/>
                  <a:pt x="1398" y="0"/>
                  <a:pt x="1402" y="0"/>
                </a:cubicBezTo>
                <a:close/>
                <a:moveTo>
                  <a:pt x="1434" y="0"/>
                </a:moveTo>
                <a:lnTo>
                  <a:pt x="1434" y="0"/>
                </a:lnTo>
                <a:cubicBezTo>
                  <a:pt x="1439" y="0"/>
                  <a:pt x="1442" y="4"/>
                  <a:pt x="1442" y="8"/>
                </a:cubicBezTo>
                <a:cubicBezTo>
                  <a:pt x="1442" y="13"/>
                  <a:pt x="1439" y="16"/>
                  <a:pt x="1434" y="16"/>
                </a:cubicBezTo>
                <a:cubicBezTo>
                  <a:pt x="1430" y="16"/>
                  <a:pt x="1426" y="13"/>
                  <a:pt x="1426" y="8"/>
                </a:cubicBezTo>
                <a:cubicBezTo>
                  <a:pt x="1426" y="4"/>
                  <a:pt x="1430" y="0"/>
                  <a:pt x="1434" y="0"/>
                </a:cubicBezTo>
                <a:close/>
                <a:moveTo>
                  <a:pt x="1466" y="0"/>
                </a:moveTo>
                <a:lnTo>
                  <a:pt x="1466" y="0"/>
                </a:lnTo>
                <a:cubicBezTo>
                  <a:pt x="1471" y="0"/>
                  <a:pt x="1474" y="4"/>
                  <a:pt x="1474" y="8"/>
                </a:cubicBezTo>
                <a:cubicBezTo>
                  <a:pt x="1474" y="13"/>
                  <a:pt x="1471" y="16"/>
                  <a:pt x="1466" y="16"/>
                </a:cubicBezTo>
                <a:cubicBezTo>
                  <a:pt x="1462" y="16"/>
                  <a:pt x="1458" y="13"/>
                  <a:pt x="1458" y="8"/>
                </a:cubicBezTo>
                <a:cubicBezTo>
                  <a:pt x="1458" y="4"/>
                  <a:pt x="1462" y="0"/>
                  <a:pt x="1466" y="0"/>
                </a:cubicBezTo>
                <a:close/>
                <a:moveTo>
                  <a:pt x="1498" y="0"/>
                </a:moveTo>
                <a:lnTo>
                  <a:pt x="1498" y="0"/>
                </a:lnTo>
                <a:cubicBezTo>
                  <a:pt x="1503" y="0"/>
                  <a:pt x="1506" y="4"/>
                  <a:pt x="1506" y="8"/>
                </a:cubicBezTo>
                <a:cubicBezTo>
                  <a:pt x="1506" y="13"/>
                  <a:pt x="1503" y="16"/>
                  <a:pt x="1498" y="16"/>
                </a:cubicBezTo>
                <a:cubicBezTo>
                  <a:pt x="1494" y="16"/>
                  <a:pt x="1490" y="13"/>
                  <a:pt x="1490" y="8"/>
                </a:cubicBezTo>
                <a:cubicBezTo>
                  <a:pt x="1490" y="4"/>
                  <a:pt x="1494" y="0"/>
                  <a:pt x="1498" y="0"/>
                </a:cubicBezTo>
                <a:close/>
                <a:moveTo>
                  <a:pt x="1530" y="0"/>
                </a:moveTo>
                <a:lnTo>
                  <a:pt x="1530" y="0"/>
                </a:lnTo>
                <a:cubicBezTo>
                  <a:pt x="1535" y="0"/>
                  <a:pt x="1538" y="4"/>
                  <a:pt x="1538" y="8"/>
                </a:cubicBezTo>
                <a:cubicBezTo>
                  <a:pt x="1538" y="13"/>
                  <a:pt x="1535" y="16"/>
                  <a:pt x="1530" y="16"/>
                </a:cubicBezTo>
                <a:cubicBezTo>
                  <a:pt x="1526" y="16"/>
                  <a:pt x="1522" y="13"/>
                  <a:pt x="1522" y="8"/>
                </a:cubicBezTo>
                <a:cubicBezTo>
                  <a:pt x="1522" y="4"/>
                  <a:pt x="1526" y="0"/>
                  <a:pt x="1530" y="0"/>
                </a:cubicBezTo>
                <a:close/>
                <a:moveTo>
                  <a:pt x="1562" y="0"/>
                </a:moveTo>
                <a:lnTo>
                  <a:pt x="1562" y="0"/>
                </a:lnTo>
                <a:cubicBezTo>
                  <a:pt x="1567" y="0"/>
                  <a:pt x="1570" y="4"/>
                  <a:pt x="1570" y="8"/>
                </a:cubicBezTo>
                <a:cubicBezTo>
                  <a:pt x="1570" y="13"/>
                  <a:pt x="1567" y="16"/>
                  <a:pt x="1562" y="16"/>
                </a:cubicBezTo>
                <a:cubicBezTo>
                  <a:pt x="1558" y="16"/>
                  <a:pt x="1554" y="13"/>
                  <a:pt x="1554" y="8"/>
                </a:cubicBezTo>
                <a:cubicBezTo>
                  <a:pt x="1554" y="4"/>
                  <a:pt x="1558" y="0"/>
                  <a:pt x="1562" y="0"/>
                </a:cubicBezTo>
                <a:close/>
                <a:moveTo>
                  <a:pt x="1594" y="0"/>
                </a:moveTo>
                <a:lnTo>
                  <a:pt x="1594" y="0"/>
                </a:lnTo>
                <a:cubicBezTo>
                  <a:pt x="1599" y="0"/>
                  <a:pt x="1602" y="4"/>
                  <a:pt x="1602" y="8"/>
                </a:cubicBezTo>
                <a:cubicBezTo>
                  <a:pt x="1602" y="13"/>
                  <a:pt x="1599" y="16"/>
                  <a:pt x="1594" y="16"/>
                </a:cubicBezTo>
                <a:cubicBezTo>
                  <a:pt x="1590" y="16"/>
                  <a:pt x="1586" y="13"/>
                  <a:pt x="1586" y="8"/>
                </a:cubicBezTo>
                <a:cubicBezTo>
                  <a:pt x="1586" y="4"/>
                  <a:pt x="1590" y="0"/>
                  <a:pt x="1594" y="0"/>
                </a:cubicBezTo>
                <a:close/>
                <a:moveTo>
                  <a:pt x="1626" y="0"/>
                </a:moveTo>
                <a:lnTo>
                  <a:pt x="1626" y="0"/>
                </a:lnTo>
                <a:cubicBezTo>
                  <a:pt x="1631" y="0"/>
                  <a:pt x="1634" y="4"/>
                  <a:pt x="1634" y="8"/>
                </a:cubicBezTo>
                <a:cubicBezTo>
                  <a:pt x="1634" y="13"/>
                  <a:pt x="1631" y="16"/>
                  <a:pt x="1626" y="16"/>
                </a:cubicBezTo>
                <a:cubicBezTo>
                  <a:pt x="1622" y="16"/>
                  <a:pt x="1618" y="13"/>
                  <a:pt x="1618" y="8"/>
                </a:cubicBezTo>
                <a:cubicBezTo>
                  <a:pt x="1618" y="4"/>
                  <a:pt x="1622" y="0"/>
                  <a:pt x="1626" y="0"/>
                </a:cubicBezTo>
                <a:close/>
                <a:moveTo>
                  <a:pt x="1658" y="0"/>
                </a:moveTo>
                <a:lnTo>
                  <a:pt x="1659" y="0"/>
                </a:lnTo>
                <a:cubicBezTo>
                  <a:pt x="1663" y="0"/>
                  <a:pt x="1667" y="4"/>
                  <a:pt x="1667" y="8"/>
                </a:cubicBezTo>
                <a:cubicBezTo>
                  <a:pt x="1667" y="13"/>
                  <a:pt x="1663" y="16"/>
                  <a:pt x="1659" y="16"/>
                </a:cubicBezTo>
                <a:lnTo>
                  <a:pt x="1658" y="16"/>
                </a:lnTo>
                <a:cubicBezTo>
                  <a:pt x="1654" y="16"/>
                  <a:pt x="1650" y="13"/>
                  <a:pt x="1650" y="8"/>
                </a:cubicBezTo>
                <a:cubicBezTo>
                  <a:pt x="1650" y="4"/>
                  <a:pt x="1654" y="0"/>
                  <a:pt x="1658" y="0"/>
                </a:cubicBezTo>
                <a:close/>
                <a:moveTo>
                  <a:pt x="1691" y="0"/>
                </a:moveTo>
                <a:lnTo>
                  <a:pt x="1691" y="0"/>
                </a:lnTo>
                <a:cubicBezTo>
                  <a:pt x="1695" y="0"/>
                  <a:pt x="1699" y="4"/>
                  <a:pt x="1699" y="8"/>
                </a:cubicBezTo>
                <a:cubicBezTo>
                  <a:pt x="1699" y="13"/>
                  <a:pt x="1695" y="16"/>
                  <a:pt x="1691" y="16"/>
                </a:cubicBezTo>
                <a:cubicBezTo>
                  <a:pt x="1686" y="16"/>
                  <a:pt x="1683" y="13"/>
                  <a:pt x="1683" y="8"/>
                </a:cubicBezTo>
                <a:cubicBezTo>
                  <a:pt x="1683" y="4"/>
                  <a:pt x="1686" y="0"/>
                  <a:pt x="1691" y="0"/>
                </a:cubicBezTo>
                <a:close/>
                <a:moveTo>
                  <a:pt x="1723" y="0"/>
                </a:moveTo>
                <a:lnTo>
                  <a:pt x="1723" y="0"/>
                </a:lnTo>
                <a:cubicBezTo>
                  <a:pt x="1727" y="0"/>
                  <a:pt x="1731" y="4"/>
                  <a:pt x="1731" y="8"/>
                </a:cubicBezTo>
                <a:cubicBezTo>
                  <a:pt x="1731" y="13"/>
                  <a:pt x="1727" y="16"/>
                  <a:pt x="1723" y="16"/>
                </a:cubicBezTo>
                <a:cubicBezTo>
                  <a:pt x="1718" y="16"/>
                  <a:pt x="1715" y="13"/>
                  <a:pt x="1715" y="8"/>
                </a:cubicBezTo>
                <a:cubicBezTo>
                  <a:pt x="1715" y="4"/>
                  <a:pt x="1718" y="0"/>
                  <a:pt x="1723" y="0"/>
                </a:cubicBezTo>
                <a:close/>
                <a:moveTo>
                  <a:pt x="1755" y="0"/>
                </a:moveTo>
                <a:lnTo>
                  <a:pt x="1755" y="0"/>
                </a:lnTo>
                <a:cubicBezTo>
                  <a:pt x="1759" y="0"/>
                  <a:pt x="1763" y="4"/>
                  <a:pt x="1763" y="8"/>
                </a:cubicBezTo>
                <a:cubicBezTo>
                  <a:pt x="1763" y="13"/>
                  <a:pt x="1759" y="16"/>
                  <a:pt x="1755" y="16"/>
                </a:cubicBezTo>
                <a:cubicBezTo>
                  <a:pt x="1750" y="16"/>
                  <a:pt x="1747" y="13"/>
                  <a:pt x="1747" y="8"/>
                </a:cubicBezTo>
                <a:cubicBezTo>
                  <a:pt x="1747" y="4"/>
                  <a:pt x="1750" y="0"/>
                  <a:pt x="1755" y="0"/>
                </a:cubicBezTo>
                <a:close/>
                <a:moveTo>
                  <a:pt x="1787" y="0"/>
                </a:moveTo>
                <a:lnTo>
                  <a:pt x="1787" y="0"/>
                </a:lnTo>
                <a:cubicBezTo>
                  <a:pt x="1791" y="0"/>
                  <a:pt x="1795" y="4"/>
                  <a:pt x="1795" y="8"/>
                </a:cubicBezTo>
                <a:cubicBezTo>
                  <a:pt x="1795" y="13"/>
                  <a:pt x="1791" y="16"/>
                  <a:pt x="1787" y="16"/>
                </a:cubicBezTo>
                <a:cubicBezTo>
                  <a:pt x="1782" y="16"/>
                  <a:pt x="1779" y="13"/>
                  <a:pt x="1779" y="8"/>
                </a:cubicBezTo>
                <a:cubicBezTo>
                  <a:pt x="1779" y="4"/>
                  <a:pt x="1782" y="0"/>
                  <a:pt x="1787" y="0"/>
                </a:cubicBezTo>
                <a:close/>
                <a:moveTo>
                  <a:pt x="1819" y="0"/>
                </a:moveTo>
                <a:lnTo>
                  <a:pt x="1819" y="0"/>
                </a:lnTo>
                <a:cubicBezTo>
                  <a:pt x="1823" y="0"/>
                  <a:pt x="1827" y="4"/>
                  <a:pt x="1827" y="8"/>
                </a:cubicBezTo>
                <a:cubicBezTo>
                  <a:pt x="1827" y="13"/>
                  <a:pt x="1823" y="16"/>
                  <a:pt x="1819" y="16"/>
                </a:cubicBezTo>
                <a:cubicBezTo>
                  <a:pt x="1814" y="16"/>
                  <a:pt x="1811" y="13"/>
                  <a:pt x="1811" y="8"/>
                </a:cubicBezTo>
                <a:cubicBezTo>
                  <a:pt x="1811" y="4"/>
                  <a:pt x="1814" y="0"/>
                  <a:pt x="1819" y="0"/>
                </a:cubicBezTo>
                <a:close/>
                <a:moveTo>
                  <a:pt x="1851" y="0"/>
                </a:moveTo>
                <a:lnTo>
                  <a:pt x="1851" y="0"/>
                </a:lnTo>
                <a:cubicBezTo>
                  <a:pt x="1855" y="0"/>
                  <a:pt x="1859" y="4"/>
                  <a:pt x="1859" y="8"/>
                </a:cubicBezTo>
                <a:cubicBezTo>
                  <a:pt x="1859" y="13"/>
                  <a:pt x="1855" y="16"/>
                  <a:pt x="1851" y="16"/>
                </a:cubicBezTo>
                <a:cubicBezTo>
                  <a:pt x="1846" y="16"/>
                  <a:pt x="1843" y="13"/>
                  <a:pt x="1843" y="8"/>
                </a:cubicBezTo>
                <a:cubicBezTo>
                  <a:pt x="1843" y="4"/>
                  <a:pt x="1846" y="0"/>
                  <a:pt x="1851" y="0"/>
                </a:cubicBezTo>
                <a:close/>
                <a:moveTo>
                  <a:pt x="1883" y="0"/>
                </a:moveTo>
                <a:lnTo>
                  <a:pt x="1883" y="0"/>
                </a:lnTo>
                <a:cubicBezTo>
                  <a:pt x="1887" y="0"/>
                  <a:pt x="1891" y="4"/>
                  <a:pt x="1891" y="8"/>
                </a:cubicBezTo>
                <a:cubicBezTo>
                  <a:pt x="1891" y="13"/>
                  <a:pt x="1887" y="16"/>
                  <a:pt x="1883" y="16"/>
                </a:cubicBezTo>
                <a:cubicBezTo>
                  <a:pt x="1878" y="16"/>
                  <a:pt x="1875" y="13"/>
                  <a:pt x="1875" y="8"/>
                </a:cubicBezTo>
                <a:cubicBezTo>
                  <a:pt x="1875" y="4"/>
                  <a:pt x="1878" y="0"/>
                  <a:pt x="1883" y="0"/>
                </a:cubicBezTo>
                <a:close/>
                <a:moveTo>
                  <a:pt x="1915" y="0"/>
                </a:moveTo>
                <a:lnTo>
                  <a:pt x="1915" y="0"/>
                </a:lnTo>
                <a:cubicBezTo>
                  <a:pt x="1919" y="0"/>
                  <a:pt x="1923" y="4"/>
                  <a:pt x="1923" y="8"/>
                </a:cubicBezTo>
                <a:cubicBezTo>
                  <a:pt x="1923" y="13"/>
                  <a:pt x="1919" y="16"/>
                  <a:pt x="1915" y="16"/>
                </a:cubicBezTo>
                <a:cubicBezTo>
                  <a:pt x="1910" y="16"/>
                  <a:pt x="1907" y="13"/>
                  <a:pt x="1907" y="8"/>
                </a:cubicBezTo>
                <a:cubicBezTo>
                  <a:pt x="1907" y="4"/>
                  <a:pt x="1910" y="0"/>
                  <a:pt x="1915" y="0"/>
                </a:cubicBezTo>
                <a:close/>
                <a:moveTo>
                  <a:pt x="1947" y="0"/>
                </a:moveTo>
                <a:lnTo>
                  <a:pt x="1947" y="0"/>
                </a:lnTo>
                <a:cubicBezTo>
                  <a:pt x="1951" y="0"/>
                  <a:pt x="1955" y="4"/>
                  <a:pt x="1955" y="8"/>
                </a:cubicBezTo>
                <a:cubicBezTo>
                  <a:pt x="1955" y="13"/>
                  <a:pt x="1951" y="16"/>
                  <a:pt x="1947" y="16"/>
                </a:cubicBezTo>
                <a:cubicBezTo>
                  <a:pt x="1942" y="16"/>
                  <a:pt x="1939" y="13"/>
                  <a:pt x="1939" y="8"/>
                </a:cubicBezTo>
                <a:cubicBezTo>
                  <a:pt x="1939" y="4"/>
                  <a:pt x="1942" y="0"/>
                  <a:pt x="1947" y="0"/>
                </a:cubicBezTo>
                <a:close/>
                <a:moveTo>
                  <a:pt x="1979" y="0"/>
                </a:moveTo>
                <a:lnTo>
                  <a:pt x="1979" y="0"/>
                </a:lnTo>
                <a:cubicBezTo>
                  <a:pt x="1983" y="0"/>
                  <a:pt x="1987" y="4"/>
                  <a:pt x="1987" y="8"/>
                </a:cubicBezTo>
                <a:cubicBezTo>
                  <a:pt x="1987" y="13"/>
                  <a:pt x="1983" y="16"/>
                  <a:pt x="1979" y="16"/>
                </a:cubicBezTo>
                <a:cubicBezTo>
                  <a:pt x="1974" y="16"/>
                  <a:pt x="1971" y="13"/>
                  <a:pt x="1971" y="8"/>
                </a:cubicBezTo>
                <a:cubicBezTo>
                  <a:pt x="1971" y="4"/>
                  <a:pt x="1974" y="0"/>
                  <a:pt x="1979" y="0"/>
                </a:cubicBezTo>
                <a:close/>
                <a:moveTo>
                  <a:pt x="2011" y="0"/>
                </a:moveTo>
                <a:lnTo>
                  <a:pt x="2011" y="0"/>
                </a:lnTo>
                <a:cubicBezTo>
                  <a:pt x="2015" y="0"/>
                  <a:pt x="2019" y="4"/>
                  <a:pt x="2019" y="8"/>
                </a:cubicBezTo>
                <a:cubicBezTo>
                  <a:pt x="2019" y="13"/>
                  <a:pt x="2015" y="16"/>
                  <a:pt x="2011" y="16"/>
                </a:cubicBezTo>
                <a:cubicBezTo>
                  <a:pt x="2006" y="16"/>
                  <a:pt x="2003" y="13"/>
                  <a:pt x="2003" y="8"/>
                </a:cubicBezTo>
                <a:cubicBezTo>
                  <a:pt x="2003" y="4"/>
                  <a:pt x="2006" y="0"/>
                  <a:pt x="2011" y="0"/>
                </a:cubicBezTo>
                <a:close/>
                <a:moveTo>
                  <a:pt x="2043" y="0"/>
                </a:moveTo>
                <a:lnTo>
                  <a:pt x="2043" y="0"/>
                </a:lnTo>
                <a:cubicBezTo>
                  <a:pt x="2047" y="0"/>
                  <a:pt x="2051" y="4"/>
                  <a:pt x="2051" y="8"/>
                </a:cubicBezTo>
                <a:cubicBezTo>
                  <a:pt x="2051" y="13"/>
                  <a:pt x="2047" y="16"/>
                  <a:pt x="2043" y="16"/>
                </a:cubicBezTo>
                <a:cubicBezTo>
                  <a:pt x="2038" y="16"/>
                  <a:pt x="2035" y="13"/>
                  <a:pt x="2035" y="8"/>
                </a:cubicBezTo>
                <a:cubicBezTo>
                  <a:pt x="2035" y="4"/>
                  <a:pt x="2038" y="0"/>
                  <a:pt x="2043" y="0"/>
                </a:cubicBezTo>
                <a:close/>
                <a:moveTo>
                  <a:pt x="2075" y="0"/>
                </a:moveTo>
                <a:lnTo>
                  <a:pt x="2075" y="0"/>
                </a:lnTo>
                <a:cubicBezTo>
                  <a:pt x="2079" y="0"/>
                  <a:pt x="2083" y="4"/>
                  <a:pt x="2083" y="8"/>
                </a:cubicBezTo>
                <a:cubicBezTo>
                  <a:pt x="2083" y="13"/>
                  <a:pt x="2079" y="16"/>
                  <a:pt x="2075" y="16"/>
                </a:cubicBezTo>
                <a:cubicBezTo>
                  <a:pt x="2070" y="16"/>
                  <a:pt x="2067" y="13"/>
                  <a:pt x="2067" y="8"/>
                </a:cubicBezTo>
                <a:cubicBezTo>
                  <a:pt x="2067" y="4"/>
                  <a:pt x="2070" y="0"/>
                  <a:pt x="2075" y="0"/>
                </a:cubicBezTo>
                <a:close/>
                <a:moveTo>
                  <a:pt x="2107" y="0"/>
                </a:moveTo>
                <a:lnTo>
                  <a:pt x="2107" y="0"/>
                </a:lnTo>
                <a:cubicBezTo>
                  <a:pt x="2111" y="0"/>
                  <a:pt x="2115" y="4"/>
                  <a:pt x="2115" y="8"/>
                </a:cubicBezTo>
                <a:cubicBezTo>
                  <a:pt x="2115" y="13"/>
                  <a:pt x="2111" y="16"/>
                  <a:pt x="2107" y="16"/>
                </a:cubicBezTo>
                <a:cubicBezTo>
                  <a:pt x="2102" y="16"/>
                  <a:pt x="2099" y="13"/>
                  <a:pt x="2099" y="8"/>
                </a:cubicBezTo>
                <a:cubicBezTo>
                  <a:pt x="2099" y="4"/>
                  <a:pt x="2102" y="0"/>
                  <a:pt x="2107" y="0"/>
                </a:cubicBezTo>
                <a:close/>
                <a:moveTo>
                  <a:pt x="2139" y="0"/>
                </a:moveTo>
                <a:lnTo>
                  <a:pt x="2139" y="0"/>
                </a:lnTo>
                <a:cubicBezTo>
                  <a:pt x="2143" y="0"/>
                  <a:pt x="2147" y="4"/>
                  <a:pt x="2147" y="8"/>
                </a:cubicBezTo>
                <a:cubicBezTo>
                  <a:pt x="2147" y="13"/>
                  <a:pt x="2143" y="16"/>
                  <a:pt x="2139" y="16"/>
                </a:cubicBezTo>
                <a:cubicBezTo>
                  <a:pt x="2134" y="16"/>
                  <a:pt x="2131" y="13"/>
                  <a:pt x="2131" y="8"/>
                </a:cubicBezTo>
                <a:cubicBezTo>
                  <a:pt x="2131" y="4"/>
                  <a:pt x="2134" y="0"/>
                  <a:pt x="2139" y="0"/>
                </a:cubicBezTo>
                <a:close/>
                <a:moveTo>
                  <a:pt x="2171" y="0"/>
                </a:moveTo>
                <a:lnTo>
                  <a:pt x="2171" y="0"/>
                </a:lnTo>
                <a:cubicBezTo>
                  <a:pt x="2175" y="0"/>
                  <a:pt x="2179" y="4"/>
                  <a:pt x="2179" y="8"/>
                </a:cubicBezTo>
                <a:cubicBezTo>
                  <a:pt x="2179" y="13"/>
                  <a:pt x="2175" y="16"/>
                  <a:pt x="2171" y="16"/>
                </a:cubicBezTo>
                <a:cubicBezTo>
                  <a:pt x="2166" y="16"/>
                  <a:pt x="2163" y="13"/>
                  <a:pt x="2163" y="8"/>
                </a:cubicBezTo>
                <a:cubicBezTo>
                  <a:pt x="2163" y="4"/>
                  <a:pt x="2166" y="0"/>
                  <a:pt x="2171" y="0"/>
                </a:cubicBezTo>
                <a:close/>
                <a:moveTo>
                  <a:pt x="2203" y="0"/>
                </a:moveTo>
                <a:lnTo>
                  <a:pt x="2203" y="0"/>
                </a:lnTo>
                <a:cubicBezTo>
                  <a:pt x="2207" y="0"/>
                  <a:pt x="2211" y="4"/>
                  <a:pt x="2211" y="8"/>
                </a:cubicBezTo>
                <a:cubicBezTo>
                  <a:pt x="2211" y="13"/>
                  <a:pt x="2207" y="16"/>
                  <a:pt x="2203" y="16"/>
                </a:cubicBezTo>
                <a:cubicBezTo>
                  <a:pt x="2198" y="16"/>
                  <a:pt x="2195" y="13"/>
                  <a:pt x="2195" y="8"/>
                </a:cubicBezTo>
                <a:cubicBezTo>
                  <a:pt x="2195" y="4"/>
                  <a:pt x="2198" y="0"/>
                  <a:pt x="2203" y="0"/>
                </a:cubicBezTo>
                <a:close/>
                <a:moveTo>
                  <a:pt x="2235" y="0"/>
                </a:moveTo>
                <a:lnTo>
                  <a:pt x="2235" y="0"/>
                </a:lnTo>
                <a:cubicBezTo>
                  <a:pt x="2239" y="0"/>
                  <a:pt x="2243" y="4"/>
                  <a:pt x="2243" y="8"/>
                </a:cubicBezTo>
                <a:cubicBezTo>
                  <a:pt x="2243" y="13"/>
                  <a:pt x="2239" y="16"/>
                  <a:pt x="2235" y="16"/>
                </a:cubicBezTo>
                <a:cubicBezTo>
                  <a:pt x="2230" y="16"/>
                  <a:pt x="2227" y="13"/>
                  <a:pt x="2227" y="8"/>
                </a:cubicBezTo>
                <a:cubicBezTo>
                  <a:pt x="2227" y="4"/>
                  <a:pt x="2230" y="0"/>
                  <a:pt x="2235" y="0"/>
                </a:cubicBezTo>
                <a:close/>
                <a:moveTo>
                  <a:pt x="2267" y="0"/>
                </a:moveTo>
                <a:lnTo>
                  <a:pt x="2267" y="0"/>
                </a:lnTo>
                <a:cubicBezTo>
                  <a:pt x="2271" y="0"/>
                  <a:pt x="2275" y="4"/>
                  <a:pt x="2275" y="8"/>
                </a:cubicBezTo>
                <a:cubicBezTo>
                  <a:pt x="2275" y="13"/>
                  <a:pt x="2271" y="16"/>
                  <a:pt x="2267" y="16"/>
                </a:cubicBezTo>
                <a:cubicBezTo>
                  <a:pt x="2262" y="16"/>
                  <a:pt x="2259" y="13"/>
                  <a:pt x="2259" y="8"/>
                </a:cubicBezTo>
                <a:cubicBezTo>
                  <a:pt x="2259" y="4"/>
                  <a:pt x="2262" y="0"/>
                  <a:pt x="2267" y="0"/>
                </a:cubicBezTo>
                <a:close/>
                <a:moveTo>
                  <a:pt x="2299" y="0"/>
                </a:moveTo>
                <a:lnTo>
                  <a:pt x="2299" y="0"/>
                </a:lnTo>
                <a:cubicBezTo>
                  <a:pt x="2303" y="0"/>
                  <a:pt x="2307" y="4"/>
                  <a:pt x="2307" y="8"/>
                </a:cubicBezTo>
                <a:cubicBezTo>
                  <a:pt x="2307" y="13"/>
                  <a:pt x="2303" y="16"/>
                  <a:pt x="2299" y="16"/>
                </a:cubicBezTo>
                <a:cubicBezTo>
                  <a:pt x="2294" y="16"/>
                  <a:pt x="2291" y="13"/>
                  <a:pt x="2291" y="8"/>
                </a:cubicBezTo>
                <a:cubicBezTo>
                  <a:pt x="2291" y="4"/>
                  <a:pt x="2294" y="0"/>
                  <a:pt x="2299" y="0"/>
                </a:cubicBezTo>
                <a:close/>
                <a:moveTo>
                  <a:pt x="2331" y="0"/>
                </a:moveTo>
                <a:lnTo>
                  <a:pt x="2331" y="0"/>
                </a:lnTo>
                <a:cubicBezTo>
                  <a:pt x="2335" y="0"/>
                  <a:pt x="2339" y="4"/>
                  <a:pt x="2339" y="8"/>
                </a:cubicBezTo>
                <a:cubicBezTo>
                  <a:pt x="2339" y="13"/>
                  <a:pt x="2335" y="16"/>
                  <a:pt x="2331" y="16"/>
                </a:cubicBezTo>
                <a:cubicBezTo>
                  <a:pt x="2326" y="16"/>
                  <a:pt x="2323" y="13"/>
                  <a:pt x="2323" y="8"/>
                </a:cubicBezTo>
                <a:cubicBezTo>
                  <a:pt x="2323" y="4"/>
                  <a:pt x="2326" y="0"/>
                  <a:pt x="2331" y="0"/>
                </a:cubicBezTo>
                <a:close/>
                <a:moveTo>
                  <a:pt x="2363" y="0"/>
                </a:moveTo>
                <a:lnTo>
                  <a:pt x="2363" y="0"/>
                </a:lnTo>
                <a:cubicBezTo>
                  <a:pt x="2367" y="0"/>
                  <a:pt x="2371" y="4"/>
                  <a:pt x="2371" y="8"/>
                </a:cubicBezTo>
                <a:cubicBezTo>
                  <a:pt x="2371" y="13"/>
                  <a:pt x="2367" y="16"/>
                  <a:pt x="2363" y="16"/>
                </a:cubicBezTo>
                <a:cubicBezTo>
                  <a:pt x="2358" y="16"/>
                  <a:pt x="2355" y="13"/>
                  <a:pt x="2355" y="8"/>
                </a:cubicBezTo>
                <a:cubicBezTo>
                  <a:pt x="2355" y="4"/>
                  <a:pt x="2358" y="0"/>
                  <a:pt x="2363" y="0"/>
                </a:cubicBezTo>
                <a:close/>
                <a:moveTo>
                  <a:pt x="2395" y="0"/>
                </a:moveTo>
                <a:lnTo>
                  <a:pt x="2395" y="0"/>
                </a:lnTo>
                <a:cubicBezTo>
                  <a:pt x="2399" y="0"/>
                  <a:pt x="2403" y="4"/>
                  <a:pt x="2403" y="8"/>
                </a:cubicBezTo>
                <a:cubicBezTo>
                  <a:pt x="2403" y="13"/>
                  <a:pt x="2399" y="16"/>
                  <a:pt x="2395" y="16"/>
                </a:cubicBezTo>
                <a:cubicBezTo>
                  <a:pt x="2390" y="16"/>
                  <a:pt x="2387" y="13"/>
                  <a:pt x="2387" y="8"/>
                </a:cubicBezTo>
                <a:cubicBezTo>
                  <a:pt x="2387" y="4"/>
                  <a:pt x="2390" y="0"/>
                  <a:pt x="2395" y="0"/>
                </a:cubicBezTo>
                <a:close/>
                <a:moveTo>
                  <a:pt x="2427" y="0"/>
                </a:moveTo>
                <a:lnTo>
                  <a:pt x="2427" y="0"/>
                </a:lnTo>
                <a:cubicBezTo>
                  <a:pt x="2431" y="0"/>
                  <a:pt x="2435" y="4"/>
                  <a:pt x="2435" y="8"/>
                </a:cubicBezTo>
                <a:cubicBezTo>
                  <a:pt x="2435" y="13"/>
                  <a:pt x="2431" y="16"/>
                  <a:pt x="2427" y="16"/>
                </a:cubicBezTo>
                <a:cubicBezTo>
                  <a:pt x="2422" y="16"/>
                  <a:pt x="2419" y="13"/>
                  <a:pt x="2419" y="8"/>
                </a:cubicBezTo>
                <a:cubicBezTo>
                  <a:pt x="2419" y="4"/>
                  <a:pt x="2422" y="0"/>
                  <a:pt x="2427" y="0"/>
                </a:cubicBezTo>
                <a:close/>
                <a:moveTo>
                  <a:pt x="2459" y="0"/>
                </a:moveTo>
                <a:lnTo>
                  <a:pt x="2459" y="0"/>
                </a:lnTo>
                <a:cubicBezTo>
                  <a:pt x="2463" y="0"/>
                  <a:pt x="2467" y="4"/>
                  <a:pt x="2467" y="8"/>
                </a:cubicBezTo>
                <a:cubicBezTo>
                  <a:pt x="2467" y="13"/>
                  <a:pt x="2463" y="16"/>
                  <a:pt x="2459" y="16"/>
                </a:cubicBezTo>
                <a:cubicBezTo>
                  <a:pt x="2454" y="16"/>
                  <a:pt x="2451" y="13"/>
                  <a:pt x="2451" y="8"/>
                </a:cubicBezTo>
                <a:cubicBezTo>
                  <a:pt x="2451" y="4"/>
                  <a:pt x="2454" y="0"/>
                  <a:pt x="2459" y="0"/>
                </a:cubicBezTo>
                <a:close/>
                <a:moveTo>
                  <a:pt x="2491" y="0"/>
                </a:moveTo>
                <a:lnTo>
                  <a:pt x="2491" y="0"/>
                </a:lnTo>
                <a:cubicBezTo>
                  <a:pt x="2495" y="0"/>
                  <a:pt x="2499" y="4"/>
                  <a:pt x="2499" y="8"/>
                </a:cubicBezTo>
                <a:cubicBezTo>
                  <a:pt x="2499" y="13"/>
                  <a:pt x="2495" y="16"/>
                  <a:pt x="2491" y="16"/>
                </a:cubicBezTo>
                <a:cubicBezTo>
                  <a:pt x="2486" y="16"/>
                  <a:pt x="2483" y="13"/>
                  <a:pt x="2483" y="8"/>
                </a:cubicBezTo>
                <a:cubicBezTo>
                  <a:pt x="2483" y="4"/>
                  <a:pt x="2486" y="0"/>
                  <a:pt x="2491" y="0"/>
                </a:cubicBezTo>
                <a:close/>
                <a:moveTo>
                  <a:pt x="2523" y="0"/>
                </a:moveTo>
                <a:lnTo>
                  <a:pt x="2523" y="0"/>
                </a:lnTo>
                <a:cubicBezTo>
                  <a:pt x="2527" y="0"/>
                  <a:pt x="2531" y="4"/>
                  <a:pt x="2531" y="8"/>
                </a:cubicBezTo>
                <a:cubicBezTo>
                  <a:pt x="2531" y="13"/>
                  <a:pt x="2527" y="16"/>
                  <a:pt x="2523" y="16"/>
                </a:cubicBezTo>
                <a:cubicBezTo>
                  <a:pt x="2519" y="16"/>
                  <a:pt x="2515" y="13"/>
                  <a:pt x="2515" y="8"/>
                </a:cubicBezTo>
                <a:cubicBezTo>
                  <a:pt x="2515" y="4"/>
                  <a:pt x="2519" y="0"/>
                  <a:pt x="2523" y="0"/>
                </a:cubicBezTo>
                <a:close/>
                <a:moveTo>
                  <a:pt x="2555" y="0"/>
                </a:moveTo>
                <a:lnTo>
                  <a:pt x="2555" y="0"/>
                </a:lnTo>
                <a:cubicBezTo>
                  <a:pt x="2559" y="0"/>
                  <a:pt x="2563" y="4"/>
                  <a:pt x="2563" y="8"/>
                </a:cubicBezTo>
                <a:cubicBezTo>
                  <a:pt x="2563" y="13"/>
                  <a:pt x="2559" y="16"/>
                  <a:pt x="2555" y="16"/>
                </a:cubicBezTo>
                <a:cubicBezTo>
                  <a:pt x="2551" y="16"/>
                  <a:pt x="2547" y="13"/>
                  <a:pt x="2547" y="8"/>
                </a:cubicBezTo>
                <a:cubicBezTo>
                  <a:pt x="2547" y="4"/>
                  <a:pt x="2551" y="0"/>
                  <a:pt x="2555" y="0"/>
                </a:cubicBezTo>
                <a:close/>
                <a:moveTo>
                  <a:pt x="2587" y="0"/>
                </a:moveTo>
                <a:lnTo>
                  <a:pt x="2587" y="0"/>
                </a:lnTo>
                <a:cubicBezTo>
                  <a:pt x="2591" y="0"/>
                  <a:pt x="2595" y="4"/>
                  <a:pt x="2595" y="8"/>
                </a:cubicBezTo>
                <a:cubicBezTo>
                  <a:pt x="2595" y="13"/>
                  <a:pt x="2591" y="16"/>
                  <a:pt x="2587" y="16"/>
                </a:cubicBezTo>
                <a:cubicBezTo>
                  <a:pt x="2583" y="16"/>
                  <a:pt x="2579" y="13"/>
                  <a:pt x="2579" y="8"/>
                </a:cubicBezTo>
                <a:cubicBezTo>
                  <a:pt x="2579" y="4"/>
                  <a:pt x="2583" y="0"/>
                  <a:pt x="2587" y="0"/>
                </a:cubicBezTo>
                <a:close/>
                <a:moveTo>
                  <a:pt x="2619" y="0"/>
                </a:moveTo>
                <a:lnTo>
                  <a:pt x="2619" y="0"/>
                </a:lnTo>
                <a:cubicBezTo>
                  <a:pt x="2623" y="0"/>
                  <a:pt x="2627" y="4"/>
                  <a:pt x="2627" y="8"/>
                </a:cubicBezTo>
                <a:cubicBezTo>
                  <a:pt x="2627" y="13"/>
                  <a:pt x="2623" y="16"/>
                  <a:pt x="2619" y="16"/>
                </a:cubicBezTo>
                <a:cubicBezTo>
                  <a:pt x="2615" y="16"/>
                  <a:pt x="2611" y="13"/>
                  <a:pt x="2611" y="8"/>
                </a:cubicBezTo>
                <a:cubicBezTo>
                  <a:pt x="2611" y="4"/>
                  <a:pt x="2615" y="0"/>
                  <a:pt x="2619" y="0"/>
                </a:cubicBezTo>
                <a:close/>
                <a:moveTo>
                  <a:pt x="2651" y="0"/>
                </a:moveTo>
                <a:lnTo>
                  <a:pt x="2651" y="0"/>
                </a:lnTo>
                <a:cubicBezTo>
                  <a:pt x="2655" y="0"/>
                  <a:pt x="2659" y="4"/>
                  <a:pt x="2659" y="8"/>
                </a:cubicBezTo>
                <a:cubicBezTo>
                  <a:pt x="2659" y="13"/>
                  <a:pt x="2655" y="16"/>
                  <a:pt x="2651" y="16"/>
                </a:cubicBezTo>
                <a:cubicBezTo>
                  <a:pt x="2647" y="16"/>
                  <a:pt x="2643" y="13"/>
                  <a:pt x="2643" y="8"/>
                </a:cubicBezTo>
                <a:cubicBezTo>
                  <a:pt x="2643" y="4"/>
                  <a:pt x="2647" y="0"/>
                  <a:pt x="2651" y="0"/>
                </a:cubicBezTo>
                <a:close/>
                <a:moveTo>
                  <a:pt x="2683" y="0"/>
                </a:moveTo>
                <a:lnTo>
                  <a:pt x="2683" y="0"/>
                </a:lnTo>
                <a:cubicBezTo>
                  <a:pt x="2687" y="0"/>
                  <a:pt x="2691" y="4"/>
                  <a:pt x="2691" y="8"/>
                </a:cubicBezTo>
                <a:cubicBezTo>
                  <a:pt x="2691" y="13"/>
                  <a:pt x="2687" y="16"/>
                  <a:pt x="2683" y="16"/>
                </a:cubicBezTo>
                <a:cubicBezTo>
                  <a:pt x="2679" y="16"/>
                  <a:pt x="2675" y="13"/>
                  <a:pt x="2675" y="8"/>
                </a:cubicBezTo>
                <a:cubicBezTo>
                  <a:pt x="2675" y="4"/>
                  <a:pt x="2679" y="0"/>
                  <a:pt x="2683" y="0"/>
                </a:cubicBezTo>
                <a:close/>
                <a:moveTo>
                  <a:pt x="2715" y="0"/>
                </a:moveTo>
                <a:lnTo>
                  <a:pt x="2715" y="0"/>
                </a:lnTo>
                <a:cubicBezTo>
                  <a:pt x="2719" y="0"/>
                  <a:pt x="2723" y="4"/>
                  <a:pt x="2723" y="8"/>
                </a:cubicBezTo>
                <a:cubicBezTo>
                  <a:pt x="2723" y="13"/>
                  <a:pt x="2719" y="16"/>
                  <a:pt x="2715" y="16"/>
                </a:cubicBezTo>
                <a:cubicBezTo>
                  <a:pt x="2711" y="16"/>
                  <a:pt x="2707" y="13"/>
                  <a:pt x="2707" y="8"/>
                </a:cubicBezTo>
                <a:cubicBezTo>
                  <a:pt x="2707" y="4"/>
                  <a:pt x="2711" y="0"/>
                  <a:pt x="2715" y="0"/>
                </a:cubicBezTo>
                <a:close/>
                <a:moveTo>
                  <a:pt x="2747" y="0"/>
                </a:moveTo>
                <a:lnTo>
                  <a:pt x="2747" y="0"/>
                </a:lnTo>
                <a:cubicBezTo>
                  <a:pt x="2751" y="0"/>
                  <a:pt x="2755" y="4"/>
                  <a:pt x="2755" y="8"/>
                </a:cubicBezTo>
                <a:cubicBezTo>
                  <a:pt x="2755" y="13"/>
                  <a:pt x="2751" y="16"/>
                  <a:pt x="2747" y="16"/>
                </a:cubicBezTo>
                <a:cubicBezTo>
                  <a:pt x="2743" y="16"/>
                  <a:pt x="2739" y="13"/>
                  <a:pt x="2739" y="8"/>
                </a:cubicBezTo>
                <a:cubicBezTo>
                  <a:pt x="2739" y="4"/>
                  <a:pt x="2743" y="0"/>
                  <a:pt x="2747" y="0"/>
                </a:cubicBezTo>
                <a:close/>
                <a:moveTo>
                  <a:pt x="2779" y="0"/>
                </a:moveTo>
                <a:lnTo>
                  <a:pt x="2779" y="0"/>
                </a:lnTo>
                <a:cubicBezTo>
                  <a:pt x="2783" y="0"/>
                  <a:pt x="2787" y="4"/>
                  <a:pt x="2787" y="8"/>
                </a:cubicBezTo>
                <a:cubicBezTo>
                  <a:pt x="2787" y="13"/>
                  <a:pt x="2783" y="16"/>
                  <a:pt x="2779" y="16"/>
                </a:cubicBezTo>
                <a:cubicBezTo>
                  <a:pt x="2775" y="16"/>
                  <a:pt x="2771" y="13"/>
                  <a:pt x="2771" y="8"/>
                </a:cubicBezTo>
                <a:cubicBezTo>
                  <a:pt x="2771" y="4"/>
                  <a:pt x="2775" y="0"/>
                  <a:pt x="2779" y="0"/>
                </a:cubicBezTo>
                <a:close/>
                <a:moveTo>
                  <a:pt x="2811" y="0"/>
                </a:moveTo>
                <a:lnTo>
                  <a:pt x="2811" y="0"/>
                </a:lnTo>
                <a:cubicBezTo>
                  <a:pt x="2815" y="0"/>
                  <a:pt x="2819" y="4"/>
                  <a:pt x="2819" y="8"/>
                </a:cubicBezTo>
                <a:cubicBezTo>
                  <a:pt x="2819" y="13"/>
                  <a:pt x="2815" y="16"/>
                  <a:pt x="2811" y="16"/>
                </a:cubicBezTo>
                <a:cubicBezTo>
                  <a:pt x="2807" y="16"/>
                  <a:pt x="2803" y="13"/>
                  <a:pt x="2803" y="8"/>
                </a:cubicBezTo>
                <a:cubicBezTo>
                  <a:pt x="2803" y="4"/>
                  <a:pt x="2807" y="0"/>
                  <a:pt x="2811" y="0"/>
                </a:cubicBezTo>
                <a:close/>
                <a:moveTo>
                  <a:pt x="2843" y="0"/>
                </a:moveTo>
                <a:lnTo>
                  <a:pt x="2843" y="0"/>
                </a:lnTo>
                <a:cubicBezTo>
                  <a:pt x="2848" y="0"/>
                  <a:pt x="2851" y="4"/>
                  <a:pt x="2851" y="8"/>
                </a:cubicBezTo>
                <a:cubicBezTo>
                  <a:pt x="2851" y="13"/>
                  <a:pt x="2848" y="16"/>
                  <a:pt x="2843" y="16"/>
                </a:cubicBezTo>
                <a:cubicBezTo>
                  <a:pt x="2839" y="16"/>
                  <a:pt x="2835" y="13"/>
                  <a:pt x="2835" y="8"/>
                </a:cubicBezTo>
                <a:cubicBezTo>
                  <a:pt x="2835" y="4"/>
                  <a:pt x="2839" y="0"/>
                  <a:pt x="2843" y="0"/>
                </a:cubicBezTo>
                <a:close/>
                <a:moveTo>
                  <a:pt x="2875" y="0"/>
                </a:moveTo>
                <a:lnTo>
                  <a:pt x="2875" y="0"/>
                </a:lnTo>
                <a:cubicBezTo>
                  <a:pt x="2880" y="0"/>
                  <a:pt x="2883" y="4"/>
                  <a:pt x="2883" y="8"/>
                </a:cubicBezTo>
                <a:cubicBezTo>
                  <a:pt x="2883" y="13"/>
                  <a:pt x="2880" y="16"/>
                  <a:pt x="2875" y="16"/>
                </a:cubicBezTo>
                <a:cubicBezTo>
                  <a:pt x="2871" y="16"/>
                  <a:pt x="2867" y="13"/>
                  <a:pt x="2867" y="8"/>
                </a:cubicBezTo>
                <a:cubicBezTo>
                  <a:pt x="2867" y="4"/>
                  <a:pt x="2871" y="0"/>
                  <a:pt x="2875" y="0"/>
                </a:cubicBezTo>
                <a:close/>
                <a:moveTo>
                  <a:pt x="2907" y="0"/>
                </a:moveTo>
                <a:lnTo>
                  <a:pt x="2907" y="0"/>
                </a:lnTo>
                <a:cubicBezTo>
                  <a:pt x="2912" y="0"/>
                  <a:pt x="2915" y="4"/>
                  <a:pt x="2915" y="8"/>
                </a:cubicBezTo>
                <a:cubicBezTo>
                  <a:pt x="2915" y="13"/>
                  <a:pt x="2912" y="16"/>
                  <a:pt x="2907" y="16"/>
                </a:cubicBezTo>
                <a:cubicBezTo>
                  <a:pt x="2903" y="16"/>
                  <a:pt x="2899" y="13"/>
                  <a:pt x="2899" y="8"/>
                </a:cubicBezTo>
                <a:cubicBezTo>
                  <a:pt x="2899" y="4"/>
                  <a:pt x="2903" y="0"/>
                  <a:pt x="2907" y="0"/>
                </a:cubicBezTo>
                <a:close/>
                <a:moveTo>
                  <a:pt x="2939" y="0"/>
                </a:moveTo>
                <a:lnTo>
                  <a:pt x="2939" y="0"/>
                </a:lnTo>
                <a:cubicBezTo>
                  <a:pt x="2944" y="0"/>
                  <a:pt x="2947" y="4"/>
                  <a:pt x="2947" y="8"/>
                </a:cubicBezTo>
                <a:cubicBezTo>
                  <a:pt x="2947" y="13"/>
                  <a:pt x="2944" y="16"/>
                  <a:pt x="2939" y="16"/>
                </a:cubicBezTo>
                <a:cubicBezTo>
                  <a:pt x="2935" y="16"/>
                  <a:pt x="2931" y="13"/>
                  <a:pt x="2931" y="8"/>
                </a:cubicBezTo>
                <a:cubicBezTo>
                  <a:pt x="2931" y="4"/>
                  <a:pt x="2935" y="0"/>
                  <a:pt x="2939" y="0"/>
                </a:cubicBezTo>
                <a:close/>
                <a:moveTo>
                  <a:pt x="2971" y="0"/>
                </a:moveTo>
                <a:lnTo>
                  <a:pt x="2971" y="0"/>
                </a:lnTo>
                <a:cubicBezTo>
                  <a:pt x="2976" y="0"/>
                  <a:pt x="2979" y="4"/>
                  <a:pt x="2979" y="8"/>
                </a:cubicBezTo>
                <a:cubicBezTo>
                  <a:pt x="2979" y="13"/>
                  <a:pt x="2976" y="16"/>
                  <a:pt x="2971" y="16"/>
                </a:cubicBezTo>
                <a:cubicBezTo>
                  <a:pt x="2967" y="16"/>
                  <a:pt x="2963" y="13"/>
                  <a:pt x="2963" y="8"/>
                </a:cubicBezTo>
                <a:cubicBezTo>
                  <a:pt x="2963" y="4"/>
                  <a:pt x="2967" y="0"/>
                  <a:pt x="2971" y="0"/>
                </a:cubicBezTo>
                <a:close/>
                <a:moveTo>
                  <a:pt x="3003" y="0"/>
                </a:moveTo>
                <a:lnTo>
                  <a:pt x="3003" y="0"/>
                </a:lnTo>
                <a:cubicBezTo>
                  <a:pt x="3008" y="0"/>
                  <a:pt x="3011" y="4"/>
                  <a:pt x="3011" y="8"/>
                </a:cubicBezTo>
                <a:cubicBezTo>
                  <a:pt x="3011" y="13"/>
                  <a:pt x="3008" y="16"/>
                  <a:pt x="3003" y="16"/>
                </a:cubicBezTo>
                <a:cubicBezTo>
                  <a:pt x="2999" y="16"/>
                  <a:pt x="2995" y="13"/>
                  <a:pt x="2995" y="8"/>
                </a:cubicBezTo>
                <a:cubicBezTo>
                  <a:pt x="2995" y="4"/>
                  <a:pt x="2999" y="0"/>
                  <a:pt x="3003" y="0"/>
                </a:cubicBezTo>
                <a:close/>
                <a:moveTo>
                  <a:pt x="3035" y="0"/>
                </a:moveTo>
                <a:lnTo>
                  <a:pt x="3035" y="0"/>
                </a:lnTo>
                <a:cubicBezTo>
                  <a:pt x="3040" y="0"/>
                  <a:pt x="3043" y="4"/>
                  <a:pt x="3043" y="8"/>
                </a:cubicBezTo>
                <a:cubicBezTo>
                  <a:pt x="3043" y="13"/>
                  <a:pt x="3040" y="16"/>
                  <a:pt x="3035" y="16"/>
                </a:cubicBezTo>
                <a:cubicBezTo>
                  <a:pt x="3031" y="16"/>
                  <a:pt x="3027" y="13"/>
                  <a:pt x="3027" y="8"/>
                </a:cubicBezTo>
                <a:cubicBezTo>
                  <a:pt x="3027" y="4"/>
                  <a:pt x="3031" y="0"/>
                  <a:pt x="3035" y="0"/>
                </a:cubicBezTo>
                <a:close/>
                <a:moveTo>
                  <a:pt x="3067" y="0"/>
                </a:moveTo>
                <a:lnTo>
                  <a:pt x="3067" y="0"/>
                </a:lnTo>
                <a:cubicBezTo>
                  <a:pt x="3072" y="0"/>
                  <a:pt x="3075" y="4"/>
                  <a:pt x="3075" y="8"/>
                </a:cubicBezTo>
                <a:cubicBezTo>
                  <a:pt x="3075" y="13"/>
                  <a:pt x="3072" y="16"/>
                  <a:pt x="3067" y="16"/>
                </a:cubicBezTo>
                <a:cubicBezTo>
                  <a:pt x="3063" y="16"/>
                  <a:pt x="3059" y="13"/>
                  <a:pt x="3059" y="8"/>
                </a:cubicBezTo>
                <a:cubicBezTo>
                  <a:pt x="3059" y="4"/>
                  <a:pt x="3063" y="0"/>
                  <a:pt x="3067" y="0"/>
                </a:cubicBezTo>
                <a:close/>
                <a:moveTo>
                  <a:pt x="3099" y="0"/>
                </a:moveTo>
                <a:lnTo>
                  <a:pt x="3099" y="0"/>
                </a:lnTo>
                <a:cubicBezTo>
                  <a:pt x="3104" y="0"/>
                  <a:pt x="3107" y="4"/>
                  <a:pt x="3107" y="8"/>
                </a:cubicBezTo>
                <a:cubicBezTo>
                  <a:pt x="3107" y="13"/>
                  <a:pt x="3104" y="16"/>
                  <a:pt x="3099" y="16"/>
                </a:cubicBezTo>
                <a:cubicBezTo>
                  <a:pt x="3095" y="16"/>
                  <a:pt x="3091" y="13"/>
                  <a:pt x="3091" y="8"/>
                </a:cubicBezTo>
                <a:cubicBezTo>
                  <a:pt x="3091" y="4"/>
                  <a:pt x="3095" y="0"/>
                  <a:pt x="3099" y="0"/>
                </a:cubicBezTo>
                <a:close/>
                <a:moveTo>
                  <a:pt x="3131" y="0"/>
                </a:moveTo>
                <a:lnTo>
                  <a:pt x="3131" y="0"/>
                </a:lnTo>
                <a:cubicBezTo>
                  <a:pt x="3136" y="0"/>
                  <a:pt x="3139" y="4"/>
                  <a:pt x="3139" y="8"/>
                </a:cubicBezTo>
                <a:cubicBezTo>
                  <a:pt x="3139" y="13"/>
                  <a:pt x="3136" y="16"/>
                  <a:pt x="3131" y="16"/>
                </a:cubicBezTo>
                <a:cubicBezTo>
                  <a:pt x="3127" y="16"/>
                  <a:pt x="3123" y="13"/>
                  <a:pt x="3123" y="8"/>
                </a:cubicBezTo>
                <a:cubicBezTo>
                  <a:pt x="3123" y="4"/>
                  <a:pt x="3127" y="0"/>
                  <a:pt x="3131" y="0"/>
                </a:cubicBezTo>
                <a:close/>
                <a:moveTo>
                  <a:pt x="3163" y="0"/>
                </a:moveTo>
                <a:lnTo>
                  <a:pt x="3163" y="0"/>
                </a:lnTo>
                <a:cubicBezTo>
                  <a:pt x="3168" y="0"/>
                  <a:pt x="3171" y="4"/>
                  <a:pt x="3171" y="8"/>
                </a:cubicBezTo>
                <a:cubicBezTo>
                  <a:pt x="3171" y="13"/>
                  <a:pt x="3168" y="16"/>
                  <a:pt x="3163" y="16"/>
                </a:cubicBezTo>
                <a:cubicBezTo>
                  <a:pt x="3159" y="16"/>
                  <a:pt x="3155" y="13"/>
                  <a:pt x="3155" y="8"/>
                </a:cubicBezTo>
                <a:cubicBezTo>
                  <a:pt x="3155" y="4"/>
                  <a:pt x="3159" y="0"/>
                  <a:pt x="3163" y="0"/>
                </a:cubicBezTo>
                <a:close/>
                <a:moveTo>
                  <a:pt x="3195" y="0"/>
                </a:moveTo>
                <a:lnTo>
                  <a:pt x="3195" y="0"/>
                </a:lnTo>
                <a:cubicBezTo>
                  <a:pt x="3200" y="0"/>
                  <a:pt x="3203" y="4"/>
                  <a:pt x="3203" y="8"/>
                </a:cubicBezTo>
                <a:cubicBezTo>
                  <a:pt x="3203" y="13"/>
                  <a:pt x="3200" y="16"/>
                  <a:pt x="3195" y="16"/>
                </a:cubicBezTo>
                <a:cubicBezTo>
                  <a:pt x="3191" y="16"/>
                  <a:pt x="3187" y="13"/>
                  <a:pt x="3187" y="8"/>
                </a:cubicBezTo>
                <a:cubicBezTo>
                  <a:pt x="3187" y="4"/>
                  <a:pt x="3191" y="0"/>
                  <a:pt x="3195" y="0"/>
                </a:cubicBezTo>
                <a:close/>
                <a:moveTo>
                  <a:pt x="3227" y="0"/>
                </a:moveTo>
                <a:lnTo>
                  <a:pt x="3227" y="0"/>
                </a:lnTo>
                <a:cubicBezTo>
                  <a:pt x="3232" y="0"/>
                  <a:pt x="3235" y="4"/>
                  <a:pt x="3235" y="8"/>
                </a:cubicBezTo>
                <a:cubicBezTo>
                  <a:pt x="3235" y="13"/>
                  <a:pt x="3232" y="16"/>
                  <a:pt x="3227" y="16"/>
                </a:cubicBezTo>
                <a:cubicBezTo>
                  <a:pt x="3223" y="16"/>
                  <a:pt x="3219" y="13"/>
                  <a:pt x="3219" y="8"/>
                </a:cubicBezTo>
                <a:cubicBezTo>
                  <a:pt x="3219" y="4"/>
                  <a:pt x="3223" y="0"/>
                  <a:pt x="3227" y="0"/>
                </a:cubicBezTo>
                <a:close/>
                <a:moveTo>
                  <a:pt x="3259" y="0"/>
                </a:moveTo>
                <a:lnTo>
                  <a:pt x="3259" y="0"/>
                </a:lnTo>
                <a:cubicBezTo>
                  <a:pt x="3264" y="0"/>
                  <a:pt x="3267" y="4"/>
                  <a:pt x="3267" y="8"/>
                </a:cubicBezTo>
                <a:cubicBezTo>
                  <a:pt x="3267" y="13"/>
                  <a:pt x="3264" y="16"/>
                  <a:pt x="3259" y="16"/>
                </a:cubicBezTo>
                <a:cubicBezTo>
                  <a:pt x="3255" y="16"/>
                  <a:pt x="3251" y="13"/>
                  <a:pt x="3251" y="8"/>
                </a:cubicBezTo>
                <a:cubicBezTo>
                  <a:pt x="3251" y="4"/>
                  <a:pt x="3255" y="0"/>
                  <a:pt x="3259" y="0"/>
                </a:cubicBezTo>
                <a:close/>
                <a:moveTo>
                  <a:pt x="3291" y="0"/>
                </a:moveTo>
                <a:lnTo>
                  <a:pt x="3291" y="0"/>
                </a:lnTo>
                <a:cubicBezTo>
                  <a:pt x="3296" y="0"/>
                  <a:pt x="3299" y="4"/>
                  <a:pt x="3299" y="8"/>
                </a:cubicBezTo>
                <a:cubicBezTo>
                  <a:pt x="3299" y="13"/>
                  <a:pt x="3296" y="16"/>
                  <a:pt x="3291" y="16"/>
                </a:cubicBezTo>
                <a:cubicBezTo>
                  <a:pt x="3287" y="16"/>
                  <a:pt x="3283" y="13"/>
                  <a:pt x="3283" y="8"/>
                </a:cubicBezTo>
                <a:cubicBezTo>
                  <a:pt x="3283" y="4"/>
                  <a:pt x="3287" y="0"/>
                  <a:pt x="3291" y="0"/>
                </a:cubicBezTo>
                <a:close/>
                <a:moveTo>
                  <a:pt x="3323" y="0"/>
                </a:moveTo>
                <a:lnTo>
                  <a:pt x="3323" y="0"/>
                </a:lnTo>
                <a:cubicBezTo>
                  <a:pt x="3328" y="0"/>
                  <a:pt x="3331" y="4"/>
                  <a:pt x="3331" y="8"/>
                </a:cubicBezTo>
                <a:cubicBezTo>
                  <a:pt x="3331" y="13"/>
                  <a:pt x="3328" y="16"/>
                  <a:pt x="3323" y="16"/>
                </a:cubicBezTo>
                <a:cubicBezTo>
                  <a:pt x="3319" y="16"/>
                  <a:pt x="3315" y="13"/>
                  <a:pt x="3315" y="8"/>
                </a:cubicBezTo>
                <a:cubicBezTo>
                  <a:pt x="3315" y="4"/>
                  <a:pt x="3319" y="0"/>
                  <a:pt x="3323" y="0"/>
                </a:cubicBezTo>
                <a:close/>
                <a:moveTo>
                  <a:pt x="3355" y="0"/>
                </a:moveTo>
                <a:lnTo>
                  <a:pt x="3355" y="0"/>
                </a:lnTo>
                <a:cubicBezTo>
                  <a:pt x="3360" y="0"/>
                  <a:pt x="3363" y="4"/>
                  <a:pt x="3363" y="8"/>
                </a:cubicBezTo>
                <a:cubicBezTo>
                  <a:pt x="3363" y="13"/>
                  <a:pt x="3360" y="16"/>
                  <a:pt x="3355" y="16"/>
                </a:cubicBezTo>
                <a:cubicBezTo>
                  <a:pt x="3351" y="16"/>
                  <a:pt x="3347" y="13"/>
                  <a:pt x="3347" y="8"/>
                </a:cubicBezTo>
                <a:cubicBezTo>
                  <a:pt x="3347" y="4"/>
                  <a:pt x="3351" y="0"/>
                  <a:pt x="3355" y="0"/>
                </a:cubicBezTo>
                <a:close/>
                <a:moveTo>
                  <a:pt x="3387" y="0"/>
                </a:moveTo>
                <a:lnTo>
                  <a:pt x="3387" y="0"/>
                </a:lnTo>
                <a:cubicBezTo>
                  <a:pt x="3392" y="0"/>
                  <a:pt x="3395" y="4"/>
                  <a:pt x="3395" y="8"/>
                </a:cubicBezTo>
                <a:cubicBezTo>
                  <a:pt x="3395" y="13"/>
                  <a:pt x="3392" y="16"/>
                  <a:pt x="3387" y="16"/>
                </a:cubicBezTo>
                <a:cubicBezTo>
                  <a:pt x="3383" y="16"/>
                  <a:pt x="3379" y="13"/>
                  <a:pt x="3379" y="8"/>
                </a:cubicBezTo>
                <a:cubicBezTo>
                  <a:pt x="3379" y="4"/>
                  <a:pt x="3383" y="0"/>
                  <a:pt x="3387" y="0"/>
                </a:cubicBezTo>
                <a:close/>
                <a:moveTo>
                  <a:pt x="3419" y="0"/>
                </a:moveTo>
                <a:lnTo>
                  <a:pt x="3419" y="0"/>
                </a:lnTo>
                <a:cubicBezTo>
                  <a:pt x="3424" y="0"/>
                  <a:pt x="3427" y="4"/>
                  <a:pt x="3427" y="8"/>
                </a:cubicBezTo>
                <a:cubicBezTo>
                  <a:pt x="3427" y="13"/>
                  <a:pt x="3424" y="16"/>
                  <a:pt x="3419" y="16"/>
                </a:cubicBezTo>
                <a:cubicBezTo>
                  <a:pt x="3415" y="16"/>
                  <a:pt x="3411" y="13"/>
                  <a:pt x="3411" y="8"/>
                </a:cubicBezTo>
                <a:cubicBezTo>
                  <a:pt x="3411" y="4"/>
                  <a:pt x="3415" y="0"/>
                  <a:pt x="3419" y="0"/>
                </a:cubicBezTo>
                <a:close/>
                <a:moveTo>
                  <a:pt x="3451" y="0"/>
                </a:moveTo>
                <a:lnTo>
                  <a:pt x="3451" y="0"/>
                </a:lnTo>
                <a:cubicBezTo>
                  <a:pt x="3456" y="0"/>
                  <a:pt x="3459" y="4"/>
                  <a:pt x="3459" y="8"/>
                </a:cubicBezTo>
                <a:cubicBezTo>
                  <a:pt x="3459" y="13"/>
                  <a:pt x="3456" y="16"/>
                  <a:pt x="3451" y="16"/>
                </a:cubicBezTo>
                <a:cubicBezTo>
                  <a:pt x="3447" y="16"/>
                  <a:pt x="3443" y="13"/>
                  <a:pt x="3443" y="8"/>
                </a:cubicBezTo>
                <a:cubicBezTo>
                  <a:pt x="3443" y="4"/>
                  <a:pt x="3447" y="0"/>
                  <a:pt x="3451" y="0"/>
                </a:cubicBezTo>
                <a:close/>
                <a:moveTo>
                  <a:pt x="3483" y="0"/>
                </a:moveTo>
                <a:lnTo>
                  <a:pt x="3483" y="0"/>
                </a:lnTo>
                <a:cubicBezTo>
                  <a:pt x="3488" y="0"/>
                  <a:pt x="3491" y="4"/>
                  <a:pt x="3491" y="8"/>
                </a:cubicBezTo>
                <a:cubicBezTo>
                  <a:pt x="3491" y="13"/>
                  <a:pt x="3488" y="16"/>
                  <a:pt x="3483" y="16"/>
                </a:cubicBezTo>
                <a:cubicBezTo>
                  <a:pt x="3479" y="16"/>
                  <a:pt x="3475" y="13"/>
                  <a:pt x="3475" y="8"/>
                </a:cubicBezTo>
                <a:cubicBezTo>
                  <a:pt x="3475" y="4"/>
                  <a:pt x="3479" y="0"/>
                  <a:pt x="3483" y="0"/>
                </a:cubicBezTo>
                <a:close/>
                <a:moveTo>
                  <a:pt x="3515" y="0"/>
                </a:moveTo>
                <a:lnTo>
                  <a:pt x="3515" y="0"/>
                </a:lnTo>
                <a:cubicBezTo>
                  <a:pt x="3520" y="0"/>
                  <a:pt x="3523" y="4"/>
                  <a:pt x="3523" y="8"/>
                </a:cubicBezTo>
                <a:cubicBezTo>
                  <a:pt x="3523" y="13"/>
                  <a:pt x="3520" y="16"/>
                  <a:pt x="3515" y="16"/>
                </a:cubicBezTo>
                <a:cubicBezTo>
                  <a:pt x="3511" y="16"/>
                  <a:pt x="3507" y="13"/>
                  <a:pt x="3507" y="8"/>
                </a:cubicBezTo>
                <a:cubicBezTo>
                  <a:pt x="3507" y="4"/>
                  <a:pt x="3511" y="0"/>
                  <a:pt x="3515" y="0"/>
                </a:cubicBezTo>
                <a:close/>
                <a:moveTo>
                  <a:pt x="3547" y="0"/>
                </a:moveTo>
                <a:lnTo>
                  <a:pt x="3547" y="0"/>
                </a:lnTo>
                <a:cubicBezTo>
                  <a:pt x="3552" y="0"/>
                  <a:pt x="3555" y="4"/>
                  <a:pt x="3555" y="8"/>
                </a:cubicBezTo>
                <a:cubicBezTo>
                  <a:pt x="3555" y="13"/>
                  <a:pt x="3552" y="16"/>
                  <a:pt x="3547" y="16"/>
                </a:cubicBezTo>
                <a:cubicBezTo>
                  <a:pt x="3543" y="16"/>
                  <a:pt x="3539" y="13"/>
                  <a:pt x="3539" y="8"/>
                </a:cubicBezTo>
                <a:cubicBezTo>
                  <a:pt x="3539" y="4"/>
                  <a:pt x="3543" y="0"/>
                  <a:pt x="3547" y="0"/>
                </a:cubicBezTo>
                <a:close/>
                <a:moveTo>
                  <a:pt x="3579" y="0"/>
                </a:moveTo>
                <a:lnTo>
                  <a:pt x="3579" y="0"/>
                </a:lnTo>
                <a:cubicBezTo>
                  <a:pt x="3584" y="0"/>
                  <a:pt x="3587" y="4"/>
                  <a:pt x="3587" y="8"/>
                </a:cubicBezTo>
                <a:cubicBezTo>
                  <a:pt x="3587" y="13"/>
                  <a:pt x="3584" y="16"/>
                  <a:pt x="3579" y="16"/>
                </a:cubicBezTo>
                <a:cubicBezTo>
                  <a:pt x="3575" y="16"/>
                  <a:pt x="3571" y="13"/>
                  <a:pt x="3571" y="8"/>
                </a:cubicBezTo>
                <a:cubicBezTo>
                  <a:pt x="3571" y="4"/>
                  <a:pt x="3575" y="0"/>
                  <a:pt x="3579" y="0"/>
                </a:cubicBezTo>
                <a:close/>
                <a:moveTo>
                  <a:pt x="3611" y="0"/>
                </a:moveTo>
                <a:lnTo>
                  <a:pt x="3611" y="0"/>
                </a:lnTo>
                <a:cubicBezTo>
                  <a:pt x="3616" y="0"/>
                  <a:pt x="3619" y="4"/>
                  <a:pt x="3619" y="8"/>
                </a:cubicBezTo>
                <a:cubicBezTo>
                  <a:pt x="3619" y="13"/>
                  <a:pt x="3616" y="16"/>
                  <a:pt x="3611" y="16"/>
                </a:cubicBezTo>
                <a:cubicBezTo>
                  <a:pt x="3607" y="16"/>
                  <a:pt x="3603" y="13"/>
                  <a:pt x="3603" y="8"/>
                </a:cubicBezTo>
                <a:cubicBezTo>
                  <a:pt x="3603" y="4"/>
                  <a:pt x="3607" y="0"/>
                  <a:pt x="3611" y="0"/>
                </a:cubicBezTo>
                <a:close/>
                <a:moveTo>
                  <a:pt x="3643" y="0"/>
                </a:moveTo>
                <a:lnTo>
                  <a:pt x="3643" y="0"/>
                </a:lnTo>
                <a:cubicBezTo>
                  <a:pt x="3648" y="0"/>
                  <a:pt x="3651" y="4"/>
                  <a:pt x="3651" y="8"/>
                </a:cubicBezTo>
                <a:cubicBezTo>
                  <a:pt x="3651" y="13"/>
                  <a:pt x="3648" y="16"/>
                  <a:pt x="3643" y="16"/>
                </a:cubicBezTo>
                <a:cubicBezTo>
                  <a:pt x="3639" y="16"/>
                  <a:pt x="3635" y="13"/>
                  <a:pt x="3635" y="8"/>
                </a:cubicBezTo>
                <a:cubicBezTo>
                  <a:pt x="3635" y="4"/>
                  <a:pt x="3639" y="0"/>
                  <a:pt x="3643" y="0"/>
                </a:cubicBezTo>
                <a:close/>
                <a:moveTo>
                  <a:pt x="3675" y="0"/>
                </a:moveTo>
                <a:lnTo>
                  <a:pt x="3676" y="0"/>
                </a:lnTo>
                <a:cubicBezTo>
                  <a:pt x="3680" y="0"/>
                  <a:pt x="3684" y="4"/>
                  <a:pt x="3684" y="8"/>
                </a:cubicBezTo>
                <a:cubicBezTo>
                  <a:pt x="3684" y="13"/>
                  <a:pt x="3680" y="16"/>
                  <a:pt x="3676" y="16"/>
                </a:cubicBezTo>
                <a:lnTo>
                  <a:pt x="3675" y="16"/>
                </a:lnTo>
                <a:cubicBezTo>
                  <a:pt x="3671" y="16"/>
                  <a:pt x="3667" y="13"/>
                  <a:pt x="3667" y="8"/>
                </a:cubicBezTo>
                <a:cubicBezTo>
                  <a:pt x="3667" y="4"/>
                  <a:pt x="3671" y="0"/>
                  <a:pt x="3675" y="0"/>
                </a:cubicBezTo>
                <a:close/>
                <a:moveTo>
                  <a:pt x="3708" y="0"/>
                </a:moveTo>
                <a:lnTo>
                  <a:pt x="3708" y="0"/>
                </a:lnTo>
                <a:cubicBezTo>
                  <a:pt x="3712" y="0"/>
                  <a:pt x="3716" y="4"/>
                  <a:pt x="3716" y="8"/>
                </a:cubicBezTo>
                <a:cubicBezTo>
                  <a:pt x="3716" y="13"/>
                  <a:pt x="3712" y="16"/>
                  <a:pt x="3708" y="16"/>
                </a:cubicBezTo>
                <a:cubicBezTo>
                  <a:pt x="3703" y="16"/>
                  <a:pt x="3700" y="13"/>
                  <a:pt x="3700" y="8"/>
                </a:cubicBezTo>
                <a:cubicBezTo>
                  <a:pt x="3700" y="4"/>
                  <a:pt x="3703" y="0"/>
                  <a:pt x="3708" y="0"/>
                </a:cubicBezTo>
                <a:close/>
                <a:moveTo>
                  <a:pt x="3740" y="0"/>
                </a:moveTo>
                <a:lnTo>
                  <a:pt x="3740" y="0"/>
                </a:lnTo>
                <a:cubicBezTo>
                  <a:pt x="3744" y="0"/>
                  <a:pt x="3748" y="4"/>
                  <a:pt x="3748" y="8"/>
                </a:cubicBezTo>
                <a:cubicBezTo>
                  <a:pt x="3748" y="13"/>
                  <a:pt x="3744" y="16"/>
                  <a:pt x="3740" y="16"/>
                </a:cubicBezTo>
                <a:cubicBezTo>
                  <a:pt x="3735" y="16"/>
                  <a:pt x="3732" y="13"/>
                  <a:pt x="3732" y="8"/>
                </a:cubicBezTo>
                <a:cubicBezTo>
                  <a:pt x="3732" y="4"/>
                  <a:pt x="3735" y="0"/>
                  <a:pt x="3740" y="0"/>
                </a:cubicBezTo>
                <a:close/>
                <a:moveTo>
                  <a:pt x="3772" y="0"/>
                </a:moveTo>
                <a:lnTo>
                  <a:pt x="3772" y="0"/>
                </a:lnTo>
                <a:cubicBezTo>
                  <a:pt x="3776" y="0"/>
                  <a:pt x="3780" y="4"/>
                  <a:pt x="3780" y="8"/>
                </a:cubicBezTo>
                <a:cubicBezTo>
                  <a:pt x="3780" y="13"/>
                  <a:pt x="3776" y="16"/>
                  <a:pt x="3772" y="16"/>
                </a:cubicBezTo>
                <a:cubicBezTo>
                  <a:pt x="3767" y="16"/>
                  <a:pt x="3764" y="13"/>
                  <a:pt x="3764" y="8"/>
                </a:cubicBezTo>
                <a:cubicBezTo>
                  <a:pt x="3764" y="4"/>
                  <a:pt x="3767" y="0"/>
                  <a:pt x="3772" y="0"/>
                </a:cubicBezTo>
                <a:close/>
                <a:moveTo>
                  <a:pt x="3804" y="0"/>
                </a:moveTo>
                <a:lnTo>
                  <a:pt x="3804" y="0"/>
                </a:lnTo>
                <a:cubicBezTo>
                  <a:pt x="3808" y="0"/>
                  <a:pt x="3812" y="4"/>
                  <a:pt x="3812" y="8"/>
                </a:cubicBezTo>
                <a:cubicBezTo>
                  <a:pt x="3812" y="13"/>
                  <a:pt x="3808" y="16"/>
                  <a:pt x="3804" y="16"/>
                </a:cubicBezTo>
                <a:cubicBezTo>
                  <a:pt x="3799" y="16"/>
                  <a:pt x="3796" y="13"/>
                  <a:pt x="3796" y="8"/>
                </a:cubicBezTo>
                <a:cubicBezTo>
                  <a:pt x="3796" y="4"/>
                  <a:pt x="3799" y="0"/>
                  <a:pt x="3804" y="0"/>
                </a:cubicBezTo>
                <a:close/>
                <a:moveTo>
                  <a:pt x="3836" y="0"/>
                </a:moveTo>
                <a:lnTo>
                  <a:pt x="3836" y="0"/>
                </a:lnTo>
                <a:cubicBezTo>
                  <a:pt x="3840" y="0"/>
                  <a:pt x="3844" y="4"/>
                  <a:pt x="3844" y="8"/>
                </a:cubicBezTo>
                <a:cubicBezTo>
                  <a:pt x="3844" y="13"/>
                  <a:pt x="3840" y="16"/>
                  <a:pt x="3836" y="16"/>
                </a:cubicBezTo>
                <a:cubicBezTo>
                  <a:pt x="3831" y="16"/>
                  <a:pt x="3828" y="13"/>
                  <a:pt x="3828" y="8"/>
                </a:cubicBezTo>
                <a:cubicBezTo>
                  <a:pt x="3828" y="4"/>
                  <a:pt x="3831" y="0"/>
                  <a:pt x="3836" y="0"/>
                </a:cubicBezTo>
                <a:close/>
                <a:moveTo>
                  <a:pt x="3868" y="0"/>
                </a:moveTo>
                <a:lnTo>
                  <a:pt x="3868" y="0"/>
                </a:lnTo>
                <a:cubicBezTo>
                  <a:pt x="3872" y="0"/>
                  <a:pt x="3876" y="4"/>
                  <a:pt x="3876" y="8"/>
                </a:cubicBezTo>
                <a:cubicBezTo>
                  <a:pt x="3876" y="13"/>
                  <a:pt x="3872" y="16"/>
                  <a:pt x="3868" y="16"/>
                </a:cubicBezTo>
                <a:cubicBezTo>
                  <a:pt x="3863" y="16"/>
                  <a:pt x="3860" y="13"/>
                  <a:pt x="3860" y="8"/>
                </a:cubicBezTo>
                <a:cubicBezTo>
                  <a:pt x="3860" y="4"/>
                  <a:pt x="3863" y="0"/>
                  <a:pt x="3868" y="0"/>
                </a:cubicBezTo>
                <a:close/>
                <a:moveTo>
                  <a:pt x="3900" y="0"/>
                </a:moveTo>
                <a:lnTo>
                  <a:pt x="3900" y="0"/>
                </a:lnTo>
                <a:cubicBezTo>
                  <a:pt x="3904" y="0"/>
                  <a:pt x="3908" y="4"/>
                  <a:pt x="3908" y="8"/>
                </a:cubicBezTo>
                <a:cubicBezTo>
                  <a:pt x="3908" y="13"/>
                  <a:pt x="3904" y="16"/>
                  <a:pt x="3900" y="16"/>
                </a:cubicBezTo>
                <a:cubicBezTo>
                  <a:pt x="3895" y="16"/>
                  <a:pt x="3892" y="13"/>
                  <a:pt x="3892" y="8"/>
                </a:cubicBezTo>
                <a:cubicBezTo>
                  <a:pt x="3892" y="4"/>
                  <a:pt x="3895" y="0"/>
                  <a:pt x="3900" y="0"/>
                </a:cubicBezTo>
                <a:close/>
                <a:moveTo>
                  <a:pt x="3932" y="0"/>
                </a:moveTo>
                <a:lnTo>
                  <a:pt x="3932" y="0"/>
                </a:lnTo>
                <a:cubicBezTo>
                  <a:pt x="3936" y="0"/>
                  <a:pt x="3940" y="4"/>
                  <a:pt x="3940" y="8"/>
                </a:cubicBezTo>
                <a:cubicBezTo>
                  <a:pt x="3940" y="13"/>
                  <a:pt x="3936" y="16"/>
                  <a:pt x="3932" y="16"/>
                </a:cubicBezTo>
                <a:cubicBezTo>
                  <a:pt x="3927" y="16"/>
                  <a:pt x="3924" y="13"/>
                  <a:pt x="3924" y="8"/>
                </a:cubicBezTo>
                <a:cubicBezTo>
                  <a:pt x="3924" y="4"/>
                  <a:pt x="3927" y="0"/>
                  <a:pt x="3932" y="0"/>
                </a:cubicBezTo>
                <a:close/>
                <a:moveTo>
                  <a:pt x="3964" y="0"/>
                </a:moveTo>
                <a:lnTo>
                  <a:pt x="3964" y="0"/>
                </a:lnTo>
                <a:cubicBezTo>
                  <a:pt x="3968" y="0"/>
                  <a:pt x="3972" y="4"/>
                  <a:pt x="3972" y="8"/>
                </a:cubicBezTo>
                <a:cubicBezTo>
                  <a:pt x="3972" y="13"/>
                  <a:pt x="3968" y="16"/>
                  <a:pt x="3964" y="16"/>
                </a:cubicBezTo>
                <a:cubicBezTo>
                  <a:pt x="3959" y="16"/>
                  <a:pt x="3956" y="13"/>
                  <a:pt x="3956" y="8"/>
                </a:cubicBezTo>
                <a:cubicBezTo>
                  <a:pt x="3956" y="4"/>
                  <a:pt x="3959" y="0"/>
                  <a:pt x="3964" y="0"/>
                </a:cubicBezTo>
                <a:close/>
                <a:moveTo>
                  <a:pt x="3996" y="0"/>
                </a:moveTo>
                <a:lnTo>
                  <a:pt x="3996" y="0"/>
                </a:lnTo>
                <a:cubicBezTo>
                  <a:pt x="4000" y="0"/>
                  <a:pt x="4004" y="4"/>
                  <a:pt x="4004" y="8"/>
                </a:cubicBezTo>
                <a:cubicBezTo>
                  <a:pt x="4004" y="13"/>
                  <a:pt x="4000" y="16"/>
                  <a:pt x="3996" y="16"/>
                </a:cubicBezTo>
                <a:cubicBezTo>
                  <a:pt x="3991" y="16"/>
                  <a:pt x="3988" y="13"/>
                  <a:pt x="3988" y="8"/>
                </a:cubicBezTo>
                <a:cubicBezTo>
                  <a:pt x="3988" y="4"/>
                  <a:pt x="3991" y="0"/>
                  <a:pt x="3996" y="0"/>
                </a:cubicBezTo>
                <a:close/>
                <a:moveTo>
                  <a:pt x="4028" y="0"/>
                </a:moveTo>
                <a:lnTo>
                  <a:pt x="4028" y="0"/>
                </a:lnTo>
                <a:cubicBezTo>
                  <a:pt x="4032" y="0"/>
                  <a:pt x="4036" y="4"/>
                  <a:pt x="4036" y="8"/>
                </a:cubicBezTo>
                <a:cubicBezTo>
                  <a:pt x="4036" y="13"/>
                  <a:pt x="4032" y="16"/>
                  <a:pt x="4028" y="16"/>
                </a:cubicBezTo>
                <a:cubicBezTo>
                  <a:pt x="4023" y="16"/>
                  <a:pt x="4020" y="13"/>
                  <a:pt x="4020" y="8"/>
                </a:cubicBezTo>
                <a:cubicBezTo>
                  <a:pt x="4020" y="4"/>
                  <a:pt x="4023" y="0"/>
                  <a:pt x="4028" y="0"/>
                </a:cubicBezTo>
                <a:close/>
                <a:moveTo>
                  <a:pt x="4060" y="0"/>
                </a:moveTo>
                <a:lnTo>
                  <a:pt x="4060" y="0"/>
                </a:lnTo>
                <a:cubicBezTo>
                  <a:pt x="4064" y="0"/>
                  <a:pt x="4068" y="4"/>
                  <a:pt x="4068" y="8"/>
                </a:cubicBezTo>
                <a:cubicBezTo>
                  <a:pt x="4068" y="13"/>
                  <a:pt x="4064" y="16"/>
                  <a:pt x="4060" y="16"/>
                </a:cubicBezTo>
                <a:cubicBezTo>
                  <a:pt x="4055" y="16"/>
                  <a:pt x="4052" y="13"/>
                  <a:pt x="4052" y="8"/>
                </a:cubicBezTo>
                <a:cubicBezTo>
                  <a:pt x="4052" y="4"/>
                  <a:pt x="4055" y="0"/>
                  <a:pt x="4060" y="0"/>
                </a:cubicBezTo>
                <a:close/>
                <a:moveTo>
                  <a:pt x="4092" y="0"/>
                </a:moveTo>
                <a:lnTo>
                  <a:pt x="4092" y="0"/>
                </a:lnTo>
                <a:cubicBezTo>
                  <a:pt x="4096" y="0"/>
                  <a:pt x="4100" y="4"/>
                  <a:pt x="4100" y="8"/>
                </a:cubicBezTo>
                <a:cubicBezTo>
                  <a:pt x="4100" y="13"/>
                  <a:pt x="4096" y="16"/>
                  <a:pt x="4092" y="16"/>
                </a:cubicBezTo>
                <a:cubicBezTo>
                  <a:pt x="4087" y="16"/>
                  <a:pt x="4084" y="13"/>
                  <a:pt x="4084" y="8"/>
                </a:cubicBezTo>
                <a:cubicBezTo>
                  <a:pt x="4084" y="4"/>
                  <a:pt x="4087" y="0"/>
                  <a:pt x="4092" y="0"/>
                </a:cubicBezTo>
                <a:close/>
                <a:moveTo>
                  <a:pt x="4124" y="0"/>
                </a:moveTo>
                <a:lnTo>
                  <a:pt x="4124" y="0"/>
                </a:lnTo>
                <a:cubicBezTo>
                  <a:pt x="4128" y="0"/>
                  <a:pt x="4132" y="4"/>
                  <a:pt x="4132" y="8"/>
                </a:cubicBezTo>
                <a:cubicBezTo>
                  <a:pt x="4132" y="13"/>
                  <a:pt x="4128" y="16"/>
                  <a:pt x="4124" y="16"/>
                </a:cubicBezTo>
                <a:cubicBezTo>
                  <a:pt x="4119" y="16"/>
                  <a:pt x="4116" y="13"/>
                  <a:pt x="4116" y="8"/>
                </a:cubicBezTo>
                <a:cubicBezTo>
                  <a:pt x="4116" y="4"/>
                  <a:pt x="4119" y="0"/>
                  <a:pt x="4124" y="0"/>
                </a:cubicBezTo>
                <a:close/>
                <a:moveTo>
                  <a:pt x="4156" y="0"/>
                </a:moveTo>
                <a:lnTo>
                  <a:pt x="4156" y="0"/>
                </a:lnTo>
                <a:cubicBezTo>
                  <a:pt x="4160" y="0"/>
                  <a:pt x="4164" y="4"/>
                  <a:pt x="4164" y="8"/>
                </a:cubicBezTo>
                <a:cubicBezTo>
                  <a:pt x="4164" y="13"/>
                  <a:pt x="4160" y="16"/>
                  <a:pt x="4156" y="16"/>
                </a:cubicBezTo>
                <a:cubicBezTo>
                  <a:pt x="4151" y="16"/>
                  <a:pt x="4148" y="13"/>
                  <a:pt x="4148" y="8"/>
                </a:cubicBezTo>
                <a:cubicBezTo>
                  <a:pt x="4148" y="4"/>
                  <a:pt x="4151" y="0"/>
                  <a:pt x="4156" y="0"/>
                </a:cubicBezTo>
                <a:close/>
                <a:moveTo>
                  <a:pt x="4188" y="0"/>
                </a:moveTo>
                <a:lnTo>
                  <a:pt x="4188" y="0"/>
                </a:lnTo>
                <a:cubicBezTo>
                  <a:pt x="4192" y="0"/>
                  <a:pt x="4196" y="4"/>
                  <a:pt x="4196" y="8"/>
                </a:cubicBezTo>
                <a:cubicBezTo>
                  <a:pt x="4196" y="13"/>
                  <a:pt x="4192" y="16"/>
                  <a:pt x="4188" y="16"/>
                </a:cubicBezTo>
                <a:cubicBezTo>
                  <a:pt x="4183" y="16"/>
                  <a:pt x="4180" y="13"/>
                  <a:pt x="4180" y="8"/>
                </a:cubicBezTo>
                <a:cubicBezTo>
                  <a:pt x="4180" y="4"/>
                  <a:pt x="4183" y="0"/>
                  <a:pt x="4188" y="0"/>
                </a:cubicBezTo>
                <a:close/>
                <a:moveTo>
                  <a:pt x="4220" y="0"/>
                </a:moveTo>
                <a:lnTo>
                  <a:pt x="4220" y="0"/>
                </a:lnTo>
                <a:cubicBezTo>
                  <a:pt x="4224" y="0"/>
                  <a:pt x="4228" y="4"/>
                  <a:pt x="4228" y="8"/>
                </a:cubicBezTo>
                <a:cubicBezTo>
                  <a:pt x="4228" y="13"/>
                  <a:pt x="4224" y="16"/>
                  <a:pt x="4220" y="16"/>
                </a:cubicBezTo>
                <a:cubicBezTo>
                  <a:pt x="4215" y="16"/>
                  <a:pt x="4212" y="13"/>
                  <a:pt x="4212" y="8"/>
                </a:cubicBezTo>
                <a:cubicBezTo>
                  <a:pt x="4212" y="4"/>
                  <a:pt x="4215" y="0"/>
                  <a:pt x="4220" y="0"/>
                </a:cubicBezTo>
                <a:close/>
                <a:moveTo>
                  <a:pt x="4252" y="0"/>
                </a:moveTo>
                <a:lnTo>
                  <a:pt x="4252" y="0"/>
                </a:lnTo>
                <a:cubicBezTo>
                  <a:pt x="4256" y="0"/>
                  <a:pt x="4260" y="4"/>
                  <a:pt x="4260" y="8"/>
                </a:cubicBezTo>
                <a:cubicBezTo>
                  <a:pt x="4260" y="13"/>
                  <a:pt x="4256" y="16"/>
                  <a:pt x="4252" y="16"/>
                </a:cubicBezTo>
                <a:cubicBezTo>
                  <a:pt x="4247" y="16"/>
                  <a:pt x="4244" y="13"/>
                  <a:pt x="4244" y="8"/>
                </a:cubicBezTo>
                <a:cubicBezTo>
                  <a:pt x="4244" y="4"/>
                  <a:pt x="4247" y="0"/>
                  <a:pt x="4252" y="0"/>
                </a:cubicBezTo>
                <a:close/>
                <a:moveTo>
                  <a:pt x="4284" y="0"/>
                </a:moveTo>
                <a:lnTo>
                  <a:pt x="4284" y="0"/>
                </a:lnTo>
                <a:cubicBezTo>
                  <a:pt x="4288" y="0"/>
                  <a:pt x="4292" y="4"/>
                  <a:pt x="4292" y="8"/>
                </a:cubicBezTo>
                <a:cubicBezTo>
                  <a:pt x="4292" y="13"/>
                  <a:pt x="4288" y="16"/>
                  <a:pt x="4284" y="16"/>
                </a:cubicBezTo>
                <a:cubicBezTo>
                  <a:pt x="4279" y="16"/>
                  <a:pt x="4276" y="13"/>
                  <a:pt x="4276" y="8"/>
                </a:cubicBezTo>
                <a:cubicBezTo>
                  <a:pt x="4276" y="4"/>
                  <a:pt x="4279" y="0"/>
                  <a:pt x="4284" y="0"/>
                </a:cubicBezTo>
                <a:close/>
                <a:moveTo>
                  <a:pt x="4316" y="0"/>
                </a:moveTo>
                <a:lnTo>
                  <a:pt x="4316" y="0"/>
                </a:lnTo>
                <a:cubicBezTo>
                  <a:pt x="4320" y="0"/>
                  <a:pt x="4324" y="4"/>
                  <a:pt x="4324" y="8"/>
                </a:cubicBezTo>
                <a:cubicBezTo>
                  <a:pt x="4324" y="13"/>
                  <a:pt x="4320" y="16"/>
                  <a:pt x="4316" y="16"/>
                </a:cubicBezTo>
                <a:cubicBezTo>
                  <a:pt x="4311" y="16"/>
                  <a:pt x="4308" y="13"/>
                  <a:pt x="4308" y="8"/>
                </a:cubicBezTo>
                <a:cubicBezTo>
                  <a:pt x="4308" y="4"/>
                  <a:pt x="4311" y="0"/>
                  <a:pt x="4316" y="0"/>
                </a:cubicBezTo>
                <a:close/>
                <a:moveTo>
                  <a:pt x="4348" y="0"/>
                </a:moveTo>
                <a:lnTo>
                  <a:pt x="4348" y="0"/>
                </a:lnTo>
                <a:cubicBezTo>
                  <a:pt x="4352" y="0"/>
                  <a:pt x="4356" y="4"/>
                  <a:pt x="4356" y="8"/>
                </a:cubicBezTo>
                <a:cubicBezTo>
                  <a:pt x="4356" y="13"/>
                  <a:pt x="4352" y="16"/>
                  <a:pt x="4348" y="16"/>
                </a:cubicBezTo>
                <a:cubicBezTo>
                  <a:pt x="4343" y="16"/>
                  <a:pt x="4340" y="13"/>
                  <a:pt x="4340" y="8"/>
                </a:cubicBezTo>
                <a:cubicBezTo>
                  <a:pt x="4340" y="4"/>
                  <a:pt x="4343" y="0"/>
                  <a:pt x="4348" y="0"/>
                </a:cubicBezTo>
                <a:close/>
                <a:moveTo>
                  <a:pt x="4380" y="0"/>
                </a:moveTo>
                <a:lnTo>
                  <a:pt x="4380" y="0"/>
                </a:lnTo>
                <a:cubicBezTo>
                  <a:pt x="4384" y="0"/>
                  <a:pt x="4388" y="4"/>
                  <a:pt x="4388" y="8"/>
                </a:cubicBezTo>
                <a:cubicBezTo>
                  <a:pt x="4388" y="13"/>
                  <a:pt x="4384" y="16"/>
                  <a:pt x="4380" y="16"/>
                </a:cubicBezTo>
                <a:cubicBezTo>
                  <a:pt x="4375" y="16"/>
                  <a:pt x="4372" y="13"/>
                  <a:pt x="4372" y="8"/>
                </a:cubicBezTo>
                <a:cubicBezTo>
                  <a:pt x="4372" y="4"/>
                  <a:pt x="4375" y="0"/>
                  <a:pt x="4380" y="0"/>
                </a:cubicBezTo>
                <a:close/>
                <a:moveTo>
                  <a:pt x="4412" y="0"/>
                </a:moveTo>
                <a:lnTo>
                  <a:pt x="4412" y="0"/>
                </a:lnTo>
                <a:cubicBezTo>
                  <a:pt x="4416" y="0"/>
                  <a:pt x="4420" y="4"/>
                  <a:pt x="4420" y="8"/>
                </a:cubicBezTo>
                <a:cubicBezTo>
                  <a:pt x="4420" y="13"/>
                  <a:pt x="4416" y="16"/>
                  <a:pt x="4412" y="16"/>
                </a:cubicBezTo>
                <a:cubicBezTo>
                  <a:pt x="4407" y="16"/>
                  <a:pt x="4404" y="13"/>
                  <a:pt x="4404" y="8"/>
                </a:cubicBezTo>
                <a:cubicBezTo>
                  <a:pt x="4404" y="4"/>
                  <a:pt x="4407" y="0"/>
                  <a:pt x="4412" y="0"/>
                </a:cubicBezTo>
                <a:close/>
                <a:moveTo>
                  <a:pt x="4444" y="0"/>
                </a:moveTo>
                <a:lnTo>
                  <a:pt x="4444" y="0"/>
                </a:lnTo>
                <a:cubicBezTo>
                  <a:pt x="4448" y="0"/>
                  <a:pt x="4452" y="4"/>
                  <a:pt x="4452" y="8"/>
                </a:cubicBezTo>
                <a:cubicBezTo>
                  <a:pt x="4452" y="13"/>
                  <a:pt x="4448" y="16"/>
                  <a:pt x="4444" y="16"/>
                </a:cubicBezTo>
                <a:cubicBezTo>
                  <a:pt x="4439" y="16"/>
                  <a:pt x="4436" y="13"/>
                  <a:pt x="4436" y="8"/>
                </a:cubicBezTo>
                <a:cubicBezTo>
                  <a:pt x="4436" y="4"/>
                  <a:pt x="4439" y="0"/>
                  <a:pt x="4444" y="0"/>
                </a:cubicBezTo>
                <a:close/>
                <a:moveTo>
                  <a:pt x="4476" y="0"/>
                </a:moveTo>
                <a:lnTo>
                  <a:pt x="4476" y="0"/>
                </a:lnTo>
                <a:cubicBezTo>
                  <a:pt x="4480" y="0"/>
                  <a:pt x="4484" y="4"/>
                  <a:pt x="4484" y="8"/>
                </a:cubicBezTo>
                <a:cubicBezTo>
                  <a:pt x="4484" y="13"/>
                  <a:pt x="4480" y="16"/>
                  <a:pt x="4476" y="16"/>
                </a:cubicBezTo>
                <a:cubicBezTo>
                  <a:pt x="4471" y="16"/>
                  <a:pt x="4468" y="13"/>
                  <a:pt x="4468" y="8"/>
                </a:cubicBezTo>
                <a:cubicBezTo>
                  <a:pt x="4468" y="4"/>
                  <a:pt x="4471" y="0"/>
                  <a:pt x="4476" y="0"/>
                </a:cubicBezTo>
                <a:close/>
                <a:moveTo>
                  <a:pt x="4508" y="0"/>
                </a:moveTo>
                <a:lnTo>
                  <a:pt x="4508" y="0"/>
                </a:lnTo>
                <a:cubicBezTo>
                  <a:pt x="4512" y="0"/>
                  <a:pt x="4516" y="4"/>
                  <a:pt x="4516" y="8"/>
                </a:cubicBezTo>
                <a:cubicBezTo>
                  <a:pt x="4516" y="13"/>
                  <a:pt x="4512" y="16"/>
                  <a:pt x="4508" y="16"/>
                </a:cubicBezTo>
                <a:cubicBezTo>
                  <a:pt x="4503" y="16"/>
                  <a:pt x="4500" y="13"/>
                  <a:pt x="4500" y="8"/>
                </a:cubicBezTo>
                <a:cubicBezTo>
                  <a:pt x="4500" y="4"/>
                  <a:pt x="4503" y="0"/>
                  <a:pt x="4508" y="0"/>
                </a:cubicBezTo>
                <a:close/>
                <a:moveTo>
                  <a:pt x="4540" y="0"/>
                </a:moveTo>
                <a:lnTo>
                  <a:pt x="4540" y="0"/>
                </a:lnTo>
                <a:cubicBezTo>
                  <a:pt x="4544" y="0"/>
                  <a:pt x="4548" y="4"/>
                  <a:pt x="4548" y="8"/>
                </a:cubicBezTo>
                <a:cubicBezTo>
                  <a:pt x="4548" y="13"/>
                  <a:pt x="4544" y="16"/>
                  <a:pt x="4540" y="16"/>
                </a:cubicBezTo>
                <a:cubicBezTo>
                  <a:pt x="4536" y="16"/>
                  <a:pt x="4532" y="13"/>
                  <a:pt x="4532" y="8"/>
                </a:cubicBezTo>
                <a:cubicBezTo>
                  <a:pt x="4532" y="4"/>
                  <a:pt x="4536" y="0"/>
                  <a:pt x="4540" y="0"/>
                </a:cubicBezTo>
                <a:close/>
                <a:moveTo>
                  <a:pt x="4572" y="0"/>
                </a:moveTo>
                <a:lnTo>
                  <a:pt x="4572" y="0"/>
                </a:lnTo>
                <a:cubicBezTo>
                  <a:pt x="4576" y="0"/>
                  <a:pt x="4580" y="4"/>
                  <a:pt x="4580" y="8"/>
                </a:cubicBezTo>
                <a:cubicBezTo>
                  <a:pt x="4580" y="13"/>
                  <a:pt x="4576" y="16"/>
                  <a:pt x="4572" y="16"/>
                </a:cubicBezTo>
                <a:cubicBezTo>
                  <a:pt x="4568" y="16"/>
                  <a:pt x="4564" y="13"/>
                  <a:pt x="4564" y="8"/>
                </a:cubicBezTo>
                <a:cubicBezTo>
                  <a:pt x="4564" y="4"/>
                  <a:pt x="4568" y="0"/>
                  <a:pt x="4572" y="0"/>
                </a:cubicBezTo>
                <a:close/>
                <a:moveTo>
                  <a:pt x="4604" y="0"/>
                </a:moveTo>
                <a:lnTo>
                  <a:pt x="4604" y="0"/>
                </a:lnTo>
                <a:cubicBezTo>
                  <a:pt x="4608" y="0"/>
                  <a:pt x="4612" y="4"/>
                  <a:pt x="4612" y="8"/>
                </a:cubicBezTo>
                <a:cubicBezTo>
                  <a:pt x="4612" y="13"/>
                  <a:pt x="4608" y="16"/>
                  <a:pt x="4604" y="16"/>
                </a:cubicBezTo>
                <a:cubicBezTo>
                  <a:pt x="4600" y="16"/>
                  <a:pt x="4596" y="13"/>
                  <a:pt x="4596" y="8"/>
                </a:cubicBezTo>
                <a:cubicBezTo>
                  <a:pt x="4596" y="4"/>
                  <a:pt x="4600" y="0"/>
                  <a:pt x="4604" y="0"/>
                </a:cubicBezTo>
                <a:close/>
                <a:moveTo>
                  <a:pt x="4636" y="0"/>
                </a:moveTo>
                <a:lnTo>
                  <a:pt x="4636" y="0"/>
                </a:lnTo>
                <a:cubicBezTo>
                  <a:pt x="4640" y="0"/>
                  <a:pt x="4644" y="4"/>
                  <a:pt x="4644" y="8"/>
                </a:cubicBezTo>
                <a:cubicBezTo>
                  <a:pt x="4644" y="13"/>
                  <a:pt x="4640" y="16"/>
                  <a:pt x="4636" y="16"/>
                </a:cubicBezTo>
                <a:cubicBezTo>
                  <a:pt x="4632" y="16"/>
                  <a:pt x="4628" y="13"/>
                  <a:pt x="4628" y="8"/>
                </a:cubicBezTo>
                <a:cubicBezTo>
                  <a:pt x="4628" y="4"/>
                  <a:pt x="4632" y="0"/>
                  <a:pt x="4636" y="0"/>
                </a:cubicBezTo>
                <a:close/>
                <a:moveTo>
                  <a:pt x="4668" y="0"/>
                </a:moveTo>
                <a:lnTo>
                  <a:pt x="4668" y="0"/>
                </a:lnTo>
                <a:cubicBezTo>
                  <a:pt x="4672" y="0"/>
                  <a:pt x="4676" y="4"/>
                  <a:pt x="4676" y="8"/>
                </a:cubicBezTo>
                <a:cubicBezTo>
                  <a:pt x="4676" y="13"/>
                  <a:pt x="4672" y="16"/>
                  <a:pt x="4668" y="16"/>
                </a:cubicBezTo>
                <a:cubicBezTo>
                  <a:pt x="4664" y="16"/>
                  <a:pt x="4660" y="13"/>
                  <a:pt x="4660" y="8"/>
                </a:cubicBezTo>
                <a:cubicBezTo>
                  <a:pt x="4660" y="4"/>
                  <a:pt x="4664" y="0"/>
                  <a:pt x="4668" y="0"/>
                </a:cubicBezTo>
                <a:close/>
                <a:moveTo>
                  <a:pt x="4700" y="0"/>
                </a:moveTo>
                <a:lnTo>
                  <a:pt x="4700" y="0"/>
                </a:lnTo>
                <a:cubicBezTo>
                  <a:pt x="4704" y="0"/>
                  <a:pt x="4708" y="4"/>
                  <a:pt x="4708" y="8"/>
                </a:cubicBezTo>
                <a:cubicBezTo>
                  <a:pt x="4708" y="13"/>
                  <a:pt x="4704" y="16"/>
                  <a:pt x="4700" y="16"/>
                </a:cubicBezTo>
                <a:cubicBezTo>
                  <a:pt x="4696" y="16"/>
                  <a:pt x="4692" y="13"/>
                  <a:pt x="4692" y="8"/>
                </a:cubicBezTo>
                <a:cubicBezTo>
                  <a:pt x="4692" y="4"/>
                  <a:pt x="4696" y="0"/>
                  <a:pt x="4700" y="0"/>
                </a:cubicBezTo>
                <a:close/>
                <a:moveTo>
                  <a:pt x="4732" y="0"/>
                </a:moveTo>
                <a:lnTo>
                  <a:pt x="4732" y="0"/>
                </a:lnTo>
                <a:cubicBezTo>
                  <a:pt x="4736" y="0"/>
                  <a:pt x="4740" y="4"/>
                  <a:pt x="4740" y="8"/>
                </a:cubicBezTo>
                <a:cubicBezTo>
                  <a:pt x="4740" y="13"/>
                  <a:pt x="4736" y="16"/>
                  <a:pt x="4732" y="16"/>
                </a:cubicBezTo>
                <a:cubicBezTo>
                  <a:pt x="4728" y="16"/>
                  <a:pt x="4724" y="13"/>
                  <a:pt x="4724" y="8"/>
                </a:cubicBezTo>
                <a:cubicBezTo>
                  <a:pt x="4724" y="4"/>
                  <a:pt x="4728" y="0"/>
                  <a:pt x="4732" y="0"/>
                </a:cubicBezTo>
                <a:close/>
                <a:moveTo>
                  <a:pt x="4764" y="0"/>
                </a:moveTo>
                <a:lnTo>
                  <a:pt x="4764" y="0"/>
                </a:lnTo>
                <a:cubicBezTo>
                  <a:pt x="4768" y="0"/>
                  <a:pt x="4772" y="4"/>
                  <a:pt x="4772" y="8"/>
                </a:cubicBezTo>
                <a:cubicBezTo>
                  <a:pt x="4772" y="13"/>
                  <a:pt x="4768" y="16"/>
                  <a:pt x="4764" y="16"/>
                </a:cubicBezTo>
                <a:cubicBezTo>
                  <a:pt x="4760" y="16"/>
                  <a:pt x="4756" y="13"/>
                  <a:pt x="4756" y="8"/>
                </a:cubicBezTo>
                <a:cubicBezTo>
                  <a:pt x="4756" y="4"/>
                  <a:pt x="4760" y="0"/>
                  <a:pt x="4764" y="0"/>
                </a:cubicBezTo>
                <a:close/>
                <a:moveTo>
                  <a:pt x="4796" y="0"/>
                </a:moveTo>
                <a:lnTo>
                  <a:pt x="4796" y="0"/>
                </a:lnTo>
                <a:cubicBezTo>
                  <a:pt x="4800" y="0"/>
                  <a:pt x="4804" y="4"/>
                  <a:pt x="4804" y="8"/>
                </a:cubicBezTo>
                <a:cubicBezTo>
                  <a:pt x="4804" y="13"/>
                  <a:pt x="4800" y="16"/>
                  <a:pt x="4796" y="16"/>
                </a:cubicBezTo>
                <a:cubicBezTo>
                  <a:pt x="4792" y="16"/>
                  <a:pt x="4788" y="13"/>
                  <a:pt x="4788" y="8"/>
                </a:cubicBezTo>
                <a:cubicBezTo>
                  <a:pt x="4788" y="4"/>
                  <a:pt x="4792" y="0"/>
                  <a:pt x="4796" y="0"/>
                </a:cubicBezTo>
                <a:close/>
                <a:moveTo>
                  <a:pt x="4828" y="0"/>
                </a:moveTo>
                <a:lnTo>
                  <a:pt x="4828" y="0"/>
                </a:lnTo>
                <a:cubicBezTo>
                  <a:pt x="4833" y="0"/>
                  <a:pt x="4836" y="4"/>
                  <a:pt x="4836" y="8"/>
                </a:cubicBezTo>
                <a:cubicBezTo>
                  <a:pt x="4836" y="13"/>
                  <a:pt x="4833" y="16"/>
                  <a:pt x="4828" y="16"/>
                </a:cubicBezTo>
                <a:cubicBezTo>
                  <a:pt x="4824" y="16"/>
                  <a:pt x="4820" y="13"/>
                  <a:pt x="4820" y="8"/>
                </a:cubicBezTo>
                <a:cubicBezTo>
                  <a:pt x="4820" y="4"/>
                  <a:pt x="4824" y="0"/>
                  <a:pt x="4828" y="0"/>
                </a:cubicBezTo>
                <a:close/>
                <a:moveTo>
                  <a:pt x="4860" y="0"/>
                </a:moveTo>
                <a:lnTo>
                  <a:pt x="4860" y="0"/>
                </a:lnTo>
                <a:cubicBezTo>
                  <a:pt x="4865" y="0"/>
                  <a:pt x="4868" y="4"/>
                  <a:pt x="4868" y="8"/>
                </a:cubicBezTo>
                <a:cubicBezTo>
                  <a:pt x="4868" y="13"/>
                  <a:pt x="4865" y="16"/>
                  <a:pt x="4860" y="16"/>
                </a:cubicBezTo>
                <a:cubicBezTo>
                  <a:pt x="4856" y="16"/>
                  <a:pt x="4852" y="13"/>
                  <a:pt x="4852" y="8"/>
                </a:cubicBezTo>
                <a:cubicBezTo>
                  <a:pt x="4852" y="4"/>
                  <a:pt x="4856" y="0"/>
                  <a:pt x="4860" y="0"/>
                </a:cubicBezTo>
                <a:close/>
                <a:moveTo>
                  <a:pt x="4892" y="0"/>
                </a:moveTo>
                <a:lnTo>
                  <a:pt x="4892" y="0"/>
                </a:lnTo>
                <a:cubicBezTo>
                  <a:pt x="4897" y="0"/>
                  <a:pt x="4900" y="4"/>
                  <a:pt x="4900" y="8"/>
                </a:cubicBezTo>
                <a:cubicBezTo>
                  <a:pt x="4900" y="13"/>
                  <a:pt x="4897" y="16"/>
                  <a:pt x="4892" y="16"/>
                </a:cubicBezTo>
                <a:cubicBezTo>
                  <a:pt x="4888" y="16"/>
                  <a:pt x="4884" y="13"/>
                  <a:pt x="4884" y="8"/>
                </a:cubicBezTo>
                <a:cubicBezTo>
                  <a:pt x="4884" y="4"/>
                  <a:pt x="4888" y="0"/>
                  <a:pt x="4892" y="0"/>
                </a:cubicBezTo>
                <a:close/>
                <a:moveTo>
                  <a:pt x="4924" y="0"/>
                </a:moveTo>
                <a:lnTo>
                  <a:pt x="4924" y="0"/>
                </a:lnTo>
                <a:cubicBezTo>
                  <a:pt x="4929" y="0"/>
                  <a:pt x="4932" y="4"/>
                  <a:pt x="4932" y="8"/>
                </a:cubicBezTo>
                <a:cubicBezTo>
                  <a:pt x="4932" y="13"/>
                  <a:pt x="4929" y="16"/>
                  <a:pt x="4924" y="16"/>
                </a:cubicBezTo>
                <a:cubicBezTo>
                  <a:pt x="4920" y="16"/>
                  <a:pt x="4916" y="13"/>
                  <a:pt x="4916" y="8"/>
                </a:cubicBezTo>
                <a:cubicBezTo>
                  <a:pt x="4916" y="4"/>
                  <a:pt x="4920" y="0"/>
                  <a:pt x="4924" y="0"/>
                </a:cubicBezTo>
                <a:close/>
                <a:moveTo>
                  <a:pt x="4956" y="0"/>
                </a:moveTo>
                <a:lnTo>
                  <a:pt x="4956" y="0"/>
                </a:lnTo>
                <a:cubicBezTo>
                  <a:pt x="4961" y="0"/>
                  <a:pt x="4964" y="4"/>
                  <a:pt x="4964" y="8"/>
                </a:cubicBezTo>
                <a:cubicBezTo>
                  <a:pt x="4964" y="13"/>
                  <a:pt x="4961" y="16"/>
                  <a:pt x="4956" y="16"/>
                </a:cubicBezTo>
                <a:cubicBezTo>
                  <a:pt x="4952" y="16"/>
                  <a:pt x="4948" y="13"/>
                  <a:pt x="4948" y="8"/>
                </a:cubicBezTo>
                <a:cubicBezTo>
                  <a:pt x="4948" y="4"/>
                  <a:pt x="4952" y="0"/>
                  <a:pt x="4956" y="0"/>
                </a:cubicBezTo>
                <a:close/>
                <a:moveTo>
                  <a:pt x="4988" y="0"/>
                </a:moveTo>
                <a:lnTo>
                  <a:pt x="4988" y="0"/>
                </a:lnTo>
                <a:cubicBezTo>
                  <a:pt x="4993" y="0"/>
                  <a:pt x="4996" y="4"/>
                  <a:pt x="4996" y="8"/>
                </a:cubicBezTo>
                <a:cubicBezTo>
                  <a:pt x="4996" y="13"/>
                  <a:pt x="4993" y="16"/>
                  <a:pt x="4988" y="16"/>
                </a:cubicBezTo>
                <a:cubicBezTo>
                  <a:pt x="4984" y="16"/>
                  <a:pt x="4980" y="13"/>
                  <a:pt x="4980" y="8"/>
                </a:cubicBezTo>
                <a:cubicBezTo>
                  <a:pt x="4980" y="4"/>
                  <a:pt x="4984" y="0"/>
                  <a:pt x="4988" y="0"/>
                </a:cubicBezTo>
                <a:close/>
                <a:moveTo>
                  <a:pt x="5020" y="0"/>
                </a:moveTo>
                <a:lnTo>
                  <a:pt x="5020" y="0"/>
                </a:lnTo>
                <a:cubicBezTo>
                  <a:pt x="5025" y="0"/>
                  <a:pt x="5028" y="4"/>
                  <a:pt x="5028" y="8"/>
                </a:cubicBezTo>
                <a:cubicBezTo>
                  <a:pt x="5028" y="13"/>
                  <a:pt x="5025" y="16"/>
                  <a:pt x="5020" y="16"/>
                </a:cubicBezTo>
                <a:cubicBezTo>
                  <a:pt x="5016" y="16"/>
                  <a:pt x="5012" y="13"/>
                  <a:pt x="5012" y="8"/>
                </a:cubicBezTo>
                <a:cubicBezTo>
                  <a:pt x="5012" y="4"/>
                  <a:pt x="5016" y="0"/>
                  <a:pt x="5020" y="0"/>
                </a:cubicBezTo>
                <a:close/>
                <a:moveTo>
                  <a:pt x="5052" y="0"/>
                </a:moveTo>
                <a:lnTo>
                  <a:pt x="5052" y="0"/>
                </a:lnTo>
                <a:cubicBezTo>
                  <a:pt x="5057" y="0"/>
                  <a:pt x="5060" y="4"/>
                  <a:pt x="5060" y="8"/>
                </a:cubicBezTo>
                <a:cubicBezTo>
                  <a:pt x="5060" y="13"/>
                  <a:pt x="5057" y="16"/>
                  <a:pt x="5052" y="16"/>
                </a:cubicBezTo>
                <a:cubicBezTo>
                  <a:pt x="5048" y="16"/>
                  <a:pt x="5044" y="13"/>
                  <a:pt x="5044" y="8"/>
                </a:cubicBezTo>
                <a:cubicBezTo>
                  <a:pt x="5044" y="4"/>
                  <a:pt x="5048" y="0"/>
                  <a:pt x="5052" y="0"/>
                </a:cubicBezTo>
                <a:close/>
                <a:moveTo>
                  <a:pt x="5084" y="0"/>
                </a:moveTo>
                <a:lnTo>
                  <a:pt x="5084" y="0"/>
                </a:lnTo>
                <a:cubicBezTo>
                  <a:pt x="5089" y="0"/>
                  <a:pt x="5092" y="4"/>
                  <a:pt x="5092" y="8"/>
                </a:cubicBezTo>
                <a:cubicBezTo>
                  <a:pt x="5092" y="13"/>
                  <a:pt x="5089" y="16"/>
                  <a:pt x="5084" y="16"/>
                </a:cubicBezTo>
                <a:cubicBezTo>
                  <a:pt x="5080" y="16"/>
                  <a:pt x="5076" y="13"/>
                  <a:pt x="5076" y="8"/>
                </a:cubicBezTo>
                <a:cubicBezTo>
                  <a:pt x="5076" y="4"/>
                  <a:pt x="5080" y="0"/>
                  <a:pt x="5084" y="0"/>
                </a:cubicBezTo>
                <a:close/>
                <a:moveTo>
                  <a:pt x="5116" y="0"/>
                </a:moveTo>
                <a:lnTo>
                  <a:pt x="5116" y="0"/>
                </a:lnTo>
                <a:cubicBezTo>
                  <a:pt x="5121" y="0"/>
                  <a:pt x="5124" y="4"/>
                  <a:pt x="5124" y="8"/>
                </a:cubicBezTo>
                <a:cubicBezTo>
                  <a:pt x="5124" y="13"/>
                  <a:pt x="5121" y="16"/>
                  <a:pt x="5116" y="16"/>
                </a:cubicBezTo>
                <a:cubicBezTo>
                  <a:pt x="5112" y="16"/>
                  <a:pt x="5108" y="13"/>
                  <a:pt x="5108" y="8"/>
                </a:cubicBezTo>
                <a:cubicBezTo>
                  <a:pt x="5108" y="4"/>
                  <a:pt x="5112" y="0"/>
                  <a:pt x="5116" y="0"/>
                </a:cubicBezTo>
                <a:close/>
                <a:moveTo>
                  <a:pt x="5148" y="0"/>
                </a:moveTo>
                <a:lnTo>
                  <a:pt x="5148" y="0"/>
                </a:lnTo>
                <a:cubicBezTo>
                  <a:pt x="5153" y="0"/>
                  <a:pt x="5156" y="4"/>
                  <a:pt x="5156" y="8"/>
                </a:cubicBezTo>
                <a:cubicBezTo>
                  <a:pt x="5156" y="13"/>
                  <a:pt x="5153" y="16"/>
                  <a:pt x="5148" y="16"/>
                </a:cubicBezTo>
                <a:cubicBezTo>
                  <a:pt x="5144" y="16"/>
                  <a:pt x="5140" y="13"/>
                  <a:pt x="5140" y="8"/>
                </a:cubicBezTo>
                <a:cubicBezTo>
                  <a:pt x="5140" y="4"/>
                  <a:pt x="5144" y="0"/>
                  <a:pt x="5148" y="0"/>
                </a:cubicBezTo>
                <a:close/>
                <a:moveTo>
                  <a:pt x="5180" y="0"/>
                </a:moveTo>
                <a:lnTo>
                  <a:pt x="5180" y="0"/>
                </a:lnTo>
                <a:cubicBezTo>
                  <a:pt x="5185" y="0"/>
                  <a:pt x="5188" y="4"/>
                  <a:pt x="5188" y="8"/>
                </a:cubicBezTo>
                <a:cubicBezTo>
                  <a:pt x="5188" y="13"/>
                  <a:pt x="5185" y="16"/>
                  <a:pt x="5180" y="16"/>
                </a:cubicBezTo>
                <a:cubicBezTo>
                  <a:pt x="5176" y="16"/>
                  <a:pt x="5172" y="13"/>
                  <a:pt x="5172" y="8"/>
                </a:cubicBezTo>
                <a:cubicBezTo>
                  <a:pt x="5172" y="4"/>
                  <a:pt x="5176" y="0"/>
                  <a:pt x="5180" y="0"/>
                </a:cubicBezTo>
                <a:close/>
                <a:moveTo>
                  <a:pt x="5212" y="0"/>
                </a:moveTo>
                <a:lnTo>
                  <a:pt x="5212" y="0"/>
                </a:lnTo>
                <a:cubicBezTo>
                  <a:pt x="5217" y="0"/>
                  <a:pt x="5220" y="4"/>
                  <a:pt x="5220" y="8"/>
                </a:cubicBezTo>
                <a:cubicBezTo>
                  <a:pt x="5220" y="13"/>
                  <a:pt x="5217" y="16"/>
                  <a:pt x="5212" y="16"/>
                </a:cubicBezTo>
                <a:cubicBezTo>
                  <a:pt x="5208" y="16"/>
                  <a:pt x="5204" y="13"/>
                  <a:pt x="5204" y="8"/>
                </a:cubicBezTo>
                <a:cubicBezTo>
                  <a:pt x="5204" y="4"/>
                  <a:pt x="5208" y="0"/>
                  <a:pt x="5212" y="0"/>
                </a:cubicBezTo>
                <a:close/>
                <a:moveTo>
                  <a:pt x="5244" y="0"/>
                </a:moveTo>
                <a:lnTo>
                  <a:pt x="5244" y="0"/>
                </a:lnTo>
                <a:cubicBezTo>
                  <a:pt x="5249" y="0"/>
                  <a:pt x="5252" y="4"/>
                  <a:pt x="5252" y="8"/>
                </a:cubicBezTo>
                <a:cubicBezTo>
                  <a:pt x="5252" y="13"/>
                  <a:pt x="5249" y="16"/>
                  <a:pt x="5244" y="16"/>
                </a:cubicBezTo>
                <a:cubicBezTo>
                  <a:pt x="5240" y="16"/>
                  <a:pt x="5236" y="13"/>
                  <a:pt x="5236" y="8"/>
                </a:cubicBezTo>
                <a:cubicBezTo>
                  <a:pt x="5236" y="4"/>
                  <a:pt x="5240" y="0"/>
                  <a:pt x="5244" y="0"/>
                </a:cubicBezTo>
                <a:close/>
                <a:moveTo>
                  <a:pt x="5276" y="0"/>
                </a:moveTo>
                <a:lnTo>
                  <a:pt x="5276" y="0"/>
                </a:lnTo>
                <a:cubicBezTo>
                  <a:pt x="5281" y="0"/>
                  <a:pt x="5284" y="4"/>
                  <a:pt x="5284" y="8"/>
                </a:cubicBezTo>
                <a:cubicBezTo>
                  <a:pt x="5284" y="13"/>
                  <a:pt x="5281" y="16"/>
                  <a:pt x="5276" y="16"/>
                </a:cubicBezTo>
                <a:cubicBezTo>
                  <a:pt x="5272" y="16"/>
                  <a:pt x="5268" y="13"/>
                  <a:pt x="5268" y="8"/>
                </a:cubicBezTo>
                <a:cubicBezTo>
                  <a:pt x="5268" y="4"/>
                  <a:pt x="5272" y="0"/>
                  <a:pt x="5276" y="0"/>
                </a:cubicBezTo>
                <a:close/>
                <a:moveTo>
                  <a:pt x="5308" y="0"/>
                </a:moveTo>
                <a:lnTo>
                  <a:pt x="5308" y="0"/>
                </a:lnTo>
                <a:cubicBezTo>
                  <a:pt x="5313" y="0"/>
                  <a:pt x="5316" y="4"/>
                  <a:pt x="5316" y="8"/>
                </a:cubicBezTo>
                <a:cubicBezTo>
                  <a:pt x="5316" y="13"/>
                  <a:pt x="5313" y="16"/>
                  <a:pt x="5308" y="16"/>
                </a:cubicBezTo>
                <a:cubicBezTo>
                  <a:pt x="5304" y="16"/>
                  <a:pt x="5300" y="13"/>
                  <a:pt x="5300" y="8"/>
                </a:cubicBezTo>
                <a:cubicBezTo>
                  <a:pt x="5300" y="4"/>
                  <a:pt x="5304" y="0"/>
                  <a:pt x="5308" y="0"/>
                </a:cubicBezTo>
                <a:close/>
                <a:moveTo>
                  <a:pt x="5340" y="0"/>
                </a:moveTo>
                <a:lnTo>
                  <a:pt x="5340" y="0"/>
                </a:lnTo>
                <a:cubicBezTo>
                  <a:pt x="5345" y="0"/>
                  <a:pt x="5348" y="4"/>
                  <a:pt x="5348" y="8"/>
                </a:cubicBezTo>
                <a:cubicBezTo>
                  <a:pt x="5348" y="13"/>
                  <a:pt x="5345" y="16"/>
                  <a:pt x="5340" y="16"/>
                </a:cubicBezTo>
                <a:cubicBezTo>
                  <a:pt x="5336" y="16"/>
                  <a:pt x="5332" y="13"/>
                  <a:pt x="5332" y="8"/>
                </a:cubicBezTo>
                <a:cubicBezTo>
                  <a:pt x="5332" y="4"/>
                  <a:pt x="5336" y="0"/>
                  <a:pt x="5340" y="0"/>
                </a:cubicBezTo>
                <a:close/>
                <a:moveTo>
                  <a:pt x="5372" y="0"/>
                </a:moveTo>
                <a:lnTo>
                  <a:pt x="5372" y="0"/>
                </a:lnTo>
                <a:cubicBezTo>
                  <a:pt x="5377" y="0"/>
                  <a:pt x="5380" y="4"/>
                  <a:pt x="5380" y="8"/>
                </a:cubicBezTo>
                <a:cubicBezTo>
                  <a:pt x="5380" y="13"/>
                  <a:pt x="5377" y="16"/>
                  <a:pt x="5372" y="16"/>
                </a:cubicBezTo>
                <a:cubicBezTo>
                  <a:pt x="5368" y="16"/>
                  <a:pt x="5364" y="13"/>
                  <a:pt x="5364" y="8"/>
                </a:cubicBezTo>
                <a:cubicBezTo>
                  <a:pt x="5364" y="4"/>
                  <a:pt x="5368" y="0"/>
                  <a:pt x="5372" y="0"/>
                </a:cubicBezTo>
                <a:close/>
                <a:moveTo>
                  <a:pt x="5404" y="0"/>
                </a:moveTo>
                <a:lnTo>
                  <a:pt x="5404" y="0"/>
                </a:lnTo>
                <a:cubicBezTo>
                  <a:pt x="5409" y="0"/>
                  <a:pt x="5412" y="4"/>
                  <a:pt x="5412" y="8"/>
                </a:cubicBezTo>
                <a:cubicBezTo>
                  <a:pt x="5412" y="13"/>
                  <a:pt x="5409" y="16"/>
                  <a:pt x="5404" y="16"/>
                </a:cubicBezTo>
                <a:cubicBezTo>
                  <a:pt x="5400" y="16"/>
                  <a:pt x="5396" y="13"/>
                  <a:pt x="5396" y="8"/>
                </a:cubicBezTo>
                <a:cubicBezTo>
                  <a:pt x="5396" y="4"/>
                  <a:pt x="5400" y="0"/>
                  <a:pt x="5404" y="0"/>
                </a:cubicBezTo>
                <a:close/>
                <a:moveTo>
                  <a:pt x="5436" y="0"/>
                </a:moveTo>
                <a:lnTo>
                  <a:pt x="5436" y="0"/>
                </a:lnTo>
                <a:cubicBezTo>
                  <a:pt x="5441" y="0"/>
                  <a:pt x="5444" y="4"/>
                  <a:pt x="5444" y="8"/>
                </a:cubicBezTo>
                <a:cubicBezTo>
                  <a:pt x="5444" y="13"/>
                  <a:pt x="5441" y="16"/>
                  <a:pt x="5436" y="16"/>
                </a:cubicBezTo>
                <a:cubicBezTo>
                  <a:pt x="5432" y="16"/>
                  <a:pt x="5428" y="13"/>
                  <a:pt x="5428" y="8"/>
                </a:cubicBezTo>
                <a:cubicBezTo>
                  <a:pt x="5428" y="4"/>
                  <a:pt x="5432" y="0"/>
                  <a:pt x="5436" y="0"/>
                </a:cubicBezTo>
                <a:close/>
                <a:moveTo>
                  <a:pt x="5468" y="0"/>
                </a:moveTo>
                <a:lnTo>
                  <a:pt x="5468" y="0"/>
                </a:lnTo>
                <a:cubicBezTo>
                  <a:pt x="5473" y="0"/>
                  <a:pt x="5476" y="4"/>
                  <a:pt x="5476" y="8"/>
                </a:cubicBezTo>
                <a:cubicBezTo>
                  <a:pt x="5476" y="13"/>
                  <a:pt x="5473" y="16"/>
                  <a:pt x="5468" y="16"/>
                </a:cubicBezTo>
                <a:cubicBezTo>
                  <a:pt x="5464" y="16"/>
                  <a:pt x="5460" y="13"/>
                  <a:pt x="5460" y="8"/>
                </a:cubicBezTo>
                <a:cubicBezTo>
                  <a:pt x="5460" y="4"/>
                  <a:pt x="5464" y="0"/>
                  <a:pt x="5468" y="0"/>
                </a:cubicBezTo>
                <a:close/>
                <a:moveTo>
                  <a:pt x="5500" y="0"/>
                </a:moveTo>
                <a:lnTo>
                  <a:pt x="5500" y="0"/>
                </a:lnTo>
                <a:cubicBezTo>
                  <a:pt x="5505" y="0"/>
                  <a:pt x="5508" y="4"/>
                  <a:pt x="5508" y="8"/>
                </a:cubicBezTo>
                <a:cubicBezTo>
                  <a:pt x="5508" y="13"/>
                  <a:pt x="5505" y="16"/>
                  <a:pt x="5500" y="16"/>
                </a:cubicBezTo>
                <a:cubicBezTo>
                  <a:pt x="5496" y="16"/>
                  <a:pt x="5492" y="13"/>
                  <a:pt x="5492" y="8"/>
                </a:cubicBezTo>
                <a:cubicBezTo>
                  <a:pt x="5492" y="4"/>
                  <a:pt x="5496" y="0"/>
                  <a:pt x="5500" y="0"/>
                </a:cubicBezTo>
                <a:close/>
                <a:moveTo>
                  <a:pt x="5532" y="0"/>
                </a:moveTo>
                <a:lnTo>
                  <a:pt x="5532" y="0"/>
                </a:lnTo>
                <a:cubicBezTo>
                  <a:pt x="5537" y="0"/>
                  <a:pt x="5540" y="4"/>
                  <a:pt x="5540" y="8"/>
                </a:cubicBezTo>
                <a:cubicBezTo>
                  <a:pt x="5540" y="13"/>
                  <a:pt x="5537" y="16"/>
                  <a:pt x="5532" y="16"/>
                </a:cubicBezTo>
                <a:cubicBezTo>
                  <a:pt x="5528" y="16"/>
                  <a:pt x="5524" y="13"/>
                  <a:pt x="5524" y="8"/>
                </a:cubicBezTo>
                <a:cubicBezTo>
                  <a:pt x="5524" y="4"/>
                  <a:pt x="5528" y="0"/>
                  <a:pt x="5532" y="0"/>
                </a:cubicBezTo>
                <a:close/>
                <a:moveTo>
                  <a:pt x="5564" y="0"/>
                </a:moveTo>
                <a:lnTo>
                  <a:pt x="5564" y="0"/>
                </a:lnTo>
                <a:cubicBezTo>
                  <a:pt x="5569" y="0"/>
                  <a:pt x="5572" y="4"/>
                  <a:pt x="5572" y="8"/>
                </a:cubicBezTo>
                <a:cubicBezTo>
                  <a:pt x="5572" y="13"/>
                  <a:pt x="5569" y="16"/>
                  <a:pt x="5564" y="16"/>
                </a:cubicBezTo>
                <a:cubicBezTo>
                  <a:pt x="5560" y="16"/>
                  <a:pt x="5556" y="13"/>
                  <a:pt x="5556" y="8"/>
                </a:cubicBezTo>
                <a:cubicBezTo>
                  <a:pt x="5556" y="4"/>
                  <a:pt x="5560" y="0"/>
                  <a:pt x="5564" y="0"/>
                </a:cubicBezTo>
                <a:close/>
                <a:moveTo>
                  <a:pt x="5596" y="0"/>
                </a:moveTo>
                <a:lnTo>
                  <a:pt x="5596" y="0"/>
                </a:lnTo>
                <a:cubicBezTo>
                  <a:pt x="5601" y="0"/>
                  <a:pt x="5604" y="4"/>
                  <a:pt x="5604" y="8"/>
                </a:cubicBezTo>
                <a:cubicBezTo>
                  <a:pt x="5604" y="13"/>
                  <a:pt x="5601" y="16"/>
                  <a:pt x="5596" y="16"/>
                </a:cubicBezTo>
                <a:cubicBezTo>
                  <a:pt x="5592" y="16"/>
                  <a:pt x="5588" y="13"/>
                  <a:pt x="5588" y="8"/>
                </a:cubicBezTo>
                <a:cubicBezTo>
                  <a:pt x="5588" y="4"/>
                  <a:pt x="5592" y="0"/>
                  <a:pt x="5596" y="0"/>
                </a:cubicBezTo>
                <a:close/>
                <a:moveTo>
                  <a:pt x="5628" y="0"/>
                </a:moveTo>
                <a:lnTo>
                  <a:pt x="5628" y="0"/>
                </a:lnTo>
                <a:cubicBezTo>
                  <a:pt x="5633" y="0"/>
                  <a:pt x="5636" y="4"/>
                  <a:pt x="5636" y="8"/>
                </a:cubicBezTo>
                <a:cubicBezTo>
                  <a:pt x="5636" y="13"/>
                  <a:pt x="5633" y="16"/>
                  <a:pt x="5628" y="16"/>
                </a:cubicBezTo>
                <a:cubicBezTo>
                  <a:pt x="5624" y="16"/>
                  <a:pt x="5620" y="13"/>
                  <a:pt x="5620" y="8"/>
                </a:cubicBezTo>
                <a:cubicBezTo>
                  <a:pt x="5620" y="4"/>
                  <a:pt x="5624" y="0"/>
                  <a:pt x="5628" y="0"/>
                </a:cubicBezTo>
                <a:close/>
                <a:moveTo>
                  <a:pt x="5660" y="0"/>
                </a:moveTo>
                <a:lnTo>
                  <a:pt x="5661" y="0"/>
                </a:lnTo>
                <a:cubicBezTo>
                  <a:pt x="5665" y="0"/>
                  <a:pt x="5669" y="4"/>
                  <a:pt x="5669" y="8"/>
                </a:cubicBezTo>
                <a:cubicBezTo>
                  <a:pt x="5669" y="13"/>
                  <a:pt x="5665" y="16"/>
                  <a:pt x="5661" y="16"/>
                </a:cubicBezTo>
                <a:lnTo>
                  <a:pt x="5660" y="16"/>
                </a:lnTo>
                <a:cubicBezTo>
                  <a:pt x="5656" y="16"/>
                  <a:pt x="5652" y="13"/>
                  <a:pt x="5652" y="8"/>
                </a:cubicBezTo>
                <a:cubicBezTo>
                  <a:pt x="5652" y="4"/>
                  <a:pt x="5656" y="0"/>
                  <a:pt x="5660" y="0"/>
                </a:cubicBezTo>
                <a:close/>
                <a:moveTo>
                  <a:pt x="5693" y="0"/>
                </a:moveTo>
                <a:lnTo>
                  <a:pt x="5693" y="0"/>
                </a:lnTo>
                <a:cubicBezTo>
                  <a:pt x="5697" y="0"/>
                  <a:pt x="5701" y="4"/>
                  <a:pt x="5701" y="8"/>
                </a:cubicBezTo>
                <a:cubicBezTo>
                  <a:pt x="5701" y="13"/>
                  <a:pt x="5697" y="16"/>
                  <a:pt x="5693" y="16"/>
                </a:cubicBezTo>
                <a:cubicBezTo>
                  <a:pt x="5688" y="16"/>
                  <a:pt x="5685" y="13"/>
                  <a:pt x="5685" y="8"/>
                </a:cubicBezTo>
                <a:cubicBezTo>
                  <a:pt x="5685" y="4"/>
                  <a:pt x="5688" y="0"/>
                  <a:pt x="5693" y="0"/>
                </a:cubicBezTo>
                <a:close/>
                <a:moveTo>
                  <a:pt x="5725" y="0"/>
                </a:moveTo>
                <a:lnTo>
                  <a:pt x="5725" y="0"/>
                </a:lnTo>
                <a:cubicBezTo>
                  <a:pt x="5729" y="0"/>
                  <a:pt x="5733" y="4"/>
                  <a:pt x="5733" y="8"/>
                </a:cubicBezTo>
                <a:cubicBezTo>
                  <a:pt x="5733" y="13"/>
                  <a:pt x="5729" y="16"/>
                  <a:pt x="5725" y="16"/>
                </a:cubicBezTo>
                <a:cubicBezTo>
                  <a:pt x="5720" y="16"/>
                  <a:pt x="5717" y="13"/>
                  <a:pt x="5717" y="8"/>
                </a:cubicBezTo>
                <a:cubicBezTo>
                  <a:pt x="5717" y="4"/>
                  <a:pt x="5720" y="0"/>
                  <a:pt x="5725" y="0"/>
                </a:cubicBezTo>
                <a:close/>
                <a:moveTo>
                  <a:pt x="5757" y="0"/>
                </a:moveTo>
                <a:lnTo>
                  <a:pt x="5757" y="0"/>
                </a:lnTo>
                <a:cubicBezTo>
                  <a:pt x="5761" y="0"/>
                  <a:pt x="5765" y="4"/>
                  <a:pt x="5765" y="8"/>
                </a:cubicBezTo>
                <a:cubicBezTo>
                  <a:pt x="5765" y="13"/>
                  <a:pt x="5761" y="16"/>
                  <a:pt x="5757" y="16"/>
                </a:cubicBezTo>
                <a:cubicBezTo>
                  <a:pt x="5752" y="16"/>
                  <a:pt x="5749" y="13"/>
                  <a:pt x="5749" y="8"/>
                </a:cubicBezTo>
                <a:cubicBezTo>
                  <a:pt x="5749" y="4"/>
                  <a:pt x="5752" y="0"/>
                  <a:pt x="5757" y="0"/>
                </a:cubicBezTo>
                <a:close/>
                <a:moveTo>
                  <a:pt x="5789" y="0"/>
                </a:moveTo>
                <a:lnTo>
                  <a:pt x="5789" y="0"/>
                </a:lnTo>
                <a:cubicBezTo>
                  <a:pt x="5793" y="0"/>
                  <a:pt x="5797" y="4"/>
                  <a:pt x="5797" y="8"/>
                </a:cubicBezTo>
                <a:cubicBezTo>
                  <a:pt x="5797" y="13"/>
                  <a:pt x="5793" y="16"/>
                  <a:pt x="5789" y="16"/>
                </a:cubicBezTo>
                <a:cubicBezTo>
                  <a:pt x="5784" y="16"/>
                  <a:pt x="5781" y="13"/>
                  <a:pt x="5781" y="8"/>
                </a:cubicBezTo>
                <a:cubicBezTo>
                  <a:pt x="5781" y="4"/>
                  <a:pt x="5784" y="0"/>
                  <a:pt x="5789" y="0"/>
                </a:cubicBezTo>
                <a:close/>
                <a:moveTo>
                  <a:pt x="5821" y="0"/>
                </a:moveTo>
                <a:lnTo>
                  <a:pt x="5821" y="0"/>
                </a:lnTo>
                <a:cubicBezTo>
                  <a:pt x="5825" y="0"/>
                  <a:pt x="5829" y="4"/>
                  <a:pt x="5829" y="8"/>
                </a:cubicBezTo>
                <a:cubicBezTo>
                  <a:pt x="5829" y="13"/>
                  <a:pt x="5825" y="16"/>
                  <a:pt x="5821" y="16"/>
                </a:cubicBezTo>
                <a:cubicBezTo>
                  <a:pt x="5816" y="16"/>
                  <a:pt x="5813" y="13"/>
                  <a:pt x="5813" y="8"/>
                </a:cubicBezTo>
                <a:cubicBezTo>
                  <a:pt x="5813" y="4"/>
                  <a:pt x="5816" y="0"/>
                  <a:pt x="5821" y="0"/>
                </a:cubicBezTo>
                <a:close/>
                <a:moveTo>
                  <a:pt x="5853" y="0"/>
                </a:moveTo>
                <a:lnTo>
                  <a:pt x="5853" y="0"/>
                </a:lnTo>
                <a:cubicBezTo>
                  <a:pt x="5857" y="0"/>
                  <a:pt x="5861" y="4"/>
                  <a:pt x="5861" y="8"/>
                </a:cubicBezTo>
                <a:cubicBezTo>
                  <a:pt x="5861" y="13"/>
                  <a:pt x="5857" y="16"/>
                  <a:pt x="5853" y="16"/>
                </a:cubicBezTo>
                <a:cubicBezTo>
                  <a:pt x="5848" y="16"/>
                  <a:pt x="5845" y="13"/>
                  <a:pt x="5845" y="8"/>
                </a:cubicBezTo>
                <a:cubicBezTo>
                  <a:pt x="5845" y="4"/>
                  <a:pt x="5848" y="0"/>
                  <a:pt x="5853" y="0"/>
                </a:cubicBezTo>
                <a:close/>
                <a:moveTo>
                  <a:pt x="5885" y="0"/>
                </a:moveTo>
                <a:lnTo>
                  <a:pt x="5885" y="0"/>
                </a:lnTo>
                <a:cubicBezTo>
                  <a:pt x="5889" y="0"/>
                  <a:pt x="5893" y="4"/>
                  <a:pt x="5893" y="8"/>
                </a:cubicBezTo>
                <a:cubicBezTo>
                  <a:pt x="5893" y="13"/>
                  <a:pt x="5889" y="16"/>
                  <a:pt x="5885" y="16"/>
                </a:cubicBezTo>
                <a:cubicBezTo>
                  <a:pt x="5880" y="16"/>
                  <a:pt x="5877" y="13"/>
                  <a:pt x="5877" y="8"/>
                </a:cubicBezTo>
                <a:cubicBezTo>
                  <a:pt x="5877" y="4"/>
                  <a:pt x="5880" y="0"/>
                  <a:pt x="5885" y="0"/>
                </a:cubicBezTo>
                <a:close/>
                <a:moveTo>
                  <a:pt x="5917" y="0"/>
                </a:moveTo>
                <a:lnTo>
                  <a:pt x="5917" y="0"/>
                </a:lnTo>
                <a:cubicBezTo>
                  <a:pt x="5921" y="0"/>
                  <a:pt x="5925" y="4"/>
                  <a:pt x="5925" y="8"/>
                </a:cubicBezTo>
                <a:cubicBezTo>
                  <a:pt x="5925" y="13"/>
                  <a:pt x="5921" y="16"/>
                  <a:pt x="5917" y="16"/>
                </a:cubicBezTo>
                <a:cubicBezTo>
                  <a:pt x="5912" y="16"/>
                  <a:pt x="5909" y="13"/>
                  <a:pt x="5909" y="8"/>
                </a:cubicBezTo>
                <a:cubicBezTo>
                  <a:pt x="5909" y="4"/>
                  <a:pt x="5912" y="0"/>
                  <a:pt x="5917" y="0"/>
                </a:cubicBezTo>
                <a:close/>
                <a:moveTo>
                  <a:pt x="5949" y="0"/>
                </a:moveTo>
                <a:lnTo>
                  <a:pt x="5949" y="0"/>
                </a:lnTo>
                <a:cubicBezTo>
                  <a:pt x="5953" y="0"/>
                  <a:pt x="5957" y="4"/>
                  <a:pt x="5957" y="8"/>
                </a:cubicBezTo>
                <a:cubicBezTo>
                  <a:pt x="5957" y="13"/>
                  <a:pt x="5953" y="16"/>
                  <a:pt x="5949" y="16"/>
                </a:cubicBezTo>
                <a:cubicBezTo>
                  <a:pt x="5944" y="16"/>
                  <a:pt x="5941" y="13"/>
                  <a:pt x="5941" y="8"/>
                </a:cubicBezTo>
                <a:cubicBezTo>
                  <a:pt x="5941" y="4"/>
                  <a:pt x="5944" y="0"/>
                  <a:pt x="5949" y="0"/>
                </a:cubicBezTo>
                <a:close/>
                <a:moveTo>
                  <a:pt x="5981" y="0"/>
                </a:moveTo>
                <a:lnTo>
                  <a:pt x="5981" y="0"/>
                </a:lnTo>
                <a:cubicBezTo>
                  <a:pt x="5985" y="0"/>
                  <a:pt x="5989" y="4"/>
                  <a:pt x="5989" y="8"/>
                </a:cubicBezTo>
                <a:cubicBezTo>
                  <a:pt x="5989" y="13"/>
                  <a:pt x="5985" y="16"/>
                  <a:pt x="5981" y="16"/>
                </a:cubicBezTo>
                <a:cubicBezTo>
                  <a:pt x="5976" y="16"/>
                  <a:pt x="5973" y="13"/>
                  <a:pt x="5973" y="8"/>
                </a:cubicBezTo>
                <a:cubicBezTo>
                  <a:pt x="5973" y="4"/>
                  <a:pt x="5976" y="0"/>
                  <a:pt x="5981" y="0"/>
                </a:cubicBezTo>
                <a:close/>
                <a:moveTo>
                  <a:pt x="6013" y="0"/>
                </a:moveTo>
                <a:lnTo>
                  <a:pt x="6013" y="0"/>
                </a:lnTo>
                <a:cubicBezTo>
                  <a:pt x="6017" y="0"/>
                  <a:pt x="6021" y="4"/>
                  <a:pt x="6021" y="8"/>
                </a:cubicBezTo>
                <a:cubicBezTo>
                  <a:pt x="6021" y="13"/>
                  <a:pt x="6017" y="16"/>
                  <a:pt x="6013" y="16"/>
                </a:cubicBezTo>
                <a:cubicBezTo>
                  <a:pt x="6008" y="16"/>
                  <a:pt x="6005" y="13"/>
                  <a:pt x="6005" y="8"/>
                </a:cubicBezTo>
                <a:cubicBezTo>
                  <a:pt x="6005" y="4"/>
                  <a:pt x="6008" y="0"/>
                  <a:pt x="6013" y="0"/>
                </a:cubicBezTo>
                <a:close/>
                <a:moveTo>
                  <a:pt x="6045" y="0"/>
                </a:moveTo>
                <a:lnTo>
                  <a:pt x="6045" y="0"/>
                </a:lnTo>
                <a:cubicBezTo>
                  <a:pt x="6049" y="0"/>
                  <a:pt x="6053" y="4"/>
                  <a:pt x="6053" y="8"/>
                </a:cubicBezTo>
                <a:cubicBezTo>
                  <a:pt x="6053" y="13"/>
                  <a:pt x="6049" y="16"/>
                  <a:pt x="6045" y="16"/>
                </a:cubicBezTo>
                <a:cubicBezTo>
                  <a:pt x="6040" y="16"/>
                  <a:pt x="6037" y="13"/>
                  <a:pt x="6037" y="8"/>
                </a:cubicBezTo>
                <a:cubicBezTo>
                  <a:pt x="6037" y="4"/>
                  <a:pt x="6040" y="0"/>
                  <a:pt x="6045" y="0"/>
                </a:cubicBezTo>
                <a:close/>
                <a:moveTo>
                  <a:pt x="6077" y="0"/>
                </a:moveTo>
                <a:lnTo>
                  <a:pt x="6077" y="0"/>
                </a:lnTo>
                <a:cubicBezTo>
                  <a:pt x="6081" y="0"/>
                  <a:pt x="6085" y="4"/>
                  <a:pt x="6085" y="8"/>
                </a:cubicBezTo>
                <a:cubicBezTo>
                  <a:pt x="6085" y="13"/>
                  <a:pt x="6081" y="16"/>
                  <a:pt x="6077" y="16"/>
                </a:cubicBezTo>
                <a:cubicBezTo>
                  <a:pt x="6072" y="16"/>
                  <a:pt x="6069" y="13"/>
                  <a:pt x="6069" y="8"/>
                </a:cubicBezTo>
                <a:cubicBezTo>
                  <a:pt x="6069" y="4"/>
                  <a:pt x="6072" y="0"/>
                  <a:pt x="6077" y="0"/>
                </a:cubicBezTo>
                <a:close/>
                <a:moveTo>
                  <a:pt x="6109" y="0"/>
                </a:moveTo>
                <a:lnTo>
                  <a:pt x="6109" y="0"/>
                </a:lnTo>
                <a:cubicBezTo>
                  <a:pt x="6113" y="0"/>
                  <a:pt x="6117" y="4"/>
                  <a:pt x="6117" y="8"/>
                </a:cubicBezTo>
                <a:cubicBezTo>
                  <a:pt x="6117" y="13"/>
                  <a:pt x="6113" y="16"/>
                  <a:pt x="6109" y="16"/>
                </a:cubicBezTo>
                <a:cubicBezTo>
                  <a:pt x="6104" y="16"/>
                  <a:pt x="6101" y="13"/>
                  <a:pt x="6101" y="8"/>
                </a:cubicBezTo>
                <a:cubicBezTo>
                  <a:pt x="6101" y="4"/>
                  <a:pt x="6104" y="0"/>
                  <a:pt x="6109" y="0"/>
                </a:cubicBezTo>
                <a:close/>
                <a:moveTo>
                  <a:pt x="6141" y="0"/>
                </a:moveTo>
                <a:lnTo>
                  <a:pt x="6141" y="0"/>
                </a:lnTo>
                <a:cubicBezTo>
                  <a:pt x="6145" y="0"/>
                  <a:pt x="6149" y="4"/>
                  <a:pt x="6149" y="8"/>
                </a:cubicBezTo>
                <a:cubicBezTo>
                  <a:pt x="6149" y="13"/>
                  <a:pt x="6145" y="16"/>
                  <a:pt x="6141" y="16"/>
                </a:cubicBezTo>
                <a:cubicBezTo>
                  <a:pt x="6136" y="16"/>
                  <a:pt x="6133" y="13"/>
                  <a:pt x="6133" y="8"/>
                </a:cubicBezTo>
                <a:cubicBezTo>
                  <a:pt x="6133" y="4"/>
                  <a:pt x="6136" y="0"/>
                  <a:pt x="6141" y="0"/>
                </a:cubicBezTo>
                <a:close/>
                <a:moveTo>
                  <a:pt x="6173" y="0"/>
                </a:moveTo>
                <a:lnTo>
                  <a:pt x="6173" y="0"/>
                </a:lnTo>
                <a:cubicBezTo>
                  <a:pt x="6177" y="0"/>
                  <a:pt x="6181" y="4"/>
                  <a:pt x="6181" y="8"/>
                </a:cubicBezTo>
                <a:cubicBezTo>
                  <a:pt x="6181" y="13"/>
                  <a:pt x="6177" y="16"/>
                  <a:pt x="6173" y="16"/>
                </a:cubicBezTo>
                <a:cubicBezTo>
                  <a:pt x="6168" y="16"/>
                  <a:pt x="6165" y="13"/>
                  <a:pt x="6165" y="8"/>
                </a:cubicBezTo>
                <a:cubicBezTo>
                  <a:pt x="6165" y="4"/>
                  <a:pt x="6168" y="0"/>
                  <a:pt x="6173" y="0"/>
                </a:cubicBezTo>
                <a:close/>
                <a:moveTo>
                  <a:pt x="6205" y="0"/>
                </a:moveTo>
                <a:lnTo>
                  <a:pt x="6205" y="0"/>
                </a:lnTo>
                <a:cubicBezTo>
                  <a:pt x="6209" y="0"/>
                  <a:pt x="6213" y="4"/>
                  <a:pt x="6213" y="8"/>
                </a:cubicBezTo>
                <a:cubicBezTo>
                  <a:pt x="6213" y="13"/>
                  <a:pt x="6209" y="16"/>
                  <a:pt x="6205" y="16"/>
                </a:cubicBezTo>
                <a:cubicBezTo>
                  <a:pt x="6200" y="16"/>
                  <a:pt x="6197" y="13"/>
                  <a:pt x="6197" y="8"/>
                </a:cubicBezTo>
                <a:cubicBezTo>
                  <a:pt x="6197" y="4"/>
                  <a:pt x="6200" y="0"/>
                  <a:pt x="6205" y="0"/>
                </a:cubicBezTo>
                <a:close/>
                <a:moveTo>
                  <a:pt x="6237" y="0"/>
                </a:moveTo>
                <a:lnTo>
                  <a:pt x="6237" y="0"/>
                </a:lnTo>
                <a:cubicBezTo>
                  <a:pt x="6241" y="0"/>
                  <a:pt x="6245" y="4"/>
                  <a:pt x="6245" y="8"/>
                </a:cubicBezTo>
                <a:cubicBezTo>
                  <a:pt x="6245" y="13"/>
                  <a:pt x="6241" y="16"/>
                  <a:pt x="6237" y="16"/>
                </a:cubicBezTo>
                <a:cubicBezTo>
                  <a:pt x="6232" y="16"/>
                  <a:pt x="6229" y="13"/>
                  <a:pt x="6229" y="8"/>
                </a:cubicBezTo>
                <a:cubicBezTo>
                  <a:pt x="6229" y="4"/>
                  <a:pt x="6232" y="0"/>
                  <a:pt x="6237" y="0"/>
                </a:cubicBezTo>
                <a:close/>
                <a:moveTo>
                  <a:pt x="6269" y="0"/>
                </a:moveTo>
                <a:lnTo>
                  <a:pt x="6269" y="0"/>
                </a:lnTo>
                <a:cubicBezTo>
                  <a:pt x="6273" y="0"/>
                  <a:pt x="6277" y="4"/>
                  <a:pt x="6277" y="8"/>
                </a:cubicBezTo>
                <a:cubicBezTo>
                  <a:pt x="6277" y="13"/>
                  <a:pt x="6273" y="16"/>
                  <a:pt x="6269" y="16"/>
                </a:cubicBezTo>
                <a:cubicBezTo>
                  <a:pt x="6264" y="16"/>
                  <a:pt x="6261" y="13"/>
                  <a:pt x="6261" y="8"/>
                </a:cubicBezTo>
                <a:cubicBezTo>
                  <a:pt x="6261" y="4"/>
                  <a:pt x="6264" y="0"/>
                  <a:pt x="6269" y="0"/>
                </a:cubicBezTo>
                <a:close/>
                <a:moveTo>
                  <a:pt x="6301" y="0"/>
                </a:moveTo>
                <a:lnTo>
                  <a:pt x="6301" y="0"/>
                </a:lnTo>
                <a:cubicBezTo>
                  <a:pt x="6305" y="0"/>
                  <a:pt x="6309" y="4"/>
                  <a:pt x="6309" y="8"/>
                </a:cubicBezTo>
                <a:cubicBezTo>
                  <a:pt x="6309" y="13"/>
                  <a:pt x="6305" y="16"/>
                  <a:pt x="6301" y="16"/>
                </a:cubicBezTo>
                <a:cubicBezTo>
                  <a:pt x="6296" y="16"/>
                  <a:pt x="6293" y="13"/>
                  <a:pt x="6293" y="8"/>
                </a:cubicBezTo>
                <a:cubicBezTo>
                  <a:pt x="6293" y="4"/>
                  <a:pt x="6296" y="0"/>
                  <a:pt x="6301" y="0"/>
                </a:cubicBezTo>
                <a:close/>
                <a:moveTo>
                  <a:pt x="6333" y="0"/>
                </a:moveTo>
                <a:lnTo>
                  <a:pt x="6333" y="0"/>
                </a:lnTo>
                <a:cubicBezTo>
                  <a:pt x="6337" y="0"/>
                  <a:pt x="6341" y="4"/>
                  <a:pt x="6341" y="8"/>
                </a:cubicBezTo>
                <a:cubicBezTo>
                  <a:pt x="6341" y="13"/>
                  <a:pt x="6337" y="16"/>
                  <a:pt x="6333" y="16"/>
                </a:cubicBezTo>
                <a:cubicBezTo>
                  <a:pt x="6328" y="16"/>
                  <a:pt x="6325" y="13"/>
                  <a:pt x="6325" y="8"/>
                </a:cubicBezTo>
                <a:cubicBezTo>
                  <a:pt x="6325" y="4"/>
                  <a:pt x="6328" y="0"/>
                  <a:pt x="6333" y="0"/>
                </a:cubicBezTo>
                <a:close/>
                <a:moveTo>
                  <a:pt x="6365" y="0"/>
                </a:moveTo>
                <a:lnTo>
                  <a:pt x="6365" y="0"/>
                </a:lnTo>
                <a:cubicBezTo>
                  <a:pt x="6369" y="0"/>
                  <a:pt x="6373" y="4"/>
                  <a:pt x="6373" y="8"/>
                </a:cubicBezTo>
                <a:cubicBezTo>
                  <a:pt x="6373" y="13"/>
                  <a:pt x="6369" y="16"/>
                  <a:pt x="6365" y="16"/>
                </a:cubicBezTo>
                <a:cubicBezTo>
                  <a:pt x="6360" y="16"/>
                  <a:pt x="6357" y="13"/>
                  <a:pt x="6357" y="8"/>
                </a:cubicBezTo>
                <a:cubicBezTo>
                  <a:pt x="6357" y="4"/>
                  <a:pt x="6360" y="0"/>
                  <a:pt x="6365" y="0"/>
                </a:cubicBezTo>
                <a:close/>
                <a:moveTo>
                  <a:pt x="6397" y="0"/>
                </a:moveTo>
                <a:lnTo>
                  <a:pt x="6397" y="0"/>
                </a:lnTo>
                <a:cubicBezTo>
                  <a:pt x="6401" y="0"/>
                  <a:pt x="6405" y="4"/>
                  <a:pt x="6405" y="8"/>
                </a:cubicBezTo>
                <a:cubicBezTo>
                  <a:pt x="6405" y="13"/>
                  <a:pt x="6401" y="16"/>
                  <a:pt x="6397" y="16"/>
                </a:cubicBezTo>
                <a:cubicBezTo>
                  <a:pt x="6392" y="16"/>
                  <a:pt x="6389" y="13"/>
                  <a:pt x="6389" y="8"/>
                </a:cubicBezTo>
                <a:cubicBezTo>
                  <a:pt x="6389" y="4"/>
                  <a:pt x="6392" y="0"/>
                  <a:pt x="6397" y="0"/>
                </a:cubicBezTo>
                <a:close/>
                <a:moveTo>
                  <a:pt x="6429" y="0"/>
                </a:moveTo>
                <a:lnTo>
                  <a:pt x="6429" y="0"/>
                </a:lnTo>
                <a:cubicBezTo>
                  <a:pt x="6433" y="0"/>
                  <a:pt x="6437" y="4"/>
                  <a:pt x="6437" y="8"/>
                </a:cubicBezTo>
                <a:cubicBezTo>
                  <a:pt x="6437" y="13"/>
                  <a:pt x="6433" y="16"/>
                  <a:pt x="6429" y="16"/>
                </a:cubicBezTo>
                <a:cubicBezTo>
                  <a:pt x="6424" y="16"/>
                  <a:pt x="6421" y="13"/>
                  <a:pt x="6421" y="8"/>
                </a:cubicBezTo>
                <a:cubicBezTo>
                  <a:pt x="6421" y="4"/>
                  <a:pt x="6424" y="0"/>
                  <a:pt x="6429" y="0"/>
                </a:cubicBezTo>
                <a:close/>
                <a:moveTo>
                  <a:pt x="6461" y="0"/>
                </a:moveTo>
                <a:lnTo>
                  <a:pt x="6461" y="0"/>
                </a:lnTo>
                <a:cubicBezTo>
                  <a:pt x="6465" y="0"/>
                  <a:pt x="6469" y="4"/>
                  <a:pt x="6469" y="8"/>
                </a:cubicBezTo>
                <a:cubicBezTo>
                  <a:pt x="6469" y="13"/>
                  <a:pt x="6465" y="16"/>
                  <a:pt x="6461" y="16"/>
                </a:cubicBezTo>
                <a:cubicBezTo>
                  <a:pt x="6456" y="16"/>
                  <a:pt x="6453" y="13"/>
                  <a:pt x="6453" y="8"/>
                </a:cubicBezTo>
                <a:cubicBezTo>
                  <a:pt x="6453" y="4"/>
                  <a:pt x="6456" y="0"/>
                  <a:pt x="6461" y="0"/>
                </a:cubicBezTo>
                <a:close/>
                <a:moveTo>
                  <a:pt x="6493" y="0"/>
                </a:moveTo>
                <a:lnTo>
                  <a:pt x="6493" y="0"/>
                </a:lnTo>
                <a:cubicBezTo>
                  <a:pt x="6497" y="0"/>
                  <a:pt x="6501" y="4"/>
                  <a:pt x="6501" y="8"/>
                </a:cubicBezTo>
                <a:cubicBezTo>
                  <a:pt x="6501" y="13"/>
                  <a:pt x="6497" y="16"/>
                  <a:pt x="6493" y="16"/>
                </a:cubicBezTo>
                <a:cubicBezTo>
                  <a:pt x="6488" y="16"/>
                  <a:pt x="6485" y="13"/>
                  <a:pt x="6485" y="8"/>
                </a:cubicBezTo>
                <a:cubicBezTo>
                  <a:pt x="6485" y="4"/>
                  <a:pt x="6488" y="0"/>
                  <a:pt x="6493" y="0"/>
                </a:cubicBezTo>
                <a:close/>
                <a:moveTo>
                  <a:pt x="6525" y="0"/>
                </a:moveTo>
                <a:lnTo>
                  <a:pt x="6525" y="0"/>
                </a:lnTo>
                <a:cubicBezTo>
                  <a:pt x="6529" y="0"/>
                  <a:pt x="6533" y="4"/>
                  <a:pt x="6533" y="8"/>
                </a:cubicBezTo>
                <a:cubicBezTo>
                  <a:pt x="6533" y="13"/>
                  <a:pt x="6529" y="16"/>
                  <a:pt x="6525" y="16"/>
                </a:cubicBezTo>
                <a:cubicBezTo>
                  <a:pt x="6521" y="16"/>
                  <a:pt x="6517" y="13"/>
                  <a:pt x="6517" y="8"/>
                </a:cubicBezTo>
                <a:cubicBezTo>
                  <a:pt x="6517" y="4"/>
                  <a:pt x="6521" y="0"/>
                  <a:pt x="6525" y="0"/>
                </a:cubicBezTo>
                <a:close/>
                <a:moveTo>
                  <a:pt x="6557" y="0"/>
                </a:moveTo>
                <a:lnTo>
                  <a:pt x="6557" y="0"/>
                </a:lnTo>
                <a:cubicBezTo>
                  <a:pt x="6561" y="0"/>
                  <a:pt x="6565" y="4"/>
                  <a:pt x="6565" y="8"/>
                </a:cubicBezTo>
                <a:cubicBezTo>
                  <a:pt x="6565" y="13"/>
                  <a:pt x="6561" y="16"/>
                  <a:pt x="6557" y="16"/>
                </a:cubicBezTo>
                <a:cubicBezTo>
                  <a:pt x="6553" y="16"/>
                  <a:pt x="6549" y="13"/>
                  <a:pt x="6549" y="8"/>
                </a:cubicBezTo>
                <a:cubicBezTo>
                  <a:pt x="6549" y="4"/>
                  <a:pt x="6553" y="0"/>
                  <a:pt x="6557" y="0"/>
                </a:cubicBezTo>
                <a:close/>
                <a:moveTo>
                  <a:pt x="6589" y="0"/>
                </a:moveTo>
                <a:lnTo>
                  <a:pt x="6589" y="0"/>
                </a:lnTo>
                <a:cubicBezTo>
                  <a:pt x="6593" y="0"/>
                  <a:pt x="6597" y="4"/>
                  <a:pt x="6597" y="8"/>
                </a:cubicBezTo>
                <a:cubicBezTo>
                  <a:pt x="6597" y="13"/>
                  <a:pt x="6593" y="16"/>
                  <a:pt x="6589" y="16"/>
                </a:cubicBezTo>
                <a:cubicBezTo>
                  <a:pt x="6585" y="16"/>
                  <a:pt x="6581" y="13"/>
                  <a:pt x="6581" y="8"/>
                </a:cubicBezTo>
                <a:cubicBezTo>
                  <a:pt x="6581" y="4"/>
                  <a:pt x="6585" y="0"/>
                  <a:pt x="6589" y="0"/>
                </a:cubicBezTo>
                <a:close/>
                <a:moveTo>
                  <a:pt x="6621" y="0"/>
                </a:moveTo>
                <a:lnTo>
                  <a:pt x="6621" y="0"/>
                </a:lnTo>
                <a:cubicBezTo>
                  <a:pt x="6625" y="0"/>
                  <a:pt x="6629" y="4"/>
                  <a:pt x="6629" y="8"/>
                </a:cubicBezTo>
                <a:cubicBezTo>
                  <a:pt x="6629" y="13"/>
                  <a:pt x="6625" y="16"/>
                  <a:pt x="6621" y="16"/>
                </a:cubicBezTo>
                <a:cubicBezTo>
                  <a:pt x="6617" y="16"/>
                  <a:pt x="6613" y="13"/>
                  <a:pt x="6613" y="8"/>
                </a:cubicBezTo>
                <a:cubicBezTo>
                  <a:pt x="6613" y="4"/>
                  <a:pt x="6617" y="0"/>
                  <a:pt x="6621" y="0"/>
                </a:cubicBezTo>
                <a:close/>
                <a:moveTo>
                  <a:pt x="6653" y="0"/>
                </a:moveTo>
                <a:lnTo>
                  <a:pt x="6653" y="0"/>
                </a:lnTo>
                <a:cubicBezTo>
                  <a:pt x="6657" y="0"/>
                  <a:pt x="6661" y="4"/>
                  <a:pt x="6661" y="8"/>
                </a:cubicBezTo>
                <a:cubicBezTo>
                  <a:pt x="6661" y="13"/>
                  <a:pt x="6657" y="16"/>
                  <a:pt x="6653" y="16"/>
                </a:cubicBezTo>
                <a:cubicBezTo>
                  <a:pt x="6649" y="16"/>
                  <a:pt x="6645" y="13"/>
                  <a:pt x="6645" y="8"/>
                </a:cubicBezTo>
                <a:cubicBezTo>
                  <a:pt x="6645" y="4"/>
                  <a:pt x="6649" y="0"/>
                  <a:pt x="6653" y="0"/>
                </a:cubicBezTo>
                <a:close/>
                <a:moveTo>
                  <a:pt x="6685" y="0"/>
                </a:moveTo>
                <a:lnTo>
                  <a:pt x="6685" y="0"/>
                </a:lnTo>
                <a:cubicBezTo>
                  <a:pt x="6689" y="0"/>
                  <a:pt x="6693" y="4"/>
                  <a:pt x="6693" y="8"/>
                </a:cubicBezTo>
                <a:cubicBezTo>
                  <a:pt x="6693" y="13"/>
                  <a:pt x="6689" y="16"/>
                  <a:pt x="6685" y="16"/>
                </a:cubicBezTo>
                <a:cubicBezTo>
                  <a:pt x="6681" y="16"/>
                  <a:pt x="6677" y="13"/>
                  <a:pt x="6677" y="8"/>
                </a:cubicBezTo>
                <a:cubicBezTo>
                  <a:pt x="6677" y="4"/>
                  <a:pt x="6681" y="0"/>
                  <a:pt x="6685" y="0"/>
                </a:cubicBezTo>
                <a:close/>
                <a:moveTo>
                  <a:pt x="6717" y="0"/>
                </a:moveTo>
                <a:lnTo>
                  <a:pt x="6717" y="0"/>
                </a:lnTo>
                <a:cubicBezTo>
                  <a:pt x="6721" y="0"/>
                  <a:pt x="6725" y="4"/>
                  <a:pt x="6725" y="8"/>
                </a:cubicBezTo>
                <a:cubicBezTo>
                  <a:pt x="6725" y="13"/>
                  <a:pt x="6721" y="16"/>
                  <a:pt x="6717" y="16"/>
                </a:cubicBezTo>
                <a:cubicBezTo>
                  <a:pt x="6713" y="16"/>
                  <a:pt x="6709" y="13"/>
                  <a:pt x="6709" y="8"/>
                </a:cubicBezTo>
                <a:cubicBezTo>
                  <a:pt x="6709" y="4"/>
                  <a:pt x="6713" y="0"/>
                  <a:pt x="6717" y="0"/>
                </a:cubicBezTo>
                <a:close/>
                <a:moveTo>
                  <a:pt x="6749" y="0"/>
                </a:moveTo>
                <a:lnTo>
                  <a:pt x="6749" y="0"/>
                </a:lnTo>
                <a:cubicBezTo>
                  <a:pt x="6753" y="0"/>
                  <a:pt x="6757" y="4"/>
                  <a:pt x="6757" y="8"/>
                </a:cubicBezTo>
                <a:cubicBezTo>
                  <a:pt x="6757" y="13"/>
                  <a:pt x="6753" y="16"/>
                  <a:pt x="6749" y="16"/>
                </a:cubicBezTo>
                <a:cubicBezTo>
                  <a:pt x="6745" y="16"/>
                  <a:pt x="6741" y="13"/>
                  <a:pt x="6741" y="8"/>
                </a:cubicBezTo>
                <a:cubicBezTo>
                  <a:pt x="6741" y="4"/>
                  <a:pt x="6745" y="0"/>
                  <a:pt x="6749" y="0"/>
                </a:cubicBezTo>
                <a:close/>
                <a:moveTo>
                  <a:pt x="6781" y="0"/>
                </a:moveTo>
                <a:lnTo>
                  <a:pt x="6781" y="0"/>
                </a:lnTo>
                <a:cubicBezTo>
                  <a:pt x="6785" y="0"/>
                  <a:pt x="6789" y="4"/>
                  <a:pt x="6789" y="8"/>
                </a:cubicBezTo>
                <a:cubicBezTo>
                  <a:pt x="6789" y="13"/>
                  <a:pt x="6785" y="16"/>
                  <a:pt x="6781" y="16"/>
                </a:cubicBezTo>
                <a:cubicBezTo>
                  <a:pt x="6777" y="16"/>
                  <a:pt x="6773" y="13"/>
                  <a:pt x="6773" y="8"/>
                </a:cubicBezTo>
                <a:cubicBezTo>
                  <a:pt x="6773" y="4"/>
                  <a:pt x="6777" y="0"/>
                  <a:pt x="6781" y="0"/>
                </a:cubicBezTo>
                <a:close/>
                <a:moveTo>
                  <a:pt x="6813" y="0"/>
                </a:moveTo>
                <a:lnTo>
                  <a:pt x="6813" y="0"/>
                </a:lnTo>
                <a:cubicBezTo>
                  <a:pt x="6818" y="0"/>
                  <a:pt x="6821" y="4"/>
                  <a:pt x="6821" y="8"/>
                </a:cubicBezTo>
                <a:cubicBezTo>
                  <a:pt x="6821" y="13"/>
                  <a:pt x="6818" y="16"/>
                  <a:pt x="6813" y="16"/>
                </a:cubicBezTo>
                <a:cubicBezTo>
                  <a:pt x="6809" y="16"/>
                  <a:pt x="6805" y="13"/>
                  <a:pt x="6805" y="8"/>
                </a:cubicBezTo>
                <a:cubicBezTo>
                  <a:pt x="6805" y="4"/>
                  <a:pt x="6809" y="0"/>
                  <a:pt x="6813" y="0"/>
                </a:cubicBezTo>
                <a:close/>
                <a:moveTo>
                  <a:pt x="6845" y="0"/>
                </a:moveTo>
                <a:lnTo>
                  <a:pt x="6845" y="0"/>
                </a:lnTo>
                <a:cubicBezTo>
                  <a:pt x="6850" y="0"/>
                  <a:pt x="6853" y="4"/>
                  <a:pt x="6853" y="8"/>
                </a:cubicBezTo>
                <a:cubicBezTo>
                  <a:pt x="6853" y="13"/>
                  <a:pt x="6850" y="16"/>
                  <a:pt x="6845" y="16"/>
                </a:cubicBezTo>
                <a:cubicBezTo>
                  <a:pt x="6841" y="16"/>
                  <a:pt x="6837" y="13"/>
                  <a:pt x="6837" y="8"/>
                </a:cubicBezTo>
                <a:cubicBezTo>
                  <a:pt x="6837" y="4"/>
                  <a:pt x="6841" y="0"/>
                  <a:pt x="6845" y="0"/>
                </a:cubicBezTo>
                <a:close/>
                <a:moveTo>
                  <a:pt x="6877" y="0"/>
                </a:moveTo>
                <a:lnTo>
                  <a:pt x="6877" y="0"/>
                </a:lnTo>
                <a:cubicBezTo>
                  <a:pt x="6882" y="0"/>
                  <a:pt x="6885" y="4"/>
                  <a:pt x="6885" y="8"/>
                </a:cubicBezTo>
                <a:cubicBezTo>
                  <a:pt x="6885" y="13"/>
                  <a:pt x="6882" y="16"/>
                  <a:pt x="6877" y="16"/>
                </a:cubicBezTo>
                <a:cubicBezTo>
                  <a:pt x="6873" y="16"/>
                  <a:pt x="6869" y="13"/>
                  <a:pt x="6869" y="8"/>
                </a:cubicBezTo>
                <a:cubicBezTo>
                  <a:pt x="6869" y="4"/>
                  <a:pt x="6873" y="0"/>
                  <a:pt x="6877" y="0"/>
                </a:cubicBezTo>
                <a:close/>
                <a:moveTo>
                  <a:pt x="6909" y="0"/>
                </a:moveTo>
                <a:lnTo>
                  <a:pt x="6909" y="0"/>
                </a:lnTo>
                <a:cubicBezTo>
                  <a:pt x="6914" y="0"/>
                  <a:pt x="6917" y="4"/>
                  <a:pt x="6917" y="8"/>
                </a:cubicBezTo>
                <a:cubicBezTo>
                  <a:pt x="6917" y="13"/>
                  <a:pt x="6914" y="16"/>
                  <a:pt x="6909" y="16"/>
                </a:cubicBezTo>
                <a:cubicBezTo>
                  <a:pt x="6905" y="16"/>
                  <a:pt x="6901" y="13"/>
                  <a:pt x="6901" y="8"/>
                </a:cubicBezTo>
                <a:cubicBezTo>
                  <a:pt x="6901" y="4"/>
                  <a:pt x="6905" y="0"/>
                  <a:pt x="6909" y="0"/>
                </a:cubicBezTo>
                <a:close/>
                <a:moveTo>
                  <a:pt x="6941" y="0"/>
                </a:moveTo>
                <a:lnTo>
                  <a:pt x="6941" y="0"/>
                </a:lnTo>
                <a:cubicBezTo>
                  <a:pt x="6946" y="0"/>
                  <a:pt x="6949" y="4"/>
                  <a:pt x="6949" y="8"/>
                </a:cubicBezTo>
                <a:cubicBezTo>
                  <a:pt x="6949" y="13"/>
                  <a:pt x="6946" y="16"/>
                  <a:pt x="6941" y="16"/>
                </a:cubicBezTo>
                <a:cubicBezTo>
                  <a:pt x="6937" y="16"/>
                  <a:pt x="6933" y="13"/>
                  <a:pt x="6933" y="8"/>
                </a:cubicBezTo>
                <a:cubicBezTo>
                  <a:pt x="6933" y="4"/>
                  <a:pt x="6937" y="0"/>
                  <a:pt x="6941" y="0"/>
                </a:cubicBezTo>
                <a:close/>
                <a:moveTo>
                  <a:pt x="6973" y="0"/>
                </a:moveTo>
                <a:lnTo>
                  <a:pt x="6973" y="0"/>
                </a:lnTo>
                <a:cubicBezTo>
                  <a:pt x="6978" y="0"/>
                  <a:pt x="6981" y="4"/>
                  <a:pt x="6981" y="8"/>
                </a:cubicBezTo>
                <a:cubicBezTo>
                  <a:pt x="6981" y="13"/>
                  <a:pt x="6978" y="16"/>
                  <a:pt x="6973" y="16"/>
                </a:cubicBezTo>
                <a:cubicBezTo>
                  <a:pt x="6969" y="16"/>
                  <a:pt x="6965" y="13"/>
                  <a:pt x="6965" y="8"/>
                </a:cubicBezTo>
                <a:cubicBezTo>
                  <a:pt x="6965" y="4"/>
                  <a:pt x="6969" y="0"/>
                  <a:pt x="6973" y="0"/>
                </a:cubicBezTo>
                <a:close/>
                <a:moveTo>
                  <a:pt x="7005" y="0"/>
                </a:moveTo>
                <a:lnTo>
                  <a:pt x="7005" y="0"/>
                </a:lnTo>
                <a:cubicBezTo>
                  <a:pt x="7010" y="0"/>
                  <a:pt x="7013" y="4"/>
                  <a:pt x="7013" y="8"/>
                </a:cubicBezTo>
                <a:cubicBezTo>
                  <a:pt x="7013" y="13"/>
                  <a:pt x="7010" y="16"/>
                  <a:pt x="7005" y="16"/>
                </a:cubicBezTo>
                <a:cubicBezTo>
                  <a:pt x="7001" y="16"/>
                  <a:pt x="6997" y="13"/>
                  <a:pt x="6997" y="8"/>
                </a:cubicBezTo>
                <a:cubicBezTo>
                  <a:pt x="6997" y="4"/>
                  <a:pt x="7001" y="0"/>
                  <a:pt x="7005" y="0"/>
                </a:cubicBezTo>
                <a:close/>
                <a:moveTo>
                  <a:pt x="7037" y="0"/>
                </a:moveTo>
                <a:lnTo>
                  <a:pt x="7037" y="0"/>
                </a:lnTo>
                <a:cubicBezTo>
                  <a:pt x="7042" y="0"/>
                  <a:pt x="7045" y="4"/>
                  <a:pt x="7045" y="8"/>
                </a:cubicBezTo>
                <a:cubicBezTo>
                  <a:pt x="7045" y="13"/>
                  <a:pt x="7042" y="16"/>
                  <a:pt x="7037" y="16"/>
                </a:cubicBezTo>
                <a:cubicBezTo>
                  <a:pt x="7033" y="16"/>
                  <a:pt x="7029" y="13"/>
                  <a:pt x="7029" y="8"/>
                </a:cubicBezTo>
                <a:cubicBezTo>
                  <a:pt x="7029" y="4"/>
                  <a:pt x="7033" y="0"/>
                  <a:pt x="7037" y="0"/>
                </a:cubicBezTo>
                <a:close/>
                <a:moveTo>
                  <a:pt x="7069" y="0"/>
                </a:moveTo>
                <a:lnTo>
                  <a:pt x="7069" y="0"/>
                </a:lnTo>
                <a:cubicBezTo>
                  <a:pt x="7074" y="0"/>
                  <a:pt x="7077" y="4"/>
                  <a:pt x="7077" y="8"/>
                </a:cubicBezTo>
                <a:cubicBezTo>
                  <a:pt x="7077" y="13"/>
                  <a:pt x="7074" y="16"/>
                  <a:pt x="7069" y="16"/>
                </a:cubicBezTo>
                <a:cubicBezTo>
                  <a:pt x="7065" y="16"/>
                  <a:pt x="7061" y="13"/>
                  <a:pt x="7061" y="8"/>
                </a:cubicBezTo>
                <a:cubicBezTo>
                  <a:pt x="7061" y="4"/>
                  <a:pt x="7065" y="0"/>
                  <a:pt x="7069" y="0"/>
                </a:cubicBezTo>
                <a:close/>
                <a:moveTo>
                  <a:pt x="7101" y="0"/>
                </a:moveTo>
                <a:lnTo>
                  <a:pt x="7101" y="0"/>
                </a:lnTo>
                <a:cubicBezTo>
                  <a:pt x="7106" y="0"/>
                  <a:pt x="7109" y="4"/>
                  <a:pt x="7109" y="8"/>
                </a:cubicBezTo>
                <a:cubicBezTo>
                  <a:pt x="7109" y="13"/>
                  <a:pt x="7106" y="16"/>
                  <a:pt x="7101" y="16"/>
                </a:cubicBezTo>
                <a:cubicBezTo>
                  <a:pt x="7097" y="16"/>
                  <a:pt x="7093" y="13"/>
                  <a:pt x="7093" y="8"/>
                </a:cubicBezTo>
                <a:cubicBezTo>
                  <a:pt x="7093" y="4"/>
                  <a:pt x="7097" y="0"/>
                  <a:pt x="7101" y="0"/>
                </a:cubicBezTo>
                <a:close/>
                <a:moveTo>
                  <a:pt x="7133" y="0"/>
                </a:moveTo>
                <a:lnTo>
                  <a:pt x="7133" y="0"/>
                </a:lnTo>
                <a:cubicBezTo>
                  <a:pt x="7138" y="0"/>
                  <a:pt x="7141" y="4"/>
                  <a:pt x="7141" y="8"/>
                </a:cubicBezTo>
                <a:cubicBezTo>
                  <a:pt x="7141" y="13"/>
                  <a:pt x="7138" y="16"/>
                  <a:pt x="7133" y="16"/>
                </a:cubicBezTo>
                <a:cubicBezTo>
                  <a:pt x="7129" y="16"/>
                  <a:pt x="7125" y="13"/>
                  <a:pt x="7125" y="8"/>
                </a:cubicBezTo>
                <a:cubicBezTo>
                  <a:pt x="7125" y="4"/>
                  <a:pt x="7129" y="0"/>
                  <a:pt x="7133" y="0"/>
                </a:cubicBezTo>
                <a:close/>
                <a:moveTo>
                  <a:pt x="7165" y="0"/>
                </a:moveTo>
                <a:lnTo>
                  <a:pt x="7165" y="0"/>
                </a:lnTo>
                <a:cubicBezTo>
                  <a:pt x="7170" y="0"/>
                  <a:pt x="7173" y="4"/>
                  <a:pt x="7173" y="8"/>
                </a:cubicBezTo>
                <a:cubicBezTo>
                  <a:pt x="7173" y="13"/>
                  <a:pt x="7170" y="16"/>
                  <a:pt x="7165" y="16"/>
                </a:cubicBezTo>
                <a:cubicBezTo>
                  <a:pt x="7161" y="16"/>
                  <a:pt x="7157" y="13"/>
                  <a:pt x="7157" y="8"/>
                </a:cubicBezTo>
                <a:cubicBezTo>
                  <a:pt x="7157" y="4"/>
                  <a:pt x="7161" y="0"/>
                  <a:pt x="7165" y="0"/>
                </a:cubicBezTo>
                <a:close/>
                <a:moveTo>
                  <a:pt x="7197" y="0"/>
                </a:moveTo>
                <a:lnTo>
                  <a:pt x="7197" y="0"/>
                </a:lnTo>
                <a:cubicBezTo>
                  <a:pt x="7202" y="0"/>
                  <a:pt x="7205" y="4"/>
                  <a:pt x="7205" y="8"/>
                </a:cubicBezTo>
                <a:cubicBezTo>
                  <a:pt x="7205" y="13"/>
                  <a:pt x="7202" y="16"/>
                  <a:pt x="7197" y="16"/>
                </a:cubicBezTo>
                <a:cubicBezTo>
                  <a:pt x="7193" y="16"/>
                  <a:pt x="7189" y="13"/>
                  <a:pt x="7189" y="8"/>
                </a:cubicBezTo>
                <a:cubicBezTo>
                  <a:pt x="7189" y="4"/>
                  <a:pt x="7193" y="0"/>
                  <a:pt x="7197" y="0"/>
                </a:cubicBezTo>
                <a:close/>
                <a:moveTo>
                  <a:pt x="7216" y="29"/>
                </a:moveTo>
                <a:lnTo>
                  <a:pt x="7216" y="29"/>
                </a:lnTo>
                <a:cubicBezTo>
                  <a:pt x="7216" y="34"/>
                  <a:pt x="7213" y="37"/>
                  <a:pt x="7208" y="37"/>
                </a:cubicBezTo>
                <a:cubicBezTo>
                  <a:pt x="7204" y="37"/>
                  <a:pt x="7200" y="34"/>
                  <a:pt x="7200" y="29"/>
                </a:cubicBezTo>
                <a:cubicBezTo>
                  <a:pt x="7200" y="25"/>
                  <a:pt x="7204" y="21"/>
                  <a:pt x="7208" y="21"/>
                </a:cubicBezTo>
                <a:cubicBezTo>
                  <a:pt x="7213" y="21"/>
                  <a:pt x="7216" y="25"/>
                  <a:pt x="7216" y="29"/>
                </a:cubicBezTo>
                <a:close/>
                <a:moveTo>
                  <a:pt x="7216" y="61"/>
                </a:moveTo>
                <a:lnTo>
                  <a:pt x="7216" y="61"/>
                </a:lnTo>
                <a:cubicBezTo>
                  <a:pt x="7216" y="66"/>
                  <a:pt x="7213" y="69"/>
                  <a:pt x="7208" y="69"/>
                </a:cubicBezTo>
                <a:cubicBezTo>
                  <a:pt x="7204" y="69"/>
                  <a:pt x="7200" y="66"/>
                  <a:pt x="7200" y="61"/>
                </a:cubicBezTo>
                <a:cubicBezTo>
                  <a:pt x="7200" y="57"/>
                  <a:pt x="7204" y="53"/>
                  <a:pt x="7208" y="53"/>
                </a:cubicBezTo>
                <a:cubicBezTo>
                  <a:pt x="7213" y="53"/>
                  <a:pt x="7216" y="57"/>
                  <a:pt x="7216" y="61"/>
                </a:cubicBezTo>
                <a:close/>
                <a:moveTo>
                  <a:pt x="7216" y="93"/>
                </a:moveTo>
                <a:lnTo>
                  <a:pt x="7216" y="93"/>
                </a:lnTo>
                <a:cubicBezTo>
                  <a:pt x="7216" y="98"/>
                  <a:pt x="7213" y="101"/>
                  <a:pt x="7208" y="101"/>
                </a:cubicBezTo>
                <a:cubicBezTo>
                  <a:pt x="7204" y="101"/>
                  <a:pt x="7200" y="98"/>
                  <a:pt x="7200" y="93"/>
                </a:cubicBezTo>
                <a:cubicBezTo>
                  <a:pt x="7200" y="89"/>
                  <a:pt x="7204" y="85"/>
                  <a:pt x="7208" y="85"/>
                </a:cubicBezTo>
                <a:cubicBezTo>
                  <a:pt x="7213" y="85"/>
                  <a:pt x="7216" y="89"/>
                  <a:pt x="7216" y="93"/>
                </a:cubicBezTo>
                <a:close/>
                <a:moveTo>
                  <a:pt x="7216" y="125"/>
                </a:moveTo>
                <a:lnTo>
                  <a:pt x="7216" y="125"/>
                </a:lnTo>
                <a:cubicBezTo>
                  <a:pt x="7216" y="130"/>
                  <a:pt x="7213" y="133"/>
                  <a:pt x="7208" y="133"/>
                </a:cubicBezTo>
                <a:cubicBezTo>
                  <a:pt x="7204" y="133"/>
                  <a:pt x="7200" y="130"/>
                  <a:pt x="7200" y="125"/>
                </a:cubicBezTo>
                <a:cubicBezTo>
                  <a:pt x="7200" y="121"/>
                  <a:pt x="7204" y="117"/>
                  <a:pt x="7208" y="117"/>
                </a:cubicBezTo>
                <a:cubicBezTo>
                  <a:pt x="7213" y="117"/>
                  <a:pt x="7216" y="121"/>
                  <a:pt x="7216" y="125"/>
                </a:cubicBezTo>
                <a:close/>
                <a:moveTo>
                  <a:pt x="7216" y="157"/>
                </a:moveTo>
                <a:lnTo>
                  <a:pt x="7216" y="157"/>
                </a:lnTo>
                <a:cubicBezTo>
                  <a:pt x="7216" y="162"/>
                  <a:pt x="7213" y="165"/>
                  <a:pt x="7208" y="165"/>
                </a:cubicBezTo>
                <a:cubicBezTo>
                  <a:pt x="7204" y="165"/>
                  <a:pt x="7200" y="162"/>
                  <a:pt x="7200" y="157"/>
                </a:cubicBezTo>
                <a:cubicBezTo>
                  <a:pt x="7200" y="153"/>
                  <a:pt x="7204" y="149"/>
                  <a:pt x="7208" y="149"/>
                </a:cubicBezTo>
                <a:cubicBezTo>
                  <a:pt x="7213" y="149"/>
                  <a:pt x="7216" y="153"/>
                  <a:pt x="7216" y="157"/>
                </a:cubicBezTo>
                <a:close/>
                <a:moveTo>
                  <a:pt x="7216" y="189"/>
                </a:moveTo>
                <a:lnTo>
                  <a:pt x="7216" y="189"/>
                </a:lnTo>
                <a:cubicBezTo>
                  <a:pt x="7216" y="194"/>
                  <a:pt x="7213" y="197"/>
                  <a:pt x="7208" y="197"/>
                </a:cubicBezTo>
                <a:cubicBezTo>
                  <a:pt x="7204" y="197"/>
                  <a:pt x="7200" y="194"/>
                  <a:pt x="7200" y="189"/>
                </a:cubicBezTo>
                <a:cubicBezTo>
                  <a:pt x="7200" y="185"/>
                  <a:pt x="7204" y="181"/>
                  <a:pt x="7208" y="181"/>
                </a:cubicBezTo>
                <a:cubicBezTo>
                  <a:pt x="7213" y="181"/>
                  <a:pt x="7216" y="185"/>
                  <a:pt x="7216" y="189"/>
                </a:cubicBezTo>
                <a:close/>
                <a:moveTo>
                  <a:pt x="7216" y="221"/>
                </a:moveTo>
                <a:lnTo>
                  <a:pt x="7216" y="221"/>
                </a:lnTo>
                <a:cubicBezTo>
                  <a:pt x="7216" y="226"/>
                  <a:pt x="7213" y="229"/>
                  <a:pt x="7208" y="229"/>
                </a:cubicBezTo>
                <a:cubicBezTo>
                  <a:pt x="7204" y="229"/>
                  <a:pt x="7200" y="226"/>
                  <a:pt x="7200" y="221"/>
                </a:cubicBezTo>
                <a:cubicBezTo>
                  <a:pt x="7200" y="217"/>
                  <a:pt x="7204" y="213"/>
                  <a:pt x="7208" y="213"/>
                </a:cubicBezTo>
                <a:cubicBezTo>
                  <a:pt x="7213" y="213"/>
                  <a:pt x="7216" y="217"/>
                  <a:pt x="7216" y="221"/>
                </a:cubicBezTo>
                <a:close/>
                <a:moveTo>
                  <a:pt x="7216" y="253"/>
                </a:moveTo>
                <a:lnTo>
                  <a:pt x="7216" y="253"/>
                </a:lnTo>
                <a:cubicBezTo>
                  <a:pt x="7216" y="258"/>
                  <a:pt x="7213" y="261"/>
                  <a:pt x="7208" y="261"/>
                </a:cubicBezTo>
                <a:cubicBezTo>
                  <a:pt x="7204" y="261"/>
                  <a:pt x="7200" y="258"/>
                  <a:pt x="7200" y="253"/>
                </a:cubicBezTo>
                <a:cubicBezTo>
                  <a:pt x="7200" y="249"/>
                  <a:pt x="7204" y="245"/>
                  <a:pt x="7208" y="245"/>
                </a:cubicBezTo>
                <a:cubicBezTo>
                  <a:pt x="7213" y="245"/>
                  <a:pt x="7216" y="249"/>
                  <a:pt x="7216" y="253"/>
                </a:cubicBezTo>
                <a:close/>
                <a:moveTo>
                  <a:pt x="7216" y="285"/>
                </a:moveTo>
                <a:lnTo>
                  <a:pt x="7216" y="285"/>
                </a:lnTo>
                <a:cubicBezTo>
                  <a:pt x="7216" y="290"/>
                  <a:pt x="7213" y="293"/>
                  <a:pt x="7208" y="293"/>
                </a:cubicBezTo>
                <a:cubicBezTo>
                  <a:pt x="7204" y="293"/>
                  <a:pt x="7200" y="290"/>
                  <a:pt x="7200" y="285"/>
                </a:cubicBezTo>
                <a:cubicBezTo>
                  <a:pt x="7200" y="281"/>
                  <a:pt x="7204" y="277"/>
                  <a:pt x="7208" y="277"/>
                </a:cubicBezTo>
                <a:cubicBezTo>
                  <a:pt x="7213" y="277"/>
                  <a:pt x="7216" y="281"/>
                  <a:pt x="7216" y="285"/>
                </a:cubicBezTo>
                <a:close/>
                <a:moveTo>
                  <a:pt x="7216" y="317"/>
                </a:moveTo>
                <a:lnTo>
                  <a:pt x="7216" y="317"/>
                </a:lnTo>
                <a:cubicBezTo>
                  <a:pt x="7216" y="322"/>
                  <a:pt x="7213" y="325"/>
                  <a:pt x="7208" y="325"/>
                </a:cubicBezTo>
                <a:cubicBezTo>
                  <a:pt x="7204" y="325"/>
                  <a:pt x="7200" y="322"/>
                  <a:pt x="7200" y="317"/>
                </a:cubicBezTo>
                <a:cubicBezTo>
                  <a:pt x="7200" y="313"/>
                  <a:pt x="7204" y="309"/>
                  <a:pt x="7208" y="309"/>
                </a:cubicBezTo>
                <a:cubicBezTo>
                  <a:pt x="7213" y="309"/>
                  <a:pt x="7216" y="313"/>
                  <a:pt x="7216" y="317"/>
                </a:cubicBezTo>
                <a:close/>
                <a:moveTo>
                  <a:pt x="7216" y="349"/>
                </a:moveTo>
                <a:lnTo>
                  <a:pt x="7216" y="349"/>
                </a:lnTo>
                <a:cubicBezTo>
                  <a:pt x="7216" y="354"/>
                  <a:pt x="7213" y="357"/>
                  <a:pt x="7208" y="357"/>
                </a:cubicBezTo>
                <a:cubicBezTo>
                  <a:pt x="7204" y="357"/>
                  <a:pt x="7200" y="354"/>
                  <a:pt x="7200" y="349"/>
                </a:cubicBezTo>
                <a:cubicBezTo>
                  <a:pt x="7200" y="345"/>
                  <a:pt x="7204" y="341"/>
                  <a:pt x="7208" y="341"/>
                </a:cubicBezTo>
                <a:cubicBezTo>
                  <a:pt x="7213" y="341"/>
                  <a:pt x="7216" y="345"/>
                  <a:pt x="7216" y="349"/>
                </a:cubicBezTo>
                <a:close/>
                <a:moveTo>
                  <a:pt x="7216" y="381"/>
                </a:moveTo>
                <a:lnTo>
                  <a:pt x="7216" y="382"/>
                </a:lnTo>
                <a:cubicBezTo>
                  <a:pt x="7216" y="386"/>
                  <a:pt x="7213" y="390"/>
                  <a:pt x="7208" y="390"/>
                </a:cubicBezTo>
                <a:cubicBezTo>
                  <a:pt x="7204" y="390"/>
                  <a:pt x="7200" y="386"/>
                  <a:pt x="7200" y="382"/>
                </a:cubicBezTo>
                <a:lnTo>
                  <a:pt x="7200" y="381"/>
                </a:lnTo>
                <a:cubicBezTo>
                  <a:pt x="7200" y="377"/>
                  <a:pt x="7204" y="373"/>
                  <a:pt x="7208" y="373"/>
                </a:cubicBezTo>
                <a:cubicBezTo>
                  <a:pt x="7213" y="373"/>
                  <a:pt x="7216" y="377"/>
                  <a:pt x="7216" y="381"/>
                </a:cubicBezTo>
                <a:close/>
                <a:moveTo>
                  <a:pt x="7216" y="414"/>
                </a:moveTo>
                <a:lnTo>
                  <a:pt x="7216" y="414"/>
                </a:lnTo>
                <a:cubicBezTo>
                  <a:pt x="7216" y="418"/>
                  <a:pt x="7213" y="422"/>
                  <a:pt x="7208" y="422"/>
                </a:cubicBezTo>
                <a:cubicBezTo>
                  <a:pt x="7204" y="422"/>
                  <a:pt x="7200" y="418"/>
                  <a:pt x="7200" y="414"/>
                </a:cubicBezTo>
                <a:cubicBezTo>
                  <a:pt x="7200" y="409"/>
                  <a:pt x="7204" y="406"/>
                  <a:pt x="7208" y="406"/>
                </a:cubicBezTo>
                <a:cubicBezTo>
                  <a:pt x="7213" y="406"/>
                  <a:pt x="7216" y="409"/>
                  <a:pt x="7216" y="414"/>
                </a:cubicBezTo>
                <a:close/>
                <a:moveTo>
                  <a:pt x="7216" y="446"/>
                </a:moveTo>
                <a:lnTo>
                  <a:pt x="7216" y="446"/>
                </a:lnTo>
                <a:cubicBezTo>
                  <a:pt x="7216" y="450"/>
                  <a:pt x="7213" y="454"/>
                  <a:pt x="7208" y="454"/>
                </a:cubicBezTo>
                <a:cubicBezTo>
                  <a:pt x="7204" y="454"/>
                  <a:pt x="7200" y="450"/>
                  <a:pt x="7200" y="446"/>
                </a:cubicBezTo>
                <a:cubicBezTo>
                  <a:pt x="7200" y="441"/>
                  <a:pt x="7204" y="438"/>
                  <a:pt x="7208" y="438"/>
                </a:cubicBezTo>
                <a:cubicBezTo>
                  <a:pt x="7213" y="438"/>
                  <a:pt x="7216" y="441"/>
                  <a:pt x="7216" y="446"/>
                </a:cubicBezTo>
                <a:close/>
                <a:moveTo>
                  <a:pt x="7216" y="478"/>
                </a:moveTo>
                <a:lnTo>
                  <a:pt x="7216" y="478"/>
                </a:lnTo>
                <a:cubicBezTo>
                  <a:pt x="7216" y="482"/>
                  <a:pt x="7213" y="486"/>
                  <a:pt x="7208" y="486"/>
                </a:cubicBezTo>
                <a:cubicBezTo>
                  <a:pt x="7204" y="486"/>
                  <a:pt x="7200" y="482"/>
                  <a:pt x="7200" y="478"/>
                </a:cubicBezTo>
                <a:cubicBezTo>
                  <a:pt x="7200" y="473"/>
                  <a:pt x="7204" y="470"/>
                  <a:pt x="7208" y="470"/>
                </a:cubicBezTo>
                <a:cubicBezTo>
                  <a:pt x="7213" y="470"/>
                  <a:pt x="7216" y="473"/>
                  <a:pt x="7216" y="478"/>
                </a:cubicBezTo>
                <a:close/>
                <a:moveTo>
                  <a:pt x="7216" y="510"/>
                </a:moveTo>
                <a:lnTo>
                  <a:pt x="7216" y="510"/>
                </a:lnTo>
                <a:cubicBezTo>
                  <a:pt x="7216" y="514"/>
                  <a:pt x="7213" y="518"/>
                  <a:pt x="7208" y="518"/>
                </a:cubicBezTo>
                <a:cubicBezTo>
                  <a:pt x="7204" y="518"/>
                  <a:pt x="7200" y="514"/>
                  <a:pt x="7200" y="510"/>
                </a:cubicBezTo>
                <a:cubicBezTo>
                  <a:pt x="7200" y="505"/>
                  <a:pt x="7204" y="502"/>
                  <a:pt x="7208" y="502"/>
                </a:cubicBezTo>
                <a:cubicBezTo>
                  <a:pt x="7213" y="502"/>
                  <a:pt x="7216" y="505"/>
                  <a:pt x="7216" y="510"/>
                </a:cubicBezTo>
                <a:close/>
                <a:moveTo>
                  <a:pt x="7216" y="542"/>
                </a:moveTo>
                <a:lnTo>
                  <a:pt x="7216" y="542"/>
                </a:lnTo>
                <a:cubicBezTo>
                  <a:pt x="7216" y="546"/>
                  <a:pt x="7213" y="550"/>
                  <a:pt x="7208" y="550"/>
                </a:cubicBezTo>
                <a:cubicBezTo>
                  <a:pt x="7204" y="550"/>
                  <a:pt x="7200" y="546"/>
                  <a:pt x="7200" y="542"/>
                </a:cubicBezTo>
                <a:cubicBezTo>
                  <a:pt x="7200" y="537"/>
                  <a:pt x="7204" y="534"/>
                  <a:pt x="7208" y="534"/>
                </a:cubicBezTo>
                <a:cubicBezTo>
                  <a:pt x="7213" y="534"/>
                  <a:pt x="7216" y="537"/>
                  <a:pt x="7216" y="542"/>
                </a:cubicBezTo>
                <a:close/>
                <a:moveTo>
                  <a:pt x="7216" y="574"/>
                </a:moveTo>
                <a:lnTo>
                  <a:pt x="7216" y="574"/>
                </a:lnTo>
                <a:cubicBezTo>
                  <a:pt x="7216" y="578"/>
                  <a:pt x="7213" y="582"/>
                  <a:pt x="7208" y="582"/>
                </a:cubicBezTo>
                <a:cubicBezTo>
                  <a:pt x="7204" y="582"/>
                  <a:pt x="7200" y="578"/>
                  <a:pt x="7200" y="574"/>
                </a:cubicBezTo>
                <a:cubicBezTo>
                  <a:pt x="7200" y="569"/>
                  <a:pt x="7204" y="566"/>
                  <a:pt x="7208" y="566"/>
                </a:cubicBezTo>
                <a:cubicBezTo>
                  <a:pt x="7213" y="566"/>
                  <a:pt x="7216" y="569"/>
                  <a:pt x="7216" y="574"/>
                </a:cubicBezTo>
                <a:close/>
                <a:moveTo>
                  <a:pt x="7216" y="606"/>
                </a:moveTo>
                <a:lnTo>
                  <a:pt x="7216" y="606"/>
                </a:lnTo>
                <a:cubicBezTo>
                  <a:pt x="7216" y="610"/>
                  <a:pt x="7213" y="614"/>
                  <a:pt x="7208" y="614"/>
                </a:cubicBezTo>
                <a:cubicBezTo>
                  <a:pt x="7204" y="614"/>
                  <a:pt x="7200" y="610"/>
                  <a:pt x="7200" y="606"/>
                </a:cubicBezTo>
                <a:cubicBezTo>
                  <a:pt x="7200" y="601"/>
                  <a:pt x="7204" y="598"/>
                  <a:pt x="7208" y="598"/>
                </a:cubicBezTo>
                <a:cubicBezTo>
                  <a:pt x="7213" y="598"/>
                  <a:pt x="7216" y="601"/>
                  <a:pt x="7216" y="606"/>
                </a:cubicBezTo>
                <a:close/>
                <a:moveTo>
                  <a:pt x="7216" y="638"/>
                </a:moveTo>
                <a:lnTo>
                  <a:pt x="7216" y="638"/>
                </a:lnTo>
                <a:cubicBezTo>
                  <a:pt x="7216" y="642"/>
                  <a:pt x="7213" y="646"/>
                  <a:pt x="7208" y="646"/>
                </a:cubicBezTo>
                <a:cubicBezTo>
                  <a:pt x="7204" y="646"/>
                  <a:pt x="7200" y="642"/>
                  <a:pt x="7200" y="638"/>
                </a:cubicBezTo>
                <a:cubicBezTo>
                  <a:pt x="7200" y="633"/>
                  <a:pt x="7204" y="630"/>
                  <a:pt x="7208" y="630"/>
                </a:cubicBezTo>
                <a:cubicBezTo>
                  <a:pt x="7213" y="630"/>
                  <a:pt x="7216" y="633"/>
                  <a:pt x="7216" y="638"/>
                </a:cubicBezTo>
                <a:close/>
                <a:moveTo>
                  <a:pt x="7216" y="670"/>
                </a:moveTo>
                <a:lnTo>
                  <a:pt x="7216" y="670"/>
                </a:lnTo>
                <a:cubicBezTo>
                  <a:pt x="7216" y="674"/>
                  <a:pt x="7213" y="678"/>
                  <a:pt x="7208" y="678"/>
                </a:cubicBezTo>
                <a:cubicBezTo>
                  <a:pt x="7204" y="678"/>
                  <a:pt x="7200" y="674"/>
                  <a:pt x="7200" y="670"/>
                </a:cubicBezTo>
                <a:cubicBezTo>
                  <a:pt x="7200" y="665"/>
                  <a:pt x="7204" y="662"/>
                  <a:pt x="7208" y="662"/>
                </a:cubicBezTo>
                <a:cubicBezTo>
                  <a:pt x="7213" y="662"/>
                  <a:pt x="7216" y="665"/>
                  <a:pt x="7216" y="670"/>
                </a:cubicBezTo>
                <a:close/>
                <a:moveTo>
                  <a:pt x="7216" y="702"/>
                </a:moveTo>
                <a:lnTo>
                  <a:pt x="7216" y="702"/>
                </a:lnTo>
                <a:cubicBezTo>
                  <a:pt x="7216" y="706"/>
                  <a:pt x="7213" y="710"/>
                  <a:pt x="7208" y="710"/>
                </a:cubicBezTo>
                <a:cubicBezTo>
                  <a:pt x="7204" y="710"/>
                  <a:pt x="7200" y="706"/>
                  <a:pt x="7200" y="702"/>
                </a:cubicBezTo>
                <a:cubicBezTo>
                  <a:pt x="7200" y="697"/>
                  <a:pt x="7204" y="694"/>
                  <a:pt x="7208" y="694"/>
                </a:cubicBezTo>
                <a:cubicBezTo>
                  <a:pt x="7213" y="694"/>
                  <a:pt x="7216" y="697"/>
                  <a:pt x="7216" y="702"/>
                </a:cubicBezTo>
                <a:close/>
                <a:moveTo>
                  <a:pt x="7216" y="734"/>
                </a:moveTo>
                <a:lnTo>
                  <a:pt x="7216" y="734"/>
                </a:lnTo>
                <a:cubicBezTo>
                  <a:pt x="7216" y="738"/>
                  <a:pt x="7213" y="742"/>
                  <a:pt x="7208" y="742"/>
                </a:cubicBezTo>
                <a:cubicBezTo>
                  <a:pt x="7204" y="742"/>
                  <a:pt x="7200" y="738"/>
                  <a:pt x="7200" y="734"/>
                </a:cubicBezTo>
                <a:cubicBezTo>
                  <a:pt x="7200" y="729"/>
                  <a:pt x="7204" y="726"/>
                  <a:pt x="7208" y="726"/>
                </a:cubicBezTo>
                <a:cubicBezTo>
                  <a:pt x="7213" y="726"/>
                  <a:pt x="7216" y="729"/>
                  <a:pt x="7216" y="734"/>
                </a:cubicBezTo>
                <a:close/>
                <a:moveTo>
                  <a:pt x="7216" y="766"/>
                </a:moveTo>
                <a:lnTo>
                  <a:pt x="7216" y="766"/>
                </a:lnTo>
                <a:cubicBezTo>
                  <a:pt x="7216" y="770"/>
                  <a:pt x="7213" y="774"/>
                  <a:pt x="7208" y="774"/>
                </a:cubicBezTo>
                <a:cubicBezTo>
                  <a:pt x="7204" y="774"/>
                  <a:pt x="7200" y="770"/>
                  <a:pt x="7200" y="766"/>
                </a:cubicBezTo>
                <a:cubicBezTo>
                  <a:pt x="7200" y="761"/>
                  <a:pt x="7204" y="758"/>
                  <a:pt x="7208" y="758"/>
                </a:cubicBezTo>
                <a:cubicBezTo>
                  <a:pt x="7213" y="758"/>
                  <a:pt x="7216" y="761"/>
                  <a:pt x="7216" y="766"/>
                </a:cubicBezTo>
                <a:close/>
                <a:moveTo>
                  <a:pt x="7216" y="798"/>
                </a:moveTo>
                <a:lnTo>
                  <a:pt x="7216" y="798"/>
                </a:lnTo>
                <a:cubicBezTo>
                  <a:pt x="7216" y="802"/>
                  <a:pt x="7213" y="806"/>
                  <a:pt x="7208" y="806"/>
                </a:cubicBezTo>
                <a:cubicBezTo>
                  <a:pt x="7204" y="806"/>
                  <a:pt x="7200" y="802"/>
                  <a:pt x="7200" y="798"/>
                </a:cubicBezTo>
                <a:cubicBezTo>
                  <a:pt x="7200" y="793"/>
                  <a:pt x="7204" y="790"/>
                  <a:pt x="7208" y="790"/>
                </a:cubicBezTo>
                <a:cubicBezTo>
                  <a:pt x="7213" y="790"/>
                  <a:pt x="7216" y="793"/>
                  <a:pt x="7216" y="798"/>
                </a:cubicBezTo>
                <a:close/>
                <a:moveTo>
                  <a:pt x="7216" y="830"/>
                </a:moveTo>
                <a:lnTo>
                  <a:pt x="7216" y="830"/>
                </a:lnTo>
                <a:cubicBezTo>
                  <a:pt x="7216" y="834"/>
                  <a:pt x="7213" y="838"/>
                  <a:pt x="7208" y="838"/>
                </a:cubicBezTo>
                <a:cubicBezTo>
                  <a:pt x="7204" y="838"/>
                  <a:pt x="7200" y="834"/>
                  <a:pt x="7200" y="830"/>
                </a:cubicBezTo>
                <a:cubicBezTo>
                  <a:pt x="7200" y="825"/>
                  <a:pt x="7204" y="822"/>
                  <a:pt x="7208" y="822"/>
                </a:cubicBezTo>
                <a:cubicBezTo>
                  <a:pt x="7213" y="822"/>
                  <a:pt x="7216" y="825"/>
                  <a:pt x="7216" y="830"/>
                </a:cubicBezTo>
                <a:close/>
                <a:moveTo>
                  <a:pt x="7216" y="862"/>
                </a:moveTo>
                <a:lnTo>
                  <a:pt x="7216" y="862"/>
                </a:lnTo>
                <a:cubicBezTo>
                  <a:pt x="7216" y="866"/>
                  <a:pt x="7213" y="870"/>
                  <a:pt x="7208" y="870"/>
                </a:cubicBezTo>
                <a:cubicBezTo>
                  <a:pt x="7204" y="870"/>
                  <a:pt x="7200" y="866"/>
                  <a:pt x="7200" y="862"/>
                </a:cubicBezTo>
                <a:cubicBezTo>
                  <a:pt x="7200" y="857"/>
                  <a:pt x="7204" y="854"/>
                  <a:pt x="7208" y="854"/>
                </a:cubicBezTo>
                <a:cubicBezTo>
                  <a:pt x="7213" y="854"/>
                  <a:pt x="7216" y="857"/>
                  <a:pt x="7216" y="862"/>
                </a:cubicBezTo>
                <a:close/>
                <a:moveTo>
                  <a:pt x="7216" y="894"/>
                </a:moveTo>
                <a:lnTo>
                  <a:pt x="7216" y="894"/>
                </a:lnTo>
                <a:cubicBezTo>
                  <a:pt x="7216" y="898"/>
                  <a:pt x="7213" y="902"/>
                  <a:pt x="7208" y="902"/>
                </a:cubicBezTo>
                <a:cubicBezTo>
                  <a:pt x="7204" y="902"/>
                  <a:pt x="7200" y="898"/>
                  <a:pt x="7200" y="894"/>
                </a:cubicBezTo>
                <a:cubicBezTo>
                  <a:pt x="7200" y="889"/>
                  <a:pt x="7204" y="886"/>
                  <a:pt x="7208" y="886"/>
                </a:cubicBezTo>
                <a:cubicBezTo>
                  <a:pt x="7213" y="886"/>
                  <a:pt x="7216" y="889"/>
                  <a:pt x="7216" y="894"/>
                </a:cubicBezTo>
                <a:close/>
                <a:moveTo>
                  <a:pt x="7216" y="926"/>
                </a:moveTo>
                <a:lnTo>
                  <a:pt x="7216" y="926"/>
                </a:lnTo>
                <a:cubicBezTo>
                  <a:pt x="7216" y="930"/>
                  <a:pt x="7213" y="934"/>
                  <a:pt x="7208" y="934"/>
                </a:cubicBezTo>
                <a:cubicBezTo>
                  <a:pt x="7204" y="934"/>
                  <a:pt x="7200" y="930"/>
                  <a:pt x="7200" y="926"/>
                </a:cubicBezTo>
                <a:cubicBezTo>
                  <a:pt x="7200" y="921"/>
                  <a:pt x="7204" y="918"/>
                  <a:pt x="7208" y="918"/>
                </a:cubicBezTo>
                <a:cubicBezTo>
                  <a:pt x="7213" y="918"/>
                  <a:pt x="7216" y="921"/>
                  <a:pt x="7216" y="926"/>
                </a:cubicBezTo>
                <a:close/>
                <a:moveTo>
                  <a:pt x="7216" y="958"/>
                </a:moveTo>
                <a:lnTo>
                  <a:pt x="7216" y="958"/>
                </a:lnTo>
                <a:cubicBezTo>
                  <a:pt x="7216" y="962"/>
                  <a:pt x="7213" y="966"/>
                  <a:pt x="7208" y="966"/>
                </a:cubicBezTo>
                <a:cubicBezTo>
                  <a:pt x="7204" y="966"/>
                  <a:pt x="7200" y="962"/>
                  <a:pt x="7200" y="958"/>
                </a:cubicBezTo>
                <a:cubicBezTo>
                  <a:pt x="7200" y="953"/>
                  <a:pt x="7204" y="950"/>
                  <a:pt x="7208" y="950"/>
                </a:cubicBezTo>
                <a:cubicBezTo>
                  <a:pt x="7213" y="950"/>
                  <a:pt x="7216" y="953"/>
                  <a:pt x="7216" y="958"/>
                </a:cubicBezTo>
                <a:close/>
                <a:moveTo>
                  <a:pt x="7216" y="990"/>
                </a:moveTo>
                <a:lnTo>
                  <a:pt x="7216" y="990"/>
                </a:lnTo>
                <a:cubicBezTo>
                  <a:pt x="7216" y="994"/>
                  <a:pt x="7213" y="998"/>
                  <a:pt x="7208" y="998"/>
                </a:cubicBezTo>
                <a:cubicBezTo>
                  <a:pt x="7204" y="998"/>
                  <a:pt x="7200" y="994"/>
                  <a:pt x="7200" y="990"/>
                </a:cubicBezTo>
                <a:cubicBezTo>
                  <a:pt x="7200" y="985"/>
                  <a:pt x="7204" y="982"/>
                  <a:pt x="7208" y="982"/>
                </a:cubicBezTo>
                <a:cubicBezTo>
                  <a:pt x="7213" y="982"/>
                  <a:pt x="7216" y="985"/>
                  <a:pt x="7216" y="990"/>
                </a:cubicBezTo>
                <a:close/>
                <a:moveTo>
                  <a:pt x="7216" y="1022"/>
                </a:moveTo>
                <a:lnTo>
                  <a:pt x="7216" y="1022"/>
                </a:lnTo>
                <a:cubicBezTo>
                  <a:pt x="7216" y="1026"/>
                  <a:pt x="7213" y="1030"/>
                  <a:pt x="7208" y="1030"/>
                </a:cubicBezTo>
                <a:cubicBezTo>
                  <a:pt x="7204" y="1030"/>
                  <a:pt x="7200" y="1026"/>
                  <a:pt x="7200" y="1022"/>
                </a:cubicBezTo>
                <a:cubicBezTo>
                  <a:pt x="7200" y="1017"/>
                  <a:pt x="7204" y="1014"/>
                  <a:pt x="7208" y="1014"/>
                </a:cubicBezTo>
                <a:cubicBezTo>
                  <a:pt x="7213" y="1014"/>
                  <a:pt x="7216" y="1017"/>
                  <a:pt x="7216" y="1022"/>
                </a:cubicBezTo>
                <a:close/>
                <a:moveTo>
                  <a:pt x="7216" y="1054"/>
                </a:moveTo>
                <a:lnTo>
                  <a:pt x="7216" y="1054"/>
                </a:lnTo>
                <a:cubicBezTo>
                  <a:pt x="7216" y="1058"/>
                  <a:pt x="7213" y="1062"/>
                  <a:pt x="7208" y="1062"/>
                </a:cubicBezTo>
                <a:cubicBezTo>
                  <a:pt x="7204" y="1062"/>
                  <a:pt x="7200" y="1058"/>
                  <a:pt x="7200" y="1054"/>
                </a:cubicBezTo>
                <a:cubicBezTo>
                  <a:pt x="7200" y="1049"/>
                  <a:pt x="7204" y="1046"/>
                  <a:pt x="7208" y="1046"/>
                </a:cubicBezTo>
                <a:cubicBezTo>
                  <a:pt x="7213" y="1046"/>
                  <a:pt x="7216" y="1049"/>
                  <a:pt x="7216" y="1054"/>
                </a:cubicBezTo>
                <a:close/>
                <a:moveTo>
                  <a:pt x="7216" y="1086"/>
                </a:moveTo>
                <a:lnTo>
                  <a:pt x="7216" y="1086"/>
                </a:lnTo>
                <a:cubicBezTo>
                  <a:pt x="7216" y="1090"/>
                  <a:pt x="7213" y="1094"/>
                  <a:pt x="7208" y="1094"/>
                </a:cubicBezTo>
                <a:cubicBezTo>
                  <a:pt x="7204" y="1094"/>
                  <a:pt x="7200" y="1090"/>
                  <a:pt x="7200" y="1086"/>
                </a:cubicBezTo>
                <a:cubicBezTo>
                  <a:pt x="7200" y="1081"/>
                  <a:pt x="7204" y="1078"/>
                  <a:pt x="7208" y="1078"/>
                </a:cubicBezTo>
                <a:cubicBezTo>
                  <a:pt x="7213" y="1078"/>
                  <a:pt x="7216" y="1081"/>
                  <a:pt x="7216" y="1086"/>
                </a:cubicBezTo>
                <a:close/>
                <a:moveTo>
                  <a:pt x="7216" y="1118"/>
                </a:moveTo>
                <a:lnTo>
                  <a:pt x="7216" y="1118"/>
                </a:lnTo>
                <a:cubicBezTo>
                  <a:pt x="7216" y="1122"/>
                  <a:pt x="7213" y="1126"/>
                  <a:pt x="7208" y="1126"/>
                </a:cubicBezTo>
                <a:cubicBezTo>
                  <a:pt x="7204" y="1126"/>
                  <a:pt x="7200" y="1122"/>
                  <a:pt x="7200" y="1118"/>
                </a:cubicBezTo>
                <a:cubicBezTo>
                  <a:pt x="7200" y="1113"/>
                  <a:pt x="7204" y="1110"/>
                  <a:pt x="7208" y="1110"/>
                </a:cubicBezTo>
                <a:cubicBezTo>
                  <a:pt x="7213" y="1110"/>
                  <a:pt x="7216" y="1113"/>
                  <a:pt x="7216" y="1118"/>
                </a:cubicBezTo>
                <a:close/>
                <a:moveTo>
                  <a:pt x="7216" y="1150"/>
                </a:moveTo>
                <a:lnTo>
                  <a:pt x="7216" y="1150"/>
                </a:lnTo>
                <a:cubicBezTo>
                  <a:pt x="7216" y="1154"/>
                  <a:pt x="7213" y="1158"/>
                  <a:pt x="7208" y="1158"/>
                </a:cubicBezTo>
                <a:cubicBezTo>
                  <a:pt x="7204" y="1158"/>
                  <a:pt x="7200" y="1154"/>
                  <a:pt x="7200" y="1150"/>
                </a:cubicBezTo>
                <a:cubicBezTo>
                  <a:pt x="7200" y="1145"/>
                  <a:pt x="7204" y="1142"/>
                  <a:pt x="7208" y="1142"/>
                </a:cubicBezTo>
                <a:cubicBezTo>
                  <a:pt x="7213" y="1142"/>
                  <a:pt x="7216" y="1145"/>
                  <a:pt x="7216" y="1150"/>
                </a:cubicBezTo>
                <a:close/>
                <a:moveTo>
                  <a:pt x="7216" y="1182"/>
                </a:moveTo>
                <a:lnTo>
                  <a:pt x="7216" y="1182"/>
                </a:lnTo>
                <a:cubicBezTo>
                  <a:pt x="7216" y="1186"/>
                  <a:pt x="7213" y="1190"/>
                  <a:pt x="7208" y="1190"/>
                </a:cubicBezTo>
                <a:cubicBezTo>
                  <a:pt x="7204" y="1190"/>
                  <a:pt x="7200" y="1186"/>
                  <a:pt x="7200" y="1182"/>
                </a:cubicBezTo>
                <a:cubicBezTo>
                  <a:pt x="7200" y="1177"/>
                  <a:pt x="7204" y="1174"/>
                  <a:pt x="7208" y="1174"/>
                </a:cubicBezTo>
                <a:cubicBezTo>
                  <a:pt x="7213" y="1174"/>
                  <a:pt x="7216" y="1177"/>
                  <a:pt x="7216" y="1182"/>
                </a:cubicBezTo>
                <a:close/>
                <a:moveTo>
                  <a:pt x="7216" y="1214"/>
                </a:moveTo>
                <a:lnTo>
                  <a:pt x="7216" y="1214"/>
                </a:lnTo>
                <a:cubicBezTo>
                  <a:pt x="7216" y="1218"/>
                  <a:pt x="7213" y="1222"/>
                  <a:pt x="7208" y="1222"/>
                </a:cubicBezTo>
                <a:cubicBezTo>
                  <a:pt x="7204" y="1222"/>
                  <a:pt x="7200" y="1218"/>
                  <a:pt x="7200" y="1214"/>
                </a:cubicBezTo>
                <a:cubicBezTo>
                  <a:pt x="7200" y="1209"/>
                  <a:pt x="7204" y="1206"/>
                  <a:pt x="7208" y="1206"/>
                </a:cubicBezTo>
                <a:cubicBezTo>
                  <a:pt x="7213" y="1206"/>
                  <a:pt x="7216" y="1209"/>
                  <a:pt x="7216" y="1214"/>
                </a:cubicBezTo>
                <a:close/>
                <a:moveTo>
                  <a:pt x="7216" y="1246"/>
                </a:moveTo>
                <a:lnTo>
                  <a:pt x="7216" y="1246"/>
                </a:lnTo>
                <a:cubicBezTo>
                  <a:pt x="7216" y="1250"/>
                  <a:pt x="7213" y="1254"/>
                  <a:pt x="7208" y="1254"/>
                </a:cubicBezTo>
                <a:cubicBezTo>
                  <a:pt x="7204" y="1254"/>
                  <a:pt x="7200" y="1250"/>
                  <a:pt x="7200" y="1246"/>
                </a:cubicBezTo>
                <a:cubicBezTo>
                  <a:pt x="7200" y="1242"/>
                  <a:pt x="7204" y="1238"/>
                  <a:pt x="7208" y="1238"/>
                </a:cubicBezTo>
                <a:cubicBezTo>
                  <a:pt x="7213" y="1238"/>
                  <a:pt x="7216" y="1242"/>
                  <a:pt x="7216" y="1246"/>
                </a:cubicBezTo>
                <a:close/>
                <a:moveTo>
                  <a:pt x="7216" y="1278"/>
                </a:moveTo>
                <a:lnTo>
                  <a:pt x="7216" y="1278"/>
                </a:lnTo>
                <a:cubicBezTo>
                  <a:pt x="7216" y="1282"/>
                  <a:pt x="7213" y="1286"/>
                  <a:pt x="7208" y="1286"/>
                </a:cubicBezTo>
                <a:cubicBezTo>
                  <a:pt x="7204" y="1286"/>
                  <a:pt x="7200" y="1282"/>
                  <a:pt x="7200" y="1278"/>
                </a:cubicBezTo>
                <a:cubicBezTo>
                  <a:pt x="7200" y="1274"/>
                  <a:pt x="7204" y="1270"/>
                  <a:pt x="7208" y="1270"/>
                </a:cubicBezTo>
                <a:cubicBezTo>
                  <a:pt x="7213" y="1270"/>
                  <a:pt x="7216" y="1274"/>
                  <a:pt x="7216" y="1278"/>
                </a:cubicBezTo>
                <a:close/>
                <a:moveTo>
                  <a:pt x="7216" y="1310"/>
                </a:moveTo>
                <a:lnTo>
                  <a:pt x="7216" y="1310"/>
                </a:lnTo>
                <a:cubicBezTo>
                  <a:pt x="7216" y="1314"/>
                  <a:pt x="7213" y="1318"/>
                  <a:pt x="7208" y="1318"/>
                </a:cubicBezTo>
                <a:cubicBezTo>
                  <a:pt x="7204" y="1318"/>
                  <a:pt x="7200" y="1314"/>
                  <a:pt x="7200" y="1310"/>
                </a:cubicBezTo>
                <a:cubicBezTo>
                  <a:pt x="7200" y="1306"/>
                  <a:pt x="7204" y="1302"/>
                  <a:pt x="7208" y="1302"/>
                </a:cubicBezTo>
                <a:cubicBezTo>
                  <a:pt x="7213" y="1302"/>
                  <a:pt x="7216" y="1306"/>
                  <a:pt x="7216" y="1310"/>
                </a:cubicBezTo>
                <a:close/>
                <a:moveTo>
                  <a:pt x="7216" y="1342"/>
                </a:moveTo>
                <a:lnTo>
                  <a:pt x="7216" y="1342"/>
                </a:lnTo>
                <a:cubicBezTo>
                  <a:pt x="7216" y="1346"/>
                  <a:pt x="7213" y="1350"/>
                  <a:pt x="7208" y="1350"/>
                </a:cubicBezTo>
                <a:cubicBezTo>
                  <a:pt x="7204" y="1350"/>
                  <a:pt x="7200" y="1346"/>
                  <a:pt x="7200" y="1342"/>
                </a:cubicBezTo>
                <a:cubicBezTo>
                  <a:pt x="7200" y="1338"/>
                  <a:pt x="7204" y="1334"/>
                  <a:pt x="7208" y="1334"/>
                </a:cubicBezTo>
                <a:cubicBezTo>
                  <a:pt x="7213" y="1334"/>
                  <a:pt x="7216" y="1338"/>
                  <a:pt x="7216" y="1342"/>
                </a:cubicBezTo>
                <a:close/>
                <a:moveTo>
                  <a:pt x="7216" y="1374"/>
                </a:moveTo>
                <a:lnTo>
                  <a:pt x="7216" y="1374"/>
                </a:lnTo>
                <a:cubicBezTo>
                  <a:pt x="7216" y="1378"/>
                  <a:pt x="7213" y="1382"/>
                  <a:pt x="7208" y="1382"/>
                </a:cubicBezTo>
                <a:cubicBezTo>
                  <a:pt x="7204" y="1382"/>
                  <a:pt x="7200" y="1378"/>
                  <a:pt x="7200" y="1374"/>
                </a:cubicBezTo>
                <a:cubicBezTo>
                  <a:pt x="7200" y="1370"/>
                  <a:pt x="7204" y="1366"/>
                  <a:pt x="7208" y="1366"/>
                </a:cubicBezTo>
                <a:cubicBezTo>
                  <a:pt x="7213" y="1366"/>
                  <a:pt x="7216" y="1370"/>
                  <a:pt x="7216" y="1374"/>
                </a:cubicBezTo>
                <a:close/>
                <a:moveTo>
                  <a:pt x="7216" y="1406"/>
                </a:moveTo>
                <a:lnTo>
                  <a:pt x="7216" y="1406"/>
                </a:lnTo>
                <a:cubicBezTo>
                  <a:pt x="7216" y="1410"/>
                  <a:pt x="7213" y="1414"/>
                  <a:pt x="7208" y="1414"/>
                </a:cubicBezTo>
                <a:cubicBezTo>
                  <a:pt x="7204" y="1414"/>
                  <a:pt x="7200" y="1410"/>
                  <a:pt x="7200" y="1406"/>
                </a:cubicBezTo>
                <a:cubicBezTo>
                  <a:pt x="7200" y="1402"/>
                  <a:pt x="7204" y="1398"/>
                  <a:pt x="7208" y="1398"/>
                </a:cubicBezTo>
                <a:cubicBezTo>
                  <a:pt x="7213" y="1398"/>
                  <a:pt x="7216" y="1402"/>
                  <a:pt x="7216" y="1406"/>
                </a:cubicBezTo>
                <a:close/>
                <a:moveTo>
                  <a:pt x="7216" y="1438"/>
                </a:moveTo>
                <a:lnTo>
                  <a:pt x="7216" y="1438"/>
                </a:lnTo>
                <a:cubicBezTo>
                  <a:pt x="7216" y="1442"/>
                  <a:pt x="7213" y="1446"/>
                  <a:pt x="7208" y="1446"/>
                </a:cubicBezTo>
                <a:cubicBezTo>
                  <a:pt x="7204" y="1446"/>
                  <a:pt x="7200" y="1442"/>
                  <a:pt x="7200" y="1438"/>
                </a:cubicBezTo>
                <a:cubicBezTo>
                  <a:pt x="7200" y="1434"/>
                  <a:pt x="7204" y="1430"/>
                  <a:pt x="7208" y="1430"/>
                </a:cubicBezTo>
                <a:cubicBezTo>
                  <a:pt x="7213" y="1430"/>
                  <a:pt x="7216" y="1434"/>
                  <a:pt x="7216" y="1438"/>
                </a:cubicBezTo>
                <a:close/>
                <a:moveTo>
                  <a:pt x="7216" y="1470"/>
                </a:moveTo>
                <a:lnTo>
                  <a:pt x="7216" y="1470"/>
                </a:lnTo>
                <a:cubicBezTo>
                  <a:pt x="7216" y="1474"/>
                  <a:pt x="7213" y="1478"/>
                  <a:pt x="7208" y="1478"/>
                </a:cubicBezTo>
                <a:cubicBezTo>
                  <a:pt x="7204" y="1478"/>
                  <a:pt x="7200" y="1474"/>
                  <a:pt x="7200" y="1470"/>
                </a:cubicBezTo>
                <a:cubicBezTo>
                  <a:pt x="7200" y="1466"/>
                  <a:pt x="7204" y="1462"/>
                  <a:pt x="7208" y="1462"/>
                </a:cubicBezTo>
                <a:cubicBezTo>
                  <a:pt x="7213" y="1462"/>
                  <a:pt x="7216" y="1466"/>
                  <a:pt x="7216" y="1470"/>
                </a:cubicBezTo>
                <a:close/>
                <a:moveTo>
                  <a:pt x="7216" y="1502"/>
                </a:moveTo>
                <a:lnTo>
                  <a:pt x="7216" y="1502"/>
                </a:lnTo>
                <a:cubicBezTo>
                  <a:pt x="7216" y="1506"/>
                  <a:pt x="7213" y="1510"/>
                  <a:pt x="7208" y="1510"/>
                </a:cubicBezTo>
                <a:cubicBezTo>
                  <a:pt x="7204" y="1510"/>
                  <a:pt x="7200" y="1506"/>
                  <a:pt x="7200" y="1502"/>
                </a:cubicBezTo>
                <a:cubicBezTo>
                  <a:pt x="7200" y="1498"/>
                  <a:pt x="7204" y="1494"/>
                  <a:pt x="7208" y="1494"/>
                </a:cubicBezTo>
                <a:cubicBezTo>
                  <a:pt x="7213" y="1494"/>
                  <a:pt x="7216" y="1498"/>
                  <a:pt x="7216" y="1502"/>
                </a:cubicBezTo>
                <a:close/>
                <a:moveTo>
                  <a:pt x="7216" y="1534"/>
                </a:moveTo>
                <a:lnTo>
                  <a:pt x="7216" y="1534"/>
                </a:lnTo>
                <a:cubicBezTo>
                  <a:pt x="7216" y="1538"/>
                  <a:pt x="7213" y="1542"/>
                  <a:pt x="7208" y="1542"/>
                </a:cubicBezTo>
                <a:cubicBezTo>
                  <a:pt x="7204" y="1542"/>
                  <a:pt x="7200" y="1538"/>
                  <a:pt x="7200" y="1534"/>
                </a:cubicBezTo>
                <a:cubicBezTo>
                  <a:pt x="7200" y="1530"/>
                  <a:pt x="7204" y="1526"/>
                  <a:pt x="7208" y="1526"/>
                </a:cubicBezTo>
                <a:cubicBezTo>
                  <a:pt x="7213" y="1526"/>
                  <a:pt x="7216" y="1530"/>
                  <a:pt x="7216" y="1534"/>
                </a:cubicBezTo>
                <a:close/>
                <a:moveTo>
                  <a:pt x="7216" y="1566"/>
                </a:moveTo>
                <a:lnTo>
                  <a:pt x="7216" y="1566"/>
                </a:lnTo>
                <a:cubicBezTo>
                  <a:pt x="7216" y="1571"/>
                  <a:pt x="7213" y="1574"/>
                  <a:pt x="7208" y="1574"/>
                </a:cubicBezTo>
                <a:cubicBezTo>
                  <a:pt x="7204" y="1574"/>
                  <a:pt x="7200" y="1571"/>
                  <a:pt x="7200" y="1566"/>
                </a:cubicBezTo>
                <a:cubicBezTo>
                  <a:pt x="7200" y="1562"/>
                  <a:pt x="7204" y="1558"/>
                  <a:pt x="7208" y="1558"/>
                </a:cubicBezTo>
                <a:cubicBezTo>
                  <a:pt x="7213" y="1558"/>
                  <a:pt x="7216" y="1562"/>
                  <a:pt x="7216" y="1566"/>
                </a:cubicBezTo>
                <a:close/>
                <a:moveTo>
                  <a:pt x="7216" y="1598"/>
                </a:moveTo>
                <a:lnTo>
                  <a:pt x="7216" y="1598"/>
                </a:lnTo>
                <a:cubicBezTo>
                  <a:pt x="7216" y="1603"/>
                  <a:pt x="7213" y="1606"/>
                  <a:pt x="7208" y="1606"/>
                </a:cubicBezTo>
                <a:cubicBezTo>
                  <a:pt x="7204" y="1606"/>
                  <a:pt x="7200" y="1603"/>
                  <a:pt x="7200" y="1598"/>
                </a:cubicBezTo>
                <a:cubicBezTo>
                  <a:pt x="7200" y="1594"/>
                  <a:pt x="7204" y="1590"/>
                  <a:pt x="7208" y="1590"/>
                </a:cubicBezTo>
                <a:cubicBezTo>
                  <a:pt x="7213" y="1590"/>
                  <a:pt x="7216" y="1594"/>
                  <a:pt x="7216" y="1598"/>
                </a:cubicBezTo>
                <a:close/>
                <a:moveTo>
                  <a:pt x="7216" y="1630"/>
                </a:moveTo>
                <a:lnTo>
                  <a:pt x="7216" y="1630"/>
                </a:lnTo>
                <a:cubicBezTo>
                  <a:pt x="7216" y="1635"/>
                  <a:pt x="7213" y="1638"/>
                  <a:pt x="7208" y="1638"/>
                </a:cubicBezTo>
                <a:cubicBezTo>
                  <a:pt x="7204" y="1638"/>
                  <a:pt x="7200" y="1635"/>
                  <a:pt x="7200" y="1630"/>
                </a:cubicBezTo>
                <a:cubicBezTo>
                  <a:pt x="7200" y="1626"/>
                  <a:pt x="7204" y="1622"/>
                  <a:pt x="7208" y="1622"/>
                </a:cubicBezTo>
                <a:cubicBezTo>
                  <a:pt x="7213" y="1622"/>
                  <a:pt x="7216" y="1626"/>
                  <a:pt x="7216" y="1630"/>
                </a:cubicBezTo>
                <a:close/>
                <a:moveTo>
                  <a:pt x="7216" y="1662"/>
                </a:moveTo>
                <a:lnTo>
                  <a:pt x="7216" y="1662"/>
                </a:lnTo>
                <a:cubicBezTo>
                  <a:pt x="7216" y="1667"/>
                  <a:pt x="7213" y="1670"/>
                  <a:pt x="7208" y="1670"/>
                </a:cubicBezTo>
                <a:cubicBezTo>
                  <a:pt x="7204" y="1670"/>
                  <a:pt x="7200" y="1667"/>
                  <a:pt x="7200" y="1662"/>
                </a:cubicBezTo>
                <a:cubicBezTo>
                  <a:pt x="7200" y="1658"/>
                  <a:pt x="7204" y="1654"/>
                  <a:pt x="7208" y="1654"/>
                </a:cubicBezTo>
                <a:cubicBezTo>
                  <a:pt x="7213" y="1654"/>
                  <a:pt x="7216" y="1658"/>
                  <a:pt x="7216" y="1662"/>
                </a:cubicBezTo>
                <a:close/>
                <a:moveTo>
                  <a:pt x="7216" y="1694"/>
                </a:moveTo>
                <a:lnTo>
                  <a:pt x="7216" y="1694"/>
                </a:lnTo>
                <a:cubicBezTo>
                  <a:pt x="7216" y="1699"/>
                  <a:pt x="7213" y="1702"/>
                  <a:pt x="7208" y="1702"/>
                </a:cubicBezTo>
                <a:cubicBezTo>
                  <a:pt x="7204" y="1702"/>
                  <a:pt x="7200" y="1699"/>
                  <a:pt x="7200" y="1694"/>
                </a:cubicBezTo>
                <a:cubicBezTo>
                  <a:pt x="7200" y="1690"/>
                  <a:pt x="7204" y="1686"/>
                  <a:pt x="7208" y="1686"/>
                </a:cubicBezTo>
                <a:cubicBezTo>
                  <a:pt x="7213" y="1686"/>
                  <a:pt x="7216" y="1690"/>
                  <a:pt x="7216" y="1694"/>
                </a:cubicBezTo>
                <a:close/>
                <a:moveTo>
                  <a:pt x="7216" y="1726"/>
                </a:moveTo>
                <a:lnTo>
                  <a:pt x="7216" y="1726"/>
                </a:lnTo>
                <a:cubicBezTo>
                  <a:pt x="7216" y="1731"/>
                  <a:pt x="7213" y="1734"/>
                  <a:pt x="7208" y="1734"/>
                </a:cubicBezTo>
                <a:cubicBezTo>
                  <a:pt x="7204" y="1734"/>
                  <a:pt x="7200" y="1731"/>
                  <a:pt x="7200" y="1726"/>
                </a:cubicBezTo>
                <a:cubicBezTo>
                  <a:pt x="7200" y="1722"/>
                  <a:pt x="7204" y="1718"/>
                  <a:pt x="7208" y="1718"/>
                </a:cubicBezTo>
                <a:cubicBezTo>
                  <a:pt x="7213" y="1718"/>
                  <a:pt x="7216" y="1722"/>
                  <a:pt x="7216" y="1726"/>
                </a:cubicBezTo>
                <a:close/>
                <a:moveTo>
                  <a:pt x="7216" y="1758"/>
                </a:moveTo>
                <a:lnTo>
                  <a:pt x="7216" y="1758"/>
                </a:lnTo>
                <a:cubicBezTo>
                  <a:pt x="7216" y="1763"/>
                  <a:pt x="7213" y="1766"/>
                  <a:pt x="7208" y="1766"/>
                </a:cubicBezTo>
                <a:cubicBezTo>
                  <a:pt x="7204" y="1766"/>
                  <a:pt x="7200" y="1763"/>
                  <a:pt x="7200" y="1758"/>
                </a:cubicBezTo>
                <a:cubicBezTo>
                  <a:pt x="7200" y="1754"/>
                  <a:pt x="7204" y="1750"/>
                  <a:pt x="7208" y="1750"/>
                </a:cubicBezTo>
                <a:cubicBezTo>
                  <a:pt x="7213" y="1750"/>
                  <a:pt x="7216" y="1754"/>
                  <a:pt x="7216" y="1758"/>
                </a:cubicBezTo>
                <a:close/>
                <a:moveTo>
                  <a:pt x="7216" y="1790"/>
                </a:moveTo>
                <a:lnTo>
                  <a:pt x="7216" y="1790"/>
                </a:lnTo>
                <a:cubicBezTo>
                  <a:pt x="7216" y="1795"/>
                  <a:pt x="7213" y="1798"/>
                  <a:pt x="7208" y="1798"/>
                </a:cubicBezTo>
                <a:cubicBezTo>
                  <a:pt x="7204" y="1798"/>
                  <a:pt x="7200" y="1795"/>
                  <a:pt x="7200" y="1790"/>
                </a:cubicBezTo>
                <a:cubicBezTo>
                  <a:pt x="7200" y="1786"/>
                  <a:pt x="7204" y="1782"/>
                  <a:pt x="7208" y="1782"/>
                </a:cubicBezTo>
                <a:cubicBezTo>
                  <a:pt x="7213" y="1782"/>
                  <a:pt x="7216" y="1786"/>
                  <a:pt x="7216" y="1790"/>
                </a:cubicBezTo>
                <a:close/>
                <a:moveTo>
                  <a:pt x="7216" y="1822"/>
                </a:moveTo>
                <a:lnTo>
                  <a:pt x="7216" y="1822"/>
                </a:lnTo>
                <a:cubicBezTo>
                  <a:pt x="7216" y="1827"/>
                  <a:pt x="7213" y="1830"/>
                  <a:pt x="7208" y="1830"/>
                </a:cubicBezTo>
                <a:cubicBezTo>
                  <a:pt x="7204" y="1830"/>
                  <a:pt x="7200" y="1827"/>
                  <a:pt x="7200" y="1822"/>
                </a:cubicBezTo>
                <a:cubicBezTo>
                  <a:pt x="7200" y="1818"/>
                  <a:pt x="7204" y="1814"/>
                  <a:pt x="7208" y="1814"/>
                </a:cubicBezTo>
                <a:cubicBezTo>
                  <a:pt x="7213" y="1814"/>
                  <a:pt x="7216" y="1818"/>
                  <a:pt x="7216" y="1822"/>
                </a:cubicBezTo>
                <a:close/>
                <a:moveTo>
                  <a:pt x="7216" y="1854"/>
                </a:moveTo>
                <a:lnTo>
                  <a:pt x="7216" y="1854"/>
                </a:lnTo>
                <a:cubicBezTo>
                  <a:pt x="7216" y="1859"/>
                  <a:pt x="7213" y="1862"/>
                  <a:pt x="7208" y="1862"/>
                </a:cubicBezTo>
                <a:cubicBezTo>
                  <a:pt x="7204" y="1862"/>
                  <a:pt x="7200" y="1859"/>
                  <a:pt x="7200" y="1854"/>
                </a:cubicBezTo>
                <a:cubicBezTo>
                  <a:pt x="7200" y="1850"/>
                  <a:pt x="7204" y="1846"/>
                  <a:pt x="7208" y="1846"/>
                </a:cubicBezTo>
                <a:cubicBezTo>
                  <a:pt x="7213" y="1846"/>
                  <a:pt x="7216" y="1850"/>
                  <a:pt x="7216" y="1854"/>
                </a:cubicBezTo>
                <a:close/>
                <a:moveTo>
                  <a:pt x="7216" y="1886"/>
                </a:moveTo>
                <a:lnTo>
                  <a:pt x="7216" y="1886"/>
                </a:lnTo>
                <a:cubicBezTo>
                  <a:pt x="7216" y="1891"/>
                  <a:pt x="7213" y="1894"/>
                  <a:pt x="7208" y="1894"/>
                </a:cubicBezTo>
                <a:cubicBezTo>
                  <a:pt x="7204" y="1894"/>
                  <a:pt x="7200" y="1891"/>
                  <a:pt x="7200" y="1886"/>
                </a:cubicBezTo>
                <a:cubicBezTo>
                  <a:pt x="7200" y="1882"/>
                  <a:pt x="7204" y="1878"/>
                  <a:pt x="7208" y="1878"/>
                </a:cubicBezTo>
                <a:cubicBezTo>
                  <a:pt x="7213" y="1878"/>
                  <a:pt x="7216" y="1882"/>
                  <a:pt x="7216" y="1886"/>
                </a:cubicBezTo>
                <a:close/>
                <a:moveTo>
                  <a:pt x="7216" y="1918"/>
                </a:moveTo>
                <a:lnTo>
                  <a:pt x="7216" y="1918"/>
                </a:lnTo>
                <a:cubicBezTo>
                  <a:pt x="7216" y="1923"/>
                  <a:pt x="7213" y="1926"/>
                  <a:pt x="7208" y="1926"/>
                </a:cubicBezTo>
                <a:cubicBezTo>
                  <a:pt x="7204" y="1926"/>
                  <a:pt x="7200" y="1923"/>
                  <a:pt x="7200" y="1918"/>
                </a:cubicBezTo>
                <a:cubicBezTo>
                  <a:pt x="7200" y="1914"/>
                  <a:pt x="7204" y="1910"/>
                  <a:pt x="7208" y="1910"/>
                </a:cubicBezTo>
                <a:cubicBezTo>
                  <a:pt x="7213" y="1910"/>
                  <a:pt x="7216" y="1914"/>
                  <a:pt x="7216" y="1918"/>
                </a:cubicBezTo>
                <a:close/>
                <a:moveTo>
                  <a:pt x="7216" y="1950"/>
                </a:moveTo>
                <a:lnTo>
                  <a:pt x="7216" y="1950"/>
                </a:lnTo>
                <a:cubicBezTo>
                  <a:pt x="7216" y="1955"/>
                  <a:pt x="7213" y="1958"/>
                  <a:pt x="7208" y="1958"/>
                </a:cubicBezTo>
                <a:cubicBezTo>
                  <a:pt x="7204" y="1958"/>
                  <a:pt x="7200" y="1955"/>
                  <a:pt x="7200" y="1950"/>
                </a:cubicBezTo>
                <a:cubicBezTo>
                  <a:pt x="7200" y="1946"/>
                  <a:pt x="7204" y="1942"/>
                  <a:pt x="7208" y="1942"/>
                </a:cubicBezTo>
                <a:cubicBezTo>
                  <a:pt x="7213" y="1942"/>
                  <a:pt x="7216" y="1946"/>
                  <a:pt x="7216" y="1950"/>
                </a:cubicBezTo>
                <a:close/>
                <a:moveTo>
                  <a:pt x="7216" y="1982"/>
                </a:moveTo>
                <a:lnTo>
                  <a:pt x="7216" y="1982"/>
                </a:lnTo>
                <a:cubicBezTo>
                  <a:pt x="7216" y="1987"/>
                  <a:pt x="7213" y="1990"/>
                  <a:pt x="7208" y="1990"/>
                </a:cubicBezTo>
                <a:cubicBezTo>
                  <a:pt x="7204" y="1990"/>
                  <a:pt x="7200" y="1987"/>
                  <a:pt x="7200" y="1982"/>
                </a:cubicBezTo>
                <a:cubicBezTo>
                  <a:pt x="7200" y="1978"/>
                  <a:pt x="7204" y="1974"/>
                  <a:pt x="7208" y="1974"/>
                </a:cubicBezTo>
                <a:cubicBezTo>
                  <a:pt x="7213" y="1974"/>
                  <a:pt x="7216" y="1978"/>
                  <a:pt x="7216" y="1982"/>
                </a:cubicBezTo>
                <a:close/>
                <a:moveTo>
                  <a:pt x="7216" y="2014"/>
                </a:moveTo>
                <a:lnTo>
                  <a:pt x="7216" y="2014"/>
                </a:lnTo>
                <a:cubicBezTo>
                  <a:pt x="7216" y="2019"/>
                  <a:pt x="7213" y="2022"/>
                  <a:pt x="7208" y="2022"/>
                </a:cubicBezTo>
                <a:cubicBezTo>
                  <a:pt x="7204" y="2022"/>
                  <a:pt x="7200" y="2019"/>
                  <a:pt x="7200" y="2014"/>
                </a:cubicBezTo>
                <a:cubicBezTo>
                  <a:pt x="7200" y="2010"/>
                  <a:pt x="7204" y="2006"/>
                  <a:pt x="7208" y="2006"/>
                </a:cubicBezTo>
                <a:cubicBezTo>
                  <a:pt x="7213" y="2006"/>
                  <a:pt x="7216" y="2010"/>
                  <a:pt x="7216" y="2014"/>
                </a:cubicBezTo>
                <a:close/>
                <a:moveTo>
                  <a:pt x="7216" y="2046"/>
                </a:moveTo>
                <a:lnTo>
                  <a:pt x="7216" y="2046"/>
                </a:lnTo>
                <a:cubicBezTo>
                  <a:pt x="7216" y="2051"/>
                  <a:pt x="7213" y="2054"/>
                  <a:pt x="7208" y="2054"/>
                </a:cubicBezTo>
                <a:cubicBezTo>
                  <a:pt x="7204" y="2054"/>
                  <a:pt x="7200" y="2051"/>
                  <a:pt x="7200" y="2046"/>
                </a:cubicBezTo>
                <a:cubicBezTo>
                  <a:pt x="7200" y="2042"/>
                  <a:pt x="7204" y="2038"/>
                  <a:pt x="7208" y="2038"/>
                </a:cubicBezTo>
                <a:cubicBezTo>
                  <a:pt x="7213" y="2038"/>
                  <a:pt x="7216" y="2042"/>
                  <a:pt x="7216" y="2046"/>
                </a:cubicBezTo>
                <a:close/>
                <a:moveTo>
                  <a:pt x="7216" y="2078"/>
                </a:moveTo>
                <a:lnTo>
                  <a:pt x="7216" y="2078"/>
                </a:lnTo>
                <a:cubicBezTo>
                  <a:pt x="7216" y="2083"/>
                  <a:pt x="7213" y="2086"/>
                  <a:pt x="7208" y="2086"/>
                </a:cubicBezTo>
                <a:cubicBezTo>
                  <a:pt x="7204" y="2086"/>
                  <a:pt x="7200" y="2083"/>
                  <a:pt x="7200" y="2078"/>
                </a:cubicBezTo>
                <a:cubicBezTo>
                  <a:pt x="7200" y="2074"/>
                  <a:pt x="7204" y="2070"/>
                  <a:pt x="7208" y="2070"/>
                </a:cubicBezTo>
                <a:cubicBezTo>
                  <a:pt x="7213" y="2070"/>
                  <a:pt x="7216" y="2074"/>
                  <a:pt x="7216" y="2078"/>
                </a:cubicBezTo>
                <a:close/>
                <a:moveTo>
                  <a:pt x="7216" y="2110"/>
                </a:moveTo>
                <a:lnTo>
                  <a:pt x="7216" y="2110"/>
                </a:lnTo>
                <a:cubicBezTo>
                  <a:pt x="7216" y="2115"/>
                  <a:pt x="7213" y="2118"/>
                  <a:pt x="7208" y="2118"/>
                </a:cubicBezTo>
                <a:cubicBezTo>
                  <a:pt x="7204" y="2118"/>
                  <a:pt x="7200" y="2115"/>
                  <a:pt x="7200" y="2110"/>
                </a:cubicBezTo>
                <a:cubicBezTo>
                  <a:pt x="7200" y="2106"/>
                  <a:pt x="7204" y="2102"/>
                  <a:pt x="7208" y="2102"/>
                </a:cubicBezTo>
                <a:cubicBezTo>
                  <a:pt x="7213" y="2102"/>
                  <a:pt x="7216" y="2106"/>
                  <a:pt x="7216" y="2110"/>
                </a:cubicBezTo>
                <a:close/>
                <a:moveTo>
                  <a:pt x="7216" y="2142"/>
                </a:moveTo>
                <a:lnTo>
                  <a:pt x="7216" y="2142"/>
                </a:lnTo>
                <a:cubicBezTo>
                  <a:pt x="7216" y="2147"/>
                  <a:pt x="7213" y="2150"/>
                  <a:pt x="7208" y="2150"/>
                </a:cubicBezTo>
                <a:cubicBezTo>
                  <a:pt x="7204" y="2150"/>
                  <a:pt x="7200" y="2147"/>
                  <a:pt x="7200" y="2142"/>
                </a:cubicBezTo>
                <a:cubicBezTo>
                  <a:pt x="7200" y="2138"/>
                  <a:pt x="7204" y="2134"/>
                  <a:pt x="7208" y="2134"/>
                </a:cubicBezTo>
                <a:cubicBezTo>
                  <a:pt x="7213" y="2134"/>
                  <a:pt x="7216" y="2138"/>
                  <a:pt x="7216" y="2142"/>
                </a:cubicBezTo>
                <a:close/>
                <a:moveTo>
                  <a:pt x="7216" y="2174"/>
                </a:moveTo>
                <a:lnTo>
                  <a:pt x="7216" y="2174"/>
                </a:lnTo>
                <a:cubicBezTo>
                  <a:pt x="7216" y="2179"/>
                  <a:pt x="7213" y="2182"/>
                  <a:pt x="7208" y="2182"/>
                </a:cubicBezTo>
                <a:cubicBezTo>
                  <a:pt x="7204" y="2182"/>
                  <a:pt x="7200" y="2179"/>
                  <a:pt x="7200" y="2174"/>
                </a:cubicBezTo>
                <a:cubicBezTo>
                  <a:pt x="7200" y="2170"/>
                  <a:pt x="7204" y="2166"/>
                  <a:pt x="7208" y="2166"/>
                </a:cubicBezTo>
                <a:cubicBezTo>
                  <a:pt x="7213" y="2166"/>
                  <a:pt x="7216" y="2170"/>
                  <a:pt x="7216" y="2174"/>
                </a:cubicBezTo>
                <a:close/>
                <a:moveTo>
                  <a:pt x="7216" y="2206"/>
                </a:moveTo>
                <a:lnTo>
                  <a:pt x="7216" y="2206"/>
                </a:lnTo>
                <a:cubicBezTo>
                  <a:pt x="7216" y="2211"/>
                  <a:pt x="7213" y="2214"/>
                  <a:pt x="7208" y="2214"/>
                </a:cubicBezTo>
                <a:cubicBezTo>
                  <a:pt x="7204" y="2214"/>
                  <a:pt x="7200" y="2211"/>
                  <a:pt x="7200" y="2206"/>
                </a:cubicBezTo>
                <a:cubicBezTo>
                  <a:pt x="7200" y="2202"/>
                  <a:pt x="7204" y="2198"/>
                  <a:pt x="7208" y="2198"/>
                </a:cubicBezTo>
                <a:cubicBezTo>
                  <a:pt x="7213" y="2198"/>
                  <a:pt x="7216" y="2202"/>
                  <a:pt x="7216" y="2206"/>
                </a:cubicBezTo>
                <a:close/>
                <a:moveTo>
                  <a:pt x="7216" y="2238"/>
                </a:moveTo>
                <a:lnTo>
                  <a:pt x="7216" y="2238"/>
                </a:lnTo>
                <a:cubicBezTo>
                  <a:pt x="7216" y="2243"/>
                  <a:pt x="7213" y="2246"/>
                  <a:pt x="7208" y="2246"/>
                </a:cubicBezTo>
                <a:cubicBezTo>
                  <a:pt x="7204" y="2246"/>
                  <a:pt x="7200" y="2243"/>
                  <a:pt x="7200" y="2238"/>
                </a:cubicBezTo>
                <a:cubicBezTo>
                  <a:pt x="7200" y="2234"/>
                  <a:pt x="7204" y="2230"/>
                  <a:pt x="7208" y="2230"/>
                </a:cubicBezTo>
                <a:cubicBezTo>
                  <a:pt x="7213" y="2230"/>
                  <a:pt x="7216" y="2234"/>
                  <a:pt x="7216" y="2238"/>
                </a:cubicBezTo>
                <a:close/>
                <a:moveTo>
                  <a:pt x="7216" y="2270"/>
                </a:moveTo>
                <a:lnTo>
                  <a:pt x="7216" y="2270"/>
                </a:lnTo>
                <a:cubicBezTo>
                  <a:pt x="7216" y="2275"/>
                  <a:pt x="7213" y="2278"/>
                  <a:pt x="7208" y="2278"/>
                </a:cubicBezTo>
                <a:cubicBezTo>
                  <a:pt x="7204" y="2278"/>
                  <a:pt x="7200" y="2275"/>
                  <a:pt x="7200" y="2270"/>
                </a:cubicBezTo>
                <a:cubicBezTo>
                  <a:pt x="7200" y="2266"/>
                  <a:pt x="7204" y="2262"/>
                  <a:pt x="7208" y="2262"/>
                </a:cubicBezTo>
                <a:cubicBezTo>
                  <a:pt x="7213" y="2262"/>
                  <a:pt x="7216" y="2266"/>
                  <a:pt x="7216" y="2270"/>
                </a:cubicBezTo>
                <a:close/>
                <a:moveTo>
                  <a:pt x="7216" y="2302"/>
                </a:moveTo>
                <a:lnTo>
                  <a:pt x="7216" y="2302"/>
                </a:lnTo>
                <a:cubicBezTo>
                  <a:pt x="7216" y="2307"/>
                  <a:pt x="7213" y="2310"/>
                  <a:pt x="7208" y="2310"/>
                </a:cubicBezTo>
                <a:cubicBezTo>
                  <a:pt x="7204" y="2310"/>
                  <a:pt x="7200" y="2307"/>
                  <a:pt x="7200" y="2302"/>
                </a:cubicBezTo>
                <a:cubicBezTo>
                  <a:pt x="7200" y="2298"/>
                  <a:pt x="7204" y="2294"/>
                  <a:pt x="7208" y="2294"/>
                </a:cubicBezTo>
                <a:cubicBezTo>
                  <a:pt x="7213" y="2294"/>
                  <a:pt x="7216" y="2298"/>
                  <a:pt x="7216" y="2302"/>
                </a:cubicBezTo>
                <a:close/>
                <a:moveTo>
                  <a:pt x="7216" y="2334"/>
                </a:moveTo>
                <a:lnTo>
                  <a:pt x="7216" y="2334"/>
                </a:lnTo>
                <a:cubicBezTo>
                  <a:pt x="7216" y="2339"/>
                  <a:pt x="7213" y="2342"/>
                  <a:pt x="7208" y="2342"/>
                </a:cubicBezTo>
                <a:cubicBezTo>
                  <a:pt x="7204" y="2342"/>
                  <a:pt x="7200" y="2339"/>
                  <a:pt x="7200" y="2334"/>
                </a:cubicBezTo>
                <a:cubicBezTo>
                  <a:pt x="7200" y="2330"/>
                  <a:pt x="7204" y="2326"/>
                  <a:pt x="7208" y="2326"/>
                </a:cubicBezTo>
                <a:cubicBezTo>
                  <a:pt x="7213" y="2326"/>
                  <a:pt x="7216" y="2330"/>
                  <a:pt x="7216" y="2334"/>
                </a:cubicBezTo>
                <a:close/>
                <a:moveTo>
                  <a:pt x="7216" y="2366"/>
                </a:moveTo>
                <a:lnTo>
                  <a:pt x="7216" y="2366"/>
                </a:lnTo>
                <a:cubicBezTo>
                  <a:pt x="7216" y="2371"/>
                  <a:pt x="7213" y="2374"/>
                  <a:pt x="7208" y="2374"/>
                </a:cubicBezTo>
                <a:cubicBezTo>
                  <a:pt x="7204" y="2374"/>
                  <a:pt x="7200" y="2371"/>
                  <a:pt x="7200" y="2366"/>
                </a:cubicBezTo>
                <a:cubicBezTo>
                  <a:pt x="7200" y="2362"/>
                  <a:pt x="7204" y="2358"/>
                  <a:pt x="7208" y="2358"/>
                </a:cubicBezTo>
                <a:cubicBezTo>
                  <a:pt x="7213" y="2358"/>
                  <a:pt x="7216" y="2362"/>
                  <a:pt x="7216" y="2366"/>
                </a:cubicBezTo>
                <a:close/>
                <a:moveTo>
                  <a:pt x="7216" y="2399"/>
                </a:moveTo>
                <a:lnTo>
                  <a:pt x="7216" y="2399"/>
                </a:lnTo>
                <a:cubicBezTo>
                  <a:pt x="7216" y="2403"/>
                  <a:pt x="7213" y="2407"/>
                  <a:pt x="7208" y="2407"/>
                </a:cubicBezTo>
                <a:cubicBezTo>
                  <a:pt x="7204" y="2407"/>
                  <a:pt x="7200" y="2403"/>
                  <a:pt x="7200" y="2399"/>
                </a:cubicBezTo>
                <a:cubicBezTo>
                  <a:pt x="7200" y="2394"/>
                  <a:pt x="7204" y="2391"/>
                  <a:pt x="7208" y="2391"/>
                </a:cubicBezTo>
                <a:cubicBezTo>
                  <a:pt x="7213" y="2391"/>
                  <a:pt x="7216" y="2394"/>
                  <a:pt x="7216" y="2399"/>
                </a:cubicBezTo>
                <a:close/>
                <a:moveTo>
                  <a:pt x="7186" y="2416"/>
                </a:moveTo>
                <a:lnTo>
                  <a:pt x="7186" y="2416"/>
                </a:lnTo>
                <a:cubicBezTo>
                  <a:pt x="7182" y="2416"/>
                  <a:pt x="7178" y="2413"/>
                  <a:pt x="7178" y="2408"/>
                </a:cubicBezTo>
                <a:cubicBezTo>
                  <a:pt x="7178" y="2404"/>
                  <a:pt x="7182" y="2400"/>
                  <a:pt x="7186" y="2400"/>
                </a:cubicBezTo>
                <a:cubicBezTo>
                  <a:pt x="7191" y="2400"/>
                  <a:pt x="7194" y="2404"/>
                  <a:pt x="7194" y="2408"/>
                </a:cubicBezTo>
                <a:cubicBezTo>
                  <a:pt x="7194" y="2413"/>
                  <a:pt x="7191" y="2416"/>
                  <a:pt x="7186" y="2416"/>
                </a:cubicBezTo>
                <a:close/>
                <a:moveTo>
                  <a:pt x="7154" y="2416"/>
                </a:moveTo>
                <a:lnTo>
                  <a:pt x="7154" y="2416"/>
                </a:lnTo>
                <a:cubicBezTo>
                  <a:pt x="7150" y="2416"/>
                  <a:pt x="7146" y="2413"/>
                  <a:pt x="7146" y="2408"/>
                </a:cubicBezTo>
                <a:cubicBezTo>
                  <a:pt x="7146" y="2404"/>
                  <a:pt x="7150" y="2400"/>
                  <a:pt x="7154" y="2400"/>
                </a:cubicBezTo>
                <a:cubicBezTo>
                  <a:pt x="7159" y="2400"/>
                  <a:pt x="7162" y="2404"/>
                  <a:pt x="7162" y="2408"/>
                </a:cubicBezTo>
                <a:cubicBezTo>
                  <a:pt x="7162" y="2413"/>
                  <a:pt x="7159" y="2416"/>
                  <a:pt x="7154" y="2416"/>
                </a:cubicBezTo>
                <a:close/>
                <a:moveTo>
                  <a:pt x="7122" y="2416"/>
                </a:moveTo>
                <a:lnTo>
                  <a:pt x="7122" y="2416"/>
                </a:lnTo>
                <a:cubicBezTo>
                  <a:pt x="7118" y="2416"/>
                  <a:pt x="7114" y="2413"/>
                  <a:pt x="7114" y="2408"/>
                </a:cubicBezTo>
                <a:cubicBezTo>
                  <a:pt x="7114" y="2404"/>
                  <a:pt x="7118" y="2400"/>
                  <a:pt x="7122" y="2400"/>
                </a:cubicBezTo>
                <a:cubicBezTo>
                  <a:pt x="7127" y="2400"/>
                  <a:pt x="7130" y="2404"/>
                  <a:pt x="7130" y="2408"/>
                </a:cubicBezTo>
                <a:cubicBezTo>
                  <a:pt x="7130" y="2413"/>
                  <a:pt x="7127" y="2416"/>
                  <a:pt x="7122" y="2416"/>
                </a:cubicBezTo>
                <a:close/>
                <a:moveTo>
                  <a:pt x="7090" y="2416"/>
                </a:moveTo>
                <a:lnTo>
                  <a:pt x="7090" y="2416"/>
                </a:lnTo>
                <a:cubicBezTo>
                  <a:pt x="7086" y="2416"/>
                  <a:pt x="7082" y="2413"/>
                  <a:pt x="7082" y="2408"/>
                </a:cubicBezTo>
                <a:cubicBezTo>
                  <a:pt x="7082" y="2404"/>
                  <a:pt x="7086" y="2400"/>
                  <a:pt x="7090" y="2400"/>
                </a:cubicBezTo>
                <a:cubicBezTo>
                  <a:pt x="7095" y="2400"/>
                  <a:pt x="7098" y="2404"/>
                  <a:pt x="7098" y="2408"/>
                </a:cubicBezTo>
                <a:cubicBezTo>
                  <a:pt x="7098" y="2413"/>
                  <a:pt x="7095" y="2416"/>
                  <a:pt x="7090" y="2416"/>
                </a:cubicBezTo>
                <a:close/>
                <a:moveTo>
                  <a:pt x="7058" y="2416"/>
                </a:moveTo>
                <a:lnTo>
                  <a:pt x="7058" y="2416"/>
                </a:lnTo>
                <a:cubicBezTo>
                  <a:pt x="7054" y="2416"/>
                  <a:pt x="7050" y="2413"/>
                  <a:pt x="7050" y="2408"/>
                </a:cubicBezTo>
                <a:cubicBezTo>
                  <a:pt x="7050" y="2404"/>
                  <a:pt x="7054" y="2400"/>
                  <a:pt x="7058" y="2400"/>
                </a:cubicBezTo>
                <a:cubicBezTo>
                  <a:pt x="7063" y="2400"/>
                  <a:pt x="7066" y="2404"/>
                  <a:pt x="7066" y="2408"/>
                </a:cubicBezTo>
                <a:cubicBezTo>
                  <a:pt x="7066" y="2413"/>
                  <a:pt x="7063" y="2416"/>
                  <a:pt x="7058" y="2416"/>
                </a:cubicBezTo>
                <a:close/>
                <a:moveTo>
                  <a:pt x="7026" y="2416"/>
                </a:moveTo>
                <a:lnTo>
                  <a:pt x="7026" y="2416"/>
                </a:lnTo>
                <a:cubicBezTo>
                  <a:pt x="7022" y="2416"/>
                  <a:pt x="7018" y="2413"/>
                  <a:pt x="7018" y="2408"/>
                </a:cubicBezTo>
                <a:cubicBezTo>
                  <a:pt x="7018" y="2404"/>
                  <a:pt x="7022" y="2400"/>
                  <a:pt x="7026" y="2400"/>
                </a:cubicBezTo>
                <a:cubicBezTo>
                  <a:pt x="7031" y="2400"/>
                  <a:pt x="7034" y="2404"/>
                  <a:pt x="7034" y="2408"/>
                </a:cubicBezTo>
                <a:cubicBezTo>
                  <a:pt x="7034" y="2413"/>
                  <a:pt x="7031" y="2416"/>
                  <a:pt x="7026" y="2416"/>
                </a:cubicBezTo>
                <a:close/>
                <a:moveTo>
                  <a:pt x="6994" y="2416"/>
                </a:moveTo>
                <a:lnTo>
                  <a:pt x="6994" y="2416"/>
                </a:lnTo>
                <a:cubicBezTo>
                  <a:pt x="6990" y="2416"/>
                  <a:pt x="6986" y="2413"/>
                  <a:pt x="6986" y="2408"/>
                </a:cubicBezTo>
                <a:cubicBezTo>
                  <a:pt x="6986" y="2404"/>
                  <a:pt x="6990" y="2400"/>
                  <a:pt x="6994" y="2400"/>
                </a:cubicBezTo>
                <a:cubicBezTo>
                  <a:pt x="6999" y="2400"/>
                  <a:pt x="7002" y="2404"/>
                  <a:pt x="7002" y="2408"/>
                </a:cubicBezTo>
                <a:cubicBezTo>
                  <a:pt x="7002" y="2413"/>
                  <a:pt x="6999" y="2416"/>
                  <a:pt x="6994" y="2416"/>
                </a:cubicBezTo>
                <a:close/>
                <a:moveTo>
                  <a:pt x="6962" y="2416"/>
                </a:moveTo>
                <a:lnTo>
                  <a:pt x="6962" y="2416"/>
                </a:lnTo>
                <a:cubicBezTo>
                  <a:pt x="6958" y="2416"/>
                  <a:pt x="6954" y="2413"/>
                  <a:pt x="6954" y="2408"/>
                </a:cubicBezTo>
                <a:cubicBezTo>
                  <a:pt x="6954" y="2404"/>
                  <a:pt x="6958" y="2400"/>
                  <a:pt x="6962" y="2400"/>
                </a:cubicBezTo>
                <a:cubicBezTo>
                  <a:pt x="6967" y="2400"/>
                  <a:pt x="6970" y="2404"/>
                  <a:pt x="6970" y="2408"/>
                </a:cubicBezTo>
                <a:cubicBezTo>
                  <a:pt x="6970" y="2413"/>
                  <a:pt x="6967" y="2416"/>
                  <a:pt x="6962" y="2416"/>
                </a:cubicBezTo>
                <a:close/>
                <a:moveTo>
                  <a:pt x="6930" y="2416"/>
                </a:moveTo>
                <a:lnTo>
                  <a:pt x="6930" y="2416"/>
                </a:lnTo>
                <a:cubicBezTo>
                  <a:pt x="6926" y="2416"/>
                  <a:pt x="6922" y="2413"/>
                  <a:pt x="6922" y="2408"/>
                </a:cubicBezTo>
                <a:cubicBezTo>
                  <a:pt x="6922" y="2404"/>
                  <a:pt x="6926" y="2400"/>
                  <a:pt x="6930" y="2400"/>
                </a:cubicBezTo>
                <a:cubicBezTo>
                  <a:pt x="6935" y="2400"/>
                  <a:pt x="6938" y="2404"/>
                  <a:pt x="6938" y="2408"/>
                </a:cubicBezTo>
                <a:cubicBezTo>
                  <a:pt x="6938" y="2413"/>
                  <a:pt x="6935" y="2416"/>
                  <a:pt x="6930" y="2416"/>
                </a:cubicBezTo>
                <a:close/>
                <a:moveTo>
                  <a:pt x="6898" y="2416"/>
                </a:moveTo>
                <a:lnTo>
                  <a:pt x="6898" y="2416"/>
                </a:lnTo>
                <a:cubicBezTo>
                  <a:pt x="6894" y="2416"/>
                  <a:pt x="6890" y="2413"/>
                  <a:pt x="6890" y="2408"/>
                </a:cubicBezTo>
                <a:cubicBezTo>
                  <a:pt x="6890" y="2404"/>
                  <a:pt x="6894" y="2400"/>
                  <a:pt x="6898" y="2400"/>
                </a:cubicBezTo>
                <a:cubicBezTo>
                  <a:pt x="6903" y="2400"/>
                  <a:pt x="6906" y="2404"/>
                  <a:pt x="6906" y="2408"/>
                </a:cubicBezTo>
                <a:cubicBezTo>
                  <a:pt x="6906" y="2413"/>
                  <a:pt x="6903" y="2416"/>
                  <a:pt x="6898" y="2416"/>
                </a:cubicBezTo>
                <a:close/>
                <a:moveTo>
                  <a:pt x="6866" y="2416"/>
                </a:moveTo>
                <a:lnTo>
                  <a:pt x="6866" y="2416"/>
                </a:lnTo>
                <a:cubicBezTo>
                  <a:pt x="6862" y="2416"/>
                  <a:pt x="6858" y="2413"/>
                  <a:pt x="6858" y="2408"/>
                </a:cubicBezTo>
                <a:cubicBezTo>
                  <a:pt x="6858" y="2404"/>
                  <a:pt x="6862" y="2400"/>
                  <a:pt x="6866" y="2400"/>
                </a:cubicBezTo>
                <a:cubicBezTo>
                  <a:pt x="6871" y="2400"/>
                  <a:pt x="6874" y="2404"/>
                  <a:pt x="6874" y="2408"/>
                </a:cubicBezTo>
                <a:cubicBezTo>
                  <a:pt x="6874" y="2413"/>
                  <a:pt x="6871" y="2416"/>
                  <a:pt x="6866" y="2416"/>
                </a:cubicBezTo>
                <a:close/>
                <a:moveTo>
                  <a:pt x="6834" y="2416"/>
                </a:moveTo>
                <a:lnTo>
                  <a:pt x="6834" y="2416"/>
                </a:lnTo>
                <a:cubicBezTo>
                  <a:pt x="6830" y="2416"/>
                  <a:pt x="6826" y="2413"/>
                  <a:pt x="6826" y="2408"/>
                </a:cubicBezTo>
                <a:cubicBezTo>
                  <a:pt x="6826" y="2404"/>
                  <a:pt x="6830" y="2400"/>
                  <a:pt x="6834" y="2400"/>
                </a:cubicBezTo>
                <a:cubicBezTo>
                  <a:pt x="6839" y="2400"/>
                  <a:pt x="6842" y="2404"/>
                  <a:pt x="6842" y="2408"/>
                </a:cubicBezTo>
                <a:cubicBezTo>
                  <a:pt x="6842" y="2413"/>
                  <a:pt x="6839" y="2416"/>
                  <a:pt x="6834" y="2416"/>
                </a:cubicBezTo>
                <a:close/>
                <a:moveTo>
                  <a:pt x="6802" y="2416"/>
                </a:moveTo>
                <a:lnTo>
                  <a:pt x="6802" y="2416"/>
                </a:lnTo>
                <a:cubicBezTo>
                  <a:pt x="6798" y="2416"/>
                  <a:pt x="6794" y="2413"/>
                  <a:pt x="6794" y="2408"/>
                </a:cubicBezTo>
                <a:cubicBezTo>
                  <a:pt x="6794" y="2404"/>
                  <a:pt x="6798" y="2400"/>
                  <a:pt x="6802" y="2400"/>
                </a:cubicBezTo>
                <a:cubicBezTo>
                  <a:pt x="6807" y="2400"/>
                  <a:pt x="6810" y="2404"/>
                  <a:pt x="6810" y="2408"/>
                </a:cubicBezTo>
                <a:cubicBezTo>
                  <a:pt x="6810" y="2413"/>
                  <a:pt x="6807" y="2416"/>
                  <a:pt x="6802" y="2416"/>
                </a:cubicBezTo>
                <a:close/>
                <a:moveTo>
                  <a:pt x="6770" y="2416"/>
                </a:moveTo>
                <a:lnTo>
                  <a:pt x="6770" y="2416"/>
                </a:lnTo>
                <a:cubicBezTo>
                  <a:pt x="6766" y="2416"/>
                  <a:pt x="6762" y="2413"/>
                  <a:pt x="6762" y="2408"/>
                </a:cubicBezTo>
                <a:cubicBezTo>
                  <a:pt x="6762" y="2404"/>
                  <a:pt x="6766" y="2400"/>
                  <a:pt x="6770" y="2400"/>
                </a:cubicBezTo>
                <a:cubicBezTo>
                  <a:pt x="6775" y="2400"/>
                  <a:pt x="6778" y="2404"/>
                  <a:pt x="6778" y="2408"/>
                </a:cubicBezTo>
                <a:cubicBezTo>
                  <a:pt x="6778" y="2413"/>
                  <a:pt x="6775" y="2416"/>
                  <a:pt x="6770" y="2416"/>
                </a:cubicBezTo>
                <a:close/>
                <a:moveTo>
                  <a:pt x="6738" y="2416"/>
                </a:moveTo>
                <a:lnTo>
                  <a:pt x="6738" y="2416"/>
                </a:lnTo>
                <a:cubicBezTo>
                  <a:pt x="6734" y="2416"/>
                  <a:pt x="6730" y="2413"/>
                  <a:pt x="6730" y="2408"/>
                </a:cubicBezTo>
                <a:cubicBezTo>
                  <a:pt x="6730" y="2404"/>
                  <a:pt x="6734" y="2400"/>
                  <a:pt x="6738" y="2400"/>
                </a:cubicBezTo>
                <a:cubicBezTo>
                  <a:pt x="6743" y="2400"/>
                  <a:pt x="6746" y="2404"/>
                  <a:pt x="6746" y="2408"/>
                </a:cubicBezTo>
                <a:cubicBezTo>
                  <a:pt x="6746" y="2413"/>
                  <a:pt x="6743" y="2416"/>
                  <a:pt x="6738" y="2416"/>
                </a:cubicBezTo>
                <a:close/>
                <a:moveTo>
                  <a:pt x="6706" y="2416"/>
                </a:moveTo>
                <a:lnTo>
                  <a:pt x="6706" y="2416"/>
                </a:lnTo>
                <a:cubicBezTo>
                  <a:pt x="6702" y="2416"/>
                  <a:pt x="6698" y="2413"/>
                  <a:pt x="6698" y="2408"/>
                </a:cubicBezTo>
                <a:cubicBezTo>
                  <a:pt x="6698" y="2404"/>
                  <a:pt x="6702" y="2400"/>
                  <a:pt x="6706" y="2400"/>
                </a:cubicBezTo>
                <a:cubicBezTo>
                  <a:pt x="6711" y="2400"/>
                  <a:pt x="6714" y="2404"/>
                  <a:pt x="6714" y="2408"/>
                </a:cubicBezTo>
                <a:cubicBezTo>
                  <a:pt x="6714" y="2413"/>
                  <a:pt x="6711" y="2416"/>
                  <a:pt x="6706" y="2416"/>
                </a:cubicBezTo>
                <a:close/>
                <a:moveTo>
                  <a:pt x="6674" y="2416"/>
                </a:moveTo>
                <a:lnTo>
                  <a:pt x="6674" y="2416"/>
                </a:lnTo>
                <a:cubicBezTo>
                  <a:pt x="6670" y="2416"/>
                  <a:pt x="6666" y="2413"/>
                  <a:pt x="6666" y="2408"/>
                </a:cubicBezTo>
                <a:cubicBezTo>
                  <a:pt x="6666" y="2404"/>
                  <a:pt x="6670" y="2400"/>
                  <a:pt x="6674" y="2400"/>
                </a:cubicBezTo>
                <a:cubicBezTo>
                  <a:pt x="6679" y="2400"/>
                  <a:pt x="6682" y="2404"/>
                  <a:pt x="6682" y="2408"/>
                </a:cubicBezTo>
                <a:cubicBezTo>
                  <a:pt x="6682" y="2413"/>
                  <a:pt x="6679" y="2416"/>
                  <a:pt x="6674" y="2416"/>
                </a:cubicBezTo>
                <a:close/>
                <a:moveTo>
                  <a:pt x="6642" y="2416"/>
                </a:moveTo>
                <a:lnTo>
                  <a:pt x="6642" y="2416"/>
                </a:lnTo>
                <a:cubicBezTo>
                  <a:pt x="6638" y="2416"/>
                  <a:pt x="6634" y="2413"/>
                  <a:pt x="6634" y="2408"/>
                </a:cubicBezTo>
                <a:cubicBezTo>
                  <a:pt x="6634" y="2404"/>
                  <a:pt x="6638" y="2400"/>
                  <a:pt x="6642" y="2400"/>
                </a:cubicBezTo>
                <a:cubicBezTo>
                  <a:pt x="6647" y="2400"/>
                  <a:pt x="6650" y="2404"/>
                  <a:pt x="6650" y="2408"/>
                </a:cubicBezTo>
                <a:cubicBezTo>
                  <a:pt x="6650" y="2413"/>
                  <a:pt x="6647" y="2416"/>
                  <a:pt x="6642" y="2416"/>
                </a:cubicBezTo>
                <a:close/>
                <a:moveTo>
                  <a:pt x="6610" y="2416"/>
                </a:moveTo>
                <a:lnTo>
                  <a:pt x="6610" y="2416"/>
                </a:lnTo>
                <a:cubicBezTo>
                  <a:pt x="6606" y="2416"/>
                  <a:pt x="6602" y="2413"/>
                  <a:pt x="6602" y="2408"/>
                </a:cubicBezTo>
                <a:cubicBezTo>
                  <a:pt x="6602" y="2404"/>
                  <a:pt x="6606" y="2400"/>
                  <a:pt x="6610" y="2400"/>
                </a:cubicBezTo>
                <a:cubicBezTo>
                  <a:pt x="6615" y="2400"/>
                  <a:pt x="6618" y="2404"/>
                  <a:pt x="6618" y="2408"/>
                </a:cubicBezTo>
                <a:cubicBezTo>
                  <a:pt x="6618" y="2413"/>
                  <a:pt x="6615" y="2416"/>
                  <a:pt x="6610" y="2416"/>
                </a:cubicBezTo>
                <a:close/>
                <a:moveTo>
                  <a:pt x="6578" y="2416"/>
                </a:moveTo>
                <a:lnTo>
                  <a:pt x="6578" y="2416"/>
                </a:lnTo>
                <a:cubicBezTo>
                  <a:pt x="6574" y="2416"/>
                  <a:pt x="6570" y="2413"/>
                  <a:pt x="6570" y="2408"/>
                </a:cubicBezTo>
                <a:cubicBezTo>
                  <a:pt x="6570" y="2404"/>
                  <a:pt x="6574" y="2400"/>
                  <a:pt x="6578" y="2400"/>
                </a:cubicBezTo>
                <a:cubicBezTo>
                  <a:pt x="6583" y="2400"/>
                  <a:pt x="6586" y="2404"/>
                  <a:pt x="6586" y="2408"/>
                </a:cubicBezTo>
                <a:cubicBezTo>
                  <a:pt x="6586" y="2413"/>
                  <a:pt x="6583" y="2416"/>
                  <a:pt x="6578" y="2416"/>
                </a:cubicBezTo>
                <a:close/>
                <a:moveTo>
                  <a:pt x="6546" y="2416"/>
                </a:moveTo>
                <a:lnTo>
                  <a:pt x="6546" y="2416"/>
                </a:lnTo>
                <a:cubicBezTo>
                  <a:pt x="6542" y="2416"/>
                  <a:pt x="6538" y="2413"/>
                  <a:pt x="6538" y="2408"/>
                </a:cubicBezTo>
                <a:cubicBezTo>
                  <a:pt x="6538" y="2404"/>
                  <a:pt x="6542" y="2400"/>
                  <a:pt x="6546" y="2400"/>
                </a:cubicBezTo>
                <a:cubicBezTo>
                  <a:pt x="6550" y="2400"/>
                  <a:pt x="6554" y="2404"/>
                  <a:pt x="6554" y="2408"/>
                </a:cubicBezTo>
                <a:cubicBezTo>
                  <a:pt x="6554" y="2413"/>
                  <a:pt x="6550" y="2416"/>
                  <a:pt x="6546" y="2416"/>
                </a:cubicBezTo>
                <a:close/>
                <a:moveTo>
                  <a:pt x="6514" y="2416"/>
                </a:moveTo>
                <a:lnTo>
                  <a:pt x="6514" y="2416"/>
                </a:lnTo>
                <a:cubicBezTo>
                  <a:pt x="6510" y="2416"/>
                  <a:pt x="6506" y="2413"/>
                  <a:pt x="6506" y="2408"/>
                </a:cubicBezTo>
                <a:cubicBezTo>
                  <a:pt x="6506" y="2404"/>
                  <a:pt x="6510" y="2400"/>
                  <a:pt x="6514" y="2400"/>
                </a:cubicBezTo>
                <a:cubicBezTo>
                  <a:pt x="6518" y="2400"/>
                  <a:pt x="6522" y="2404"/>
                  <a:pt x="6522" y="2408"/>
                </a:cubicBezTo>
                <a:cubicBezTo>
                  <a:pt x="6522" y="2413"/>
                  <a:pt x="6518" y="2416"/>
                  <a:pt x="6514" y="2416"/>
                </a:cubicBezTo>
                <a:close/>
                <a:moveTo>
                  <a:pt x="6482" y="2416"/>
                </a:moveTo>
                <a:lnTo>
                  <a:pt x="6482" y="2416"/>
                </a:lnTo>
                <a:cubicBezTo>
                  <a:pt x="6478" y="2416"/>
                  <a:pt x="6474" y="2413"/>
                  <a:pt x="6474" y="2408"/>
                </a:cubicBezTo>
                <a:cubicBezTo>
                  <a:pt x="6474" y="2404"/>
                  <a:pt x="6478" y="2400"/>
                  <a:pt x="6482" y="2400"/>
                </a:cubicBezTo>
                <a:cubicBezTo>
                  <a:pt x="6486" y="2400"/>
                  <a:pt x="6490" y="2404"/>
                  <a:pt x="6490" y="2408"/>
                </a:cubicBezTo>
                <a:cubicBezTo>
                  <a:pt x="6490" y="2413"/>
                  <a:pt x="6486" y="2416"/>
                  <a:pt x="6482" y="2416"/>
                </a:cubicBezTo>
                <a:close/>
                <a:moveTo>
                  <a:pt x="6450" y="2416"/>
                </a:moveTo>
                <a:lnTo>
                  <a:pt x="6450" y="2416"/>
                </a:lnTo>
                <a:cubicBezTo>
                  <a:pt x="6446" y="2416"/>
                  <a:pt x="6442" y="2413"/>
                  <a:pt x="6442" y="2408"/>
                </a:cubicBezTo>
                <a:cubicBezTo>
                  <a:pt x="6442" y="2404"/>
                  <a:pt x="6446" y="2400"/>
                  <a:pt x="6450" y="2400"/>
                </a:cubicBezTo>
                <a:cubicBezTo>
                  <a:pt x="6454" y="2400"/>
                  <a:pt x="6458" y="2404"/>
                  <a:pt x="6458" y="2408"/>
                </a:cubicBezTo>
                <a:cubicBezTo>
                  <a:pt x="6458" y="2413"/>
                  <a:pt x="6454" y="2416"/>
                  <a:pt x="6450" y="2416"/>
                </a:cubicBezTo>
                <a:close/>
                <a:moveTo>
                  <a:pt x="6418" y="2416"/>
                </a:moveTo>
                <a:lnTo>
                  <a:pt x="6418" y="2416"/>
                </a:lnTo>
                <a:cubicBezTo>
                  <a:pt x="6414" y="2416"/>
                  <a:pt x="6410" y="2413"/>
                  <a:pt x="6410" y="2408"/>
                </a:cubicBezTo>
                <a:cubicBezTo>
                  <a:pt x="6410" y="2404"/>
                  <a:pt x="6414" y="2400"/>
                  <a:pt x="6418" y="2400"/>
                </a:cubicBezTo>
                <a:cubicBezTo>
                  <a:pt x="6422" y="2400"/>
                  <a:pt x="6426" y="2404"/>
                  <a:pt x="6426" y="2408"/>
                </a:cubicBezTo>
                <a:cubicBezTo>
                  <a:pt x="6426" y="2413"/>
                  <a:pt x="6422" y="2416"/>
                  <a:pt x="6418" y="2416"/>
                </a:cubicBezTo>
                <a:close/>
                <a:moveTo>
                  <a:pt x="6386" y="2416"/>
                </a:moveTo>
                <a:lnTo>
                  <a:pt x="6386" y="2416"/>
                </a:lnTo>
                <a:cubicBezTo>
                  <a:pt x="6382" y="2416"/>
                  <a:pt x="6378" y="2413"/>
                  <a:pt x="6378" y="2408"/>
                </a:cubicBezTo>
                <a:cubicBezTo>
                  <a:pt x="6378" y="2404"/>
                  <a:pt x="6382" y="2400"/>
                  <a:pt x="6386" y="2400"/>
                </a:cubicBezTo>
                <a:cubicBezTo>
                  <a:pt x="6390" y="2400"/>
                  <a:pt x="6394" y="2404"/>
                  <a:pt x="6394" y="2408"/>
                </a:cubicBezTo>
                <a:cubicBezTo>
                  <a:pt x="6394" y="2413"/>
                  <a:pt x="6390" y="2416"/>
                  <a:pt x="6386" y="2416"/>
                </a:cubicBezTo>
                <a:close/>
                <a:moveTo>
                  <a:pt x="6354" y="2416"/>
                </a:moveTo>
                <a:lnTo>
                  <a:pt x="6354" y="2416"/>
                </a:lnTo>
                <a:cubicBezTo>
                  <a:pt x="6350" y="2416"/>
                  <a:pt x="6346" y="2413"/>
                  <a:pt x="6346" y="2408"/>
                </a:cubicBezTo>
                <a:cubicBezTo>
                  <a:pt x="6346" y="2404"/>
                  <a:pt x="6350" y="2400"/>
                  <a:pt x="6354" y="2400"/>
                </a:cubicBezTo>
                <a:cubicBezTo>
                  <a:pt x="6358" y="2400"/>
                  <a:pt x="6362" y="2404"/>
                  <a:pt x="6362" y="2408"/>
                </a:cubicBezTo>
                <a:cubicBezTo>
                  <a:pt x="6362" y="2413"/>
                  <a:pt x="6358" y="2416"/>
                  <a:pt x="6354" y="2416"/>
                </a:cubicBezTo>
                <a:close/>
                <a:moveTo>
                  <a:pt x="6322" y="2416"/>
                </a:moveTo>
                <a:lnTo>
                  <a:pt x="6322" y="2416"/>
                </a:lnTo>
                <a:cubicBezTo>
                  <a:pt x="6318" y="2416"/>
                  <a:pt x="6314" y="2413"/>
                  <a:pt x="6314" y="2408"/>
                </a:cubicBezTo>
                <a:cubicBezTo>
                  <a:pt x="6314" y="2404"/>
                  <a:pt x="6318" y="2400"/>
                  <a:pt x="6322" y="2400"/>
                </a:cubicBezTo>
                <a:cubicBezTo>
                  <a:pt x="6326" y="2400"/>
                  <a:pt x="6330" y="2404"/>
                  <a:pt x="6330" y="2408"/>
                </a:cubicBezTo>
                <a:cubicBezTo>
                  <a:pt x="6330" y="2413"/>
                  <a:pt x="6326" y="2416"/>
                  <a:pt x="6322" y="2416"/>
                </a:cubicBezTo>
                <a:close/>
                <a:moveTo>
                  <a:pt x="6290" y="2416"/>
                </a:moveTo>
                <a:lnTo>
                  <a:pt x="6290" y="2416"/>
                </a:lnTo>
                <a:cubicBezTo>
                  <a:pt x="6286" y="2416"/>
                  <a:pt x="6282" y="2413"/>
                  <a:pt x="6282" y="2408"/>
                </a:cubicBezTo>
                <a:cubicBezTo>
                  <a:pt x="6282" y="2404"/>
                  <a:pt x="6286" y="2400"/>
                  <a:pt x="6290" y="2400"/>
                </a:cubicBezTo>
                <a:cubicBezTo>
                  <a:pt x="6294" y="2400"/>
                  <a:pt x="6298" y="2404"/>
                  <a:pt x="6298" y="2408"/>
                </a:cubicBezTo>
                <a:cubicBezTo>
                  <a:pt x="6298" y="2413"/>
                  <a:pt x="6294" y="2416"/>
                  <a:pt x="6290" y="2416"/>
                </a:cubicBezTo>
                <a:close/>
                <a:moveTo>
                  <a:pt x="6258" y="2416"/>
                </a:moveTo>
                <a:lnTo>
                  <a:pt x="6258" y="2416"/>
                </a:lnTo>
                <a:cubicBezTo>
                  <a:pt x="6253" y="2416"/>
                  <a:pt x="6250" y="2413"/>
                  <a:pt x="6250" y="2408"/>
                </a:cubicBezTo>
                <a:cubicBezTo>
                  <a:pt x="6250" y="2404"/>
                  <a:pt x="6253" y="2400"/>
                  <a:pt x="6258" y="2400"/>
                </a:cubicBezTo>
                <a:cubicBezTo>
                  <a:pt x="6262" y="2400"/>
                  <a:pt x="6266" y="2404"/>
                  <a:pt x="6266" y="2408"/>
                </a:cubicBezTo>
                <a:cubicBezTo>
                  <a:pt x="6266" y="2413"/>
                  <a:pt x="6262" y="2416"/>
                  <a:pt x="6258" y="2416"/>
                </a:cubicBezTo>
                <a:close/>
                <a:moveTo>
                  <a:pt x="6226" y="2416"/>
                </a:moveTo>
                <a:lnTo>
                  <a:pt x="6226" y="2416"/>
                </a:lnTo>
                <a:cubicBezTo>
                  <a:pt x="6221" y="2416"/>
                  <a:pt x="6218" y="2413"/>
                  <a:pt x="6218" y="2408"/>
                </a:cubicBezTo>
                <a:cubicBezTo>
                  <a:pt x="6218" y="2404"/>
                  <a:pt x="6221" y="2400"/>
                  <a:pt x="6226" y="2400"/>
                </a:cubicBezTo>
                <a:cubicBezTo>
                  <a:pt x="6230" y="2400"/>
                  <a:pt x="6234" y="2404"/>
                  <a:pt x="6234" y="2408"/>
                </a:cubicBezTo>
                <a:cubicBezTo>
                  <a:pt x="6234" y="2413"/>
                  <a:pt x="6230" y="2416"/>
                  <a:pt x="6226" y="2416"/>
                </a:cubicBezTo>
                <a:close/>
                <a:moveTo>
                  <a:pt x="6194" y="2416"/>
                </a:moveTo>
                <a:lnTo>
                  <a:pt x="6194" y="2416"/>
                </a:lnTo>
                <a:cubicBezTo>
                  <a:pt x="6189" y="2416"/>
                  <a:pt x="6186" y="2413"/>
                  <a:pt x="6186" y="2408"/>
                </a:cubicBezTo>
                <a:cubicBezTo>
                  <a:pt x="6186" y="2404"/>
                  <a:pt x="6189" y="2400"/>
                  <a:pt x="6194" y="2400"/>
                </a:cubicBezTo>
                <a:cubicBezTo>
                  <a:pt x="6198" y="2400"/>
                  <a:pt x="6202" y="2404"/>
                  <a:pt x="6202" y="2408"/>
                </a:cubicBezTo>
                <a:cubicBezTo>
                  <a:pt x="6202" y="2413"/>
                  <a:pt x="6198" y="2416"/>
                  <a:pt x="6194" y="2416"/>
                </a:cubicBezTo>
                <a:close/>
                <a:moveTo>
                  <a:pt x="6162" y="2416"/>
                </a:moveTo>
                <a:lnTo>
                  <a:pt x="6162" y="2416"/>
                </a:lnTo>
                <a:cubicBezTo>
                  <a:pt x="6157" y="2416"/>
                  <a:pt x="6154" y="2413"/>
                  <a:pt x="6154" y="2408"/>
                </a:cubicBezTo>
                <a:cubicBezTo>
                  <a:pt x="6154" y="2404"/>
                  <a:pt x="6157" y="2400"/>
                  <a:pt x="6162" y="2400"/>
                </a:cubicBezTo>
                <a:cubicBezTo>
                  <a:pt x="6166" y="2400"/>
                  <a:pt x="6170" y="2404"/>
                  <a:pt x="6170" y="2408"/>
                </a:cubicBezTo>
                <a:cubicBezTo>
                  <a:pt x="6170" y="2413"/>
                  <a:pt x="6166" y="2416"/>
                  <a:pt x="6162" y="2416"/>
                </a:cubicBezTo>
                <a:close/>
                <a:moveTo>
                  <a:pt x="6130" y="2416"/>
                </a:moveTo>
                <a:lnTo>
                  <a:pt x="6130" y="2416"/>
                </a:lnTo>
                <a:cubicBezTo>
                  <a:pt x="6125" y="2416"/>
                  <a:pt x="6122" y="2413"/>
                  <a:pt x="6122" y="2408"/>
                </a:cubicBezTo>
                <a:cubicBezTo>
                  <a:pt x="6122" y="2404"/>
                  <a:pt x="6125" y="2400"/>
                  <a:pt x="6130" y="2400"/>
                </a:cubicBezTo>
                <a:cubicBezTo>
                  <a:pt x="6134" y="2400"/>
                  <a:pt x="6138" y="2404"/>
                  <a:pt x="6138" y="2408"/>
                </a:cubicBezTo>
                <a:cubicBezTo>
                  <a:pt x="6138" y="2413"/>
                  <a:pt x="6134" y="2416"/>
                  <a:pt x="6130" y="2416"/>
                </a:cubicBezTo>
                <a:close/>
                <a:moveTo>
                  <a:pt x="6098" y="2416"/>
                </a:moveTo>
                <a:lnTo>
                  <a:pt x="6098" y="2416"/>
                </a:lnTo>
                <a:cubicBezTo>
                  <a:pt x="6093" y="2416"/>
                  <a:pt x="6090" y="2413"/>
                  <a:pt x="6090" y="2408"/>
                </a:cubicBezTo>
                <a:cubicBezTo>
                  <a:pt x="6090" y="2404"/>
                  <a:pt x="6093" y="2400"/>
                  <a:pt x="6098" y="2400"/>
                </a:cubicBezTo>
                <a:cubicBezTo>
                  <a:pt x="6102" y="2400"/>
                  <a:pt x="6106" y="2404"/>
                  <a:pt x="6106" y="2408"/>
                </a:cubicBezTo>
                <a:cubicBezTo>
                  <a:pt x="6106" y="2413"/>
                  <a:pt x="6102" y="2416"/>
                  <a:pt x="6098" y="2416"/>
                </a:cubicBezTo>
                <a:close/>
                <a:moveTo>
                  <a:pt x="6066" y="2416"/>
                </a:moveTo>
                <a:lnTo>
                  <a:pt x="6066" y="2416"/>
                </a:lnTo>
                <a:cubicBezTo>
                  <a:pt x="6061" y="2416"/>
                  <a:pt x="6058" y="2413"/>
                  <a:pt x="6058" y="2408"/>
                </a:cubicBezTo>
                <a:cubicBezTo>
                  <a:pt x="6058" y="2404"/>
                  <a:pt x="6061" y="2400"/>
                  <a:pt x="6066" y="2400"/>
                </a:cubicBezTo>
                <a:cubicBezTo>
                  <a:pt x="6070" y="2400"/>
                  <a:pt x="6074" y="2404"/>
                  <a:pt x="6074" y="2408"/>
                </a:cubicBezTo>
                <a:cubicBezTo>
                  <a:pt x="6074" y="2413"/>
                  <a:pt x="6070" y="2416"/>
                  <a:pt x="6066" y="2416"/>
                </a:cubicBezTo>
                <a:close/>
                <a:moveTo>
                  <a:pt x="6034" y="2416"/>
                </a:moveTo>
                <a:lnTo>
                  <a:pt x="6034" y="2416"/>
                </a:lnTo>
                <a:cubicBezTo>
                  <a:pt x="6029" y="2416"/>
                  <a:pt x="6026" y="2413"/>
                  <a:pt x="6026" y="2408"/>
                </a:cubicBezTo>
                <a:cubicBezTo>
                  <a:pt x="6026" y="2404"/>
                  <a:pt x="6029" y="2400"/>
                  <a:pt x="6034" y="2400"/>
                </a:cubicBezTo>
                <a:cubicBezTo>
                  <a:pt x="6038" y="2400"/>
                  <a:pt x="6042" y="2404"/>
                  <a:pt x="6042" y="2408"/>
                </a:cubicBezTo>
                <a:cubicBezTo>
                  <a:pt x="6042" y="2413"/>
                  <a:pt x="6038" y="2416"/>
                  <a:pt x="6034" y="2416"/>
                </a:cubicBezTo>
                <a:close/>
                <a:moveTo>
                  <a:pt x="6002" y="2416"/>
                </a:moveTo>
                <a:lnTo>
                  <a:pt x="6002" y="2416"/>
                </a:lnTo>
                <a:cubicBezTo>
                  <a:pt x="5997" y="2416"/>
                  <a:pt x="5994" y="2413"/>
                  <a:pt x="5994" y="2408"/>
                </a:cubicBezTo>
                <a:cubicBezTo>
                  <a:pt x="5994" y="2404"/>
                  <a:pt x="5997" y="2400"/>
                  <a:pt x="6002" y="2400"/>
                </a:cubicBezTo>
                <a:cubicBezTo>
                  <a:pt x="6006" y="2400"/>
                  <a:pt x="6010" y="2404"/>
                  <a:pt x="6010" y="2408"/>
                </a:cubicBezTo>
                <a:cubicBezTo>
                  <a:pt x="6010" y="2413"/>
                  <a:pt x="6006" y="2416"/>
                  <a:pt x="6002" y="2416"/>
                </a:cubicBezTo>
                <a:close/>
                <a:moveTo>
                  <a:pt x="5970" y="2416"/>
                </a:moveTo>
                <a:lnTo>
                  <a:pt x="5970" y="2416"/>
                </a:lnTo>
                <a:cubicBezTo>
                  <a:pt x="5965" y="2416"/>
                  <a:pt x="5962" y="2413"/>
                  <a:pt x="5962" y="2408"/>
                </a:cubicBezTo>
                <a:cubicBezTo>
                  <a:pt x="5962" y="2404"/>
                  <a:pt x="5965" y="2400"/>
                  <a:pt x="5970" y="2400"/>
                </a:cubicBezTo>
                <a:cubicBezTo>
                  <a:pt x="5974" y="2400"/>
                  <a:pt x="5978" y="2404"/>
                  <a:pt x="5978" y="2408"/>
                </a:cubicBezTo>
                <a:cubicBezTo>
                  <a:pt x="5978" y="2413"/>
                  <a:pt x="5974" y="2416"/>
                  <a:pt x="5970" y="2416"/>
                </a:cubicBezTo>
                <a:close/>
                <a:moveTo>
                  <a:pt x="5938" y="2416"/>
                </a:moveTo>
                <a:lnTo>
                  <a:pt x="5938" y="2416"/>
                </a:lnTo>
                <a:cubicBezTo>
                  <a:pt x="5933" y="2416"/>
                  <a:pt x="5930" y="2413"/>
                  <a:pt x="5930" y="2408"/>
                </a:cubicBezTo>
                <a:cubicBezTo>
                  <a:pt x="5930" y="2404"/>
                  <a:pt x="5933" y="2400"/>
                  <a:pt x="5938" y="2400"/>
                </a:cubicBezTo>
                <a:cubicBezTo>
                  <a:pt x="5942" y="2400"/>
                  <a:pt x="5946" y="2404"/>
                  <a:pt x="5946" y="2408"/>
                </a:cubicBezTo>
                <a:cubicBezTo>
                  <a:pt x="5946" y="2413"/>
                  <a:pt x="5942" y="2416"/>
                  <a:pt x="5938" y="2416"/>
                </a:cubicBezTo>
                <a:close/>
                <a:moveTo>
                  <a:pt x="5906" y="2416"/>
                </a:moveTo>
                <a:lnTo>
                  <a:pt x="5906" y="2416"/>
                </a:lnTo>
                <a:cubicBezTo>
                  <a:pt x="5901" y="2416"/>
                  <a:pt x="5898" y="2413"/>
                  <a:pt x="5898" y="2408"/>
                </a:cubicBezTo>
                <a:cubicBezTo>
                  <a:pt x="5898" y="2404"/>
                  <a:pt x="5901" y="2400"/>
                  <a:pt x="5906" y="2400"/>
                </a:cubicBezTo>
                <a:cubicBezTo>
                  <a:pt x="5910" y="2400"/>
                  <a:pt x="5914" y="2404"/>
                  <a:pt x="5914" y="2408"/>
                </a:cubicBezTo>
                <a:cubicBezTo>
                  <a:pt x="5914" y="2413"/>
                  <a:pt x="5910" y="2416"/>
                  <a:pt x="5906" y="2416"/>
                </a:cubicBezTo>
                <a:close/>
                <a:moveTo>
                  <a:pt x="5874" y="2416"/>
                </a:moveTo>
                <a:lnTo>
                  <a:pt x="5874" y="2416"/>
                </a:lnTo>
                <a:cubicBezTo>
                  <a:pt x="5869" y="2416"/>
                  <a:pt x="5866" y="2413"/>
                  <a:pt x="5866" y="2408"/>
                </a:cubicBezTo>
                <a:cubicBezTo>
                  <a:pt x="5866" y="2404"/>
                  <a:pt x="5869" y="2400"/>
                  <a:pt x="5874" y="2400"/>
                </a:cubicBezTo>
                <a:cubicBezTo>
                  <a:pt x="5878" y="2400"/>
                  <a:pt x="5882" y="2404"/>
                  <a:pt x="5882" y="2408"/>
                </a:cubicBezTo>
                <a:cubicBezTo>
                  <a:pt x="5882" y="2413"/>
                  <a:pt x="5878" y="2416"/>
                  <a:pt x="5874" y="2416"/>
                </a:cubicBezTo>
                <a:close/>
                <a:moveTo>
                  <a:pt x="5842" y="2416"/>
                </a:moveTo>
                <a:lnTo>
                  <a:pt x="5842" y="2416"/>
                </a:lnTo>
                <a:cubicBezTo>
                  <a:pt x="5837" y="2416"/>
                  <a:pt x="5834" y="2413"/>
                  <a:pt x="5834" y="2408"/>
                </a:cubicBezTo>
                <a:cubicBezTo>
                  <a:pt x="5834" y="2404"/>
                  <a:pt x="5837" y="2400"/>
                  <a:pt x="5842" y="2400"/>
                </a:cubicBezTo>
                <a:cubicBezTo>
                  <a:pt x="5846" y="2400"/>
                  <a:pt x="5850" y="2404"/>
                  <a:pt x="5850" y="2408"/>
                </a:cubicBezTo>
                <a:cubicBezTo>
                  <a:pt x="5850" y="2413"/>
                  <a:pt x="5846" y="2416"/>
                  <a:pt x="5842" y="2416"/>
                </a:cubicBezTo>
                <a:close/>
                <a:moveTo>
                  <a:pt x="5810" y="2416"/>
                </a:moveTo>
                <a:lnTo>
                  <a:pt x="5810" y="2416"/>
                </a:lnTo>
                <a:cubicBezTo>
                  <a:pt x="5805" y="2416"/>
                  <a:pt x="5802" y="2413"/>
                  <a:pt x="5802" y="2408"/>
                </a:cubicBezTo>
                <a:cubicBezTo>
                  <a:pt x="5802" y="2404"/>
                  <a:pt x="5805" y="2400"/>
                  <a:pt x="5810" y="2400"/>
                </a:cubicBezTo>
                <a:cubicBezTo>
                  <a:pt x="5814" y="2400"/>
                  <a:pt x="5818" y="2404"/>
                  <a:pt x="5818" y="2408"/>
                </a:cubicBezTo>
                <a:cubicBezTo>
                  <a:pt x="5818" y="2413"/>
                  <a:pt x="5814" y="2416"/>
                  <a:pt x="5810" y="2416"/>
                </a:cubicBezTo>
                <a:close/>
                <a:moveTo>
                  <a:pt x="5778" y="2416"/>
                </a:moveTo>
                <a:lnTo>
                  <a:pt x="5778" y="2416"/>
                </a:lnTo>
                <a:cubicBezTo>
                  <a:pt x="5773" y="2416"/>
                  <a:pt x="5770" y="2413"/>
                  <a:pt x="5770" y="2408"/>
                </a:cubicBezTo>
                <a:cubicBezTo>
                  <a:pt x="5770" y="2404"/>
                  <a:pt x="5773" y="2400"/>
                  <a:pt x="5778" y="2400"/>
                </a:cubicBezTo>
                <a:cubicBezTo>
                  <a:pt x="5782" y="2400"/>
                  <a:pt x="5786" y="2404"/>
                  <a:pt x="5786" y="2408"/>
                </a:cubicBezTo>
                <a:cubicBezTo>
                  <a:pt x="5786" y="2413"/>
                  <a:pt x="5782" y="2416"/>
                  <a:pt x="5778" y="2416"/>
                </a:cubicBezTo>
                <a:close/>
                <a:moveTo>
                  <a:pt x="5746" y="2416"/>
                </a:moveTo>
                <a:lnTo>
                  <a:pt x="5746" y="2416"/>
                </a:lnTo>
                <a:cubicBezTo>
                  <a:pt x="5741" y="2416"/>
                  <a:pt x="5738" y="2413"/>
                  <a:pt x="5738" y="2408"/>
                </a:cubicBezTo>
                <a:cubicBezTo>
                  <a:pt x="5738" y="2404"/>
                  <a:pt x="5741" y="2400"/>
                  <a:pt x="5746" y="2400"/>
                </a:cubicBezTo>
                <a:cubicBezTo>
                  <a:pt x="5750" y="2400"/>
                  <a:pt x="5754" y="2404"/>
                  <a:pt x="5754" y="2408"/>
                </a:cubicBezTo>
                <a:cubicBezTo>
                  <a:pt x="5754" y="2413"/>
                  <a:pt x="5750" y="2416"/>
                  <a:pt x="5746" y="2416"/>
                </a:cubicBezTo>
                <a:close/>
                <a:moveTo>
                  <a:pt x="5714" y="2416"/>
                </a:moveTo>
                <a:lnTo>
                  <a:pt x="5714" y="2416"/>
                </a:lnTo>
                <a:cubicBezTo>
                  <a:pt x="5709" y="2416"/>
                  <a:pt x="5706" y="2413"/>
                  <a:pt x="5706" y="2408"/>
                </a:cubicBezTo>
                <a:cubicBezTo>
                  <a:pt x="5706" y="2404"/>
                  <a:pt x="5709" y="2400"/>
                  <a:pt x="5714" y="2400"/>
                </a:cubicBezTo>
                <a:cubicBezTo>
                  <a:pt x="5718" y="2400"/>
                  <a:pt x="5722" y="2404"/>
                  <a:pt x="5722" y="2408"/>
                </a:cubicBezTo>
                <a:cubicBezTo>
                  <a:pt x="5722" y="2413"/>
                  <a:pt x="5718" y="2416"/>
                  <a:pt x="5714" y="2416"/>
                </a:cubicBezTo>
                <a:close/>
                <a:moveTo>
                  <a:pt x="5682" y="2416"/>
                </a:moveTo>
                <a:lnTo>
                  <a:pt x="5682" y="2416"/>
                </a:lnTo>
                <a:cubicBezTo>
                  <a:pt x="5677" y="2416"/>
                  <a:pt x="5674" y="2413"/>
                  <a:pt x="5674" y="2408"/>
                </a:cubicBezTo>
                <a:cubicBezTo>
                  <a:pt x="5674" y="2404"/>
                  <a:pt x="5677" y="2400"/>
                  <a:pt x="5682" y="2400"/>
                </a:cubicBezTo>
                <a:cubicBezTo>
                  <a:pt x="5686" y="2400"/>
                  <a:pt x="5690" y="2404"/>
                  <a:pt x="5690" y="2408"/>
                </a:cubicBezTo>
                <a:cubicBezTo>
                  <a:pt x="5690" y="2413"/>
                  <a:pt x="5686" y="2416"/>
                  <a:pt x="5682" y="2416"/>
                </a:cubicBezTo>
                <a:close/>
                <a:moveTo>
                  <a:pt x="5650" y="2416"/>
                </a:moveTo>
                <a:lnTo>
                  <a:pt x="5650" y="2416"/>
                </a:lnTo>
                <a:cubicBezTo>
                  <a:pt x="5645" y="2416"/>
                  <a:pt x="5642" y="2413"/>
                  <a:pt x="5642" y="2408"/>
                </a:cubicBezTo>
                <a:cubicBezTo>
                  <a:pt x="5642" y="2404"/>
                  <a:pt x="5645" y="2400"/>
                  <a:pt x="5650" y="2400"/>
                </a:cubicBezTo>
                <a:cubicBezTo>
                  <a:pt x="5654" y="2400"/>
                  <a:pt x="5658" y="2404"/>
                  <a:pt x="5658" y="2408"/>
                </a:cubicBezTo>
                <a:cubicBezTo>
                  <a:pt x="5658" y="2413"/>
                  <a:pt x="5654" y="2416"/>
                  <a:pt x="5650" y="2416"/>
                </a:cubicBezTo>
                <a:close/>
                <a:moveTo>
                  <a:pt x="5618" y="2416"/>
                </a:moveTo>
                <a:lnTo>
                  <a:pt x="5618" y="2416"/>
                </a:lnTo>
                <a:cubicBezTo>
                  <a:pt x="5613" y="2416"/>
                  <a:pt x="5610" y="2413"/>
                  <a:pt x="5610" y="2408"/>
                </a:cubicBezTo>
                <a:cubicBezTo>
                  <a:pt x="5610" y="2404"/>
                  <a:pt x="5613" y="2400"/>
                  <a:pt x="5618" y="2400"/>
                </a:cubicBezTo>
                <a:cubicBezTo>
                  <a:pt x="5622" y="2400"/>
                  <a:pt x="5626" y="2404"/>
                  <a:pt x="5626" y="2408"/>
                </a:cubicBezTo>
                <a:cubicBezTo>
                  <a:pt x="5626" y="2413"/>
                  <a:pt x="5622" y="2416"/>
                  <a:pt x="5618" y="2416"/>
                </a:cubicBezTo>
                <a:close/>
                <a:moveTo>
                  <a:pt x="5586" y="2416"/>
                </a:moveTo>
                <a:lnTo>
                  <a:pt x="5586" y="2416"/>
                </a:lnTo>
                <a:cubicBezTo>
                  <a:pt x="5581" y="2416"/>
                  <a:pt x="5578" y="2413"/>
                  <a:pt x="5578" y="2408"/>
                </a:cubicBezTo>
                <a:cubicBezTo>
                  <a:pt x="5578" y="2404"/>
                  <a:pt x="5581" y="2400"/>
                  <a:pt x="5586" y="2400"/>
                </a:cubicBezTo>
                <a:cubicBezTo>
                  <a:pt x="5590" y="2400"/>
                  <a:pt x="5594" y="2404"/>
                  <a:pt x="5594" y="2408"/>
                </a:cubicBezTo>
                <a:cubicBezTo>
                  <a:pt x="5594" y="2413"/>
                  <a:pt x="5590" y="2416"/>
                  <a:pt x="5586" y="2416"/>
                </a:cubicBezTo>
                <a:close/>
                <a:moveTo>
                  <a:pt x="5554" y="2416"/>
                </a:moveTo>
                <a:lnTo>
                  <a:pt x="5554" y="2416"/>
                </a:lnTo>
                <a:cubicBezTo>
                  <a:pt x="5549" y="2416"/>
                  <a:pt x="5546" y="2413"/>
                  <a:pt x="5546" y="2408"/>
                </a:cubicBezTo>
                <a:cubicBezTo>
                  <a:pt x="5546" y="2404"/>
                  <a:pt x="5549" y="2400"/>
                  <a:pt x="5554" y="2400"/>
                </a:cubicBezTo>
                <a:cubicBezTo>
                  <a:pt x="5558" y="2400"/>
                  <a:pt x="5562" y="2404"/>
                  <a:pt x="5562" y="2408"/>
                </a:cubicBezTo>
                <a:cubicBezTo>
                  <a:pt x="5562" y="2413"/>
                  <a:pt x="5558" y="2416"/>
                  <a:pt x="5554" y="2416"/>
                </a:cubicBezTo>
                <a:close/>
                <a:moveTo>
                  <a:pt x="5522" y="2416"/>
                </a:moveTo>
                <a:lnTo>
                  <a:pt x="5522" y="2416"/>
                </a:lnTo>
                <a:cubicBezTo>
                  <a:pt x="5517" y="2416"/>
                  <a:pt x="5514" y="2413"/>
                  <a:pt x="5514" y="2408"/>
                </a:cubicBezTo>
                <a:cubicBezTo>
                  <a:pt x="5514" y="2404"/>
                  <a:pt x="5517" y="2400"/>
                  <a:pt x="5522" y="2400"/>
                </a:cubicBezTo>
                <a:cubicBezTo>
                  <a:pt x="5526" y="2400"/>
                  <a:pt x="5530" y="2404"/>
                  <a:pt x="5530" y="2408"/>
                </a:cubicBezTo>
                <a:cubicBezTo>
                  <a:pt x="5530" y="2413"/>
                  <a:pt x="5526" y="2416"/>
                  <a:pt x="5522" y="2416"/>
                </a:cubicBezTo>
                <a:close/>
                <a:moveTo>
                  <a:pt x="5490" y="2416"/>
                </a:moveTo>
                <a:lnTo>
                  <a:pt x="5490" y="2416"/>
                </a:lnTo>
                <a:cubicBezTo>
                  <a:pt x="5485" y="2416"/>
                  <a:pt x="5482" y="2413"/>
                  <a:pt x="5482" y="2408"/>
                </a:cubicBezTo>
                <a:cubicBezTo>
                  <a:pt x="5482" y="2404"/>
                  <a:pt x="5485" y="2400"/>
                  <a:pt x="5490" y="2400"/>
                </a:cubicBezTo>
                <a:cubicBezTo>
                  <a:pt x="5494" y="2400"/>
                  <a:pt x="5498" y="2404"/>
                  <a:pt x="5498" y="2408"/>
                </a:cubicBezTo>
                <a:cubicBezTo>
                  <a:pt x="5498" y="2413"/>
                  <a:pt x="5494" y="2416"/>
                  <a:pt x="5490" y="2416"/>
                </a:cubicBezTo>
                <a:close/>
                <a:moveTo>
                  <a:pt x="5458" y="2416"/>
                </a:moveTo>
                <a:lnTo>
                  <a:pt x="5457" y="2416"/>
                </a:lnTo>
                <a:cubicBezTo>
                  <a:pt x="5453" y="2416"/>
                  <a:pt x="5449" y="2413"/>
                  <a:pt x="5449" y="2408"/>
                </a:cubicBezTo>
                <a:cubicBezTo>
                  <a:pt x="5449" y="2404"/>
                  <a:pt x="5453" y="2400"/>
                  <a:pt x="5457" y="2400"/>
                </a:cubicBezTo>
                <a:lnTo>
                  <a:pt x="5458" y="2400"/>
                </a:lnTo>
                <a:cubicBezTo>
                  <a:pt x="5462" y="2400"/>
                  <a:pt x="5466" y="2404"/>
                  <a:pt x="5466" y="2408"/>
                </a:cubicBezTo>
                <a:cubicBezTo>
                  <a:pt x="5466" y="2413"/>
                  <a:pt x="5462" y="2416"/>
                  <a:pt x="5458" y="2416"/>
                </a:cubicBezTo>
                <a:close/>
                <a:moveTo>
                  <a:pt x="5425" y="2416"/>
                </a:moveTo>
                <a:lnTo>
                  <a:pt x="5425" y="2416"/>
                </a:lnTo>
                <a:cubicBezTo>
                  <a:pt x="5421" y="2416"/>
                  <a:pt x="5417" y="2413"/>
                  <a:pt x="5417" y="2408"/>
                </a:cubicBezTo>
                <a:cubicBezTo>
                  <a:pt x="5417" y="2404"/>
                  <a:pt x="5421" y="2400"/>
                  <a:pt x="5425" y="2400"/>
                </a:cubicBezTo>
                <a:cubicBezTo>
                  <a:pt x="5430" y="2400"/>
                  <a:pt x="5433" y="2404"/>
                  <a:pt x="5433" y="2408"/>
                </a:cubicBezTo>
                <a:cubicBezTo>
                  <a:pt x="5433" y="2413"/>
                  <a:pt x="5430" y="2416"/>
                  <a:pt x="5425" y="2416"/>
                </a:cubicBezTo>
                <a:close/>
                <a:moveTo>
                  <a:pt x="5393" y="2416"/>
                </a:moveTo>
                <a:lnTo>
                  <a:pt x="5393" y="2416"/>
                </a:lnTo>
                <a:cubicBezTo>
                  <a:pt x="5389" y="2416"/>
                  <a:pt x="5385" y="2413"/>
                  <a:pt x="5385" y="2408"/>
                </a:cubicBezTo>
                <a:cubicBezTo>
                  <a:pt x="5385" y="2404"/>
                  <a:pt x="5389" y="2400"/>
                  <a:pt x="5393" y="2400"/>
                </a:cubicBezTo>
                <a:cubicBezTo>
                  <a:pt x="5398" y="2400"/>
                  <a:pt x="5401" y="2404"/>
                  <a:pt x="5401" y="2408"/>
                </a:cubicBezTo>
                <a:cubicBezTo>
                  <a:pt x="5401" y="2413"/>
                  <a:pt x="5398" y="2416"/>
                  <a:pt x="5393" y="2416"/>
                </a:cubicBezTo>
                <a:close/>
                <a:moveTo>
                  <a:pt x="5361" y="2416"/>
                </a:moveTo>
                <a:lnTo>
                  <a:pt x="5361" y="2416"/>
                </a:lnTo>
                <a:cubicBezTo>
                  <a:pt x="5357" y="2416"/>
                  <a:pt x="5353" y="2413"/>
                  <a:pt x="5353" y="2408"/>
                </a:cubicBezTo>
                <a:cubicBezTo>
                  <a:pt x="5353" y="2404"/>
                  <a:pt x="5357" y="2400"/>
                  <a:pt x="5361" y="2400"/>
                </a:cubicBezTo>
                <a:cubicBezTo>
                  <a:pt x="5366" y="2400"/>
                  <a:pt x="5369" y="2404"/>
                  <a:pt x="5369" y="2408"/>
                </a:cubicBezTo>
                <a:cubicBezTo>
                  <a:pt x="5369" y="2413"/>
                  <a:pt x="5366" y="2416"/>
                  <a:pt x="5361" y="2416"/>
                </a:cubicBezTo>
                <a:close/>
                <a:moveTo>
                  <a:pt x="5329" y="2416"/>
                </a:moveTo>
                <a:lnTo>
                  <a:pt x="5329" y="2416"/>
                </a:lnTo>
                <a:cubicBezTo>
                  <a:pt x="5325" y="2416"/>
                  <a:pt x="5321" y="2413"/>
                  <a:pt x="5321" y="2408"/>
                </a:cubicBezTo>
                <a:cubicBezTo>
                  <a:pt x="5321" y="2404"/>
                  <a:pt x="5325" y="2400"/>
                  <a:pt x="5329" y="2400"/>
                </a:cubicBezTo>
                <a:cubicBezTo>
                  <a:pt x="5334" y="2400"/>
                  <a:pt x="5337" y="2404"/>
                  <a:pt x="5337" y="2408"/>
                </a:cubicBezTo>
                <a:cubicBezTo>
                  <a:pt x="5337" y="2413"/>
                  <a:pt x="5334" y="2416"/>
                  <a:pt x="5329" y="2416"/>
                </a:cubicBezTo>
                <a:close/>
                <a:moveTo>
                  <a:pt x="5297" y="2416"/>
                </a:moveTo>
                <a:lnTo>
                  <a:pt x="5297" y="2416"/>
                </a:lnTo>
                <a:cubicBezTo>
                  <a:pt x="5293" y="2416"/>
                  <a:pt x="5289" y="2413"/>
                  <a:pt x="5289" y="2408"/>
                </a:cubicBezTo>
                <a:cubicBezTo>
                  <a:pt x="5289" y="2404"/>
                  <a:pt x="5293" y="2400"/>
                  <a:pt x="5297" y="2400"/>
                </a:cubicBezTo>
                <a:cubicBezTo>
                  <a:pt x="5302" y="2400"/>
                  <a:pt x="5305" y="2404"/>
                  <a:pt x="5305" y="2408"/>
                </a:cubicBezTo>
                <a:cubicBezTo>
                  <a:pt x="5305" y="2413"/>
                  <a:pt x="5302" y="2416"/>
                  <a:pt x="5297" y="2416"/>
                </a:cubicBezTo>
                <a:close/>
                <a:moveTo>
                  <a:pt x="5265" y="2416"/>
                </a:moveTo>
                <a:lnTo>
                  <a:pt x="5265" y="2416"/>
                </a:lnTo>
                <a:cubicBezTo>
                  <a:pt x="5261" y="2416"/>
                  <a:pt x="5257" y="2413"/>
                  <a:pt x="5257" y="2408"/>
                </a:cubicBezTo>
                <a:cubicBezTo>
                  <a:pt x="5257" y="2404"/>
                  <a:pt x="5261" y="2400"/>
                  <a:pt x="5265" y="2400"/>
                </a:cubicBezTo>
                <a:cubicBezTo>
                  <a:pt x="5270" y="2400"/>
                  <a:pt x="5273" y="2404"/>
                  <a:pt x="5273" y="2408"/>
                </a:cubicBezTo>
                <a:cubicBezTo>
                  <a:pt x="5273" y="2413"/>
                  <a:pt x="5270" y="2416"/>
                  <a:pt x="5265" y="2416"/>
                </a:cubicBezTo>
                <a:close/>
                <a:moveTo>
                  <a:pt x="5233" y="2416"/>
                </a:moveTo>
                <a:lnTo>
                  <a:pt x="5233" y="2416"/>
                </a:lnTo>
                <a:cubicBezTo>
                  <a:pt x="5229" y="2416"/>
                  <a:pt x="5225" y="2413"/>
                  <a:pt x="5225" y="2408"/>
                </a:cubicBezTo>
                <a:cubicBezTo>
                  <a:pt x="5225" y="2404"/>
                  <a:pt x="5229" y="2400"/>
                  <a:pt x="5233" y="2400"/>
                </a:cubicBezTo>
                <a:cubicBezTo>
                  <a:pt x="5238" y="2400"/>
                  <a:pt x="5241" y="2404"/>
                  <a:pt x="5241" y="2408"/>
                </a:cubicBezTo>
                <a:cubicBezTo>
                  <a:pt x="5241" y="2413"/>
                  <a:pt x="5238" y="2416"/>
                  <a:pt x="5233" y="2416"/>
                </a:cubicBezTo>
                <a:close/>
                <a:moveTo>
                  <a:pt x="5201" y="2416"/>
                </a:moveTo>
                <a:lnTo>
                  <a:pt x="5201" y="2416"/>
                </a:lnTo>
                <a:cubicBezTo>
                  <a:pt x="5197" y="2416"/>
                  <a:pt x="5193" y="2413"/>
                  <a:pt x="5193" y="2408"/>
                </a:cubicBezTo>
                <a:cubicBezTo>
                  <a:pt x="5193" y="2404"/>
                  <a:pt x="5197" y="2400"/>
                  <a:pt x="5201" y="2400"/>
                </a:cubicBezTo>
                <a:cubicBezTo>
                  <a:pt x="5206" y="2400"/>
                  <a:pt x="5209" y="2404"/>
                  <a:pt x="5209" y="2408"/>
                </a:cubicBezTo>
                <a:cubicBezTo>
                  <a:pt x="5209" y="2413"/>
                  <a:pt x="5206" y="2416"/>
                  <a:pt x="5201" y="2416"/>
                </a:cubicBezTo>
                <a:close/>
                <a:moveTo>
                  <a:pt x="5169" y="2416"/>
                </a:moveTo>
                <a:lnTo>
                  <a:pt x="5169" y="2416"/>
                </a:lnTo>
                <a:cubicBezTo>
                  <a:pt x="5165" y="2416"/>
                  <a:pt x="5161" y="2413"/>
                  <a:pt x="5161" y="2408"/>
                </a:cubicBezTo>
                <a:cubicBezTo>
                  <a:pt x="5161" y="2404"/>
                  <a:pt x="5165" y="2400"/>
                  <a:pt x="5169" y="2400"/>
                </a:cubicBezTo>
                <a:cubicBezTo>
                  <a:pt x="5174" y="2400"/>
                  <a:pt x="5177" y="2404"/>
                  <a:pt x="5177" y="2408"/>
                </a:cubicBezTo>
                <a:cubicBezTo>
                  <a:pt x="5177" y="2413"/>
                  <a:pt x="5174" y="2416"/>
                  <a:pt x="5169" y="2416"/>
                </a:cubicBezTo>
                <a:close/>
                <a:moveTo>
                  <a:pt x="5137" y="2416"/>
                </a:moveTo>
                <a:lnTo>
                  <a:pt x="5137" y="2416"/>
                </a:lnTo>
                <a:cubicBezTo>
                  <a:pt x="5133" y="2416"/>
                  <a:pt x="5129" y="2413"/>
                  <a:pt x="5129" y="2408"/>
                </a:cubicBezTo>
                <a:cubicBezTo>
                  <a:pt x="5129" y="2404"/>
                  <a:pt x="5133" y="2400"/>
                  <a:pt x="5137" y="2400"/>
                </a:cubicBezTo>
                <a:cubicBezTo>
                  <a:pt x="5142" y="2400"/>
                  <a:pt x="5145" y="2404"/>
                  <a:pt x="5145" y="2408"/>
                </a:cubicBezTo>
                <a:cubicBezTo>
                  <a:pt x="5145" y="2413"/>
                  <a:pt x="5142" y="2416"/>
                  <a:pt x="5137" y="2416"/>
                </a:cubicBezTo>
                <a:close/>
                <a:moveTo>
                  <a:pt x="5105" y="2416"/>
                </a:moveTo>
                <a:lnTo>
                  <a:pt x="5105" y="2416"/>
                </a:lnTo>
                <a:cubicBezTo>
                  <a:pt x="5101" y="2416"/>
                  <a:pt x="5097" y="2413"/>
                  <a:pt x="5097" y="2408"/>
                </a:cubicBezTo>
                <a:cubicBezTo>
                  <a:pt x="5097" y="2404"/>
                  <a:pt x="5101" y="2400"/>
                  <a:pt x="5105" y="2400"/>
                </a:cubicBezTo>
                <a:cubicBezTo>
                  <a:pt x="5110" y="2400"/>
                  <a:pt x="5113" y="2404"/>
                  <a:pt x="5113" y="2408"/>
                </a:cubicBezTo>
                <a:cubicBezTo>
                  <a:pt x="5113" y="2413"/>
                  <a:pt x="5110" y="2416"/>
                  <a:pt x="5105" y="2416"/>
                </a:cubicBezTo>
                <a:close/>
                <a:moveTo>
                  <a:pt x="5073" y="2416"/>
                </a:moveTo>
                <a:lnTo>
                  <a:pt x="5073" y="2416"/>
                </a:lnTo>
                <a:cubicBezTo>
                  <a:pt x="5069" y="2416"/>
                  <a:pt x="5065" y="2413"/>
                  <a:pt x="5065" y="2408"/>
                </a:cubicBezTo>
                <a:cubicBezTo>
                  <a:pt x="5065" y="2404"/>
                  <a:pt x="5069" y="2400"/>
                  <a:pt x="5073" y="2400"/>
                </a:cubicBezTo>
                <a:cubicBezTo>
                  <a:pt x="5078" y="2400"/>
                  <a:pt x="5081" y="2404"/>
                  <a:pt x="5081" y="2408"/>
                </a:cubicBezTo>
                <a:cubicBezTo>
                  <a:pt x="5081" y="2413"/>
                  <a:pt x="5078" y="2416"/>
                  <a:pt x="5073" y="2416"/>
                </a:cubicBezTo>
                <a:close/>
                <a:moveTo>
                  <a:pt x="5041" y="2416"/>
                </a:moveTo>
                <a:lnTo>
                  <a:pt x="5041" y="2416"/>
                </a:lnTo>
                <a:cubicBezTo>
                  <a:pt x="5037" y="2416"/>
                  <a:pt x="5033" y="2413"/>
                  <a:pt x="5033" y="2408"/>
                </a:cubicBezTo>
                <a:cubicBezTo>
                  <a:pt x="5033" y="2404"/>
                  <a:pt x="5037" y="2400"/>
                  <a:pt x="5041" y="2400"/>
                </a:cubicBezTo>
                <a:cubicBezTo>
                  <a:pt x="5046" y="2400"/>
                  <a:pt x="5049" y="2404"/>
                  <a:pt x="5049" y="2408"/>
                </a:cubicBezTo>
                <a:cubicBezTo>
                  <a:pt x="5049" y="2413"/>
                  <a:pt x="5046" y="2416"/>
                  <a:pt x="5041" y="2416"/>
                </a:cubicBezTo>
                <a:close/>
                <a:moveTo>
                  <a:pt x="5009" y="2416"/>
                </a:moveTo>
                <a:lnTo>
                  <a:pt x="5009" y="2416"/>
                </a:lnTo>
                <a:cubicBezTo>
                  <a:pt x="5005" y="2416"/>
                  <a:pt x="5001" y="2413"/>
                  <a:pt x="5001" y="2408"/>
                </a:cubicBezTo>
                <a:cubicBezTo>
                  <a:pt x="5001" y="2404"/>
                  <a:pt x="5005" y="2400"/>
                  <a:pt x="5009" y="2400"/>
                </a:cubicBezTo>
                <a:cubicBezTo>
                  <a:pt x="5014" y="2400"/>
                  <a:pt x="5017" y="2404"/>
                  <a:pt x="5017" y="2408"/>
                </a:cubicBezTo>
                <a:cubicBezTo>
                  <a:pt x="5017" y="2413"/>
                  <a:pt x="5014" y="2416"/>
                  <a:pt x="5009" y="2416"/>
                </a:cubicBezTo>
                <a:close/>
                <a:moveTo>
                  <a:pt x="4977" y="2416"/>
                </a:moveTo>
                <a:lnTo>
                  <a:pt x="4977" y="2416"/>
                </a:lnTo>
                <a:cubicBezTo>
                  <a:pt x="4973" y="2416"/>
                  <a:pt x="4969" y="2413"/>
                  <a:pt x="4969" y="2408"/>
                </a:cubicBezTo>
                <a:cubicBezTo>
                  <a:pt x="4969" y="2404"/>
                  <a:pt x="4973" y="2400"/>
                  <a:pt x="4977" y="2400"/>
                </a:cubicBezTo>
                <a:cubicBezTo>
                  <a:pt x="4982" y="2400"/>
                  <a:pt x="4985" y="2404"/>
                  <a:pt x="4985" y="2408"/>
                </a:cubicBezTo>
                <a:cubicBezTo>
                  <a:pt x="4985" y="2413"/>
                  <a:pt x="4982" y="2416"/>
                  <a:pt x="4977" y="2416"/>
                </a:cubicBezTo>
                <a:close/>
                <a:moveTo>
                  <a:pt x="4945" y="2416"/>
                </a:moveTo>
                <a:lnTo>
                  <a:pt x="4945" y="2416"/>
                </a:lnTo>
                <a:cubicBezTo>
                  <a:pt x="4941" y="2416"/>
                  <a:pt x="4937" y="2413"/>
                  <a:pt x="4937" y="2408"/>
                </a:cubicBezTo>
                <a:cubicBezTo>
                  <a:pt x="4937" y="2404"/>
                  <a:pt x="4941" y="2400"/>
                  <a:pt x="4945" y="2400"/>
                </a:cubicBezTo>
                <a:cubicBezTo>
                  <a:pt x="4950" y="2400"/>
                  <a:pt x="4953" y="2404"/>
                  <a:pt x="4953" y="2408"/>
                </a:cubicBezTo>
                <a:cubicBezTo>
                  <a:pt x="4953" y="2413"/>
                  <a:pt x="4950" y="2416"/>
                  <a:pt x="4945" y="2416"/>
                </a:cubicBezTo>
                <a:close/>
                <a:moveTo>
                  <a:pt x="4913" y="2416"/>
                </a:moveTo>
                <a:lnTo>
                  <a:pt x="4913" y="2416"/>
                </a:lnTo>
                <a:cubicBezTo>
                  <a:pt x="4909" y="2416"/>
                  <a:pt x="4905" y="2413"/>
                  <a:pt x="4905" y="2408"/>
                </a:cubicBezTo>
                <a:cubicBezTo>
                  <a:pt x="4905" y="2404"/>
                  <a:pt x="4909" y="2400"/>
                  <a:pt x="4913" y="2400"/>
                </a:cubicBezTo>
                <a:cubicBezTo>
                  <a:pt x="4918" y="2400"/>
                  <a:pt x="4921" y="2404"/>
                  <a:pt x="4921" y="2408"/>
                </a:cubicBezTo>
                <a:cubicBezTo>
                  <a:pt x="4921" y="2413"/>
                  <a:pt x="4918" y="2416"/>
                  <a:pt x="4913" y="2416"/>
                </a:cubicBezTo>
                <a:close/>
                <a:moveTo>
                  <a:pt x="4881" y="2416"/>
                </a:moveTo>
                <a:lnTo>
                  <a:pt x="4881" y="2416"/>
                </a:lnTo>
                <a:cubicBezTo>
                  <a:pt x="4877" y="2416"/>
                  <a:pt x="4873" y="2413"/>
                  <a:pt x="4873" y="2408"/>
                </a:cubicBezTo>
                <a:cubicBezTo>
                  <a:pt x="4873" y="2404"/>
                  <a:pt x="4877" y="2400"/>
                  <a:pt x="4881" y="2400"/>
                </a:cubicBezTo>
                <a:cubicBezTo>
                  <a:pt x="4886" y="2400"/>
                  <a:pt x="4889" y="2404"/>
                  <a:pt x="4889" y="2408"/>
                </a:cubicBezTo>
                <a:cubicBezTo>
                  <a:pt x="4889" y="2413"/>
                  <a:pt x="4886" y="2416"/>
                  <a:pt x="4881" y="2416"/>
                </a:cubicBezTo>
                <a:close/>
                <a:moveTo>
                  <a:pt x="4849" y="2416"/>
                </a:moveTo>
                <a:lnTo>
                  <a:pt x="4849" y="2416"/>
                </a:lnTo>
                <a:cubicBezTo>
                  <a:pt x="4845" y="2416"/>
                  <a:pt x="4841" y="2413"/>
                  <a:pt x="4841" y="2408"/>
                </a:cubicBezTo>
                <a:cubicBezTo>
                  <a:pt x="4841" y="2404"/>
                  <a:pt x="4845" y="2400"/>
                  <a:pt x="4849" y="2400"/>
                </a:cubicBezTo>
                <a:cubicBezTo>
                  <a:pt x="4854" y="2400"/>
                  <a:pt x="4857" y="2404"/>
                  <a:pt x="4857" y="2408"/>
                </a:cubicBezTo>
                <a:cubicBezTo>
                  <a:pt x="4857" y="2413"/>
                  <a:pt x="4854" y="2416"/>
                  <a:pt x="4849" y="2416"/>
                </a:cubicBezTo>
                <a:close/>
                <a:moveTo>
                  <a:pt x="4817" y="2416"/>
                </a:moveTo>
                <a:lnTo>
                  <a:pt x="4817" y="2416"/>
                </a:lnTo>
                <a:cubicBezTo>
                  <a:pt x="4813" y="2416"/>
                  <a:pt x="4809" y="2413"/>
                  <a:pt x="4809" y="2408"/>
                </a:cubicBezTo>
                <a:cubicBezTo>
                  <a:pt x="4809" y="2404"/>
                  <a:pt x="4813" y="2400"/>
                  <a:pt x="4817" y="2400"/>
                </a:cubicBezTo>
                <a:cubicBezTo>
                  <a:pt x="4822" y="2400"/>
                  <a:pt x="4825" y="2404"/>
                  <a:pt x="4825" y="2408"/>
                </a:cubicBezTo>
                <a:cubicBezTo>
                  <a:pt x="4825" y="2413"/>
                  <a:pt x="4822" y="2416"/>
                  <a:pt x="4817" y="2416"/>
                </a:cubicBezTo>
                <a:close/>
                <a:moveTo>
                  <a:pt x="4785" y="2416"/>
                </a:moveTo>
                <a:lnTo>
                  <a:pt x="4785" y="2416"/>
                </a:lnTo>
                <a:cubicBezTo>
                  <a:pt x="4781" y="2416"/>
                  <a:pt x="4777" y="2413"/>
                  <a:pt x="4777" y="2408"/>
                </a:cubicBezTo>
                <a:cubicBezTo>
                  <a:pt x="4777" y="2404"/>
                  <a:pt x="4781" y="2400"/>
                  <a:pt x="4785" y="2400"/>
                </a:cubicBezTo>
                <a:cubicBezTo>
                  <a:pt x="4790" y="2400"/>
                  <a:pt x="4793" y="2404"/>
                  <a:pt x="4793" y="2408"/>
                </a:cubicBezTo>
                <a:cubicBezTo>
                  <a:pt x="4793" y="2413"/>
                  <a:pt x="4790" y="2416"/>
                  <a:pt x="4785" y="2416"/>
                </a:cubicBezTo>
                <a:close/>
                <a:moveTo>
                  <a:pt x="4753" y="2416"/>
                </a:moveTo>
                <a:lnTo>
                  <a:pt x="4753" y="2416"/>
                </a:lnTo>
                <a:cubicBezTo>
                  <a:pt x="4749" y="2416"/>
                  <a:pt x="4745" y="2413"/>
                  <a:pt x="4745" y="2408"/>
                </a:cubicBezTo>
                <a:cubicBezTo>
                  <a:pt x="4745" y="2404"/>
                  <a:pt x="4749" y="2400"/>
                  <a:pt x="4753" y="2400"/>
                </a:cubicBezTo>
                <a:cubicBezTo>
                  <a:pt x="4758" y="2400"/>
                  <a:pt x="4761" y="2404"/>
                  <a:pt x="4761" y="2408"/>
                </a:cubicBezTo>
                <a:cubicBezTo>
                  <a:pt x="4761" y="2413"/>
                  <a:pt x="4758" y="2416"/>
                  <a:pt x="4753" y="2416"/>
                </a:cubicBezTo>
                <a:close/>
                <a:moveTo>
                  <a:pt x="4721" y="2416"/>
                </a:moveTo>
                <a:lnTo>
                  <a:pt x="4721" y="2416"/>
                </a:lnTo>
                <a:cubicBezTo>
                  <a:pt x="4717" y="2416"/>
                  <a:pt x="4713" y="2413"/>
                  <a:pt x="4713" y="2408"/>
                </a:cubicBezTo>
                <a:cubicBezTo>
                  <a:pt x="4713" y="2404"/>
                  <a:pt x="4717" y="2400"/>
                  <a:pt x="4721" y="2400"/>
                </a:cubicBezTo>
                <a:cubicBezTo>
                  <a:pt x="4726" y="2400"/>
                  <a:pt x="4729" y="2404"/>
                  <a:pt x="4729" y="2408"/>
                </a:cubicBezTo>
                <a:cubicBezTo>
                  <a:pt x="4729" y="2413"/>
                  <a:pt x="4726" y="2416"/>
                  <a:pt x="4721" y="2416"/>
                </a:cubicBezTo>
                <a:close/>
                <a:moveTo>
                  <a:pt x="4689" y="2416"/>
                </a:moveTo>
                <a:lnTo>
                  <a:pt x="4689" y="2416"/>
                </a:lnTo>
                <a:cubicBezTo>
                  <a:pt x="4685" y="2416"/>
                  <a:pt x="4681" y="2413"/>
                  <a:pt x="4681" y="2408"/>
                </a:cubicBezTo>
                <a:cubicBezTo>
                  <a:pt x="4681" y="2404"/>
                  <a:pt x="4685" y="2400"/>
                  <a:pt x="4689" y="2400"/>
                </a:cubicBezTo>
                <a:cubicBezTo>
                  <a:pt x="4694" y="2400"/>
                  <a:pt x="4697" y="2404"/>
                  <a:pt x="4697" y="2408"/>
                </a:cubicBezTo>
                <a:cubicBezTo>
                  <a:pt x="4697" y="2413"/>
                  <a:pt x="4694" y="2416"/>
                  <a:pt x="4689" y="2416"/>
                </a:cubicBezTo>
                <a:close/>
                <a:moveTo>
                  <a:pt x="4657" y="2416"/>
                </a:moveTo>
                <a:lnTo>
                  <a:pt x="4657" y="2416"/>
                </a:lnTo>
                <a:cubicBezTo>
                  <a:pt x="4653" y="2416"/>
                  <a:pt x="4649" y="2413"/>
                  <a:pt x="4649" y="2408"/>
                </a:cubicBezTo>
                <a:cubicBezTo>
                  <a:pt x="4649" y="2404"/>
                  <a:pt x="4653" y="2400"/>
                  <a:pt x="4657" y="2400"/>
                </a:cubicBezTo>
                <a:cubicBezTo>
                  <a:pt x="4662" y="2400"/>
                  <a:pt x="4665" y="2404"/>
                  <a:pt x="4665" y="2408"/>
                </a:cubicBezTo>
                <a:cubicBezTo>
                  <a:pt x="4665" y="2413"/>
                  <a:pt x="4662" y="2416"/>
                  <a:pt x="4657" y="2416"/>
                </a:cubicBezTo>
                <a:close/>
                <a:moveTo>
                  <a:pt x="4625" y="2416"/>
                </a:moveTo>
                <a:lnTo>
                  <a:pt x="4625" y="2416"/>
                </a:lnTo>
                <a:cubicBezTo>
                  <a:pt x="4621" y="2416"/>
                  <a:pt x="4617" y="2413"/>
                  <a:pt x="4617" y="2408"/>
                </a:cubicBezTo>
                <a:cubicBezTo>
                  <a:pt x="4617" y="2404"/>
                  <a:pt x="4621" y="2400"/>
                  <a:pt x="4625" y="2400"/>
                </a:cubicBezTo>
                <a:cubicBezTo>
                  <a:pt x="4630" y="2400"/>
                  <a:pt x="4633" y="2404"/>
                  <a:pt x="4633" y="2408"/>
                </a:cubicBezTo>
                <a:cubicBezTo>
                  <a:pt x="4633" y="2413"/>
                  <a:pt x="4630" y="2416"/>
                  <a:pt x="4625" y="2416"/>
                </a:cubicBezTo>
                <a:close/>
                <a:moveTo>
                  <a:pt x="4593" y="2416"/>
                </a:moveTo>
                <a:lnTo>
                  <a:pt x="4593" y="2416"/>
                </a:lnTo>
                <a:cubicBezTo>
                  <a:pt x="4589" y="2416"/>
                  <a:pt x="4585" y="2413"/>
                  <a:pt x="4585" y="2408"/>
                </a:cubicBezTo>
                <a:cubicBezTo>
                  <a:pt x="4585" y="2404"/>
                  <a:pt x="4589" y="2400"/>
                  <a:pt x="4593" y="2400"/>
                </a:cubicBezTo>
                <a:cubicBezTo>
                  <a:pt x="4597" y="2400"/>
                  <a:pt x="4601" y="2404"/>
                  <a:pt x="4601" y="2408"/>
                </a:cubicBezTo>
                <a:cubicBezTo>
                  <a:pt x="4601" y="2413"/>
                  <a:pt x="4597" y="2416"/>
                  <a:pt x="4593" y="2416"/>
                </a:cubicBezTo>
                <a:close/>
                <a:moveTo>
                  <a:pt x="4561" y="2416"/>
                </a:moveTo>
                <a:lnTo>
                  <a:pt x="4561" y="2416"/>
                </a:lnTo>
                <a:cubicBezTo>
                  <a:pt x="4557" y="2416"/>
                  <a:pt x="4553" y="2413"/>
                  <a:pt x="4553" y="2408"/>
                </a:cubicBezTo>
                <a:cubicBezTo>
                  <a:pt x="4553" y="2404"/>
                  <a:pt x="4557" y="2400"/>
                  <a:pt x="4561" y="2400"/>
                </a:cubicBezTo>
                <a:cubicBezTo>
                  <a:pt x="4565" y="2400"/>
                  <a:pt x="4569" y="2404"/>
                  <a:pt x="4569" y="2408"/>
                </a:cubicBezTo>
                <a:cubicBezTo>
                  <a:pt x="4569" y="2413"/>
                  <a:pt x="4565" y="2416"/>
                  <a:pt x="4561" y="2416"/>
                </a:cubicBezTo>
                <a:close/>
                <a:moveTo>
                  <a:pt x="4529" y="2416"/>
                </a:moveTo>
                <a:lnTo>
                  <a:pt x="4529" y="2416"/>
                </a:lnTo>
                <a:cubicBezTo>
                  <a:pt x="4525" y="2416"/>
                  <a:pt x="4521" y="2413"/>
                  <a:pt x="4521" y="2408"/>
                </a:cubicBezTo>
                <a:cubicBezTo>
                  <a:pt x="4521" y="2404"/>
                  <a:pt x="4525" y="2400"/>
                  <a:pt x="4529" y="2400"/>
                </a:cubicBezTo>
                <a:cubicBezTo>
                  <a:pt x="4533" y="2400"/>
                  <a:pt x="4537" y="2404"/>
                  <a:pt x="4537" y="2408"/>
                </a:cubicBezTo>
                <a:cubicBezTo>
                  <a:pt x="4537" y="2413"/>
                  <a:pt x="4533" y="2416"/>
                  <a:pt x="4529" y="2416"/>
                </a:cubicBezTo>
                <a:close/>
                <a:moveTo>
                  <a:pt x="4497" y="2416"/>
                </a:moveTo>
                <a:lnTo>
                  <a:pt x="4497" y="2416"/>
                </a:lnTo>
                <a:cubicBezTo>
                  <a:pt x="4493" y="2416"/>
                  <a:pt x="4489" y="2413"/>
                  <a:pt x="4489" y="2408"/>
                </a:cubicBezTo>
                <a:cubicBezTo>
                  <a:pt x="4489" y="2404"/>
                  <a:pt x="4493" y="2400"/>
                  <a:pt x="4497" y="2400"/>
                </a:cubicBezTo>
                <a:cubicBezTo>
                  <a:pt x="4501" y="2400"/>
                  <a:pt x="4505" y="2404"/>
                  <a:pt x="4505" y="2408"/>
                </a:cubicBezTo>
                <a:cubicBezTo>
                  <a:pt x="4505" y="2413"/>
                  <a:pt x="4501" y="2416"/>
                  <a:pt x="4497" y="2416"/>
                </a:cubicBezTo>
                <a:close/>
                <a:moveTo>
                  <a:pt x="4465" y="2416"/>
                </a:moveTo>
                <a:lnTo>
                  <a:pt x="4465" y="2416"/>
                </a:lnTo>
                <a:cubicBezTo>
                  <a:pt x="4461" y="2416"/>
                  <a:pt x="4457" y="2413"/>
                  <a:pt x="4457" y="2408"/>
                </a:cubicBezTo>
                <a:cubicBezTo>
                  <a:pt x="4457" y="2404"/>
                  <a:pt x="4461" y="2400"/>
                  <a:pt x="4465" y="2400"/>
                </a:cubicBezTo>
                <a:cubicBezTo>
                  <a:pt x="4469" y="2400"/>
                  <a:pt x="4473" y="2404"/>
                  <a:pt x="4473" y="2408"/>
                </a:cubicBezTo>
                <a:cubicBezTo>
                  <a:pt x="4473" y="2413"/>
                  <a:pt x="4469" y="2416"/>
                  <a:pt x="4465" y="2416"/>
                </a:cubicBezTo>
                <a:close/>
                <a:moveTo>
                  <a:pt x="4433" y="2416"/>
                </a:moveTo>
                <a:lnTo>
                  <a:pt x="4433" y="2416"/>
                </a:lnTo>
                <a:cubicBezTo>
                  <a:pt x="4429" y="2416"/>
                  <a:pt x="4425" y="2413"/>
                  <a:pt x="4425" y="2408"/>
                </a:cubicBezTo>
                <a:cubicBezTo>
                  <a:pt x="4425" y="2404"/>
                  <a:pt x="4429" y="2400"/>
                  <a:pt x="4433" y="2400"/>
                </a:cubicBezTo>
                <a:cubicBezTo>
                  <a:pt x="4437" y="2400"/>
                  <a:pt x="4441" y="2404"/>
                  <a:pt x="4441" y="2408"/>
                </a:cubicBezTo>
                <a:cubicBezTo>
                  <a:pt x="4441" y="2413"/>
                  <a:pt x="4437" y="2416"/>
                  <a:pt x="4433" y="2416"/>
                </a:cubicBezTo>
                <a:close/>
                <a:moveTo>
                  <a:pt x="4401" y="2416"/>
                </a:moveTo>
                <a:lnTo>
                  <a:pt x="4401" y="2416"/>
                </a:lnTo>
                <a:cubicBezTo>
                  <a:pt x="4397" y="2416"/>
                  <a:pt x="4393" y="2413"/>
                  <a:pt x="4393" y="2408"/>
                </a:cubicBezTo>
                <a:cubicBezTo>
                  <a:pt x="4393" y="2404"/>
                  <a:pt x="4397" y="2400"/>
                  <a:pt x="4401" y="2400"/>
                </a:cubicBezTo>
                <a:cubicBezTo>
                  <a:pt x="4405" y="2400"/>
                  <a:pt x="4409" y="2404"/>
                  <a:pt x="4409" y="2408"/>
                </a:cubicBezTo>
                <a:cubicBezTo>
                  <a:pt x="4409" y="2413"/>
                  <a:pt x="4405" y="2416"/>
                  <a:pt x="4401" y="2416"/>
                </a:cubicBezTo>
                <a:close/>
                <a:moveTo>
                  <a:pt x="4369" y="2416"/>
                </a:moveTo>
                <a:lnTo>
                  <a:pt x="4369" y="2416"/>
                </a:lnTo>
                <a:cubicBezTo>
                  <a:pt x="4365" y="2416"/>
                  <a:pt x="4361" y="2413"/>
                  <a:pt x="4361" y="2408"/>
                </a:cubicBezTo>
                <a:cubicBezTo>
                  <a:pt x="4361" y="2404"/>
                  <a:pt x="4365" y="2400"/>
                  <a:pt x="4369" y="2400"/>
                </a:cubicBezTo>
                <a:cubicBezTo>
                  <a:pt x="4373" y="2400"/>
                  <a:pt x="4377" y="2404"/>
                  <a:pt x="4377" y="2408"/>
                </a:cubicBezTo>
                <a:cubicBezTo>
                  <a:pt x="4377" y="2413"/>
                  <a:pt x="4373" y="2416"/>
                  <a:pt x="4369" y="2416"/>
                </a:cubicBezTo>
                <a:close/>
                <a:moveTo>
                  <a:pt x="4337" y="2416"/>
                </a:moveTo>
                <a:lnTo>
                  <a:pt x="4337" y="2416"/>
                </a:lnTo>
                <a:cubicBezTo>
                  <a:pt x="4333" y="2416"/>
                  <a:pt x="4329" y="2413"/>
                  <a:pt x="4329" y="2408"/>
                </a:cubicBezTo>
                <a:cubicBezTo>
                  <a:pt x="4329" y="2404"/>
                  <a:pt x="4333" y="2400"/>
                  <a:pt x="4337" y="2400"/>
                </a:cubicBezTo>
                <a:cubicBezTo>
                  <a:pt x="4341" y="2400"/>
                  <a:pt x="4345" y="2404"/>
                  <a:pt x="4345" y="2408"/>
                </a:cubicBezTo>
                <a:cubicBezTo>
                  <a:pt x="4345" y="2413"/>
                  <a:pt x="4341" y="2416"/>
                  <a:pt x="4337" y="2416"/>
                </a:cubicBezTo>
                <a:close/>
                <a:moveTo>
                  <a:pt x="4305" y="2416"/>
                </a:moveTo>
                <a:lnTo>
                  <a:pt x="4305" y="2416"/>
                </a:lnTo>
                <a:cubicBezTo>
                  <a:pt x="4301" y="2416"/>
                  <a:pt x="4297" y="2413"/>
                  <a:pt x="4297" y="2408"/>
                </a:cubicBezTo>
                <a:cubicBezTo>
                  <a:pt x="4297" y="2404"/>
                  <a:pt x="4301" y="2400"/>
                  <a:pt x="4305" y="2400"/>
                </a:cubicBezTo>
                <a:cubicBezTo>
                  <a:pt x="4309" y="2400"/>
                  <a:pt x="4313" y="2404"/>
                  <a:pt x="4313" y="2408"/>
                </a:cubicBezTo>
                <a:cubicBezTo>
                  <a:pt x="4313" y="2413"/>
                  <a:pt x="4309" y="2416"/>
                  <a:pt x="4305" y="2416"/>
                </a:cubicBezTo>
                <a:close/>
                <a:moveTo>
                  <a:pt x="4273" y="2416"/>
                </a:moveTo>
                <a:lnTo>
                  <a:pt x="4273" y="2416"/>
                </a:lnTo>
                <a:cubicBezTo>
                  <a:pt x="4268" y="2416"/>
                  <a:pt x="4265" y="2413"/>
                  <a:pt x="4265" y="2408"/>
                </a:cubicBezTo>
                <a:cubicBezTo>
                  <a:pt x="4265" y="2404"/>
                  <a:pt x="4268" y="2400"/>
                  <a:pt x="4273" y="2400"/>
                </a:cubicBezTo>
                <a:cubicBezTo>
                  <a:pt x="4277" y="2400"/>
                  <a:pt x="4281" y="2404"/>
                  <a:pt x="4281" y="2408"/>
                </a:cubicBezTo>
                <a:cubicBezTo>
                  <a:pt x="4281" y="2413"/>
                  <a:pt x="4277" y="2416"/>
                  <a:pt x="4273" y="2416"/>
                </a:cubicBezTo>
                <a:close/>
                <a:moveTo>
                  <a:pt x="4241" y="2416"/>
                </a:moveTo>
                <a:lnTo>
                  <a:pt x="4241" y="2416"/>
                </a:lnTo>
                <a:cubicBezTo>
                  <a:pt x="4236" y="2416"/>
                  <a:pt x="4233" y="2413"/>
                  <a:pt x="4233" y="2408"/>
                </a:cubicBezTo>
                <a:cubicBezTo>
                  <a:pt x="4233" y="2404"/>
                  <a:pt x="4236" y="2400"/>
                  <a:pt x="4241" y="2400"/>
                </a:cubicBezTo>
                <a:cubicBezTo>
                  <a:pt x="4245" y="2400"/>
                  <a:pt x="4249" y="2404"/>
                  <a:pt x="4249" y="2408"/>
                </a:cubicBezTo>
                <a:cubicBezTo>
                  <a:pt x="4249" y="2413"/>
                  <a:pt x="4245" y="2416"/>
                  <a:pt x="4241" y="2416"/>
                </a:cubicBezTo>
                <a:close/>
                <a:moveTo>
                  <a:pt x="4209" y="2416"/>
                </a:moveTo>
                <a:lnTo>
                  <a:pt x="4209" y="2416"/>
                </a:lnTo>
                <a:cubicBezTo>
                  <a:pt x="4204" y="2416"/>
                  <a:pt x="4201" y="2413"/>
                  <a:pt x="4201" y="2408"/>
                </a:cubicBezTo>
                <a:cubicBezTo>
                  <a:pt x="4201" y="2404"/>
                  <a:pt x="4204" y="2400"/>
                  <a:pt x="4209" y="2400"/>
                </a:cubicBezTo>
                <a:cubicBezTo>
                  <a:pt x="4213" y="2400"/>
                  <a:pt x="4217" y="2404"/>
                  <a:pt x="4217" y="2408"/>
                </a:cubicBezTo>
                <a:cubicBezTo>
                  <a:pt x="4217" y="2413"/>
                  <a:pt x="4213" y="2416"/>
                  <a:pt x="4209" y="2416"/>
                </a:cubicBezTo>
                <a:close/>
                <a:moveTo>
                  <a:pt x="4177" y="2416"/>
                </a:moveTo>
                <a:lnTo>
                  <a:pt x="4177" y="2416"/>
                </a:lnTo>
                <a:cubicBezTo>
                  <a:pt x="4172" y="2416"/>
                  <a:pt x="4169" y="2413"/>
                  <a:pt x="4169" y="2408"/>
                </a:cubicBezTo>
                <a:cubicBezTo>
                  <a:pt x="4169" y="2404"/>
                  <a:pt x="4172" y="2400"/>
                  <a:pt x="4177" y="2400"/>
                </a:cubicBezTo>
                <a:cubicBezTo>
                  <a:pt x="4181" y="2400"/>
                  <a:pt x="4185" y="2404"/>
                  <a:pt x="4185" y="2408"/>
                </a:cubicBezTo>
                <a:cubicBezTo>
                  <a:pt x="4185" y="2413"/>
                  <a:pt x="4181" y="2416"/>
                  <a:pt x="4177" y="2416"/>
                </a:cubicBezTo>
                <a:close/>
                <a:moveTo>
                  <a:pt x="4145" y="2416"/>
                </a:moveTo>
                <a:lnTo>
                  <a:pt x="4145" y="2416"/>
                </a:lnTo>
                <a:cubicBezTo>
                  <a:pt x="4140" y="2416"/>
                  <a:pt x="4137" y="2413"/>
                  <a:pt x="4137" y="2408"/>
                </a:cubicBezTo>
                <a:cubicBezTo>
                  <a:pt x="4137" y="2404"/>
                  <a:pt x="4140" y="2400"/>
                  <a:pt x="4145" y="2400"/>
                </a:cubicBezTo>
                <a:cubicBezTo>
                  <a:pt x="4149" y="2400"/>
                  <a:pt x="4153" y="2404"/>
                  <a:pt x="4153" y="2408"/>
                </a:cubicBezTo>
                <a:cubicBezTo>
                  <a:pt x="4153" y="2413"/>
                  <a:pt x="4149" y="2416"/>
                  <a:pt x="4145" y="2416"/>
                </a:cubicBezTo>
                <a:close/>
                <a:moveTo>
                  <a:pt x="4113" y="2416"/>
                </a:moveTo>
                <a:lnTo>
                  <a:pt x="4113" y="2416"/>
                </a:lnTo>
                <a:cubicBezTo>
                  <a:pt x="4108" y="2416"/>
                  <a:pt x="4105" y="2413"/>
                  <a:pt x="4105" y="2408"/>
                </a:cubicBezTo>
                <a:cubicBezTo>
                  <a:pt x="4105" y="2404"/>
                  <a:pt x="4108" y="2400"/>
                  <a:pt x="4113" y="2400"/>
                </a:cubicBezTo>
                <a:cubicBezTo>
                  <a:pt x="4117" y="2400"/>
                  <a:pt x="4121" y="2404"/>
                  <a:pt x="4121" y="2408"/>
                </a:cubicBezTo>
                <a:cubicBezTo>
                  <a:pt x="4121" y="2413"/>
                  <a:pt x="4117" y="2416"/>
                  <a:pt x="4113" y="2416"/>
                </a:cubicBezTo>
                <a:close/>
                <a:moveTo>
                  <a:pt x="4081" y="2416"/>
                </a:moveTo>
                <a:lnTo>
                  <a:pt x="4081" y="2416"/>
                </a:lnTo>
                <a:cubicBezTo>
                  <a:pt x="4076" y="2416"/>
                  <a:pt x="4073" y="2413"/>
                  <a:pt x="4073" y="2408"/>
                </a:cubicBezTo>
                <a:cubicBezTo>
                  <a:pt x="4073" y="2404"/>
                  <a:pt x="4076" y="2400"/>
                  <a:pt x="4081" y="2400"/>
                </a:cubicBezTo>
                <a:cubicBezTo>
                  <a:pt x="4085" y="2400"/>
                  <a:pt x="4089" y="2404"/>
                  <a:pt x="4089" y="2408"/>
                </a:cubicBezTo>
                <a:cubicBezTo>
                  <a:pt x="4089" y="2413"/>
                  <a:pt x="4085" y="2416"/>
                  <a:pt x="4081" y="2416"/>
                </a:cubicBezTo>
                <a:close/>
                <a:moveTo>
                  <a:pt x="4049" y="2416"/>
                </a:moveTo>
                <a:lnTo>
                  <a:pt x="4049" y="2416"/>
                </a:lnTo>
                <a:cubicBezTo>
                  <a:pt x="4044" y="2416"/>
                  <a:pt x="4041" y="2413"/>
                  <a:pt x="4041" y="2408"/>
                </a:cubicBezTo>
                <a:cubicBezTo>
                  <a:pt x="4041" y="2404"/>
                  <a:pt x="4044" y="2400"/>
                  <a:pt x="4049" y="2400"/>
                </a:cubicBezTo>
                <a:cubicBezTo>
                  <a:pt x="4053" y="2400"/>
                  <a:pt x="4057" y="2404"/>
                  <a:pt x="4057" y="2408"/>
                </a:cubicBezTo>
                <a:cubicBezTo>
                  <a:pt x="4057" y="2413"/>
                  <a:pt x="4053" y="2416"/>
                  <a:pt x="4049" y="2416"/>
                </a:cubicBezTo>
                <a:close/>
                <a:moveTo>
                  <a:pt x="4017" y="2416"/>
                </a:moveTo>
                <a:lnTo>
                  <a:pt x="4017" y="2416"/>
                </a:lnTo>
                <a:cubicBezTo>
                  <a:pt x="4012" y="2416"/>
                  <a:pt x="4009" y="2413"/>
                  <a:pt x="4009" y="2408"/>
                </a:cubicBezTo>
                <a:cubicBezTo>
                  <a:pt x="4009" y="2404"/>
                  <a:pt x="4012" y="2400"/>
                  <a:pt x="4017" y="2400"/>
                </a:cubicBezTo>
                <a:cubicBezTo>
                  <a:pt x="4021" y="2400"/>
                  <a:pt x="4025" y="2404"/>
                  <a:pt x="4025" y="2408"/>
                </a:cubicBezTo>
                <a:cubicBezTo>
                  <a:pt x="4025" y="2413"/>
                  <a:pt x="4021" y="2416"/>
                  <a:pt x="4017" y="2416"/>
                </a:cubicBezTo>
                <a:close/>
                <a:moveTo>
                  <a:pt x="3985" y="2416"/>
                </a:moveTo>
                <a:lnTo>
                  <a:pt x="3985" y="2416"/>
                </a:lnTo>
                <a:cubicBezTo>
                  <a:pt x="3980" y="2416"/>
                  <a:pt x="3977" y="2413"/>
                  <a:pt x="3977" y="2408"/>
                </a:cubicBezTo>
                <a:cubicBezTo>
                  <a:pt x="3977" y="2404"/>
                  <a:pt x="3980" y="2400"/>
                  <a:pt x="3985" y="2400"/>
                </a:cubicBezTo>
                <a:cubicBezTo>
                  <a:pt x="3989" y="2400"/>
                  <a:pt x="3993" y="2404"/>
                  <a:pt x="3993" y="2408"/>
                </a:cubicBezTo>
                <a:cubicBezTo>
                  <a:pt x="3993" y="2413"/>
                  <a:pt x="3989" y="2416"/>
                  <a:pt x="3985" y="2416"/>
                </a:cubicBezTo>
                <a:close/>
                <a:moveTo>
                  <a:pt x="3953" y="2416"/>
                </a:moveTo>
                <a:lnTo>
                  <a:pt x="3953" y="2416"/>
                </a:lnTo>
                <a:cubicBezTo>
                  <a:pt x="3948" y="2416"/>
                  <a:pt x="3945" y="2413"/>
                  <a:pt x="3945" y="2408"/>
                </a:cubicBezTo>
                <a:cubicBezTo>
                  <a:pt x="3945" y="2404"/>
                  <a:pt x="3948" y="2400"/>
                  <a:pt x="3953" y="2400"/>
                </a:cubicBezTo>
                <a:cubicBezTo>
                  <a:pt x="3957" y="2400"/>
                  <a:pt x="3961" y="2404"/>
                  <a:pt x="3961" y="2408"/>
                </a:cubicBezTo>
                <a:cubicBezTo>
                  <a:pt x="3961" y="2413"/>
                  <a:pt x="3957" y="2416"/>
                  <a:pt x="3953" y="2416"/>
                </a:cubicBezTo>
                <a:close/>
                <a:moveTo>
                  <a:pt x="3921" y="2416"/>
                </a:moveTo>
                <a:lnTo>
                  <a:pt x="3921" y="2416"/>
                </a:lnTo>
                <a:cubicBezTo>
                  <a:pt x="3916" y="2416"/>
                  <a:pt x="3913" y="2413"/>
                  <a:pt x="3913" y="2408"/>
                </a:cubicBezTo>
                <a:cubicBezTo>
                  <a:pt x="3913" y="2404"/>
                  <a:pt x="3916" y="2400"/>
                  <a:pt x="3921" y="2400"/>
                </a:cubicBezTo>
                <a:cubicBezTo>
                  <a:pt x="3925" y="2400"/>
                  <a:pt x="3929" y="2404"/>
                  <a:pt x="3929" y="2408"/>
                </a:cubicBezTo>
                <a:cubicBezTo>
                  <a:pt x="3929" y="2413"/>
                  <a:pt x="3925" y="2416"/>
                  <a:pt x="3921" y="2416"/>
                </a:cubicBezTo>
                <a:close/>
                <a:moveTo>
                  <a:pt x="3889" y="2416"/>
                </a:moveTo>
                <a:lnTo>
                  <a:pt x="3889" y="2416"/>
                </a:lnTo>
                <a:cubicBezTo>
                  <a:pt x="3884" y="2416"/>
                  <a:pt x="3881" y="2413"/>
                  <a:pt x="3881" y="2408"/>
                </a:cubicBezTo>
                <a:cubicBezTo>
                  <a:pt x="3881" y="2404"/>
                  <a:pt x="3884" y="2400"/>
                  <a:pt x="3889" y="2400"/>
                </a:cubicBezTo>
                <a:cubicBezTo>
                  <a:pt x="3893" y="2400"/>
                  <a:pt x="3897" y="2404"/>
                  <a:pt x="3897" y="2408"/>
                </a:cubicBezTo>
                <a:cubicBezTo>
                  <a:pt x="3897" y="2413"/>
                  <a:pt x="3893" y="2416"/>
                  <a:pt x="3889" y="2416"/>
                </a:cubicBezTo>
                <a:close/>
                <a:moveTo>
                  <a:pt x="3857" y="2416"/>
                </a:moveTo>
                <a:lnTo>
                  <a:pt x="3857" y="2416"/>
                </a:lnTo>
                <a:cubicBezTo>
                  <a:pt x="3852" y="2416"/>
                  <a:pt x="3849" y="2413"/>
                  <a:pt x="3849" y="2408"/>
                </a:cubicBezTo>
                <a:cubicBezTo>
                  <a:pt x="3849" y="2404"/>
                  <a:pt x="3852" y="2400"/>
                  <a:pt x="3857" y="2400"/>
                </a:cubicBezTo>
                <a:cubicBezTo>
                  <a:pt x="3861" y="2400"/>
                  <a:pt x="3865" y="2404"/>
                  <a:pt x="3865" y="2408"/>
                </a:cubicBezTo>
                <a:cubicBezTo>
                  <a:pt x="3865" y="2413"/>
                  <a:pt x="3861" y="2416"/>
                  <a:pt x="3857" y="2416"/>
                </a:cubicBezTo>
                <a:close/>
                <a:moveTo>
                  <a:pt x="3825" y="2416"/>
                </a:moveTo>
                <a:lnTo>
                  <a:pt x="3825" y="2416"/>
                </a:lnTo>
                <a:cubicBezTo>
                  <a:pt x="3820" y="2416"/>
                  <a:pt x="3817" y="2413"/>
                  <a:pt x="3817" y="2408"/>
                </a:cubicBezTo>
                <a:cubicBezTo>
                  <a:pt x="3817" y="2404"/>
                  <a:pt x="3820" y="2400"/>
                  <a:pt x="3825" y="2400"/>
                </a:cubicBezTo>
                <a:cubicBezTo>
                  <a:pt x="3829" y="2400"/>
                  <a:pt x="3833" y="2404"/>
                  <a:pt x="3833" y="2408"/>
                </a:cubicBezTo>
                <a:cubicBezTo>
                  <a:pt x="3833" y="2413"/>
                  <a:pt x="3829" y="2416"/>
                  <a:pt x="3825" y="2416"/>
                </a:cubicBezTo>
                <a:close/>
                <a:moveTo>
                  <a:pt x="3793" y="2416"/>
                </a:moveTo>
                <a:lnTo>
                  <a:pt x="3793" y="2416"/>
                </a:lnTo>
                <a:cubicBezTo>
                  <a:pt x="3788" y="2416"/>
                  <a:pt x="3785" y="2413"/>
                  <a:pt x="3785" y="2408"/>
                </a:cubicBezTo>
                <a:cubicBezTo>
                  <a:pt x="3785" y="2404"/>
                  <a:pt x="3788" y="2400"/>
                  <a:pt x="3793" y="2400"/>
                </a:cubicBezTo>
                <a:cubicBezTo>
                  <a:pt x="3797" y="2400"/>
                  <a:pt x="3801" y="2404"/>
                  <a:pt x="3801" y="2408"/>
                </a:cubicBezTo>
                <a:cubicBezTo>
                  <a:pt x="3801" y="2413"/>
                  <a:pt x="3797" y="2416"/>
                  <a:pt x="3793" y="2416"/>
                </a:cubicBezTo>
                <a:close/>
                <a:moveTo>
                  <a:pt x="3761" y="2416"/>
                </a:moveTo>
                <a:lnTo>
                  <a:pt x="3761" y="2416"/>
                </a:lnTo>
                <a:cubicBezTo>
                  <a:pt x="3756" y="2416"/>
                  <a:pt x="3753" y="2413"/>
                  <a:pt x="3753" y="2408"/>
                </a:cubicBezTo>
                <a:cubicBezTo>
                  <a:pt x="3753" y="2404"/>
                  <a:pt x="3756" y="2400"/>
                  <a:pt x="3761" y="2400"/>
                </a:cubicBezTo>
                <a:cubicBezTo>
                  <a:pt x="3765" y="2400"/>
                  <a:pt x="3769" y="2404"/>
                  <a:pt x="3769" y="2408"/>
                </a:cubicBezTo>
                <a:cubicBezTo>
                  <a:pt x="3769" y="2413"/>
                  <a:pt x="3765" y="2416"/>
                  <a:pt x="3761" y="2416"/>
                </a:cubicBezTo>
                <a:close/>
                <a:moveTo>
                  <a:pt x="3729" y="2416"/>
                </a:moveTo>
                <a:lnTo>
                  <a:pt x="3729" y="2416"/>
                </a:lnTo>
                <a:cubicBezTo>
                  <a:pt x="3724" y="2416"/>
                  <a:pt x="3721" y="2413"/>
                  <a:pt x="3721" y="2408"/>
                </a:cubicBezTo>
                <a:cubicBezTo>
                  <a:pt x="3721" y="2404"/>
                  <a:pt x="3724" y="2400"/>
                  <a:pt x="3729" y="2400"/>
                </a:cubicBezTo>
                <a:cubicBezTo>
                  <a:pt x="3733" y="2400"/>
                  <a:pt x="3737" y="2404"/>
                  <a:pt x="3737" y="2408"/>
                </a:cubicBezTo>
                <a:cubicBezTo>
                  <a:pt x="3737" y="2413"/>
                  <a:pt x="3733" y="2416"/>
                  <a:pt x="3729" y="2416"/>
                </a:cubicBezTo>
                <a:close/>
                <a:moveTo>
                  <a:pt x="3697" y="2416"/>
                </a:moveTo>
                <a:lnTo>
                  <a:pt x="3697" y="2416"/>
                </a:lnTo>
                <a:cubicBezTo>
                  <a:pt x="3692" y="2416"/>
                  <a:pt x="3689" y="2413"/>
                  <a:pt x="3689" y="2408"/>
                </a:cubicBezTo>
                <a:cubicBezTo>
                  <a:pt x="3689" y="2404"/>
                  <a:pt x="3692" y="2400"/>
                  <a:pt x="3697" y="2400"/>
                </a:cubicBezTo>
                <a:cubicBezTo>
                  <a:pt x="3701" y="2400"/>
                  <a:pt x="3705" y="2404"/>
                  <a:pt x="3705" y="2408"/>
                </a:cubicBezTo>
                <a:cubicBezTo>
                  <a:pt x="3705" y="2413"/>
                  <a:pt x="3701" y="2416"/>
                  <a:pt x="3697" y="2416"/>
                </a:cubicBezTo>
                <a:close/>
                <a:moveTo>
                  <a:pt x="3665" y="2416"/>
                </a:moveTo>
                <a:lnTo>
                  <a:pt x="3665" y="2416"/>
                </a:lnTo>
                <a:cubicBezTo>
                  <a:pt x="3660" y="2416"/>
                  <a:pt x="3657" y="2413"/>
                  <a:pt x="3657" y="2408"/>
                </a:cubicBezTo>
                <a:cubicBezTo>
                  <a:pt x="3657" y="2404"/>
                  <a:pt x="3660" y="2400"/>
                  <a:pt x="3665" y="2400"/>
                </a:cubicBezTo>
                <a:cubicBezTo>
                  <a:pt x="3669" y="2400"/>
                  <a:pt x="3673" y="2404"/>
                  <a:pt x="3673" y="2408"/>
                </a:cubicBezTo>
                <a:cubicBezTo>
                  <a:pt x="3673" y="2413"/>
                  <a:pt x="3669" y="2416"/>
                  <a:pt x="3665" y="2416"/>
                </a:cubicBezTo>
                <a:close/>
                <a:moveTo>
                  <a:pt x="3633" y="2416"/>
                </a:moveTo>
                <a:lnTo>
                  <a:pt x="3633" y="2416"/>
                </a:lnTo>
                <a:cubicBezTo>
                  <a:pt x="3628" y="2416"/>
                  <a:pt x="3625" y="2413"/>
                  <a:pt x="3625" y="2408"/>
                </a:cubicBezTo>
                <a:cubicBezTo>
                  <a:pt x="3625" y="2404"/>
                  <a:pt x="3628" y="2400"/>
                  <a:pt x="3633" y="2400"/>
                </a:cubicBezTo>
                <a:cubicBezTo>
                  <a:pt x="3637" y="2400"/>
                  <a:pt x="3641" y="2404"/>
                  <a:pt x="3641" y="2408"/>
                </a:cubicBezTo>
                <a:cubicBezTo>
                  <a:pt x="3641" y="2413"/>
                  <a:pt x="3637" y="2416"/>
                  <a:pt x="3633" y="2416"/>
                </a:cubicBezTo>
                <a:close/>
                <a:moveTo>
                  <a:pt x="3601" y="2416"/>
                </a:moveTo>
                <a:lnTo>
                  <a:pt x="3601" y="2416"/>
                </a:lnTo>
                <a:cubicBezTo>
                  <a:pt x="3596" y="2416"/>
                  <a:pt x="3593" y="2413"/>
                  <a:pt x="3593" y="2408"/>
                </a:cubicBezTo>
                <a:cubicBezTo>
                  <a:pt x="3593" y="2404"/>
                  <a:pt x="3596" y="2400"/>
                  <a:pt x="3601" y="2400"/>
                </a:cubicBezTo>
                <a:cubicBezTo>
                  <a:pt x="3605" y="2400"/>
                  <a:pt x="3609" y="2404"/>
                  <a:pt x="3609" y="2408"/>
                </a:cubicBezTo>
                <a:cubicBezTo>
                  <a:pt x="3609" y="2413"/>
                  <a:pt x="3605" y="2416"/>
                  <a:pt x="3601" y="2416"/>
                </a:cubicBezTo>
                <a:close/>
                <a:moveTo>
                  <a:pt x="3569" y="2416"/>
                </a:moveTo>
                <a:lnTo>
                  <a:pt x="3569" y="2416"/>
                </a:lnTo>
                <a:cubicBezTo>
                  <a:pt x="3564" y="2416"/>
                  <a:pt x="3561" y="2413"/>
                  <a:pt x="3561" y="2408"/>
                </a:cubicBezTo>
                <a:cubicBezTo>
                  <a:pt x="3561" y="2404"/>
                  <a:pt x="3564" y="2400"/>
                  <a:pt x="3569" y="2400"/>
                </a:cubicBezTo>
                <a:cubicBezTo>
                  <a:pt x="3573" y="2400"/>
                  <a:pt x="3577" y="2404"/>
                  <a:pt x="3577" y="2408"/>
                </a:cubicBezTo>
                <a:cubicBezTo>
                  <a:pt x="3577" y="2413"/>
                  <a:pt x="3573" y="2416"/>
                  <a:pt x="3569" y="2416"/>
                </a:cubicBezTo>
                <a:close/>
                <a:moveTo>
                  <a:pt x="3537" y="2416"/>
                </a:moveTo>
                <a:lnTo>
                  <a:pt x="3537" y="2416"/>
                </a:lnTo>
                <a:cubicBezTo>
                  <a:pt x="3532" y="2416"/>
                  <a:pt x="3529" y="2413"/>
                  <a:pt x="3529" y="2408"/>
                </a:cubicBezTo>
                <a:cubicBezTo>
                  <a:pt x="3529" y="2404"/>
                  <a:pt x="3532" y="2400"/>
                  <a:pt x="3537" y="2400"/>
                </a:cubicBezTo>
                <a:cubicBezTo>
                  <a:pt x="3541" y="2400"/>
                  <a:pt x="3545" y="2404"/>
                  <a:pt x="3545" y="2408"/>
                </a:cubicBezTo>
                <a:cubicBezTo>
                  <a:pt x="3545" y="2413"/>
                  <a:pt x="3541" y="2416"/>
                  <a:pt x="3537" y="2416"/>
                </a:cubicBezTo>
                <a:close/>
                <a:moveTo>
                  <a:pt x="3505" y="2416"/>
                </a:moveTo>
                <a:lnTo>
                  <a:pt x="3505" y="2416"/>
                </a:lnTo>
                <a:cubicBezTo>
                  <a:pt x="3500" y="2416"/>
                  <a:pt x="3497" y="2413"/>
                  <a:pt x="3497" y="2408"/>
                </a:cubicBezTo>
                <a:cubicBezTo>
                  <a:pt x="3497" y="2404"/>
                  <a:pt x="3500" y="2400"/>
                  <a:pt x="3505" y="2400"/>
                </a:cubicBezTo>
                <a:cubicBezTo>
                  <a:pt x="3509" y="2400"/>
                  <a:pt x="3513" y="2404"/>
                  <a:pt x="3513" y="2408"/>
                </a:cubicBezTo>
                <a:cubicBezTo>
                  <a:pt x="3513" y="2413"/>
                  <a:pt x="3509" y="2416"/>
                  <a:pt x="3505" y="2416"/>
                </a:cubicBezTo>
                <a:close/>
                <a:moveTo>
                  <a:pt x="3473" y="2416"/>
                </a:moveTo>
                <a:lnTo>
                  <a:pt x="3473" y="2416"/>
                </a:lnTo>
                <a:cubicBezTo>
                  <a:pt x="3468" y="2416"/>
                  <a:pt x="3465" y="2413"/>
                  <a:pt x="3465" y="2408"/>
                </a:cubicBezTo>
                <a:cubicBezTo>
                  <a:pt x="3465" y="2404"/>
                  <a:pt x="3468" y="2400"/>
                  <a:pt x="3473" y="2400"/>
                </a:cubicBezTo>
                <a:cubicBezTo>
                  <a:pt x="3477" y="2400"/>
                  <a:pt x="3481" y="2404"/>
                  <a:pt x="3481" y="2408"/>
                </a:cubicBezTo>
                <a:cubicBezTo>
                  <a:pt x="3481" y="2413"/>
                  <a:pt x="3477" y="2416"/>
                  <a:pt x="3473" y="2416"/>
                </a:cubicBezTo>
                <a:close/>
                <a:moveTo>
                  <a:pt x="3441" y="2416"/>
                </a:moveTo>
                <a:lnTo>
                  <a:pt x="3440" y="2416"/>
                </a:lnTo>
                <a:cubicBezTo>
                  <a:pt x="3436" y="2416"/>
                  <a:pt x="3432" y="2413"/>
                  <a:pt x="3432" y="2408"/>
                </a:cubicBezTo>
                <a:cubicBezTo>
                  <a:pt x="3432" y="2404"/>
                  <a:pt x="3436" y="2400"/>
                  <a:pt x="3440" y="2400"/>
                </a:cubicBezTo>
                <a:lnTo>
                  <a:pt x="3441" y="2400"/>
                </a:lnTo>
                <a:cubicBezTo>
                  <a:pt x="3445" y="2400"/>
                  <a:pt x="3449" y="2404"/>
                  <a:pt x="3449" y="2408"/>
                </a:cubicBezTo>
                <a:cubicBezTo>
                  <a:pt x="3449" y="2413"/>
                  <a:pt x="3445" y="2416"/>
                  <a:pt x="3441" y="2416"/>
                </a:cubicBezTo>
                <a:close/>
                <a:moveTo>
                  <a:pt x="3408" y="2416"/>
                </a:moveTo>
                <a:lnTo>
                  <a:pt x="3408" y="2416"/>
                </a:lnTo>
                <a:cubicBezTo>
                  <a:pt x="3404" y="2416"/>
                  <a:pt x="3400" y="2413"/>
                  <a:pt x="3400" y="2408"/>
                </a:cubicBezTo>
                <a:cubicBezTo>
                  <a:pt x="3400" y="2404"/>
                  <a:pt x="3404" y="2400"/>
                  <a:pt x="3408" y="2400"/>
                </a:cubicBezTo>
                <a:cubicBezTo>
                  <a:pt x="3413" y="2400"/>
                  <a:pt x="3416" y="2404"/>
                  <a:pt x="3416" y="2408"/>
                </a:cubicBezTo>
                <a:cubicBezTo>
                  <a:pt x="3416" y="2413"/>
                  <a:pt x="3413" y="2416"/>
                  <a:pt x="3408" y="2416"/>
                </a:cubicBezTo>
                <a:close/>
                <a:moveTo>
                  <a:pt x="3376" y="2416"/>
                </a:moveTo>
                <a:lnTo>
                  <a:pt x="3376" y="2416"/>
                </a:lnTo>
                <a:cubicBezTo>
                  <a:pt x="3372" y="2416"/>
                  <a:pt x="3368" y="2413"/>
                  <a:pt x="3368" y="2408"/>
                </a:cubicBezTo>
                <a:cubicBezTo>
                  <a:pt x="3368" y="2404"/>
                  <a:pt x="3372" y="2400"/>
                  <a:pt x="3376" y="2400"/>
                </a:cubicBezTo>
                <a:cubicBezTo>
                  <a:pt x="3381" y="2400"/>
                  <a:pt x="3384" y="2404"/>
                  <a:pt x="3384" y="2408"/>
                </a:cubicBezTo>
                <a:cubicBezTo>
                  <a:pt x="3384" y="2413"/>
                  <a:pt x="3381" y="2416"/>
                  <a:pt x="3376" y="2416"/>
                </a:cubicBezTo>
                <a:close/>
                <a:moveTo>
                  <a:pt x="3344" y="2416"/>
                </a:moveTo>
                <a:lnTo>
                  <a:pt x="3344" y="2416"/>
                </a:lnTo>
                <a:cubicBezTo>
                  <a:pt x="3340" y="2416"/>
                  <a:pt x="3336" y="2413"/>
                  <a:pt x="3336" y="2408"/>
                </a:cubicBezTo>
                <a:cubicBezTo>
                  <a:pt x="3336" y="2404"/>
                  <a:pt x="3340" y="2400"/>
                  <a:pt x="3344" y="2400"/>
                </a:cubicBezTo>
                <a:cubicBezTo>
                  <a:pt x="3349" y="2400"/>
                  <a:pt x="3352" y="2404"/>
                  <a:pt x="3352" y="2408"/>
                </a:cubicBezTo>
                <a:cubicBezTo>
                  <a:pt x="3352" y="2413"/>
                  <a:pt x="3349" y="2416"/>
                  <a:pt x="3344" y="2416"/>
                </a:cubicBezTo>
                <a:close/>
                <a:moveTo>
                  <a:pt x="3312" y="2416"/>
                </a:moveTo>
                <a:lnTo>
                  <a:pt x="3312" y="2416"/>
                </a:lnTo>
                <a:cubicBezTo>
                  <a:pt x="3308" y="2416"/>
                  <a:pt x="3304" y="2413"/>
                  <a:pt x="3304" y="2408"/>
                </a:cubicBezTo>
                <a:cubicBezTo>
                  <a:pt x="3304" y="2404"/>
                  <a:pt x="3308" y="2400"/>
                  <a:pt x="3312" y="2400"/>
                </a:cubicBezTo>
                <a:cubicBezTo>
                  <a:pt x="3317" y="2400"/>
                  <a:pt x="3320" y="2404"/>
                  <a:pt x="3320" y="2408"/>
                </a:cubicBezTo>
                <a:cubicBezTo>
                  <a:pt x="3320" y="2413"/>
                  <a:pt x="3317" y="2416"/>
                  <a:pt x="3312" y="2416"/>
                </a:cubicBezTo>
                <a:close/>
                <a:moveTo>
                  <a:pt x="3280" y="2416"/>
                </a:moveTo>
                <a:lnTo>
                  <a:pt x="3280" y="2416"/>
                </a:lnTo>
                <a:cubicBezTo>
                  <a:pt x="3276" y="2416"/>
                  <a:pt x="3272" y="2413"/>
                  <a:pt x="3272" y="2408"/>
                </a:cubicBezTo>
                <a:cubicBezTo>
                  <a:pt x="3272" y="2404"/>
                  <a:pt x="3276" y="2400"/>
                  <a:pt x="3280" y="2400"/>
                </a:cubicBezTo>
                <a:cubicBezTo>
                  <a:pt x="3285" y="2400"/>
                  <a:pt x="3288" y="2404"/>
                  <a:pt x="3288" y="2408"/>
                </a:cubicBezTo>
                <a:cubicBezTo>
                  <a:pt x="3288" y="2413"/>
                  <a:pt x="3285" y="2416"/>
                  <a:pt x="3280" y="2416"/>
                </a:cubicBezTo>
                <a:close/>
                <a:moveTo>
                  <a:pt x="3248" y="2416"/>
                </a:moveTo>
                <a:lnTo>
                  <a:pt x="3248" y="2416"/>
                </a:lnTo>
                <a:cubicBezTo>
                  <a:pt x="3244" y="2416"/>
                  <a:pt x="3240" y="2413"/>
                  <a:pt x="3240" y="2408"/>
                </a:cubicBezTo>
                <a:cubicBezTo>
                  <a:pt x="3240" y="2404"/>
                  <a:pt x="3244" y="2400"/>
                  <a:pt x="3248" y="2400"/>
                </a:cubicBezTo>
                <a:cubicBezTo>
                  <a:pt x="3253" y="2400"/>
                  <a:pt x="3256" y="2404"/>
                  <a:pt x="3256" y="2408"/>
                </a:cubicBezTo>
                <a:cubicBezTo>
                  <a:pt x="3256" y="2413"/>
                  <a:pt x="3253" y="2416"/>
                  <a:pt x="3248" y="2416"/>
                </a:cubicBezTo>
                <a:close/>
                <a:moveTo>
                  <a:pt x="3216" y="2416"/>
                </a:moveTo>
                <a:lnTo>
                  <a:pt x="3216" y="2416"/>
                </a:lnTo>
                <a:cubicBezTo>
                  <a:pt x="3212" y="2416"/>
                  <a:pt x="3208" y="2413"/>
                  <a:pt x="3208" y="2408"/>
                </a:cubicBezTo>
                <a:cubicBezTo>
                  <a:pt x="3208" y="2404"/>
                  <a:pt x="3212" y="2400"/>
                  <a:pt x="3216" y="2400"/>
                </a:cubicBezTo>
                <a:cubicBezTo>
                  <a:pt x="3221" y="2400"/>
                  <a:pt x="3224" y="2404"/>
                  <a:pt x="3224" y="2408"/>
                </a:cubicBezTo>
                <a:cubicBezTo>
                  <a:pt x="3224" y="2413"/>
                  <a:pt x="3221" y="2416"/>
                  <a:pt x="3216" y="2416"/>
                </a:cubicBezTo>
                <a:close/>
                <a:moveTo>
                  <a:pt x="3184" y="2416"/>
                </a:moveTo>
                <a:lnTo>
                  <a:pt x="3184" y="2416"/>
                </a:lnTo>
                <a:cubicBezTo>
                  <a:pt x="3180" y="2416"/>
                  <a:pt x="3176" y="2413"/>
                  <a:pt x="3176" y="2408"/>
                </a:cubicBezTo>
                <a:cubicBezTo>
                  <a:pt x="3176" y="2404"/>
                  <a:pt x="3180" y="2400"/>
                  <a:pt x="3184" y="2400"/>
                </a:cubicBezTo>
                <a:cubicBezTo>
                  <a:pt x="3189" y="2400"/>
                  <a:pt x="3192" y="2404"/>
                  <a:pt x="3192" y="2408"/>
                </a:cubicBezTo>
                <a:cubicBezTo>
                  <a:pt x="3192" y="2413"/>
                  <a:pt x="3189" y="2416"/>
                  <a:pt x="3184" y="2416"/>
                </a:cubicBezTo>
                <a:close/>
                <a:moveTo>
                  <a:pt x="3152" y="2416"/>
                </a:moveTo>
                <a:lnTo>
                  <a:pt x="3152" y="2416"/>
                </a:lnTo>
                <a:cubicBezTo>
                  <a:pt x="3148" y="2416"/>
                  <a:pt x="3144" y="2413"/>
                  <a:pt x="3144" y="2408"/>
                </a:cubicBezTo>
                <a:cubicBezTo>
                  <a:pt x="3144" y="2404"/>
                  <a:pt x="3148" y="2400"/>
                  <a:pt x="3152" y="2400"/>
                </a:cubicBezTo>
                <a:cubicBezTo>
                  <a:pt x="3157" y="2400"/>
                  <a:pt x="3160" y="2404"/>
                  <a:pt x="3160" y="2408"/>
                </a:cubicBezTo>
                <a:cubicBezTo>
                  <a:pt x="3160" y="2413"/>
                  <a:pt x="3157" y="2416"/>
                  <a:pt x="3152" y="2416"/>
                </a:cubicBezTo>
                <a:close/>
                <a:moveTo>
                  <a:pt x="3120" y="2416"/>
                </a:moveTo>
                <a:lnTo>
                  <a:pt x="3120" y="2416"/>
                </a:lnTo>
                <a:cubicBezTo>
                  <a:pt x="3116" y="2416"/>
                  <a:pt x="3112" y="2413"/>
                  <a:pt x="3112" y="2408"/>
                </a:cubicBezTo>
                <a:cubicBezTo>
                  <a:pt x="3112" y="2404"/>
                  <a:pt x="3116" y="2400"/>
                  <a:pt x="3120" y="2400"/>
                </a:cubicBezTo>
                <a:cubicBezTo>
                  <a:pt x="3125" y="2400"/>
                  <a:pt x="3128" y="2404"/>
                  <a:pt x="3128" y="2408"/>
                </a:cubicBezTo>
                <a:cubicBezTo>
                  <a:pt x="3128" y="2413"/>
                  <a:pt x="3125" y="2416"/>
                  <a:pt x="3120" y="2416"/>
                </a:cubicBezTo>
                <a:close/>
                <a:moveTo>
                  <a:pt x="3088" y="2416"/>
                </a:moveTo>
                <a:lnTo>
                  <a:pt x="3088" y="2416"/>
                </a:lnTo>
                <a:cubicBezTo>
                  <a:pt x="3084" y="2416"/>
                  <a:pt x="3080" y="2413"/>
                  <a:pt x="3080" y="2408"/>
                </a:cubicBezTo>
                <a:cubicBezTo>
                  <a:pt x="3080" y="2404"/>
                  <a:pt x="3084" y="2400"/>
                  <a:pt x="3088" y="2400"/>
                </a:cubicBezTo>
                <a:cubicBezTo>
                  <a:pt x="3093" y="2400"/>
                  <a:pt x="3096" y="2404"/>
                  <a:pt x="3096" y="2408"/>
                </a:cubicBezTo>
                <a:cubicBezTo>
                  <a:pt x="3096" y="2413"/>
                  <a:pt x="3093" y="2416"/>
                  <a:pt x="3088" y="2416"/>
                </a:cubicBezTo>
                <a:close/>
                <a:moveTo>
                  <a:pt x="3056" y="2416"/>
                </a:moveTo>
                <a:lnTo>
                  <a:pt x="3056" y="2416"/>
                </a:lnTo>
                <a:cubicBezTo>
                  <a:pt x="3052" y="2416"/>
                  <a:pt x="3048" y="2413"/>
                  <a:pt x="3048" y="2408"/>
                </a:cubicBezTo>
                <a:cubicBezTo>
                  <a:pt x="3048" y="2404"/>
                  <a:pt x="3052" y="2400"/>
                  <a:pt x="3056" y="2400"/>
                </a:cubicBezTo>
                <a:cubicBezTo>
                  <a:pt x="3061" y="2400"/>
                  <a:pt x="3064" y="2404"/>
                  <a:pt x="3064" y="2408"/>
                </a:cubicBezTo>
                <a:cubicBezTo>
                  <a:pt x="3064" y="2413"/>
                  <a:pt x="3061" y="2416"/>
                  <a:pt x="3056" y="2416"/>
                </a:cubicBezTo>
                <a:close/>
                <a:moveTo>
                  <a:pt x="3024" y="2416"/>
                </a:moveTo>
                <a:lnTo>
                  <a:pt x="3024" y="2416"/>
                </a:lnTo>
                <a:cubicBezTo>
                  <a:pt x="3020" y="2416"/>
                  <a:pt x="3016" y="2413"/>
                  <a:pt x="3016" y="2408"/>
                </a:cubicBezTo>
                <a:cubicBezTo>
                  <a:pt x="3016" y="2404"/>
                  <a:pt x="3020" y="2400"/>
                  <a:pt x="3024" y="2400"/>
                </a:cubicBezTo>
                <a:cubicBezTo>
                  <a:pt x="3029" y="2400"/>
                  <a:pt x="3032" y="2404"/>
                  <a:pt x="3032" y="2408"/>
                </a:cubicBezTo>
                <a:cubicBezTo>
                  <a:pt x="3032" y="2413"/>
                  <a:pt x="3029" y="2416"/>
                  <a:pt x="3024" y="2416"/>
                </a:cubicBezTo>
                <a:close/>
                <a:moveTo>
                  <a:pt x="2992" y="2416"/>
                </a:moveTo>
                <a:lnTo>
                  <a:pt x="2992" y="2416"/>
                </a:lnTo>
                <a:cubicBezTo>
                  <a:pt x="2988" y="2416"/>
                  <a:pt x="2984" y="2413"/>
                  <a:pt x="2984" y="2408"/>
                </a:cubicBezTo>
                <a:cubicBezTo>
                  <a:pt x="2984" y="2404"/>
                  <a:pt x="2988" y="2400"/>
                  <a:pt x="2992" y="2400"/>
                </a:cubicBezTo>
                <a:cubicBezTo>
                  <a:pt x="2997" y="2400"/>
                  <a:pt x="3000" y="2404"/>
                  <a:pt x="3000" y="2408"/>
                </a:cubicBezTo>
                <a:cubicBezTo>
                  <a:pt x="3000" y="2413"/>
                  <a:pt x="2997" y="2416"/>
                  <a:pt x="2992" y="2416"/>
                </a:cubicBezTo>
                <a:close/>
                <a:moveTo>
                  <a:pt x="2960" y="2416"/>
                </a:moveTo>
                <a:lnTo>
                  <a:pt x="2960" y="2416"/>
                </a:lnTo>
                <a:cubicBezTo>
                  <a:pt x="2956" y="2416"/>
                  <a:pt x="2952" y="2413"/>
                  <a:pt x="2952" y="2408"/>
                </a:cubicBezTo>
                <a:cubicBezTo>
                  <a:pt x="2952" y="2404"/>
                  <a:pt x="2956" y="2400"/>
                  <a:pt x="2960" y="2400"/>
                </a:cubicBezTo>
                <a:cubicBezTo>
                  <a:pt x="2965" y="2400"/>
                  <a:pt x="2968" y="2404"/>
                  <a:pt x="2968" y="2408"/>
                </a:cubicBezTo>
                <a:cubicBezTo>
                  <a:pt x="2968" y="2413"/>
                  <a:pt x="2965" y="2416"/>
                  <a:pt x="2960" y="2416"/>
                </a:cubicBezTo>
                <a:close/>
                <a:moveTo>
                  <a:pt x="2928" y="2416"/>
                </a:moveTo>
                <a:lnTo>
                  <a:pt x="2928" y="2416"/>
                </a:lnTo>
                <a:cubicBezTo>
                  <a:pt x="2924" y="2416"/>
                  <a:pt x="2920" y="2413"/>
                  <a:pt x="2920" y="2408"/>
                </a:cubicBezTo>
                <a:cubicBezTo>
                  <a:pt x="2920" y="2404"/>
                  <a:pt x="2924" y="2400"/>
                  <a:pt x="2928" y="2400"/>
                </a:cubicBezTo>
                <a:cubicBezTo>
                  <a:pt x="2933" y="2400"/>
                  <a:pt x="2936" y="2404"/>
                  <a:pt x="2936" y="2408"/>
                </a:cubicBezTo>
                <a:cubicBezTo>
                  <a:pt x="2936" y="2413"/>
                  <a:pt x="2933" y="2416"/>
                  <a:pt x="2928" y="2416"/>
                </a:cubicBezTo>
                <a:close/>
                <a:moveTo>
                  <a:pt x="2896" y="2416"/>
                </a:moveTo>
                <a:lnTo>
                  <a:pt x="2896" y="2416"/>
                </a:lnTo>
                <a:cubicBezTo>
                  <a:pt x="2892" y="2416"/>
                  <a:pt x="2888" y="2413"/>
                  <a:pt x="2888" y="2408"/>
                </a:cubicBezTo>
                <a:cubicBezTo>
                  <a:pt x="2888" y="2404"/>
                  <a:pt x="2892" y="2400"/>
                  <a:pt x="2896" y="2400"/>
                </a:cubicBezTo>
                <a:cubicBezTo>
                  <a:pt x="2901" y="2400"/>
                  <a:pt x="2904" y="2404"/>
                  <a:pt x="2904" y="2408"/>
                </a:cubicBezTo>
                <a:cubicBezTo>
                  <a:pt x="2904" y="2413"/>
                  <a:pt x="2901" y="2416"/>
                  <a:pt x="2896" y="2416"/>
                </a:cubicBezTo>
                <a:close/>
                <a:moveTo>
                  <a:pt x="2864" y="2416"/>
                </a:moveTo>
                <a:lnTo>
                  <a:pt x="2864" y="2416"/>
                </a:lnTo>
                <a:cubicBezTo>
                  <a:pt x="2860" y="2416"/>
                  <a:pt x="2856" y="2413"/>
                  <a:pt x="2856" y="2408"/>
                </a:cubicBezTo>
                <a:cubicBezTo>
                  <a:pt x="2856" y="2404"/>
                  <a:pt x="2860" y="2400"/>
                  <a:pt x="2864" y="2400"/>
                </a:cubicBezTo>
                <a:cubicBezTo>
                  <a:pt x="2869" y="2400"/>
                  <a:pt x="2872" y="2404"/>
                  <a:pt x="2872" y="2408"/>
                </a:cubicBezTo>
                <a:cubicBezTo>
                  <a:pt x="2872" y="2413"/>
                  <a:pt x="2869" y="2416"/>
                  <a:pt x="2864" y="2416"/>
                </a:cubicBezTo>
                <a:close/>
                <a:moveTo>
                  <a:pt x="2832" y="2416"/>
                </a:moveTo>
                <a:lnTo>
                  <a:pt x="2832" y="2416"/>
                </a:lnTo>
                <a:cubicBezTo>
                  <a:pt x="2828" y="2416"/>
                  <a:pt x="2824" y="2413"/>
                  <a:pt x="2824" y="2408"/>
                </a:cubicBezTo>
                <a:cubicBezTo>
                  <a:pt x="2824" y="2404"/>
                  <a:pt x="2828" y="2400"/>
                  <a:pt x="2832" y="2400"/>
                </a:cubicBezTo>
                <a:cubicBezTo>
                  <a:pt x="2837" y="2400"/>
                  <a:pt x="2840" y="2404"/>
                  <a:pt x="2840" y="2408"/>
                </a:cubicBezTo>
                <a:cubicBezTo>
                  <a:pt x="2840" y="2413"/>
                  <a:pt x="2837" y="2416"/>
                  <a:pt x="2832" y="2416"/>
                </a:cubicBezTo>
                <a:close/>
                <a:moveTo>
                  <a:pt x="2800" y="2416"/>
                </a:moveTo>
                <a:lnTo>
                  <a:pt x="2800" y="2416"/>
                </a:lnTo>
                <a:cubicBezTo>
                  <a:pt x="2796" y="2416"/>
                  <a:pt x="2792" y="2413"/>
                  <a:pt x="2792" y="2408"/>
                </a:cubicBezTo>
                <a:cubicBezTo>
                  <a:pt x="2792" y="2404"/>
                  <a:pt x="2796" y="2400"/>
                  <a:pt x="2800" y="2400"/>
                </a:cubicBezTo>
                <a:cubicBezTo>
                  <a:pt x="2805" y="2400"/>
                  <a:pt x="2808" y="2404"/>
                  <a:pt x="2808" y="2408"/>
                </a:cubicBezTo>
                <a:cubicBezTo>
                  <a:pt x="2808" y="2413"/>
                  <a:pt x="2805" y="2416"/>
                  <a:pt x="2800" y="2416"/>
                </a:cubicBezTo>
                <a:close/>
                <a:moveTo>
                  <a:pt x="2768" y="2416"/>
                </a:moveTo>
                <a:lnTo>
                  <a:pt x="2768" y="2416"/>
                </a:lnTo>
                <a:cubicBezTo>
                  <a:pt x="2764" y="2416"/>
                  <a:pt x="2760" y="2413"/>
                  <a:pt x="2760" y="2408"/>
                </a:cubicBezTo>
                <a:cubicBezTo>
                  <a:pt x="2760" y="2404"/>
                  <a:pt x="2764" y="2400"/>
                  <a:pt x="2768" y="2400"/>
                </a:cubicBezTo>
                <a:cubicBezTo>
                  <a:pt x="2773" y="2400"/>
                  <a:pt x="2776" y="2404"/>
                  <a:pt x="2776" y="2408"/>
                </a:cubicBezTo>
                <a:cubicBezTo>
                  <a:pt x="2776" y="2413"/>
                  <a:pt x="2773" y="2416"/>
                  <a:pt x="2768" y="2416"/>
                </a:cubicBezTo>
                <a:close/>
                <a:moveTo>
                  <a:pt x="2736" y="2416"/>
                </a:moveTo>
                <a:lnTo>
                  <a:pt x="2736" y="2416"/>
                </a:lnTo>
                <a:cubicBezTo>
                  <a:pt x="2732" y="2416"/>
                  <a:pt x="2728" y="2413"/>
                  <a:pt x="2728" y="2408"/>
                </a:cubicBezTo>
                <a:cubicBezTo>
                  <a:pt x="2728" y="2404"/>
                  <a:pt x="2732" y="2400"/>
                  <a:pt x="2736" y="2400"/>
                </a:cubicBezTo>
                <a:cubicBezTo>
                  <a:pt x="2741" y="2400"/>
                  <a:pt x="2744" y="2404"/>
                  <a:pt x="2744" y="2408"/>
                </a:cubicBezTo>
                <a:cubicBezTo>
                  <a:pt x="2744" y="2413"/>
                  <a:pt x="2741" y="2416"/>
                  <a:pt x="2736" y="2416"/>
                </a:cubicBezTo>
                <a:close/>
                <a:moveTo>
                  <a:pt x="2704" y="2416"/>
                </a:moveTo>
                <a:lnTo>
                  <a:pt x="2704" y="2416"/>
                </a:lnTo>
                <a:cubicBezTo>
                  <a:pt x="2700" y="2416"/>
                  <a:pt x="2696" y="2413"/>
                  <a:pt x="2696" y="2408"/>
                </a:cubicBezTo>
                <a:cubicBezTo>
                  <a:pt x="2696" y="2404"/>
                  <a:pt x="2700" y="2400"/>
                  <a:pt x="2704" y="2400"/>
                </a:cubicBezTo>
                <a:cubicBezTo>
                  <a:pt x="2709" y="2400"/>
                  <a:pt x="2712" y="2404"/>
                  <a:pt x="2712" y="2408"/>
                </a:cubicBezTo>
                <a:cubicBezTo>
                  <a:pt x="2712" y="2413"/>
                  <a:pt x="2709" y="2416"/>
                  <a:pt x="2704" y="2416"/>
                </a:cubicBezTo>
                <a:close/>
                <a:moveTo>
                  <a:pt x="2672" y="2416"/>
                </a:moveTo>
                <a:lnTo>
                  <a:pt x="2672" y="2416"/>
                </a:lnTo>
                <a:cubicBezTo>
                  <a:pt x="2668" y="2416"/>
                  <a:pt x="2664" y="2413"/>
                  <a:pt x="2664" y="2408"/>
                </a:cubicBezTo>
                <a:cubicBezTo>
                  <a:pt x="2664" y="2404"/>
                  <a:pt x="2668" y="2400"/>
                  <a:pt x="2672" y="2400"/>
                </a:cubicBezTo>
                <a:cubicBezTo>
                  <a:pt x="2677" y="2400"/>
                  <a:pt x="2680" y="2404"/>
                  <a:pt x="2680" y="2408"/>
                </a:cubicBezTo>
                <a:cubicBezTo>
                  <a:pt x="2680" y="2413"/>
                  <a:pt x="2677" y="2416"/>
                  <a:pt x="2672" y="2416"/>
                </a:cubicBezTo>
                <a:close/>
                <a:moveTo>
                  <a:pt x="2640" y="2416"/>
                </a:moveTo>
                <a:lnTo>
                  <a:pt x="2640" y="2416"/>
                </a:lnTo>
                <a:cubicBezTo>
                  <a:pt x="2636" y="2416"/>
                  <a:pt x="2632" y="2413"/>
                  <a:pt x="2632" y="2408"/>
                </a:cubicBezTo>
                <a:cubicBezTo>
                  <a:pt x="2632" y="2404"/>
                  <a:pt x="2636" y="2400"/>
                  <a:pt x="2640" y="2400"/>
                </a:cubicBezTo>
                <a:cubicBezTo>
                  <a:pt x="2645" y="2400"/>
                  <a:pt x="2648" y="2404"/>
                  <a:pt x="2648" y="2408"/>
                </a:cubicBezTo>
                <a:cubicBezTo>
                  <a:pt x="2648" y="2413"/>
                  <a:pt x="2645" y="2416"/>
                  <a:pt x="2640" y="2416"/>
                </a:cubicBezTo>
                <a:close/>
                <a:moveTo>
                  <a:pt x="2608" y="2416"/>
                </a:moveTo>
                <a:lnTo>
                  <a:pt x="2608" y="2416"/>
                </a:lnTo>
                <a:cubicBezTo>
                  <a:pt x="2604" y="2416"/>
                  <a:pt x="2600" y="2413"/>
                  <a:pt x="2600" y="2408"/>
                </a:cubicBezTo>
                <a:cubicBezTo>
                  <a:pt x="2600" y="2404"/>
                  <a:pt x="2604" y="2400"/>
                  <a:pt x="2608" y="2400"/>
                </a:cubicBezTo>
                <a:cubicBezTo>
                  <a:pt x="2613" y="2400"/>
                  <a:pt x="2616" y="2404"/>
                  <a:pt x="2616" y="2408"/>
                </a:cubicBezTo>
                <a:cubicBezTo>
                  <a:pt x="2616" y="2413"/>
                  <a:pt x="2613" y="2416"/>
                  <a:pt x="2608" y="2416"/>
                </a:cubicBezTo>
                <a:close/>
                <a:moveTo>
                  <a:pt x="2576" y="2416"/>
                </a:moveTo>
                <a:lnTo>
                  <a:pt x="2576" y="2416"/>
                </a:lnTo>
                <a:cubicBezTo>
                  <a:pt x="2572" y="2416"/>
                  <a:pt x="2568" y="2413"/>
                  <a:pt x="2568" y="2408"/>
                </a:cubicBezTo>
                <a:cubicBezTo>
                  <a:pt x="2568" y="2404"/>
                  <a:pt x="2572" y="2400"/>
                  <a:pt x="2576" y="2400"/>
                </a:cubicBezTo>
                <a:cubicBezTo>
                  <a:pt x="2580" y="2400"/>
                  <a:pt x="2584" y="2404"/>
                  <a:pt x="2584" y="2408"/>
                </a:cubicBezTo>
                <a:cubicBezTo>
                  <a:pt x="2584" y="2413"/>
                  <a:pt x="2580" y="2416"/>
                  <a:pt x="2576" y="2416"/>
                </a:cubicBezTo>
                <a:close/>
                <a:moveTo>
                  <a:pt x="2544" y="2416"/>
                </a:moveTo>
                <a:lnTo>
                  <a:pt x="2544" y="2416"/>
                </a:lnTo>
                <a:cubicBezTo>
                  <a:pt x="2540" y="2416"/>
                  <a:pt x="2536" y="2413"/>
                  <a:pt x="2536" y="2408"/>
                </a:cubicBezTo>
                <a:cubicBezTo>
                  <a:pt x="2536" y="2404"/>
                  <a:pt x="2540" y="2400"/>
                  <a:pt x="2544" y="2400"/>
                </a:cubicBezTo>
                <a:cubicBezTo>
                  <a:pt x="2548" y="2400"/>
                  <a:pt x="2552" y="2404"/>
                  <a:pt x="2552" y="2408"/>
                </a:cubicBezTo>
                <a:cubicBezTo>
                  <a:pt x="2552" y="2413"/>
                  <a:pt x="2548" y="2416"/>
                  <a:pt x="2544" y="2416"/>
                </a:cubicBezTo>
                <a:close/>
                <a:moveTo>
                  <a:pt x="2512" y="2416"/>
                </a:moveTo>
                <a:lnTo>
                  <a:pt x="2512" y="2416"/>
                </a:lnTo>
                <a:cubicBezTo>
                  <a:pt x="2508" y="2416"/>
                  <a:pt x="2504" y="2413"/>
                  <a:pt x="2504" y="2408"/>
                </a:cubicBezTo>
                <a:cubicBezTo>
                  <a:pt x="2504" y="2404"/>
                  <a:pt x="2508" y="2400"/>
                  <a:pt x="2512" y="2400"/>
                </a:cubicBezTo>
                <a:cubicBezTo>
                  <a:pt x="2516" y="2400"/>
                  <a:pt x="2520" y="2404"/>
                  <a:pt x="2520" y="2408"/>
                </a:cubicBezTo>
                <a:cubicBezTo>
                  <a:pt x="2520" y="2413"/>
                  <a:pt x="2516" y="2416"/>
                  <a:pt x="2512" y="2416"/>
                </a:cubicBezTo>
                <a:close/>
                <a:moveTo>
                  <a:pt x="2480" y="2416"/>
                </a:moveTo>
                <a:lnTo>
                  <a:pt x="2480" y="2416"/>
                </a:lnTo>
                <a:cubicBezTo>
                  <a:pt x="2476" y="2416"/>
                  <a:pt x="2472" y="2413"/>
                  <a:pt x="2472" y="2408"/>
                </a:cubicBezTo>
                <a:cubicBezTo>
                  <a:pt x="2472" y="2404"/>
                  <a:pt x="2476" y="2400"/>
                  <a:pt x="2480" y="2400"/>
                </a:cubicBezTo>
                <a:cubicBezTo>
                  <a:pt x="2484" y="2400"/>
                  <a:pt x="2488" y="2404"/>
                  <a:pt x="2488" y="2408"/>
                </a:cubicBezTo>
                <a:cubicBezTo>
                  <a:pt x="2488" y="2413"/>
                  <a:pt x="2484" y="2416"/>
                  <a:pt x="2480" y="2416"/>
                </a:cubicBezTo>
                <a:close/>
                <a:moveTo>
                  <a:pt x="2448" y="2416"/>
                </a:moveTo>
                <a:lnTo>
                  <a:pt x="2448" y="2416"/>
                </a:lnTo>
                <a:cubicBezTo>
                  <a:pt x="2444" y="2416"/>
                  <a:pt x="2440" y="2413"/>
                  <a:pt x="2440" y="2408"/>
                </a:cubicBezTo>
                <a:cubicBezTo>
                  <a:pt x="2440" y="2404"/>
                  <a:pt x="2444" y="2400"/>
                  <a:pt x="2448" y="2400"/>
                </a:cubicBezTo>
                <a:cubicBezTo>
                  <a:pt x="2452" y="2400"/>
                  <a:pt x="2456" y="2404"/>
                  <a:pt x="2456" y="2408"/>
                </a:cubicBezTo>
                <a:cubicBezTo>
                  <a:pt x="2456" y="2413"/>
                  <a:pt x="2452" y="2416"/>
                  <a:pt x="2448" y="2416"/>
                </a:cubicBezTo>
                <a:close/>
                <a:moveTo>
                  <a:pt x="2416" y="2416"/>
                </a:moveTo>
                <a:lnTo>
                  <a:pt x="2416" y="2416"/>
                </a:lnTo>
                <a:cubicBezTo>
                  <a:pt x="2412" y="2416"/>
                  <a:pt x="2408" y="2413"/>
                  <a:pt x="2408" y="2408"/>
                </a:cubicBezTo>
                <a:cubicBezTo>
                  <a:pt x="2408" y="2404"/>
                  <a:pt x="2412" y="2400"/>
                  <a:pt x="2416" y="2400"/>
                </a:cubicBezTo>
                <a:cubicBezTo>
                  <a:pt x="2420" y="2400"/>
                  <a:pt x="2424" y="2404"/>
                  <a:pt x="2424" y="2408"/>
                </a:cubicBezTo>
                <a:cubicBezTo>
                  <a:pt x="2424" y="2413"/>
                  <a:pt x="2420" y="2416"/>
                  <a:pt x="2416" y="2416"/>
                </a:cubicBezTo>
                <a:close/>
                <a:moveTo>
                  <a:pt x="2384" y="2416"/>
                </a:moveTo>
                <a:lnTo>
                  <a:pt x="2384" y="2416"/>
                </a:lnTo>
                <a:cubicBezTo>
                  <a:pt x="2380" y="2416"/>
                  <a:pt x="2376" y="2413"/>
                  <a:pt x="2376" y="2408"/>
                </a:cubicBezTo>
                <a:cubicBezTo>
                  <a:pt x="2376" y="2404"/>
                  <a:pt x="2380" y="2400"/>
                  <a:pt x="2384" y="2400"/>
                </a:cubicBezTo>
                <a:cubicBezTo>
                  <a:pt x="2388" y="2400"/>
                  <a:pt x="2392" y="2404"/>
                  <a:pt x="2392" y="2408"/>
                </a:cubicBezTo>
                <a:cubicBezTo>
                  <a:pt x="2392" y="2413"/>
                  <a:pt x="2388" y="2416"/>
                  <a:pt x="2384" y="2416"/>
                </a:cubicBezTo>
                <a:close/>
                <a:moveTo>
                  <a:pt x="2352" y="2416"/>
                </a:moveTo>
                <a:lnTo>
                  <a:pt x="2352" y="2416"/>
                </a:lnTo>
                <a:cubicBezTo>
                  <a:pt x="2348" y="2416"/>
                  <a:pt x="2344" y="2413"/>
                  <a:pt x="2344" y="2408"/>
                </a:cubicBezTo>
                <a:cubicBezTo>
                  <a:pt x="2344" y="2404"/>
                  <a:pt x="2348" y="2400"/>
                  <a:pt x="2352" y="2400"/>
                </a:cubicBezTo>
                <a:cubicBezTo>
                  <a:pt x="2356" y="2400"/>
                  <a:pt x="2360" y="2404"/>
                  <a:pt x="2360" y="2408"/>
                </a:cubicBezTo>
                <a:cubicBezTo>
                  <a:pt x="2360" y="2413"/>
                  <a:pt x="2356" y="2416"/>
                  <a:pt x="2352" y="2416"/>
                </a:cubicBezTo>
                <a:close/>
                <a:moveTo>
                  <a:pt x="2320" y="2416"/>
                </a:moveTo>
                <a:lnTo>
                  <a:pt x="2320" y="2416"/>
                </a:lnTo>
                <a:cubicBezTo>
                  <a:pt x="2316" y="2416"/>
                  <a:pt x="2312" y="2413"/>
                  <a:pt x="2312" y="2408"/>
                </a:cubicBezTo>
                <a:cubicBezTo>
                  <a:pt x="2312" y="2404"/>
                  <a:pt x="2316" y="2400"/>
                  <a:pt x="2320" y="2400"/>
                </a:cubicBezTo>
                <a:cubicBezTo>
                  <a:pt x="2324" y="2400"/>
                  <a:pt x="2328" y="2404"/>
                  <a:pt x="2328" y="2408"/>
                </a:cubicBezTo>
                <a:cubicBezTo>
                  <a:pt x="2328" y="2413"/>
                  <a:pt x="2324" y="2416"/>
                  <a:pt x="2320" y="2416"/>
                </a:cubicBezTo>
                <a:close/>
                <a:moveTo>
                  <a:pt x="2288" y="2416"/>
                </a:moveTo>
                <a:lnTo>
                  <a:pt x="2288" y="2416"/>
                </a:lnTo>
                <a:cubicBezTo>
                  <a:pt x="2283" y="2416"/>
                  <a:pt x="2280" y="2413"/>
                  <a:pt x="2280" y="2408"/>
                </a:cubicBezTo>
                <a:cubicBezTo>
                  <a:pt x="2280" y="2404"/>
                  <a:pt x="2283" y="2400"/>
                  <a:pt x="2288" y="2400"/>
                </a:cubicBezTo>
                <a:cubicBezTo>
                  <a:pt x="2292" y="2400"/>
                  <a:pt x="2296" y="2404"/>
                  <a:pt x="2296" y="2408"/>
                </a:cubicBezTo>
                <a:cubicBezTo>
                  <a:pt x="2296" y="2413"/>
                  <a:pt x="2292" y="2416"/>
                  <a:pt x="2288" y="2416"/>
                </a:cubicBezTo>
                <a:close/>
                <a:moveTo>
                  <a:pt x="2256" y="2416"/>
                </a:moveTo>
                <a:lnTo>
                  <a:pt x="2256" y="2416"/>
                </a:lnTo>
                <a:cubicBezTo>
                  <a:pt x="2251" y="2416"/>
                  <a:pt x="2248" y="2413"/>
                  <a:pt x="2248" y="2408"/>
                </a:cubicBezTo>
                <a:cubicBezTo>
                  <a:pt x="2248" y="2404"/>
                  <a:pt x="2251" y="2400"/>
                  <a:pt x="2256" y="2400"/>
                </a:cubicBezTo>
                <a:cubicBezTo>
                  <a:pt x="2260" y="2400"/>
                  <a:pt x="2264" y="2404"/>
                  <a:pt x="2264" y="2408"/>
                </a:cubicBezTo>
                <a:cubicBezTo>
                  <a:pt x="2264" y="2413"/>
                  <a:pt x="2260" y="2416"/>
                  <a:pt x="2256" y="2416"/>
                </a:cubicBezTo>
                <a:close/>
                <a:moveTo>
                  <a:pt x="2224" y="2416"/>
                </a:moveTo>
                <a:lnTo>
                  <a:pt x="2224" y="2416"/>
                </a:lnTo>
                <a:cubicBezTo>
                  <a:pt x="2219" y="2416"/>
                  <a:pt x="2216" y="2413"/>
                  <a:pt x="2216" y="2408"/>
                </a:cubicBezTo>
                <a:cubicBezTo>
                  <a:pt x="2216" y="2404"/>
                  <a:pt x="2219" y="2400"/>
                  <a:pt x="2224" y="2400"/>
                </a:cubicBezTo>
                <a:cubicBezTo>
                  <a:pt x="2228" y="2400"/>
                  <a:pt x="2232" y="2404"/>
                  <a:pt x="2232" y="2408"/>
                </a:cubicBezTo>
                <a:cubicBezTo>
                  <a:pt x="2232" y="2413"/>
                  <a:pt x="2228" y="2416"/>
                  <a:pt x="2224" y="2416"/>
                </a:cubicBezTo>
                <a:close/>
                <a:moveTo>
                  <a:pt x="2192" y="2416"/>
                </a:moveTo>
                <a:lnTo>
                  <a:pt x="2192" y="2416"/>
                </a:lnTo>
                <a:cubicBezTo>
                  <a:pt x="2187" y="2416"/>
                  <a:pt x="2184" y="2413"/>
                  <a:pt x="2184" y="2408"/>
                </a:cubicBezTo>
                <a:cubicBezTo>
                  <a:pt x="2184" y="2404"/>
                  <a:pt x="2187" y="2400"/>
                  <a:pt x="2192" y="2400"/>
                </a:cubicBezTo>
                <a:cubicBezTo>
                  <a:pt x="2196" y="2400"/>
                  <a:pt x="2200" y="2404"/>
                  <a:pt x="2200" y="2408"/>
                </a:cubicBezTo>
                <a:cubicBezTo>
                  <a:pt x="2200" y="2413"/>
                  <a:pt x="2196" y="2416"/>
                  <a:pt x="2192" y="2416"/>
                </a:cubicBezTo>
                <a:close/>
                <a:moveTo>
                  <a:pt x="2160" y="2416"/>
                </a:moveTo>
                <a:lnTo>
                  <a:pt x="2160" y="2416"/>
                </a:lnTo>
                <a:cubicBezTo>
                  <a:pt x="2155" y="2416"/>
                  <a:pt x="2152" y="2413"/>
                  <a:pt x="2152" y="2408"/>
                </a:cubicBezTo>
                <a:cubicBezTo>
                  <a:pt x="2152" y="2404"/>
                  <a:pt x="2155" y="2400"/>
                  <a:pt x="2160" y="2400"/>
                </a:cubicBezTo>
                <a:cubicBezTo>
                  <a:pt x="2164" y="2400"/>
                  <a:pt x="2168" y="2404"/>
                  <a:pt x="2168" y="2408"/>
                </a:cubicBezTo>
                <a:cubicBezTo>
                  <a:pt x="2168" y="2413"/>
                  <a:pt x="2164" y="2416"/>
                  <a:pt x="2160" y="2416"/>
                </a:cubicBezTo>
                <a:close/>
                <a:moveTo>
                  <a:pt x="2128" y="2416"/>
                </a:moveTo>
                <a:lnTo>
                  <a:pt x="2128" y="2416"/>
                </a:lnTo>
                <a:cubicBezTo>
                  <a:pt x="2123" y="2416"/>
                  <a:pt x="2120" y="2413"/>
                  <a:pt x="2120" y="2408"/>
                </a:cubicBezTo>
                <a:cubicBezTo>
                  <a:pt x="2120" y="2404"/>
                  <a:pt x="2123" y="2400"/>
                  <a:pt x="2128" y="2400"/>
                </a:cubicBezTo>
                <a:cubicBezTo>
                  <a:pt x="2132" y="2400"/>
                  <a:pt x="2136" y="2404"/>
                  <a:pt x="2136" y="2408"/>
                </a:cubicBezTo>
                <a:cubicBezTo>
                  <a:pt x="2136" y="2413"/>
                  <a:pt x="2132" y="2416"/>
                  <a:pt x="2128" y="2416"/>
                </a:cubicBezTo>
                <a:close/>
                <a:moveTo>
                  <a:pt x="2096" y="2416"/>
                </a:moveTo>
                <a:lnTo>
                  <a:pt x="2096" y="2416"/>
                </a:lnTo>
                <a:cubicBezTo>
                  <a:pt x="2091" y="2416"/>
                  <a:pt x="2088" y="2413"/>
                  <a:pt x="2088" y="2408"/>
                </a:cubicBezTo>
                <a:cubicBezTo>
                  <a:pt x="2088" y="2404"/>
                  <a:pt x="2091" y="2400"/>
                  <a:pt x="2096" y="2400"/>
                </a:cubicBezTo>
                <a:cubicBezTo>
                  <a:pt x="2100" y="2400"/>
                  <a:pt x="2104" y="2404"/>
                  <a:pt x="2104" y="2408"/>
                </a:cubicBezTo>
                <a:cubicBezTo>
                  <a:pt x="2104" y="2413"/>
                  <a:pt x="2100" y="2416"/>
                  <a:pt x="2096" y="2416"/>
                </a:cubicBezTo>
                <a:close/>
                <a:moveTo>
                  <a:pt x="2064" y="2416"/>
                </a:moveTo>
                <a:lnTo>
                  <a:pt x="2064" y="2416"/>
                </a:lnTo>
                <a:cubicBezTo>
                  <a:pt x="2059" y="2416"/>
                  <a:pt x="2056" y="2413"/>
                  <a:pt x="2056" y="2408"/>
                </a:cubicBezTo>
                <a:cubicBezTo>
                  <a:pt x="2056" y="2404"/>
                  <a:pt x="2059" y="2400"/>
                  <a:pt x="2064" y="2400"/>
                </a:cubicBezTo>
                <a:cubicBezTo>
                  <a:pt x="2068" y="2400"/>
                  <a:pt x="2072" y="2404"/>
                  <a:pt x="2072" y="2408"/>
                </a:cubicBezTo>
                <a:cubicBezTo>
                  <a:pt x="2072" y="2413"/>
                  <a:pt x="2068" y="2416"/>
                  <a:pt x="2064" y="2416"/>
                </a:cubicBezTo>
                <a:close/>
                <a:moveTo>
                  <a:pt x="2032" y="2416"/>
                </a:moveTo>
                <a:lnTo>
                  <a:pt x="2032" y="2416"/>
                </a:lnTo>
                <a:cubicBezTo>
                  <a:pt x="2027" y="2416"/>
                  <a:pt x="2024" y="2413"/>
                  <a:pt x="2024" y="2408"/>
                </a:cubicBezTo>
                <a:cubicBezTo>
                  <a:pt x="2024" y="2404"/>
                  <a:pt x="2027" y="2400"/>
                  <a:pt x="2032" y="2400"/>
                </a:cubicBezTo>
                <a:cubicBezTo>
                  <a:pt x="2036" y="2400"/>
                  <a:pt x="2040" y="2404"/>
                  <a:pt x="2040" y="2408"/>
                </a:cubicBezTo>
                <a:cubicBezTo>
                  <a:pt x="2040" y="2413"/>
                  <a:pt x="2036" y="2416"/>
                  <a:pt x="2032" y="2416"/>
                </a:cubicBezTo>
                <a:close/>
                <a:moveTo>
                  <a:pt x="2000" y="2416"/>
                </a:moveTo>
                <a:lnTo>
                  <a:pt x="2000" y="2416"/>
                </a:lnTo>
                <a:cubicBezTo>
                  <a:pt x="1995" y="2416"/>
                  <a:pt x="1992" y="2413"/>
                  <a:pt x="1992" y="2408"/>
                </a:cubicBezTo>
                <a:cubicBezTo>
                  <a:pt x="1992" y="2404"/>
                  <a:pt x="1995" y="2400"/>
                  <a:pt x="2000" y="2400"/>
                </a:cubicBezTo>
                <a:cubicBezTo>
                  <a:pt x="2004" y="2400"/>
                  <a:pt x="2008" y="2404"/>
                  <a:pt x="2008" y="2408"/>
                </a:cubicBezTo>
                <a:cubicBezTo>
                  <a:pt x="2008" y="2413"/>
                  <a:pt x="2004" y="2416"/>
                  <a:pt x="2000" y="2416"/>
                </a:cubicBezTo>
                <a:close/>
                <a:moveTo>
                  <a:pt x="1968" y="2416"/>
                </a:moveTo>
                <a:lnTo>
                  <a:pt x="1968" y="2416"/>
                </a:lnTo>
                <a:cubicBezTo>
                  <a:pt x="1963" y="2416"/>
                  <a:pt x="1960" y="2413"/>
                  <a:pt x="1960" y="2408"/>
                </a:cubicBezTo>
                <a:cubicBezTo>
                  <a:pt x="1960" y="2404"/>
                  <a:pt x="1963" y="2400"/>
                  <a:pt x="1968" y="2400"/>
                </a:cubicBezTo>
                <a:cubicBezTo>
                  <a:pt x="1972" y="2400"/>
                  <a:pt x="1976" y="2404"/>
                  <a:pt x="1976" y="2408"/>
                </a:cubicBezTo>
                <a:cubicBezTo>
                  <a:pt x="1976" y="2413"/>
                  <a:pt x="1972" y="2416"/>
                  <a:pt x="1968" y="2416"/>
                </a:cubicBezTo>
                <a:close/>
                <a:moveTo>
                  <a:pt x="1936" y="2416"/>
                </a:moveTo>
                <a:lnTo>
                  <a:pt x="1936" y="2416"/>
                </a:lnTo>
                <a:cubicBezTo>
                  <a:pt x="1931" y="2416"/>
                  <a:pt x="1928" y="2413"/>
                  <a:pt x="1928" y="2408"/>
                </a:cubicBezTo>
                <a:cubicBezTo>
                  <a:pt x="1928" y="2404"/>
                  <a:pt x="1931" y="2400"/>
                  <a:pt x="1936" y="2400"/>
                </a:cubicBezTo>
                <a:cubicBezTo>
                  <a:pt x="1940" y="2400"/>
                  <a:pt x="1944" y="2404"/>
                  <a:pt x="1944" y="2408"/>
                </a:cubicBezTo>
                <a:cubicBezTo>
                  <a:pt x="1944" y="2413"/>
                  <a:pt x="1940" y="2416"/>
                  <a:pt x="1936" y="2416"/>
                </a:cubicBezTo>
                <a:close/>
                <a:moveTo>
                  <a:pt x="1904" y="2416"/>
                </a:moveTo>
                <a:lnTo>
                  <a:pt x="1904" y="2416"/>
                </a:lnTo>
                <a:cubicBezTo>
                  <a:pt x="1899" y="2416"/>
                  <a:pt x="1896" y="2413"/>
                  <a:pt x="1896" y="2408"/>
                </a:cubicBezTo>
                <a:cubicBezTo>
                  <a:pt x="1896" y="2404"/>
                  <a:pt x="1899" y="2400"/>
                  <a:pt x="1904" y="2400"/>
                </a:cubicBezTo>
                <a:cubicBezTo>
                  <a:pt x="1908" y="2400"/>
                  <a:pt x="1912" y="2404"/>
                  <a:pt x="1912" y="2408"/>
                </a:cubicBezTo>
                <a:cubicBezTo>
                  <a:pt x="1912" y="2413"/>
                  <a:pt x="1908" y="2416"/>
                  <a:pt x="1904" y="2416"/>
                </a:cubicBezTo>
                <a:close/>
                <a:moveTo>
                  <a:pt x="1872" y="2416"/>
                </a:moveTo>
                <a:lnTo>
                  <a:pt x="1872" y="2416"/>
                </a:lnTo>
                <a:cubicBezTo>
                  <a:pt x="1867" y="2416"/>
                  <a:pt x="1864" y="2413"/>
                  <a:pt x="1864" y="2408"/>
                </a:cubicBezTo>
                <a:cubicBezTo>
                  <a:pt x="1864" y="2404"/>
                  <a:pt x="1867" y="2400"/>
                  <a:pt x="1872" y="2400"/>
                </a:cubicBezTo>
                <a:cubicBezTo>
                  <a:pt x="1876" y="2400"/>
                  <a:pt x="1880" y="2404"/>
                  <a:pt x="1880" y="2408"/>
                </a:cubicBezTo>
                <a:cubicBezTo>
                  <a:pt x="1880" y="2413"/>
                  <a:pt x="1876" y="2416"/>
                  <a:pt x="1872" y="2416"/>
                </a:cubicBezTo>
                <a:close/>
                <a:moveTo>
                  <a:pt x="1840" y="2416"/>
                </a:moveTo>
                <a:lnTo>
                  <a:pt x="1840" y="2416"/>
                </a:lnTo>
                <a:cubicBezTo>
                  <a:pt x="1835" y="2416"/>
                  <a:pt x="1832" y="2413"/>
                  <a:pt x="1832" y="2408"/>
                </a:cubicBezTo>
                <a:cubicBezTo>
                  <a:pt x="1832" y="2404"/>
                  <a:pt x="1835" y="2400"/>
                  <a:pt x="1840" y="2400"/>
                </a:cubicBezTo>
                <a:cubicBezTo>
                  <a:pt x="1844" y="2400"/>
                  <a:pt x="1848" y="2404"/>
                  <a:pt x="1848" y="2408"/>
                </a:cubicBezTo>
                <a:cubicBezTo>
                  <a:pt x="1848" y="2413"/>
                  <a:pt x="1844" y="2416"/>
                  <a:pt x="1840" y="2416"/>
                </a:cubicBezTo>
                <a:close/>
                <a:moveTo>
                  <a:pt x="1808" y="2416"/>
                </a:moveTo>
                <a:lnTo>
                  <a:pt x="1808" y="2416"/>
                </a:lnTo>
                <a:cubicBezTo>
                  <a:pt x="1803" y="2416"/>
                  <a:pt x="1800" y="2413"/>
                  <a:pt x="1800" y="2408"/>
                </a:cubicBezTo>
                <a:cubicBezTo>
                  <a:pt x="1800" y="2404"/>
                  <a:pt x="1803" y="2400"/>
                  <a:pt x="1808" y="2400"/>
                </a:cubicBezTo>
                <a:cubicBezTo>
                  <a:pt x="1812" y="2400"/>
                  <a:pt x="1816" y="2404"/>
                  <a:pt x="1816" y="2408"/>
                </a:cubicBezTo>
                <a:cubicBezTo>
                  <a:pt x="1816" y="2413"/>
                  <a:pt x="1812" y="2416"/>
                  <a:pt x="1808" y="2416"/>
                </a:cubicBezTo>
                <a:close/>
                <a:moveTo>
                  <a:pt x="1776" y="2416"/>
                </a:moveTo>
                <a:lnTo>
                  <a:pt x="1776" y="2416"/>
                </a:lnTo>
                <a:cubicBezTo>
                  <a:pt x="1771" y="2416"/>
                  <a:pt x="1768" y="2413"/>
                  <a:pt x="1768" y="2408"/>
                </a:cubicBezTo>
                <a:cubicBezTo>
                  <a:pt x="1768" y="2404"/>
                  <a:pt x="1771" y="2400"/>
                  <a:pt x="1776" y="2400"/>
                </a:cubicBezTo>
                <a:cubicBezTo>
                  <a:pt x="1780" y="2400"/>
                  <a:pt x="1784" y="2404"/>
                  <a:pt x="1784" y="2408"/>
                </a:cubicBezTo>
                <a:cubicBezTo>
                  <a:pt x="1784" y="2413"/>
                  <a:pt x="1780" y="2416"/>
                  <a:pt x="1776" y="2416"/>
                </a:cubicBezTo>
                <a:close/>
                <a:moveTo>
                  <a:pt x="1744" y="2416"/>
                </a:moveTo>
                <a:lnTo>
                  <a:pt x="1744" y="2416"/>
                </a:lnTo>
                <a:cubicBezTo>
                  <a:pt x="1739" y="2416"/>
                  <a:pt x="1736" y="2413"/>
                  <a:pt x="1736" y="2408"/>
                </a:cubicBezTo>
                <a:cubicBezTo>
                  <a:pt x="1736" y="2404"/>
                  <a:pt x="1739" y="2400"/>
                  <a:pt x="1744" y="2400"/>
                </a:cubicBezTo>
                <a:cubicBezTo>
                  <a:pt x="1748" y="2400"/>
                  <a:pt x="1752" y="2404"/>
                  <a:pt x="1752" y="2408"/>
                </a:cubicBezTo>
                <a:cubicBezTo>
                  <a:pt x="1752" y="2413"/>
                  <a:pt x="1748" y="2416"/>
                  <a:pt x="1744" y="2416"/>
                </a:cubicBezTo>
                <a:close/>
                <a:moveTo>
                  <a:pt x="1712" y="2416"/>
                </a:moveTo>
                <a:lnTo>
                  <a:pt x="1712" y="2416"/>
                </a:lnTo>
                <a:cubicBezTo>
                  <a:pt x="1707" y="2416"/>
                  <a:pt x="1704" y="2413"/>
                  <a:pt x="1704" y="2408"/>
                </a:cubicBezTo>
                <a:cubicBezTo>
                  <a:pt x="1704" y="2404"/>
                  <a:pt x="1707" y="2400"/>
                  <a:pt x="1712" y="2400"/>
                </a:cubicBezTo>
                <a:cubicBezTo>
                  <a:pt x="1716" y="2400"/>
                  <a:pt x="1720" y="2404"/>
                  <a:pt x="1720" y="2408"/>
                </a:cubicBezTo>
                <a:cubicBezTo>
                  <a:pt x="1720" y="2413"/>
                  <a:pt x="1716" y="2416"/>
                  <a:pt x="1712" y="2416"/>
                </a:cubicBezTo>
                <a:close/>
                <a:moveTo>
                  <a:pt x="1680" y="2416"/>
                </a:moveTo>
                <a:lnTo>
                  <a:pt x="1680" y="2416"/>
                </a:lnTo>
                <a:cubicBezTo>
                  <a:pt x="1675" y="2416"/>
                  <a:pt x="1672" y="2413"/>
                  <a:pt x="1672" y="2408"/>
                </a:cubicBezTo>
                <a:cubicBezTo>
                  <a:pt x="1672" y="2404"/>
                  <a:pt x="1675" y="2400"/>
                  <a:pt x="1680" y="2400"/>
                </a:cubicBezTo>
                <a:cubicBezTo>
                  <a:pt x="1684" y="2400"/>
                  <a:pt x="1688" y="2404"/>
                  <a:pt x="1688" y="2408"/>
                </a:cubicBezTo>
                <a:cubicBezTo>
                  <a:pt x="1688" y="2413"/>
                  <a:pt x="1684" y="2416"/>
                  <a:pt x="1680" y="2416"/>
                </a:cubicBezTo>
                <a:close/>
                <a:moveTo>
                  <a:pt x="1648" y="2416"/>
                </a:moveTo>
                <a:lnTo>
                  <a:pt x="1648" y="2416"/>
                </a:lnTo>
                <a:cubicBezTo>
                  <a:pt x="1643" y="2416"/>
                  <a:pt x="1640" y="2413"/>
                  <a:pt x="1640" y="2408"/>
                </a:cubicBezTo>
                <a:cubicBezTo>
                  <a:pt x="1640" y="2404"/>
                  <a:pt x="1643" y="2400"/>
                  <a:pt x="1648" y="2400"/>
                </a:cubicBezTo>
                <a:cubicBezTo>
                  <a:pt x="1652" y="2400"/>
                  <a:pt x="1656" y="2404"/>
                  <a:pt x="1656" y="2408"/>
                </a:cubicBezTo>
                <a:cubicBezTo>
                  <a:pt x="1656" y="2413"/>
                  <a:pt x="1652" y="2416"/>
                  <a:pt x="1648" y="2416"/>
                </a:cubicBezTo>
                <a:close/>
                <a:moveTo>
                  <a:pt x="1616" y="2416"/>
                </a:moveTo>
                <a:lnTo>
                  <a:pt x="1616" y="2416"/>
                </a:lnTo>
                <a:cubicBezTo>
                  <a:pt x="1611" y="2416"/>
                  <a:pt x="1608" y="2413"/>
                  <a:pt x="1608" y="2408"/>
                </a:cubicBezTo>
                <a:cubicBezTo>
                  <a:pt x="1608" y="2404"/>
                  <a:pt x="1611" y="2400"/>
                  <a:pt x="1616" y="2400"/>
                </a:cubicBezTo>
                <a:cubicBezTo>
                  <a:pt x="1620" y="2400"/>
                  <a:pt x="1624" y="2404"/>
                  <a:pt x="1624" y="2408"/>
                </a:cubicBezTo>
                <a:cubicBezTo>
                  <a:pt x="1624" y="2413"/>
                  <a:pt x="1620" y="2416"/>
                  <a:pt x="1616" y="2416"/>
                </a:cubicBezTo>
                <a:close/>
                <a:moveTo>
                  <a:pt x="1584" y="2416"/>
                </a:moveTo>
                <a:lnTo>
                  <a:pt x="1584" y="2416"/>
                </a:lnTo>
                <a:cubicBezTo>
                  <a:pt x="1579" y="2416"/>
                  <a:pt x="1576" y="2413"/>
                  <a:pt x="1576" y="2408"/>
                </a:cubicBezTo>
                <a:cubicBezTo>
                  <a:pt x="1576" y="2404"/>
                  <a:pt x="1579" y="2400"/>
                  <a:pt x="1584" y="2400"/>
                </a:cubicBezTo>
                <a:cubicBezTo>
                  <a:pt x="1588" y="2400"/>
                  <a:pt x="1592" y="2404"/>
                  <a:pt x="1592" y="2408"/>
                </a:cubicBezTo>
                <a:cubicBezTo>
                  <a:pt x="1592" y="2413"/>
                  <a:pt x="1588" y="2416"/>
                  <a:pt x="1584" y="2416"/>
                </a:cubicBezTo>
                <a:close/>
                <a:moveTo>
                  <a:pt x="1552" y="2416"/>
                </a:moveTo>
                <a:lnTo>
                  <a:pt x="1552" y="2416"/>
                </a:lnTo>
                <a:cubicBezTo>
                  <a:pt x="1547" y="2416"/>
                  <a:pt x="1544" y="2413"/>
                  <a:pt x="1544" y="2408"/>
                </a:cubicBezTo>
                <a:cubicBezTo>
                  <a:pt x="1544" y="2404"/>
                  <a:pt x="1547" y="2400"/>
                  <a:pt x="1552" y="2400"/>
                </a:cubicBezTo>
                <a:cubicBezTo>
                  <a:pt x="1556" y="2400"/>
                  <a:pt x="1560" y="2404"/>
                  <a:pt x="1560" y="2408"/>
                </a:cubicBezTo>
                <a:cubicBezTo>
                  <a:pt x="1560" y="2413"/>
                  <a:pt x="1556" y="2416"/>
                  <a:pt x="1552" y="2416"/>
                </a:cubicBezTo>
                <a:close/>
                <a:moveTo>
                  <a:pt x="1520" y="2416"/>
                </a:moveTo>
                <a:lnTo>
                  <a:pt x="1520" y="2416"/>
                </a:lnTo>
                <a:cubicBezTo>
                  <a:pt x="1515" y="2416"/>
                  <a:pt x="1512" y="2413"/>
                  <a:pt x="1512" y="2408"/>
                </a:cubicBezTo>
                <a:cubicBezTo>
                  <a:pt x="1512" y="2404"/>
                  <a:pt x="1515" y="2400"/>
                  <a:pt x="1520" y="2400"/>
                </a:cubicBezTo>
                <a:cubicBezTo>
                  <a:pt x="1524" y="2400"/>
                  <a:pt x="1528" y="2404"/>
                  <a:pt x="1528" y="2408"/>
                </a:cubicBezTo>
                <a:cubicBezTo>
                  <a:pt x="1528" y="2413"/>
                  <a:pt x="1524" y="2416"/>
                  <a:pt x="1520" y="2416"/>
                </a:cubicBezTo>
                <a:close/>
                <a:moveTo>
                  <a:pt x="1488" y="2416"/>
                </a:moveTo>
                <a:lnTo>
                  <a:pt x="1488" y="2416"/>
                </a:lnTo>
                <a:cubicBezTo>
                  <a:pt x="1483" y="2416"/>
                  <a:pt x="1480" y="2413"/>
                  <a:pt x="1480" y="2408"/>
                </a:cubicBezTo>
                <a:cubicBezTo>
                  <a:pt x="1480" y="2404"/>
                  <a:pt x="1483" y="2400"/>
                  <a:pt x="1488" y="2400"/>
                </a:cubicBezTo>
                <a:cubicBezTo>
                  <a:pt x="1492" y="2400"/>
                  <a:pt x="1496" y="2404"/>
                  <a:pt x="1496" y="2408"/>
                </a:cubicBezTo>
                <a:cubicBezTo>
                  <a:pt x="1496" y="2413"/>
                  <a:pt x="1492" y="2416"/>
                  <a:pt x="1488" y="2416"/>
                </a:cubicBezTo>
                <a:close/>
                <a:moveTo>
                  <a:pt x="1456" y="2416"/>
                </a:moveTo>
                <a:lnTo>
                  <a:pt x="1455" y="2416"/>
                </a:lnTo>
                <a:cubicBezTo>
                  <a:pt x="1451" y="2416"/>
                  <a:pt x="1447" y="2413"/>
                  <a:pt x="1447" y="2408"/>
                </a:cubicBezTo>
                <a:cubicBezTo>
                  <a:pt x="1447" y="2404"/>
                  <a:pt x="1451" y="2400"/>
                  <a:pt x="1455" y="2400"/>
                </a:cubicBezTo>
                <a:lnTo>
                  <a:pt x="1456" y="2400"/>
                </a:lnTo>
                <a:cubicBezTo>
                  <a:pt x="1460" y="2400"/>
                  <a:pt x="1464" y="2404"/>
                  <a:pt x="1464" y="2408"/>
                </a:cubicBezTo>
                <a:cubicBezTo>
                  <a:pt x="1464" y="2413"/>
                  <a:pt x="1460" y="2416"/>
                  <a:pt x="1456" y="2416"/>
                </a:cubicBezTo>
                <a:close/>
                <a:moveTo>
                  <a:pt x="1423" y="2416"/>
                </a:moveTo>
                <a:lnTo>
                  <a:pt x="1423" y="2416"/>
                </a:lnTo>
                <a:cubicBezTo>
                  <a:pt x="1419" y="2416"/>
                  <a:pt x="1415" y="2413"/>
                  <a:pt x="1415" y="2408"/>
                </a:cubicBezTo>
                <a:cubicBezTo>
                  <a:pt x="1415" y="2404"/>
                  <a:pt x="1419" y="2400"/>
                  <a:pt x="1423" y="2400"/>
                </a:cubicBezTo>
                <a:cubicBezTo>
                  <a:pt x="1428" y="2400"/>
                  <a:pt x="1431" y="2404"/>
                  <a:pt x="1431" y="2408"/>
                </a:cubicBezTo>
                <a:cubicBezTo>
                  <a:pt x="1431" y="2413"/>
                  <a:pt x="1428" y="2416"/>
                  <a:pt x="1423" y="2416"/>
                </a:cubicBezTo>
                <a:close/>
                <a:moveTo>
                  <a:pt x="1391" y="2416"/>
                </a:moveTo>
                <a:lnTo>
                  <a:pt x="1391" y="2416"/>
                </a:lnTo>
                <a:cubicBezTo>
                  <a:pt x="1387" y="2416"/>
                  <a:pt x="1383" y="2413"/>
                  <a:pt x="1383" y="2408"/>
                </a:cubicBezTo>
                <a:cubicBezTo>
                  <a:pt x="1383" y="2404"/>
                  <a:pt x="1387" y="2400"/>
                  <a:pt x="1391" y="2400"/>
                </a:cubicBezTo>
                <a:cubicBezTo>
                  <a:pt x="1396" y="2400"/>
                  <a:pt x="1399" y="2404"/>
                  <a:pt x="1399" y="2408"/>
                </a:cubicBezTo>
                <a:cubicBezTo>
                  <a:pt x="1399" y="2413"/>
                  <a:pt x="1396" y="2416"/>
                  <a:pt x="1391" y="2416"/>
                </a:cubicBezTo>
                <a:close/>
                <a:moveTo>
                  <a:pt x="1359" y="2416"/>
                </a:moveTo>
                <a:lnTo>
                  <a:pt x="1359" y="2416"/>
                </a:lnTo>
                <a:cubicBezTo>
                  <a:pt x="1355" y="2416"/>
                  <a:pt x="1351" y="2413"/>
                  <a:pt x="1351" y="2408"/>
                </a:cubicBezTo>
                <a:cubicBezTo>
                  <a:pt x="1351" y="2404"/>
                  <a:pt x="1355" y="2400"/>
                  <a:pt x="1359" y="2400"/>
                </a:cubicBezTo>
                <a:cubicBezTo>
                  <a:pt x="1364" y="2400"/>
                  <a:pt x="1367" y="2404"/>
                  <a:pt x="1367" y="2408"/>
                </a:cubicBezTo>
                <a:cubicBezTo>
                  <a:pt x="1367" y="2413"/>
                  <a:pt x="1364" y="2416"/>
                  <a:pt x="1359" y="2416"/>
                </a:cubicBezTo>
                <a:close/>
                <a:moveTo>
                  <a:pt x="1327" y="2416"/>
                </a:moveTo>
                <a:lnTo>
                  <a:pt x="1327" y="2416"/>
                </a:lnTo>
                <a:cubicBezTo>
                  <a:pt x="1323" y="2416"/>
                  <a:pt x="1319" y="2413"/>
                  <a:pt x="1319" y="2408"/>
                </a:cubicBezTo>
                <a:cubicBezTo>
                  <a:pt x="1319" y="2404"/>
                  <a:pt x="1323" y="2400"/>
                  <a:pt x="1327" y="2400"/>
                </a:cubicBezTo>
                <a:cubicBezTo>
                  <a:pt x="1332" y="2400"/>
                  <a:pt x="1335" y="2404"/>
                  <a:pt x="1335" y="2408"/>
                </a:cubicBezTo>
                <a:cubicBezTo>
                  <a:pt x="1335" y="2413"/>
                  <a:pt x="1332" y="2416"/>
                  <a:pt x="1327" y="2416"/>
                </a:cubicBezTo>
                <a:close/>
                <a:moveTo>
                  <a:pt x="1295" y="2416"/>
                </a:moveTo>
                <a:lnTo>
                  <a:pt x="1295" y="2416"/>
                </a:lnTo>
                <a:cubicBezTo>
                  <a:pt x="1291" y="2416"/>
                  <a:pt x="1287" y="2413"/>
                  <a:pt x="1287" y="2408"/>
                </a:cubicBezTo>
                <a:cubicBezTo>
                  <a:pt x="1287" y="2404"/>
                  <a:pt x="1291" y="2400"/>
                  <a:pt x="1295" y="2400"/>
                </a:cubicBezTo>
                <a:cubicBezTo>
                  <a:pt x="1300" y="2400"/>
                  <a:pt x="1303" y="2404"/>
                  <a:pt x="1303" y="2408"/>
                </a:cubicBezTo>
                <a:cubicBezTo>
                  <a:pt x="1303" y="2413"/>
                  <a:pt x="1300" y="2416"/>
                  <a:pt x="1295" y="2416"/>
                </a:cubicBezTo>
                <a:close/>
                <a:moveTo>
                  <a:pt x="1263" y="2416"/>
                </a:moveTo>
                <a:lnTo>
                  <a:pt x="1263" y="2416"/>
                </a:lnTo>
                <a:cubicBezTo>
                  <a:pt x="1259" y="2416"/>
                  <a:pt x="1255" y="2413"/>
                  <a:pt x="1255" y="2408"/>
                </a:cubicBezTo>
                <a:cubicBezTo>
                  <a:pt x="1255" y="2404"/>
                  <a:pt x="1259" y="2400"/>
                  <a:pt x="1263" y="2400"/>
                </a:cubicBezTo>
                <a:cubicBezTo>
                  <a:pt x="1268" y="2400"/>
                  <a:pt x="1271" y="2404"/>
                  <a:pt x="1271" y="2408"/>
                </a:cubicBezTo>
                <a:cubicBezTo>
                  <a:pt x="1271" y="2413"/>
                  <a:pt x="1268" y="2416"/>
                  <a:pt x="1263" y="2416"/>
                </a:cubicBezTo>
                <a:close/>
                <a:moveTo>
                  <a:pt x="1231" y="2416"/>
                </a:moveTo>
                <a:lnTo>
                  <a:pt x="1231" y="2416"/>
                </a:lnTo>
                <a:cubicBezTo>
                  <a:pt x="1227" y="2416"/>
                  <a:pt x="1223" y="2413"/>
                  <a:pt x="1223" y="2408"/>
                </a:cubicBezTo>
                <a:cubicBezTo>
                  <a:pt x="1223" y="2404"/>
                  <a:pt x="1227" y="2400"/>
                  <a:pt x="1231" y="2400"/>
                </a:cubicBezTo>
                <a:cubicBezTo>
                  <a:pt x="1236" y="2400"/>
                  <a:pt x="1239" y="2404"/>
                  <a:pt x="1239" y="2408"/>
                </a:cubicBezTo>
                <a:cubicBezTo>
                  <a:pt x="1239" y="2413"/>
                  <a:pt x="1236" y="2416"/>
                  <a:pt x="1231" y="2416"/>
                </a:cubicBezTo>
                <a:close/>
                <a:moveTo>
                  <a:pt x="1199" y="2416"/>
                </a:moveTo>
                <a:lnTo>
                  <a:pt x="1199" y="2416"/>
                </a:lnTo>
                <a:cubicBezTo>
                  <a:pt x="1195" y="2416"/>
                  <a:pt x="1191" y="2413"/>
                  <a:pt x="1191" y="2408"/>
                </a:cubicBezTo>
                <a:cubicBezTo>
                  <a:pt x="1191" y="2404"/>
                  <a:pt x="1195" y="2400"/>
                  <a:pt x="1199" y="2400"/>
                </a:cubicBezTo>
                <a:cubicBezTo>
                  <a:pt x="1204" y="2400"/>
                  <a:pt x="1207" y="2404"/>
                  <a:pt x="1207" y="2408"/>
                </a:cubicBezTo>
                <a:cubicBezTo>
                  <a:pt x="1207" y="2413"/>
                  <a:pt x="1204" y="2416"/>
                  <a:pt x="1199" y="2416"/>
                </a:cubicBezTo>
                <a:close/>
                <a:moveTo>
                  <a:pt x="1167" y="2416"/>
                </a:moveTo>
                <a:lnTo>
                  <a:pt x="1167" y="2416"/>
                </a:lnTo>
                <a:cubicBezTo>
                  <a:pt x="1163" y="2416"/>
                  <a:pt x="1159" y="2413"/>
                  <a:pt x="1159" y="2408"/>
                </a:cubicBezTo>
                <a:cubicBezTo>
                  <a:pt x="1159" y="2404"/>
                  <a:pt x="1163" y="2400"/>
                  <a:pt x="1167" y="2400"/>
                </a:cubicBezTo>
                <a:cubicBezTo>
                  <a:pt x="1172" y="2400"/>
                  <a:pt x="1175" y="2404"/>
                  <a:pt x="1175" y="2408"/>
                </a:cubicBezTo>
                <a:cubicBezTo>
                  <a:pt x="1175" y="2413"/>
                  <a:pt x="1172" y="2416"/>
                  <a:pt x="1167" y="2416"/>
                </a:cubicBezTo>
                <a:close/>
                <a:moveTo>
                  <a:pt x="1135" y="2416"/>
                </a:moveTo>
                <a:lnTo>
                  <a:pt x="1135" y="2416"/>
                </a:lnTo>
                <a:cubicBezTo>
                  <a:pt x="1131" y="2416"/>
                  <a:pt x="1127" y="2413"/>
                  <a:pt x="1127" y="2408"/>
                </a:cubicBezTo>
                <a:cubicBezTo>
                  <a:pt x="1127" y="2404"/>
                  <a:pt x="1131" y="2400"/>
                  <a:pt x="1135" y="2400"/>
                </a:cubicBezTo>
                <a:cubicBezTo>
                  <a:pt x="1140" y="2400"/>
                  <a:pt x="1143" y="2404"/>
                  <a:pt x="1143" y="2408"/>
                </a:cubicBezTo>
                <a:cubicBezTo>
                  <a:pt x="1143" y="2413"/>
                  <a:pt x="1140" y="2416"/>
                  <a:pt x="1135" y="2416"/>
                </a:cubicBezTo>
                <a:close/>
                <a:moveTo>
                  <a:pt x="1103" y="2416"/>
                </a:moveTo>
                <a:lnTo>
                  <a:pt x="1103" y="2416"/>
                </a:lnTo>
                <a:cubicBezTo>
                  <a:pt x="1099" y="2416"/>
                  <a:pt x="1095" y="2413"/>
                  <a:pt x="1095" y="2408"/>
                </a:cubicBezTo>
                <a:cubicBezTo>
                  <a:pt x="1095" y="2404"/>
                  <a:pt x="1099" y="2400"/>
                  <a:pt x="1103" y="2400"/>
                </a:cubicBezTo>
                <a:cubicBezTo>
                  <a:pt x="1108" y="2400"/>
                  <a:pt x="1111" y="2404"/>
                  <a:pt x="1111" y="2408"/>
                </a:cubicBezTo>
                <a:cubicBezTo>
                  <a:pt x="1111" y="2413"/>
                  <a:pt x="1108" y="2416"/>
                  <a:pt x="1103" y="2416"/>
                </a:cubicBezTo>
                <a:close/>
                <a:moveTo>
                  <a:pt x="1071" y="2416"/>
                </a:moveTo>
                <a:lnTo>
                  <a:pt x="1071" y="2416"/>
                </a:lnTo>
                <a:cubicBezTo>
                  <a:pt x="1067" y="2416"/>
                  <a:pt x="1063" y="2413"/>
                  <a:pt x="1063" y="2408"/>
                </a:cubicBezTo>
                <a:cubicBezTo>
                  <a:pt x="1063" y="2404"/>
                  <a:pt x="1067" y="2400"/>
                  <a:pt x="1071" y="2400"/>
                </a:cubicBezTo>
                <a:cubicBezTo>
                  <a:pt x="1076" y="2400"/>
                  <a:pt x="1079" y="2404"/>
                  <a:pt x="1079" y="2408"/>
                </a:cubicBezTo>
                <a:cubicBezTo>
                  <a:pt x="1079" y="2413"/>
                  <a:pt x="1076" y="2416"/>
                  <a:pt x="1071" y="2416"/>
                </a:cubicBezTo>
                <a:close/>
                <a:moveTo>
                  <a:pt x="1039" y="2416"/>
                </a:moveTo>
                <a:lnTo>
                  <a:pt x="1039" y="2416"/>
                </a:lnTo>
                <a:cubicBezTo>
                  <a:pt x="1035" y="2416"/>
                  <a:pt x="1031" y="2413"/>
                  <a:pt x="1031" y="2408"/>
                </a:cubicBezTo>
                <a:cubicBezTo>
                  <a:pt x="1031" y="2404"/>
                  <a:pt x="1035" y="2400"/>
                  <a:pt x="1039" y="2400"/>
                </a:cubicBezTo>
                <a:cubicBezTo>
                  <a:pt x="1044" y="2400"/>
                  <a:pt x="1047" y="2404"/>
                  <a:pt x="1047" y="2408"/>
                </a:cubicBezTo>
                <a:cubicBezTo>
                  <a:pt x="1047" y="2413"/>
                  <a:pt x="1044" y="2416"/>
                  <a:pt x="1039" y="2416"/>
                </a:cubicBezTo>
                <a:close/>
                <a:moveTo>
                  <a:pt x="1007" y="2416"/>
                </a:moveTo>
                <a:lnTo>
                  <a:pt x="1007" y="2416"/>
                </a:lnTo>
                <a:cubicBezTo>
                  <a:pt x="1003" y="2416"/>
                  <a:pt x="999" y="2413"/>
                  <a:pt x="999" y="2408"/>
                </a:cubicBezTo>
                <a:cubicBezTo>
                  <a:pt x="999" y="2404"/>
                  <a:pt x="1003" y="2400"/>
                  <a:pt x="1007" y="2400"/>
                </a:cubicBezTo>
                <a:cubicBezTo>
                  <a:pt x="1012" y="2400"/>
                  <a:pt x="1015" y="2404"/>
                  <a:pt x="1015" y="2408"/>
                </a:cubicBezTo>
                <a:cubicBezTo>
                  <a:pt x="1015" y="2413"/>
                  <a:pt x="1012" y="2416"/>
                  <a:pt x="1007" y="2416"/>
                </a:cubicBezTo>
                <a:close/>
                <a:moveTo>
                  <a:pt x="975" y="2416"/>
                </a:moveTo>
                <a:lnTo>
                  <a:pt x="975" y="2416"/>
                </a:lnTo>
                <a:cubicBezTo>
                  <a:pt x="971" y="2416"/>
                  <a:pt x="967" y="2413"/>
                  <a:pt x="967" y="2408"/>
                </a:cubicBezTo>
                <a:cubicBezTo>
                  <a:pt x="967" y="2404"/>
                  <a:pt x="971" y="2400"/>
                  <a:pt x="975" y="2400"/>
                </a:cubicBezTo>
                <a:cubicBezTo>
                  <a:pt x="980" y="2400"/>
                  <a:pt x="983" y="2404"/>
                  <a:pt x="983" y="2408"/>
                </a:cubicBezTo>
                <a:cubicBezTo>
                  <a:pt x="983" y="2413"/>
                  <a:pt x="980" y="2416"/>
                  <a:pt x="975" y="2416"/>
                </a:cubicBezTo>
                <a:close/>
                <a:moveTo>
                  <a:pt x="943" y="2416"/>
                </a:moveTo>
                <a:lnTo>
                  <a:pt x="943" y="2416"/>
                </a:lnTo>
                <a:cubicBezTo>
                  <a:pt x="939" y="2416"/>
                  <a:pt x="935" y="2413"/>
                  <a:pt x="935" y="2408"/>
                </a:cubicBezTo>
                <a:cubicBezTo>
                  <a:pt x="935" y="2404"/>
                  <a:pt x="939" y="2400"/>
                  <a:pt x="943" y="2400"/>
                </a:cubicBezTo>
                <a:cubicBezTo>
                  <a:pt x="948" y="2400"/>
                  <a:pt x="951" y="2404"/>
                  <a:pt x="951" y="2408"/>
                </a:cubicBezTo>
                <a:cubicBezTo>
                  <a:pt x="951" y="2413"/>
                  <a:pt x="948" y="2416"/>
                  <a:pt x="943" y="2416"/>
                </a:cubicBezTo>
                <a:close/>
                <a:moveTo>
                  <a:pt x="911" y="2416"/>
                </a:moveTo>
                <a:lnTo>
                  <a:pt x="911" y="2416"/>
                </a:lnTo>
                <a:cubicBezTo>
                  <a:pt x="907" y="2416"/>
                  <a:pt x="903" y="2413"/>
                  <a:pt x="903" y="2408"/>
                </a:cubicBezTo>
                <a:cubicBezTo>
                  <a:pt x="903" y="2404"/>
                  <a:pt x="907" y="2400"/>
                  <a:pt x="911" y="2400"/>
                </a:cubicBezTo>
                <a:cubicBezTo>
                  <a:pt x="916" y="2400"/>
                  <a:pt x="919" y="2404"/>
                  <a:pt x="919" y="2408"/>
                </a:cubicBezTo>
                <a:cubicBezTo>
                  <a:pt x="919" y="2413"/>
                  <a:pt x="916" y="2416"/>
                  <a:pt x="911" y="2416"/>
                </a:cubicBezTo>
                <a:close/>
                <a:moveTo>
                  <a:pt x="879" y="2416"/>
                </a:moveTo>
                <a:lnTo>
                  <a:pt x="879" y="2416"/>
                </a:lnTo>
                <a:cubicBezTo>
                  <a:pt x="875" y="2416"/>
                  <a:pt x="871" y="2413"/>
                  <a:pt x="871" y="2408"/>
                </a:cubicBezTo>
                <a:cubicBezTo>
                  <a:pt x="871" y="2404"/>
                  <a:pt x="875" y="2400"/>
                  <a:pt x="879" y="2400"/>
                </a:cubicBezTo>
                <a:cubicBezTo>
                  <a:pt x="884" y="2400"/>
                  <a:pt x="887" y="2404"/>
                  <a:pt x="887" y="2408"/>
                </a:cubicBezTo>
                <a:cubicBezTo>
                  <a:pt x="887" y="2413"/>
                  <a:pt x="884" y="2416"/>
                  <a:pt x="879" y="2416"/>
                </a:cubicBezTo>
                <a:close/>
                <a:moveTo>
                  <a:pt x="847" y="2416"/>
                </a:moveTo>
                <a:lnTo>
                  <a:pt x="847" y="2416"/>
                </a:lnTo>
                <a:cubicBezTo>
                  <a:pt x="843" y="2416"/>
                  <a:pt x="839" y="2413"/>
                  <a:pt x="839" y="2408"/>
                </a:cubicBezTo>
                <a:cubicBezTo>
                  <a:pt x="839" y="2404"/>
                  <a:pt x="843" y="2400"/>
                  <a:pt x="847" y="2400"/>
                </a:cubicBezTo>
                <a:cubicBezTo>
                  <a:pt x="852" y="2400"/>
                  <a:pt x="855" y="2404"/>
                  <a:pt x="855" y="2408"/>
                </a:cubicBezTo>
                <a:cubicBezTo>
                  <a:pt x="855" y="2413"/>
                  <a:pt x="852" y="2416"/>
                  <a:pt x="847" y="2416"/>
                </a:cubicBezTo>
                <a:close/>
                <a:moveTo>
                  <a:pt x="815" y="2416"/>
                </a:moveTo>
                <a:lnTo>
                  <a:pt x="815" y="2416"/>
                </a:lnTo>
                <a:cubicBezTo>
                  <a:pt x="811" y="2416"/>
                  <a:pt x="807" y="2413"/>
                  <a:pt x="807" y="2408"/>
                </a:cubicBezTo>
                <a:cubicBezTo>
                  <a:pt x="807" y="2404"/>
                  <a:pt x="811" y="2400"/>
                  <a:pt x="815" y="2400"/>
                </a:cubicBezTo>
                <a:cubicBezTo>
                  <a:pt x="820" y="2400"/>
                  <a:pt x="823" y="2404"/>
                  <a:pt x="823" y="2408"/>
                </a:cubicBezTo>
                <a:cubicBezTo>
                  <a:pt x="823" y="2413"/>
                  <a:pt x="820" y="2416"/>
                  <a:pt x="815" y="2416"/>
                </a:cubicBezTo>
                <a:close/>
                <a:moveTo>
                  <a:pt x="783" y="2416"/>
                </a:moveTo>
                <a:lnTo>
                  <a:pt x="783" y="2416"/>
                </a:lnTo>
                <a:cubicBezTo>
                  <a:pt x="779" y="2416"/>
                  <a:pt x="775" y="2413"/>
                  <a:pt x="775" y="2408"/>
                </a:cubicBezTo>
                <a:cubicBezTo>
                  <a:pt x="775" y="2404"/>
                  <a:pt x="779" y="2400"/>
                  <a:pt x="783" y="2400"/>
                </a:cubicBezTo>
                <a:cubicBezTo>
                  <a:pt x="788" y="2400"/>
                  <a:pt x="791" y="2404"/>
                  <a:pt x="791" y="2408"/>
                </a:cubicBezTo>
                <a:cubicBezTo>
                  <a:pt x="791" y="2413"/>
                  <a:pt x="788" y="2416"/>
                  <a:pt x="783" y="2416"/>
                </a:cubicBezTo>
                <a:close/>
                <a:moveTo>
                  <a:pt x="751" y="2416"/>
                </a:moveTo>
                <a:lnTo>
                  <a:pt x="751" y="2416"/>
                </a:lnTo>
                <a:cubicBezTo>
                  <a:pt x="747" y="2416"/>
                  <a:pt x="743" y="2413"/>
                  <a:pt x="743" y="2408"/>
                </a:cubicBezTo>
                <a:cubicBezTo>
                  <a:pt x="743" y="2404"/>
                  <a:pt x="747" y="2400"/>
                  <a:pt x="751" y="2400"/>
                </a:cubicBezTo>
                <a:cubicBezTo>
                  <a:pt x="756" y="2400"/>
                  <a:pt x="759" y="2404"/>
                  <a:pt x="759" y="2408"/>
                </a:cubicBezTo>
                <a:cubicBezTo>
                  <a:pt x="759" y="2413"/>
                  <a:pt x="756" y="2416"/>
                  <a:pt x="751" y="2416"/>
                </a:cubicBezTo>
                <a:close/>
                <a:moveTo>
                  <a:pt x="719" y="2416"/>
                </a:moveTo>
                <a:lnTo>
                  <a:pt x="719" y="2416"/>
                </a:lnTo>
                <a:cubicBezTo>
                  <a:pt x="715" y="2416"/>
                  <a:pt x="711" y="2413"/>
                  <a:pt x="711" y="2408"/>
                </a:cubicBezTo>
                <a:cubicBezTo>
                  <a:pt x="711" y="2404"/>
                  <a:pt x="715" y="2400"/>
                  <a:pt x="719" y="2400"/>
                </a:cubicBezTo>
                <a:cubicBezTo>
                  <a:pt x="724" y="2400"/>
                  <a:pt x="727" y="2404"/>
                  <a:pt x="727" y="2408"/>
                </a:cubicBezTo>
                <a:cubicBezTo>
                  <a:pt x="727" y="2413"/>
                  <a:pt x="724" y="2416"/>
                  <a:pt x="719" y="2416"/>
                </a:cubicBezTo>
                <a:close/>
                <a:moveTo>
                  <a:pt x="687" y="2416"/>
                </a:moveTo>
                <a:lnTo>
                  <a:pt x="687" y="2416"/>
                </a:lnTo>
                <a:cubicBezTo>
                  <a:pt x="683" y="2416"/>
                  <a:pt x="679" y="2413"/>
                  <a:pt x="679" y="2408"/>
                </a:cubicBezTo>
                <a:cubicBezTo>
                  <a:pt x="679" y="2404"/>
                  <a:pt x="683" y="2400"/>
                  <a:pt x="687" y="2400"/>
                </a:cubicBezTo>
                <a:cubicBezTo>
                  <a:pt x="692" y="2400"/>
                  <a:pt x="695" y="2404"/>
                  <a:pt x="695" y="2408"/>
                </a:cubicBezTo>
                <a:cubicBezTo>
                  <a:pt x="695" y="2413"/>
                  <a:pt x="692" y="2416"/>
                  <a:pt x="687" y="2416"/>
                </a:cubicBezTo>
                <a:close/>
                <a:moveTo>
                  <a:pt x="655" y="2416"/>
                </a:moveTo>
                <a:lnTo>
                  <a:pt x="655" y="2416"/>
                </a:lnTo>
                <a:cubicBezTo>
                  <a:pt x="651" y="2416"/>
                  <a:pt x="647" y="2413"/>
                  <a:pt x="647" y="2408"/>
                </a:cubicBezTo>
                <a:cubicBezTo>
                  <a:pt x="647" y="2404"/>
                  <a:pt x="651" y="2400"/>
                  <a:pt x="655" y="2400"/>
                </a:cubicBezTo>
                <a:cubicBezTo>
                  <a:pt x="660" y="2400"/>
                  <a:pt x="663" y="2404"/>
                  <a:pt x="663" y="2408"/>
                </a:cubicBezTo>
                <a:cubicBezTo>
                  <a:pt x="663" y="2413"/>
                  <a:pt x="660" y="2416"/>
                  <a:pt x="655" y="2416"/>
                </a:cubicBezTo>
                <a:close/>
                <a:moveTo>
                  <a:pt x="623" y="2416"/>
                </a:moveTo>
                <a:lnTo>
                  <a:pt x="623" y="2416"/>
                </a:lnTo>
                <a:cubicBezTo>
                  <a:pt x="619" y="2416"/>
                  <a:pt x="615" y="2413"/>
                  <a:pt x="615" y="2408"/>
                </a:cubicBezTo>
                <a:cubicBezTo>
                  <a:pt x="615" y="2404"/>
                  <a:pt x="619" y="2400"/>
                  <a:pt x="623" y="2400"/>
                </a:cubicBezTo>
                <a:cubicBezTo>
                  <a:pt x="628" y="2400"/>
                  <a:pt x="631" y="2404"/>
                  <a:pt x="631" y="2408"/>
                </a:cubicBezTo>
                <a:cubicBezTo>
                  <a:pt x="631" y="2413"/>
                  <a:pt x="628" y="2416"/>
                  <a:pt x="623" y="2416"/>
                </a:cubicBezTo>
                <a:close/>
                <a:moveTo>
                  <a:pt x="591" y="2416"/>
                </a:moveTo>
                <a:lnTo>
                  <a:pt x="591" y="2416"/>
                </a:lnTo>
                <a:cubicBezTo>
                  <a:pt x="587" y="2416"/>
                  <a:pt x="583" y="2413"/>
                  <a:pt x="583" y="2408"/>
                </a:cubicBezTo>
                <a:cubicBezTo>
                  <a:pt x="583" y="2404"/>
                  <a:pt x="587" y="2400"/>
                  <a:pt x="591" y="2400"/>
                </a:cubicBezTo>
                <a:cubicBezTo>
                  <a:pt x="595" y="2400"/>
                  <a:pt x="599" y="2404"/>
                  <a:pt x="599" y="2408"/>
                </a:cubicBezTo>
                <a:cubicBezTo>
                  <a:pt x="599" y="2413"/>
                  <a:pt x="595" y="2416"/>
                  <a:pt x="591" y="2416"/>
                </a:cubicBezTo>
                <a:close/>
                <a:moveTo>
                  <a:pt x="559" y="2416"/>
                </a:moveTo>
                <a:lnTo>
                  <a:pt x="559" y="2416"/>
                </a:lnTo>
                <a:cubicBezTo>
                  <a:pt x="555" y="2416"/>
                  <a:pt x="551" y="2413"/>
                  <a:pt x="551" y="2408"/>
                </a:cubicBezTo>
                <a:cubicBezTo>
                  <a:pt x="551" y="2404"/>
                  <a:pt x="555" y="2400"/>
                  <a:pt x="559" y="2400"/>
                </a:cubicBezTo>
                <a:cubicBezTo>
                  <a:pt x="563" y="2400"/>
                  <a:pt x="567" y="2404"/>
                  <a:pt x="567" y="2408"/>
                </a:cubicBezTo>
                <a:cubicBezTo>
                  <a:pt x="567" y="2413"/>
                  <a:pt x="563" y="2416"/>
                  <a:pt x="559" y="2416"/>
                </a:cubicBezTo>
                <a:close/>
                <a:moveTo>
                  <a:pt x="527" y="2416"/>
                </a:moveTo>
                <a:lnTo>
                  <a:pt x="527" y="2416"/>
                </a:lnTo>
                <a:cubicBezTo>
                  <a:pt x="523" y="2416"/>
                  <a:pt x="519" y="2413"/>
                  <a:pt x="519" y="2408"/>
                </a:cubicBezTo>
                <a:cubicBezTo>
                  <a:pt x="519" y="2404"/>
                  <a:pt x="523" y="2400"/>
                  <a:pt x="527" y="2400"/>
                </a:cubicBezTo>
                <a:cubicBezTo>
                  <a:pt x="531" y="2400"/>
                  <a:pt x="535" y="2404"/>
                  <a:pt x="535" y="2408"/>
                </a:cubicBezTo>
                <a:cubicBezTo>
                  <a:pt x="535" y="2413"/>
                  <a:pt x="531" y="2416"/>
                  <a:pt x="527" y="2416"/>
                </a:cubicBezTo>
                <a:close/>
                <a:moveTo>
                  <a:pt x="495" y="2416"/>
                </a:moveTo>
                <a:lnTo>
                  <a:pt x="495" y="2416"/>
                </a:lnTo>
                <a:cubicBezTo>
                  <a:pt x="491" y="2416"/>
                  <a:pt x="487" y="2413"/>
                  <a:pt x="487" y="2408"/>
                </a:cubicBezTo>
                <a:cubicBezTo>
                  <a:pt x="487" y="2404"/>
                  <a:pt x="491" y="2400"/>
                  <a:pt x="495" y="2400"/>
                </a:cubicBezTo>
                <a:cubicBezTo>
                  <a:pt x="499" y="2400"/>
                  <a:pt x="503" y="2404"/>
                  <a:pt x="503" y="2408"/>
                </a:cubicBezTo>
                <a:cubicBezTo>
                  <a:pt x="503" y="2413"/>
                  <a:pt x="499" y="2416"/>
                  <a:pt x="495" y="2416"/>
                </a:cubicBezTo>
                <a:close/>
                <a:moveTo>
                  <a:pt x="463" y="2416"/>
                </a:moveTo>
                <a:lnTo>
                  <a:pt x="463" y="2416"/>
                </a:lnTo>
                <a:cubicBezTo>
                  <a:pt x="459" y="2416"/>
                  <a:pt x="455" y="2413"/>
                  <a:pt x="455" y="2408"/>
                </a:cubicBezTo>
                <a:cubicBezTo>
                  <a:pt x="455" y="2404"/>
                  <a:pt x="459" y="2400"/>
                  <a:pt x="463" y="2400"/>
                </a:cubicBezTo>
                <a:cubicBezTo>
                  <a:pt x="467" y="2400"/>
                  <a:pt x="471" y="2404"/>
                  <a:pt x="471" y="2408"/>
                </a:cubicBezTo>
                <a:cubicBezTo>
                  <a:pt x="471" y="2413"/>
                  <a:pt x="467" y="2416"/>
                  <a:pt x="463" y="2416"/>
                </a:cubicBezTo>
                <a:close/>
                <a:moveTo>
                  <a:pt x="431" y="2416"/>
                </a:moveTo>
                <a:lnTo>
                  <a:pt x="431" y="2416"/>
                </a:lnTo>
                <a:cubicBezTo>
                  <a:pt x="427" y="2416"/>
                  <a:pt x="423" y="2413"/>
                  <a:pt x="423" y="2408"/>
                </a:cubicBezTo>
                <a:cubicBezTo>
                  <a:pt x="423" y="2404"/>
                  <a:pt x="427" y="2400"/>
                  <a:pt x="431" y="2400"/>
                </a:cubicBezTo>
                <a:cubicBezTo>
                  <a:pt x="435" y="2400"/>
                  <a:pt x="439" y="2404"/>
                  <a:pt x="439" y="2408"/>
                </a:cubicBezTo>
                <a:cubicBezTo>
                  <a:pt x="439" y="2413"/>
                  <a:pt x="435" y="2416"/>
                  <a:pt x="431" y="2416"/>
                </a:cubicBezTo>
                <a:close/>
                <a:moveTo>
                  <a:pt x="399" y="2416"/>
                </a:moveTo>
                <a:lnTo>
                  <a:pt x="399" y="2416"/>
                </a:lnTo>
                <a:cubicBezTo>
                  <a:pt x="395" y="2416"/>
                  <a:pt x="391" y="2413"/>
                  <a:pt x="391" y="2408"/>
                </a:cubicBezTo>
                <a:cubicBezTo>
                  <a:pt x="391" y="2404"/>
                  <a:pt x="395" y="2400"/>
                  <a:pt x="399" y="2400"/>
                </a:cubicBezTo>
                <a:cubicBezTo>
                  <a:pt x="403" y="2400"/>
                  <a:pt x="407" y="2404"/>
                  <a:pt x="407" y="2408"/>
                </a:cubicBezTo>
                <a:cubicBezTo>
                  <a:pt x="407" y="2413"/>
                  <a:pt x="403" y="2416"/>
                  <a:pt x="399" y="2416"/>
                </a:cubicBezTo>
                <a:close/>
                <a:moveTo>
                  <a:pt x="367" y="2416"/>
                </a:moveTo>
                <a:lnTo>
                  <a:pt x="367" y="2416"/>
                </a:lnTo>
                <a:cubicBezTo>
                  <a:pt x="363" y="2416"/>
                  <a:pt x="359" y="2413"/>
                  <a:pt x="359" y="2408"/>
                </a:cubicBezTo>
                <a:cubicBezTo>
                  <a:pt x="359" y="2404"/>
                  <a:pt x="363" y="2400"/>
                  <a:pt x="367" y="2400"/>
                </a:cubicBezTo>
                <a:cubicBezTo>
                  <a:pt x="371" y="2400"/>
                  <a:pt x="375" y="2404"/>
                  <a:pt x="375" y="2408"/>
                </a:cubicBezTo>
                <a:cubicBezTo>
                  <a:pt x="375" y="2413"/>
                  <a:pt x="371" y="2416"/>
                  <a:pt x="367" y="2416"/>
                </a:cubicBezTo>
                <a:close/>
                <a:moveTo>
                  <a:pt x="335" y="2416"/>
                </a:moveTo>
                <a:lnTo>
                  <a:pt x="335" y="2416"/>
                </a:lnTo>
                <a:cubicBezTo>
                  <a:pt x="331" y="2416"/>
                  <a:pt x="327" y="2413"/>
                  <a:pt x="327" y="2408"/>
                </a:cubicBezTo>
                <a:cubicBezTo>
                  <a:pt x="327" y="2404"/>
                  <a:pt x="331" y="2400"/>
                  <a:pt x="335" y="2400"/>
                </a:cubicBezTo>
                <a:cubicBezTo>
                  <a:pt x="339" y="2400"/>
                  <a:pt x="343" y="2404"/>
                  <a:pt x="343" y="2408"/>
                </a:cubicBezTo>
                <a:cubicBezTo>
                  <a:pt x="343" y="2413"/>
                  <a:pt x="339" y="2416"/>
                  <a:pt x="335" y="2416"/>
                </a:cubicBezTo>
                <a:close/>
                <a:moveTo>
                  <a:pt x="303" y="2416"/>
                </a:moveTo>
                <a:lnTo>
                  <a:pt x="303" y="2416"/>
                </a:lnTo>
                <a:cubicBezTo>
                  <a:pt x="298" y="2416"/>
                  <a:pt x="295" y="2413"/>
                  <a:pt x="295" y="2408"/>
                </a:cubicBezTo>
                <a:cubicBezTo>
                  <a:pt x="295" y="2404"/>
                  <a:pt x="298" y="2400"/>
                  <a:pt x="303" y="2400"/>
                </a:cubicBezTo>
                <a:cubicBezTo>
                  <a:pt x="307" y="2400"/>
                  <a:pt x="311" y="2404"/>
                  <a:pt x="311" y="2408"/>
                </a:cubicBezTo>
                <a:cubicBezTo>
                  <a:pt x="311" y="2413"/>
                  <a:pt x="307" y="2416"/>
                  <a:pt x="303" y="2416"/>
                </a:cubicBezTo>
                <a:close/>
                <a:moveTo>
                  <a:pt x="271" y="2416"/>
                </a:moveTo>
                <a:lnTo>
                  <a:pt x="271" y="2416"/>
                </a:lnTo>
                <a:cubicBezTo>
                  <a:pt x="266" y="2416"/>
                  <a:pt x="263" y="2413"/>
                  <a:pt x="263" y="2408"/>
                </a:cubicBezTo>
                <a:cubicBezTo>
                  <a:pt x="263" y="2404"/>
                  <a:pt x="266" y="2400"/>
                  <a:pt x="271" y="2400"/>
                </a:cubicBezTo>
                <a:cubicBezTo>
                  <a:pt x="275" y="2400"/>
                  <a:pt x="279" y="2404"/>
                  <a:pt x="279" y="2408"/>
                </a:cubicBezTo>
                <a:cubicBezTo>
                  <a:pt x="279" y="2413"/>
                  <a:pt x="275" y="2416"/>
                  <a:pt x="271" y="2416"/>
                </a:cubicBezTo>
                <a:close/>
                <a:moveTo>
                  <a:pt x="239" y="2416"/>
                </a:moveTo>
                <a:lnTo>
                  <a:pt x="239" y="2416"/>
                </a:lnTo>
                <a:cubicBezTo>
                  <a:pt x="234" y="2416"/>
                  <a:pt x="231" y="2413"/>
                  <a:pt x="231" y="2408"/>
                </a:cubicBezTo>
                <a:cubicBezTo>
                  <a:pt x="231" y="2404"/>
                  <a:pt x="234" y="2400"/>
                  <a:pt x="239" y="2400"/>
                </a:cubicBezTo>
                <a:cubicBezTo>
                  <a:pt x="243" y="2400"/>
                  <a:pt x="247" y="2404"/>
                  <a:pt x="247" y="2408"/>
                </a:cubicBezTo>
                <a:cubicBezTo>
                  <a:pt x="247" y="2413"/>
                  <a:pt x="243" y="2416"/>
                  <a:pt x="239" y="2416"/>
                </a:cubicBezTo>
                <a:close/>
                <a:moveTo>
                  <a:pt x="207" y="2416"/>
                </a:moveTo>
                <a:lnTo>
                  <a:pt x="207" y="2416"/>
                </a:lnTo>
                <a:cubicBezTo>
                  <a:pt x="202" y="2416"/>
                  <a:pt x="199" y="2413"/>
                  <a:pt x="199" y="2408"/>
                </a:cubicBezTo>
                <a:cubicBezTo>
                  <a:pt x="199" y="2404"/>
                  <a:pt x="202" y="2400"/>
                  <a:pt x="207" y="2400"/>
                </a:cubicBezTo>
                <a:cubicBezTo>
                  <a:pt x="211" y="2400"/>
                  <a:pt x="215" y="2404"/>
                  <a:pt x="215" y="2408"/>
                </a:cubicBezTo>
                <a:cubicBezTo>
                  <a:pt x="215" y="2413"/>
                  <a:pt x="211" y="2416"/>
                  <a:pt x="207" y="2416"/>
                </a:cubicBezTo>
                <a:close/>
                <a:moveTo>
                  <a:pt x="175" y="2416"/>
                </a:moveTo>
                <a:lnTo>
                  <a:pt x="175" y="2416"/>
                </a:lnTo>
                <a:cubicBezTo>
                  <a:pt x="170" y="2416"/>
                  <a:pt x="167" y="2413"/>
                  <a:pt x="167" y="2408"/>
                </a:cubicBezTo>
                <a:cubicBezTo>
                  <a:pt x="167" y="2404"/>
                  <a:pt x="170" y="2400"/>
                  <a:pt x="175" y="2400"/>
                </a:cubicBezTo>
                <a:cubicBezTo>
                  <a:pt x="179" y="2400"/>
                  <a:pt x="183" y="2404"/>
                  <a:pt x="183" y="2408"/>
                </a:cubicBezTo>
                <a:cubicBezTo>
                  <a:pt x="183" y="2413"/>
                  <a:pt x="179" y="2416"/>
                  <a:pt x="175" y="2416"/>
                </a:cubicBezTo>
                <a:close/>
                <a:moveTo>
                  <a:pt x="143" y="2416"/>
                </a:moveTo>
                <a:lnTo>
                  <a:pt x="143" y="2416"/>
                </a:lnTo>
                <a:cubicBezTo>
                  <a:pt x="138" y="2416"/>
                  <a:pt x="135" y="2413"/>
                  <a:pt x="135" y="2408"/>
                </a:cubicBezTo>
                <a:cubicBezTo>
                  <a:pt x="135" y="2404"/>
                  <a:pt x="138" y="2400"/>
                  <a:pt x="143" y="2400"/>
                </a:cubicBezTo>
                <a:cubicBezTo>
                  <a:pt x="147" y="2400"/>
                  <a:pt x="151" y="2404"/>
                  <a:pt x="151" y="2408"/>
                </a:cubicBezTo>
                <a:cubicBezTo>
                  <a:pt x="151" y="2413"/>
                  <a:pt x="147" y="2416"/>
                  <a:pt x="143" y="2416"/>
                </a:cubicBezTo>
                <a:close/>
                <a:moveTo>
                  <a:pt x="111" y="2416"/>
                </a:moveTo>
                <a:lnTo>
                  <a:pt x="111" y="2416"/>
                </a:lnTo>
                <a:cubicBezTo>
                  <a:pt x="106" y="2416"/>
                  <a:pt x="103" y="2413"/>
                  <a:pt x="103" y="2408"/>
                </a:cubicBezTo>
                <a:cubicBezTo>
                  <a:pt x="103" y="2404"/>
                  <a:pt x="106" y="2400"/>
                  <a:pt x="111" y="2400"/>
                </a:cubicBezTo>
                <a:cubicBezTo>
                  <a:pt x="115" y="2400"/>
                  <a:pt x="119" y="2404"/>
                  <a:pt x="119" y="2408"/>
                </a:cubicBezTo>
                <a:cubicBezTo>
                  <a:pt x="119" y="2413"/>
                  <a:pt x="115" y="2416"/>
                  <a:pt x="111" y="2416"/>
                </a:cubicBezTo>
                <a:close/>
                <a:moveTo>
                  <a:pt x="79" y="2416"/>
                </a:moveTo>
                <a:lnTo>
                  <a:pt x="79" y="2416"/>
                </a:lnTo>
                <a:cubicBezTo>
                  <a:pt x="74" y="2416"/>
                  <a:pt x="71" y="2413"/>
                  <a:pt x="71" y="2408"/>
                </a:cubicBezTo>
                <a:cubicBezTo>
                  <a:pt x="71" y="2404"/>
                  <a:pt x="74" y="2400"/>
                  <a:pt x="79" y="2400"/>
                </a:cubicBezTo>
                <a:cubicBezTo>
                  <a:pt x="83" y="2400"/>
                  <a:pt x="87" y="2404"/>
                  <a:pt x="87" y="2408"/>
                </a:cubicBezTo>
                <a:cubicBezTo>
                  <a:pt x="87" y="2413"/>
                  <a:pt x="83" y="2416"/>
                  <a:pt x="79" y="2416"/>
                </a:cubicBezTo>
                <a:close/>
                <a:moveTo>
                  <a:pt x="47" y="2416"/>
                </a:moveTo>
                <a:lnTo>
                  <a:pt x="47" y="2416"/>
                </a:lnTo>
                <a:cubicBezTo>
                  <a:pt x="42" y="2416"/>
                  <a:pt x="39" y="2413"/>
                  <a:pt x="39" y="2408"/>
                </a:cubicBezTo>
                <a:cubicBezTo>
                  <a:pt x="39" y="2404"/>
                  <a:pt x="42" y="2400"/>
                  <a:pt x="47" y="2400"/>
                </a:cubicBezTo>
                <a:cubicBezTo>
                  <a:pt x="51" y="2400"/>
                  <a:pt x="55" y="2404"/>
                  <a:pt x="55" y="2408"/>
                </a:cubicBezTo>
                <a:cubicBezTo>
                  <a:pt x="55" y="2413"/>
                  <a:pt x="51" y="2416"/>
                  <a:pt x="47" y="2416"/>
                </a:cubicBezTo>
                <a:close/>
                <a:moveTo>
                  <a:pt x="15" y="2416"/>
                </a:moveTo>
                <a:lnTo>
                  <a:pt x="15" y="2416"/>
                </a:lnTo>
                <a:cubicBezTo>
                  <a:pt x="10" y="2416"/>
                  <a:pt x="7" y="2413"/>
                  <a:pt x="7" y="2408"/>
                </a:cubicBezTo>
                <a:cubicBezTo>
                  <a:pt x="7" y="2404"/>
                  <a:pt x="10" y="2400"/>
                  <a:pt x="15" y="2400"/>
                </a:cubicBezTo>
                <a:cubicBezTo>
                  <a:pt x="19" y="2400"/>
                  <a:pt x="23" y="2404"/>
                  <a:pt x="23" y="2408"/>
                </a:cubicBezTo>
                <a:cubicBezTo>
                  <a:pt x="23" y="2413"/>
                  <a:pt x="19" y="2416"/>
                  <a:pt x="15" y="2416"/>
                </a:cubicBez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75" name="Rectangle 83"/>
          <p:cNvSpPr>
            <a:spLocks noChangeArrowheads="1"/>
          </p:cNvSpPr>
          <p:nvPr/>
        </p:nvSpPr>
        <p:spPr bwMode="auto">
          <a:xfrm>
            <a:off x="5240338" y="4135438"/>
            <a:ext cx="604837"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soluzioni</a:t>
            </a:r>
            <a:endParaRPr lang="it-IT" altLang="it-IT" smtClean="0">
              <a:solidFill>
                <a:prstClr val="black"/>
              </a:solidFill>
              <a:latin typeface="Arial" pitchFamily="34" charset="0"/>
              <a:cs typeface="Arial" pitchFamily="34" charset="0"/>
            </a:endParaRPr>
          </a:p>
        </p:txBody>
      </p:sp>
      <p:sp>
        <p:nvSpPr>
          <p:cNvPr id="25676" name="Rectangle 84"/>
          <p:cNvSpPr>
            <a:spLocks noChangeArrowheads="1"/>
          </p:cNvSpPr>
          <p:nvPr/>
        </p:nvSpPr>
        <p:spPr bwMode="auto">
          <a:xfrm>
            <a:off x="5830888" y="4135438"/>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77" name="Rectangle 85"/>
          <p:cNvSpPr>
            <a:spLocks noChangeArrowheads="1"/>
          </p:cNvSpPr>
          <p:nvPr/>
        </p:nvSpPr>
        <p:spPr bwMode="auto">
          <a:xfrm>
            <a:off x="5265738" y="4302125"/>
            <a:ext cx="566737"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tecniche</a:t>
            </a:r>
            <a:endParaRPr lang="it-IT" altLang="it-IT" smtClean="0">
              <a:solidFill>
                <a:prstClr val="black"/>
              </a:solidFill>
              <a:latin typeface="Arial" pitchFamily="34" charset="0"/>
              <a:cs typeface="Arial" pitchFamily="34" charset="0"/>
            </a:endParaRPr>
          </a:p>
        </p:txBody>
      </p:sp>
      <p:sp>
        <p:nvSpPr>
          <p:cNvPr id="25678" name="Rectangle 86"/>
          <p:cNvSpPr>
            <a:spLocks noChangeArrowheads="1"/>
          </p:cNvSpPr>
          <p:nvPr/>
        </p:nvSpPr>
        <p:spPr bwMode="auto">
          <a:xfrm>
            <a:off x="5900738" y="4302125"/>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79" name="Rectangle 87"/>
          <p:cNvSpPr>
            <a:spLocks noChangeArrowheads="1"/>
          </p:cNvSpPr>
          <p:nvPr/>
        </p:nvSpPr>
        <p:spPr bwMode="auto">
          <a:xfrm>
            <a:off x="6773863" y="4068763"/>
            <a:ext cx="1258887" cy="4572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80" name="Rectangle 88"/>
          <p:cNvSpPr>
            <a:spLocks noChangeArrowheads="1"/>
          </p:cNvSpPr>
          <p:nvPr/>
        </p:nvSpPr>
        <p:spPr bwMode="auto">
          <a:xfrm>
            <a:off x="7173913" y="4135438"/>
            <a:ext cx="4953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misure </a:t>
            </a:r>
            <a:endParaRPr lang="it-IT" altLang="it-IT" smtClean="0">
              <a:solidFill>
                <a:prstClr val="black"/>
              </a:solidFill>
              <a:latin typeface="Arial" pitchFamily="34" charset="0"/>
              <a:cs typeface="Arial" pitchFamily="34" charset="0"/>
            </a:endParaRPr>
          </a:p>
        </p:txBody>
      </p:sp>
      <p:sp>
        <p:nvSpPr>
          <p:cNvPr id="25681" name="Rectangle 89"/>
          <p:cNvSpPr>
            <a:spLocks noChangeArrowheads="1"/>
          </p:cNvSpPr>
          <p:nvPr/>
        </p:nvSpPr>
        <p:spPr bwMode="auto">
          <a:xfrm>
            <a:off x="7054850" y="4302125"/>
            <a:ext cx="6985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aggiuntive</a:t>
            </a:r>
            <a:endParaRPr lang="it-IT" altLang="it-IT" smtClean="0">
              <a:solidFill>
                <a:prstClr val="black"/>
              </a:solidFill>
              <a:latin typeface="Arial" pitchFamily="34" charset="0"/>
              <a:cs typeface="Arial" pitchFamily="34" charset="0"/>
            </a:endParaRPr>
          </a:p>
        </p:txBody>
      </p:sp>
      <p:sp>
        <p:nvSpPr>
          <p:cNvPr id="25682" name="Rectangle 90"/>
          <p:cNvSpPr>
            <a:spLocks noChangeArrowheads="1"/>
          </p:cNvSpPr>
          <p:nvPr/>
        </p:nvSpPr>
        <p:spPr bwMode="auto">
          <a:xfrm>
            <a:off x="7751763" y="4302125"/>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83" name="Freeform 91"/>
          <p:cNvSpPr>
            <a:spLocks noEditPoints="1"/>
          </p:cNvSpPr>
          <p:nvPr/>
        </p:nvSpPr>
        <p:spPr bwMode="auto">
          <a:xfrm>
            <a:off x="4156075" y="5972175"/>
            <a:ext cx="349250" cy="74613"/>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84" name="Freeform 92"/>
          <p:cNvSpPr>
            <a:spLocks noEditPoints="1"/>
          </p:cNvSpPr>
          <p:nvPr/>
        </p:nvSpPr>
        <p:spPr bwMode="auto">
          <a:xfrm>
            <a:off x="4157663" y="6313488"/>
            <a:ext cx="347662" cy="76200"/>
          </a:xfrm>
          <a:custGeom>
            <a:avLst/>
            <a:gdLst>
              <a:gd name="T0" fmla="*/ 2147483647 w 916"/>
              <a:gd name="T1" fmla="*/ 2147483647 h 200"/>
              <a:gd name="T2" fmla="*/ 2147483647 w 916"/>
              <a:gd name="T3" fmla="*/ 2147483647 h 200"/>
              <a:gd name="T4" fmla="*/ 0 w 916"/>
              <a:gd name="T5" fmla="*/ 2147483647 h 200"/>
              <a:gd name="T6" fmla="*/ 2147483647 w 916"/>
              <a:gd name="T7" fmla="*/ 2147483647 h 200"/>
              <a:gd name="T8" fmla="*/ 2147483647 w 916"/>
              <a:gd name="T9" fmla="*/ 2147483647 h 200"/>
              <a:gd name="T10" fmla="*/ 2147483647 w 916"/>
              <a:gd name="T11" fmla="*/ 2147483647 h 200"/>
              <a:gd name="T12" fmla="*/ 2147483647 w 916"/>
              <a:gd name="T13" fmla="*/ 2147483647 h 200"/>
              <a:gd name="T14" fmla="*/ 2147483647 w 916"/>
              <a:gd name="T15" fmla="*/ 2147483647 h 200"/>
              <a:gd name="T16" fmla="*/ 2147483647 w 916"/>
              <a:gd name="T17" fmla="*/ 2147483647 h 200"/>
              <a:gd name="T18" fmla="*/ 2147483647 w 916"/>
              <a:gd name="T19" fmla="*/ 2147483647 h 200"/>
              <a:gd name="T20" fmla="*/ 2147483647 w 916"/>
              <a:gd name="T21" fmla="*/ 2147483647 h 200"/>
              <a:gd name="T22" fmla="*/ 2147483647 w 916"/>
              <a:gd name="T23" fmla="*/ 2147483647 h 200"/>
              <a:gd name="T24" fmla="*/ 2147483647 w 916"/>
              <a:gd name="T25" fmla="*/ 2147483647 h 200"/>
              <a:gd name="T26" fmla="*/ 2147483647 w 916"/>
              <a:gd name="T27" fmla="*/ 2147483647 h 200"/>
              <a:gd name="T28" fmla="*/ 2147483647 w 916"/>
              <a:gd name="T29" fmla="*/ 2147483647 h 200"/>
              <a:gd name="T30" fmla="*/ 2147483647 w 916"/>
              <a:gd name="T31" fmla="*/ 2147483647 h 200"/>
              <a:gd name="T32" fmla="*/ 2147483647 w 916"/>
              <a:gd name="T33" fmla="*/ 2147483647 h 200"/>
              <a:gd name="T34" fmla="*/ 2147483647 w 916"/>
              <a:gd name="T35" fmla="*/ 2147483647 h 200"/>
              <a:gd name="T36" fmla="*/ 2147483647 w 916"/>
              <a:gd name="T37" fmla="*/ 2147483647 h 200"/>
              <a:gd name="T38" fmla="*/ 2147483647 w 916"/>
              <a:gd name="T39" fmla="*/ 2147483647 h 200"/>
              <a:gd name="T40" fmla="*/ 2147483647 w 916"/>
              <a:gd name="T41" fmla="*/ 2147483647 h 200"/>
              <a:gd name="T42" fmla="*/ 2147483647 w 916"/>
              <a:gd name="T43" fmla="*/ 2147483647 h 200"/>
              <a:gd name="T44" fmla="*/ 2147483647 w 916"/>
              <a:gd name="T45" fmla="*/ 2147483647 h 200"/>
              <a:gd name="T46" fmla="*/ 2147483647 w 916"/>
              <a:gd name="T47" fmla="*/ 2147483647 h 200"/>
              <a:gd name="T48" fmla="*/ 2147483647 w 916"/>
              <a:gd name="T49" fmla="*/ 2147483647 h 200"/>
              <a:gd name="T50" fmla="*/ 2147483647 w 916"/>
              <a:gd name="T51" fmla="*/ 2147483647 h 200"/>
              <a:gd name="T52" fmla="*/ 2147483647 w 916"/>
              <a:gd name="T53" fmla="*/ 2147483647 h 200"/>
              <a:gd name="T54" fmla="*/ 2147483647 w 916"/>
              <a:gd name="T55" fmla="*/ 2147483647 h 200"/>
              <a:gd name="T56" fmla="*/ 2147483647 w 916"/>
              <a:gd name="T57" fmla="*/ 2147483647 h 200"/>
              <a:gd name="T58" fmla="*/ 2147483647 w 916"/>
              <a:gd name="T59" fmla="*/ 2147483647 h 200"/>
              <a:gd name="T60" fmla="*/ 2147483647 w 916"/>
              <a:gd name="T61" fmla="*/ 2147483647 h 200"/>
              <a:gd name="T62" fmla="*/ 2147483647 w 916"/>
              <a:gd name="T63" fmla="*/ 2147483647 h 200"/>
              <a:gd name="T64" fmla="*/ 2147483647 w 916"/>
              <a:gd name="T65" fmla="*/ 2147483647 h 200"/>
              <a:gd name="T66" fmla="*/ 2147483647 w 916"/>
              <a:gd name="T67" fmla="*/ 2147483647 h 200"/>
              <a:gd name="T68" fmla="*/ 2147483647 w 916"/>
              <a:gd name="T69" fmla="*/ 2147483647 h 200"/>
              <a:gd name="T70" fmla="*/ 2147483647 w 916"/>
              <a:gd name="T71" fmla="*/ 2147483647 h 200"/>
              <a:gd name="T72" fmla="*/ 2147483647 w 916"/>
              <a:gd name="T73" fmla="*/ 2147483647 h 200"/>
              <a:gd name="T74" fmla="*/ 2147483647 w 916"/>
              <a:gd name="T75" fmla="*/ 2147483647 h 200"/>
              <a:gd name="T76" fmla="*/ 2147483647 w 916"/>
              <a:gd name="T77" fmla="*/ 0 h 200"/>
              <a:gd name="T78" fmla="*/ 2147483647 w 916"/>
              <a:gd name="T79" fmla="*/ 2147483647 h 2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16"/>
              <a:gd name="T121" fmla="*/ 0 h 200"/>
              <a:gd name="T122" fmla="*/ 916 w 916"/>
              <a:gd name="T123" fmla="*/ 200 h 2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16" h="200">
                <a:moveTo>
                  <a:pt x="16" y="84"/>
                </a:moveTo>
                <a:lnTo>
                  <a:pt x="17" y="84"/>
                </a:lnTo>
                <a:cubicBezTo>
                  <a:pt x="26" y="84"/>
                  <a:pt x="33" y="91"/>
                  <a:pt x="33" y="100"/>
                </a:cubicBezTo>
                <a:cubicBezTo>
                  <a:pt x="33" y="110"/>
                  <a:pt x="26" y="117"/>
                  <a:pt x="17" y="117"/>
                </a:cubicBezTo>
                <a:lnTo>
                  <a:pt x="16" y="117"/>
                </a:lnTo>
                <a:cubicBezTo>
                  <a:pt x="7" y="117"/>
                  <a:pt x="0" y="110"/>
                  <a:pt x="0" y="100"/>
                </a:cubicBezTo>
                <a:cubicBezTo>
                  <a:pt x="0" y="91"/>
                  <a:pt x="7" y="84"/>
                  <a:pt x="16" y="84"/>
                </a:cubicBezTo>
                <a:close/>
                <a:moveTo>
                  <a:pt x="83" y="84"/>
                </a:moveTo>
                <a:lnTo>
                  <a:pt x="83" y="84"/>
                </a:lnTo>
                <a:cubicBezTo>
                  <a:pt x="92" y="84"/>
                  <a:pt x="100" y="91"/>
                  <a:pt x="100" y="100"/>
                </a:cubicBezTo>
                <a:cubicBezTo>
                  <a:pt x="100" y="110"/>
                  <a:pt x="92" y="117"/>
                  <a:pt x="83" y="117"/>
                </a:cubicBezTo>
                <a:cubicBezTo>
                  <a:pt x="74" y="117"/>
                  <a:pt x="67" y="110"/>
                  <a:pt x="67" y="100"/>
                </a:cubicBezTo>
                <a:cubicBezTo>
                  <a:pt x="67" y="91"/>
                  <a:pt x="74" y="84"/>
                  <a:pt x="83" y="84"/>
                </a:cubicBezTo>
                <a:close/>
                <a:moveTo>
                  <a:pt x="150" y="84"/>
                </a:moveTo>
                <a:lnTo>
                  <a:pt x="150" y="84"/>
                </a:lnTo>
                <a:cubicBezTo>
                  <a:pt x="159" y="84"/>
                  <a:pt x="167" y="91"/>
                  <a:pt x="167" y="100"/>
                </a:cubicBezTo>
                <a:cubicBezTo>
                  <a:pt x="167" y="110"/>
                  <a:pt x="159" y="117"/>
                  <a:pt x="150" y="117"/>
                </a:cubicBezTo>
                <a:cubicBezTo>
                  <a:pt x="141" y="117"/>
                  <a:pt x="133" y="110"/>
                  <a:pt x="133" y="100"/>
                </a:cubicBezTo>
                <a:cubicBezTo>
                  <a:pt x="133" y="91"/>
                  <a:pt x="141" y="84"/>
                  <a:pt x="150" y="84"/>
                </a:cubicBezTo>
                <a:close/>
                <a:moveTo>
                  <a:pt x="217" y="84"/>
                </a:moveTo>
                <a:lnTo>
                  <a:pt x="217" y="84"/>
                </a:lnTo>
                <a:cubicBezTo>
                  <a:pt x="226" y="84"/>
                  <a:pt x="233" y="91"/>
                  <a:pt x="233" y="100"/>
                </a:cubicBezTo>
                <a:cubicBezTo>
                  <a:pt x="233" y="110"/>
                  <a:pt x="226" y="117"/>
                  <a:pt x="217" y="117"/>
                </a:cubicBezTo>
                <a:cubicBezTo>
                  <a:pt x="207" y="117"/>
                  <a:pt x="200" y="110"/>
                  <a:pt x="200" y="100"/>
                </a:cubicBezTo>
                <a:cubicBezTo>
                  <a:pt x="200" y="91"/>
                  <a:pt x="207" y="84"/>
                  <a:pt x="217" y="84"/>
                </a:cubicBezTo>
                <a:close/>
                <a:moveTo>
                  <a:pt x="283" y="84"/>
                </a:moveTo>
                <a:lnTo>
                  <a:pt x="283" y="84"/>
                </a:lnTo>
                <a:cubicBezTo>
                  <a:pt x="293" y="84"/>
                  <a:pt x="300" y="91"/>
                  <a:pt x="300" y="100"/>
                </a:cubicBezTo>
                <a:cubicBezTo>
                  <a:pt x="300" y="110"/>
                  <a:pt x="293" y="117"/>
                  <a:pt x="283" y="117"/>
                </a:cubicBezTo>
                <a:cubicBezTo>
                  <a:pt x="274" y="117"/>
                  <a:pt x="267" y="110"/>
                  <a:pt x="267" y="100"/>
                </a:cubicBezTo>
                <a:cubicBezTo>
                  <a:pt x="267" y="91"/>
                  <a:pt x="274" y="84"/>
                  <a:pt x="283" y="84"/>
                </a:cubicBezTo>
                <a:close/>
                <a:moveTo>
                  <a:pt x="350" y="84"/>
                </a:moveTo>
                <a:lnTo>
                  <a:pt x="350" y="84"/>
                </a:lnTo>
                <a:cubicBezTo>
                  <a:pt x="359" y="84"/>
                  <a:pt x="367" y="91"/>
                  <a:pt x="367" y="100"/>
                </a:cubicBezTo>
                <a:cubicBezTo>
                  <a:pt x="367" y="110"/>
                  <a:pt x="359" y="117"/>
                  <a:pt x="350" y="117"/>
                </a:cubicBezTo>
                <a:cubicBezTo>
                  <a:pt x="341" y="117"/>
                  <a:pt x="333" y="110"/>
                  <a:pt x="333" y="100"/>
                </a:cubicBezTo>
                <a:cubicBezTo>
                  <a:pt x="333" y="91"/>
                  <a:pt x="341" y="84"/>
                  <a:pt x="350" y="84"/>
                </a:cubicBezTo>
                <a:close/>
                <a:moveTo>
                  <a:pt x="417" y="84"/>
                </a:moveTo>
                <a:lnTo>
                  <a:pt x="417" y="84"/>
                </a:lnTo>
                <a:cubicBezTo>
                  <a:pt x="426" y="84"/>
                  <a:pt x="433" y="91"/>
                  <a:pt x="433" y="100"/>
                </a:cubicBezTo>
                <a:cubicBezTo>
                  <a:pt x="433" y="110"/>
                  <a:pt x="426" y="117"/>
                  <a:pt x="417" y="117"/>
                </a:cubicBezTo>
                <a:cubicBezTo>
                  <a:pt x="407" y="117"/>
                  <a:pt x="400" y="110"/>
                  <a:pt x="400" y="100"/>
                </a:cubicBezTo>
                <a:cubicBezTo>
                  <a:pt x="400" y="91"/>
                  <a:pt x="407" y="84"/>
                  <a:pt x="417" y="84"/>
                </a:cubicBezTo>
                <a:close/>
                <a:moveTo>
                  <a:pt x="483" y="84"/>
                </a:moveTo>
                <a:lnTo>
                  <a:pt x="483" y="84"/>
                </a:lnTo>
                <a:cubicBezTo>
                  <a:pt x="493" y="84"/>
                  <a:pt x="500" y="91"/>
                  <a:pt x="500" y="100"/>
                </a:cubicBezTo>
                <a:cubicBezTo>
                  <a:pt x="500" y="110"/>
                  <a:pt x="493" y="117"/>
                  <a:pt x="483" y="117"/>
                </a:cubicBezTo>
                <a:cubicBezTo>
                  <a:pt x="474" y="117"/>
                  <a:pt x="467" y="110"/>
                  <a:pt x="467" y="100"/>
                </a:cubicBezTo>
                <a:cubicBezTo>
                  <a:pt x="467" y="91"/>
                  <a:pt x="474" y="84"/>
                  <a:pt x="483" y="84"/>
                </a:cubicBezTo>
                <a:close/>
                <a:moveTo>
                  <a:pt x="550" y="84"/>
                </a:moveTo>
                <a:lnTo>
                  <a:pt x="550" y="84"/>
                </a:lnTo>
                <a:cubicBezTo>
                  <a:pt x="559" y="84"/>
                  <a:pt x="567" y="91"/>
                  <a:pt x="567" y="100"/>
                </a:cubicBezTo>
                <a:cubicBezTo>
                  <a:pt x="567" y="110"/>
                  <a:pt x="559" y="117"/>
                  <a:pt x="550" y="117"/>
                </a:cubicBezTo>
                <a:cubicBezTo>
                  <a:pt x="541" y="117"/>
                  <a:pt x="533" y="110"/>
                  <a:pt x="533" y="100"/>
                </a:cubicBezTo>
                <a:cubicBezTo>
                  <a:pt x="533" y="91"/>
                  <a:pt x="541" y="84"/>
                  <a:pt x="550" y="84"/>
                </a:cubicBezTo>
                <a:close/>
                <a:moveTo>
                  <a:pt x="617" y="84"/>
                </a:moveTo>
                <a:lnTo>
                  <a:pt x="617" y="84"/>
                </a:lnTo>
                <a:cubicBezTo>
                  <a:pt x="626" y="84"/>
                  <a:pt x="633" y="91"/>
                  <a:pt x="633" y="100"/>
                </a:cubicBezTo>
                <a:cubicBezTo>
                  <a:pt x="633" y="110"/>
                  <a:pt x="626" y="117"/>
                  <a:pt x="617" y="117"/>
                </a:cubicBezTo>
                <a:cubicBezTo>
                  <a:pt x="608" y="117"/>
                  <a:pt x="600" y="110"/>
                  <a:pt x="600" y="100"/>
                </a:cubicBezTo>
                <a:cubicBezTo>
                  <a:pt x="600" y="91"/>
                  <a:pt x="608" y="84"/>
                  <a:pt x="617" y="84"/>
                </a:cubicBezTo>
                <a:close/>
                <a:moveTo>
                  <a:pt x="683" y="84"/>
                </a:moveTo>
                <a:lnTo>
                  <a:pt x="684" y="84"/>
                </a:lnTo>
                <a:cubicBezTo>
                  <a:pt x="693" y="84"/>
                  <a:pt x="700" y="91"/>
                  <a:pt x="700" y="100"/>
                </a:cubicBezTo>
                <a:cubicBezTo>
                  <a:pt x="700" y="110"/>
                  <a:pt x="693" y="117"/>
                  <a:pt x="684" y="117"/>
                </a:cubicBezTo>
                <a:lnTo>
                  <a:pt x="683" y="117"/>
                </a:lnTo>
                <a:cubicBezTo>
                  <a:pt x="674" y="117"/>
                  <a:pt x="667" y="110"/>
                  <a:pt x="667" y="100"/>
                </a:cubicBezTo>
                <a:cubicBezTo>
                  <a:pt x="667" y="91"/>
                  <a:pt x="674" y="84"/>
                  <a:pt x="683" y="84"/>
                </a:cubicBezTo>
                <a:close/>
                <a:moveTo>
                  <a:pt x="716" y="0"/>
                </a:moveTo>
                <a:lnTo>
                  <a:pt x="916" y="100"/>
                </a:lnTo>
                <a:lnTo>
                  <a:pt x="716" y="200"/>
                </a:lnTo>
                <a:lnTo>
                  <a:pt x="716"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85" name="Freeform 93"/>
          <p:cNvSpPr>
            <a:spLocks noEditPoints="1"/>
          </p:cNvSpPr>
          <p:nvPr/>
        </p:nvSpPr>
        <p:spPr bwMode="auto">
          <a:xfrm>
            <a:off x="4157663" y="6656388"/>
            <a:ext cx="347662" cy="76200"/>
          </a:xfrm>
          <a:custGeom>
            <a:avLst/>
            <a:gdLst>
              <a:gd name="T0" fmla="*/ 2147483647 w 916"/>
              <a:gd name="T1" fmla="*/ 2147483647 h 200"/>
              <a:gd name="T2" fmla="*/ 2147483647 w 916"/>
              <a:gd name="T3" fmla="*/ 2147483647 h 200"/>
              <a:gd name="T4" fmla="*/ 0 w 916"/>
              <a:gd name="T5" fmla="*/ 2147483647 h 200"/>
              <a:gd name="T6" fmla="*/ 2147483647 w 916"/>
              <a:gd name="T7" fmla="*/ 2147483647 h 200"/>
              <a:gd name="T8" fmla="*/ 2147483647 w 916"/>
              <a:gd name="T9" fmla="*/ 2147483647 h 200"/>
              <a:gd name="T10" fmla="*/ 2147483647 w 916"/>
              <a:gd name="T11" fmla="*/ 2147483647 h 200"/>
              <a:gd name="T12" fmla="*/ 2147483647 w 916"/>
              <a:gd name="T13" fmla="*/ 2147483647 h 200"/>
              <a:gd name="T14" fmla="*/ 2147483647 w 916"/>
              <a:gd name="T15" fmla="*/ 2147483647 h 200"/>
              <a:gd name="T16" fmla="*/ 2147483647 w 916"/>
              <a:gd name="T17" fmla="*/ 2147483647 h 200"/>
              <a:gd name="T18" fmla="*/ 2147483647 w 916"/>
              <a:gd name="T19" fmla="*/ 2147483647 h 200"/>
              <a:gd name="T20" fmla="*/ 2147483647 w 916"/>
              <a:gd name="T21" fmla="*/ 2147483647 h 200"/>
              <a:gd name="T22" fmla="*/ 2147483647 w 916"/>
              <a:gd name="T23" fmla="*/ 2147483647 h 200"/>
              <a:gd name="T24" fmla="*/ 2147483647 w 916"/>
              <a:gd name="T25" fmla="*/ 2147483647 h 200"/>
              <a:gd name="T26" fmla="*/ 2147483647 w 916"/>
              <a:gd name="T27" fmla="*/ 2147483647 h 200"/>
              <a:gd name="T28" fmla="*/ 2147483647 w 916"/>
              <a:gd name="T29" fmla="*/ 2147483647 h 200"/>
              <a:gd name="T30" fmla="*/ 2147483647 w 916"/>
              <a:gd name="T31" fmla="*/ 2147483647 h 200"/>
              <a:gd name="T32" fmla="*/ 2147483647 w 916"/>
              <a:gd name="T33" fmla="*/ 2147483647 h 200"/>
              <a:gd name="T34" fmla="*/ 2147483647 w 916"/>
              <a:gd name="T35" fmla="*/ 2147483647 h 200"/>
              <a:gd name="T36" fmla="*/ 2147483647 w 916"/>
              <a:gd name="T37" fmla="*/ 2147483647 h 200"/>
              <a:gd name="T38" fmla="*/ 2147483647 w 916"/>
              <a:gd name="T39" fmla="*/ 2147483647 h 200"/>
              <a:gd name="T40" fmla="*/ 2147483647 w 916"/>
              <a:gd name="T41" fmla="*/ 2147483647 h 200"/>
              <a:gd name="T42" fmla="*/ 2147483647 w 916"/>
              <a:gd name="T43" fmla="*/ 2147483647 h 200"/>
              <a:gd name="T44" fmla="*/ 2147483647 w 916"/>
              <a:gd name="T45" fmla="*/ 2147483647 h 200"/>
              <a:gd name="T46" fmla="*/ 2147483647 w 916"/>
              <a:gd name="T47" fmla="*/ 2147483647 h 200"/>
              <a:gd name="T48" fmla="*/ 2147483647 w 916"/>
              <a:gd name="T49" fmla="*/ 2147483647 h 200"/>
              <a:gd name="T50" fmla="*/ 2147483647 w 916"/>
              <a:gd name="T51" fmla="*/ 2147483647 h 200"/>
              <a:gd name="T52" fmla="*/ 2147483647 w 916"/>
              <a:gd name="T53" fmla="*/ 2147483647 h 200"/>
              <a:gd name="T54" fmla="*/ 2147483647 w 916"/>
              <a:gd name="T55" fmla="*/ 2147483647 h 200"/>
              <a:gd name="T56" fmla="*/ 2147483647 w 916"/>
              <a:gd name="T57" fmla="*/ 2147483647 h 200"/>
              <a:gd name="T58" fmla="*/ 2147483647 w 916"/>
              <a:gd name="T59" fmla="*/ 2147483647 h 200"/>
              <a:gd name="T60" fmla="*/ 2147483647 w 916"/>
              <a:gd name="T61" fmla="*/ 2147483647 h 200"/>
              <a:gd name="T62" fmla="*/ 2147483647 w 916"/>
              <a:gd name="T63" fmla="*/ 2147483647 h 200"/>
              <a:gd name="T64" fmla="*/ 2147483647 w 916"/>
              <a:gd name="T65" fmla="*/ 2147483647 h 200"/>
              <a:gd name="T66" fmla="*/ 2147483647 w 916"/>
              <a:gd name="T67" fmla="*/ 2147483647 h 200"/>
              <a:gd name="T68" fmla="*/ 2147483647 w 916"/>
              <a:gd name="T69" fmla="*/ 2147483647 h 200"/>
              <a:gd name="T70" fmla="*/ 2147483647 w 916"/>
              <a:gd name="T71" fmla="*/ 2147483647 h 200"/>
              <a:gd name="T72" fmla="*/ 2147483647 w 916"/>
              <a:gd name="T73" fmla="*/ 2147483647 h 200"/>
              <a:gd name="T74" fmla="*/ 2147483647 w 916"/>
              <a:gd name="T75" fmla="*/ 2147483647 h 200"/>
              <a:gd name="T76" fmla="*/ 2147483647 w 916"/>
              <a:gd name="T77" fmla="*/ 0 h 200"/>
              <a:gd name="T78" fmla="*/ 2147483647 w 916"/>
              <a:gd name="T79" fmla="*/ 2147483647 h 2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16"/>
              <a:gd name="T121" fmla="*/ 0 h 200"/>
              <a:gd name="T122" fmla="*/ 916 w 916"/>
              <a:gd name="T123" fmla="*/ 200 h 2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16" h="200">
                <a:moveTo>
                  <a:pt x="16" y="84"/>
                </a:moveTo>
                <a:lnTo>
                  <a:pt x="17" y="84"/>
                </a:lnTo>
                <a:cubicBezTo>
                  <a:pt x="26" y="84"/>
                  <a:pt x="33" y="91"/>
                  <a:pt x="33" y="100"/>
                </a:cubicBezTo>
                <a:cubicBezTo>
                  <a:pt x="33" y="110"/>
                  <a:pt x="26" y="117"/>
                  <a:pt x="17" y="117"/>
                </a:cubicBezTo>
                <a:lnTo>
                  <a:pt x="16" y="117"/>
                </a:lnTo>
                <a:cubicBezTo>
                  <a:pt x="7" y="117"/>
                  <a:pt x="0" y="110"/>
                  <a:pt x="0" y="100"/>
                </a:cubicBezTo>
                <a:cubicBezTo>
                  <a:pt x="0" y="91"/>
                  <a:pt x="7" y="84"/>
                  <a:pt x="16" y="84"/>
                </a:cubicBezTo>
                <a:close/>
                <a:moveTo>
                  <a:pt x="83" y="84"/>
                </a:moveTo>
                <a:lnTo>
                  <a:pt x="83" y="84"/>
                </a:lnTo>
                <a:cubicBezTo>
                  <a:pt x="92" y="84"/>
                  <a:pt x="100" y="91"/>
                  <a:pt x="100" y="100"/>
                </a:cubicBezTo>
                <a:cubicBezTo>
                  <a:pt x="100" y="110"/>
                  <a:pt x="92" y="117"/>
                  <a:pt x="83" y="117"/>
                </a:cubicBezTo>
                <a:cubicBezTo>
                  <a:pt x="74" y="117"/>
                  <a:pt x="67" y="110"/>
                  <a:pt x="67" y="100"/>
                </a:cubicBezTo>
                <a:cubicBezTo>
                  <a:pt x="67" y="91"/>
                  <a:pt x="74" y="84"/>
                  <a:pt x="83" y="84"/>
                </a:cubicBezTo>
                <a:close/>
                <a:moveTo>
                  <a:pt x="150" y="84"/>
                </a:moveTo>
                <a:lnTo>
                  <a:pt x="150" y="84"/>
                </a:lnTo>
                <a:cubicBezTo>
                  <a:pt x="159" y="84"/>
                  <a:pt x="167" y="91"/>
                  <a:pt x="167" y="100"/>
                </a:cubicBezTo>
                <a:cubicBezTo>
                  <a:pt x="167" y="110"/>
                  <a:pt x="159" y="117"/>
                  <a:pt x="150" y="117"/>
                </a:cubicBezTo>
                <a:cubicBezTo>
                  <a:pt x="141" y="117"/>
                  <a:pt x="133" y="110"/>
                  <a:pt x="133" y="100"/>
                </a:cubicBezTo>
                <a:cubicBezTo>
                  <a:pt x="133" y="91"/>
                  <a:pt x="141" y="84"/>
                  <a:pt x="150" y="84"/>
                </a:cubicBezTo>
                <a:close/>
                <a:moveTo>
                  <a:pt x="217" y="84"/>
                </a:moveTo>
                <a:lnTo>
                  <a:pt x="217" y="84"/>
                </a:lnTo>
                <a:cubicBezTo>
                  <a:pt x="226" y="84"/>
                  <a:pt x="233" y="91"/>
                  <a:pt x="233" y="100"/>
                </a:cubicBezTo>
                <a:cubicBezTo>
                  <a:pt x="233" y="110"/>
                  <a:pt x="226" y="117"/>
                  <a:pt x="217" y="117"/>
                </a:cubicBezTo>
                <a:cubicBezTo>
                  <a:pt x="207" y="117"/>
                  <a:pt x="200" y="110"/>
                  <a:pt x="200" y="100"/>
                </a:cubicBezTo>
                <a:cubicBezTo>
                  <a:pt x="200" y="91"/>
                  <a:pt x="207" y="84"/>
                  <a:pt x="217" y="84"/>
                </a:cubicBezTo>
                <a:close/>
                <a:moveTo>
                  <a:pt x="283" y="84"/>
                </a:moveTo>
                <a:lnTo>
                  <a:pt x="283" y="84"/>
                </a:lnTo>
                <a:cubicBezTo>
                  <a:pt x="293" y="84"/>
                  <a:pt x="300" y="91"/>
                  <a:pt x="300" y="100"/>
                </a:cubicBezTo>
                <a:cubicBezTo>
                  <a:pt x="300" y="110"/>
                  <a:pt x="293" y="117"/>
                  <a:pt x="283" y="117"/>
                </a:cubicBezTo>
                <a:cubicBezTo>
                  <a:pt x="274" y="117"/>
                  <a:pt x="267" y="110"/>
                  <a:pt x="267" y="100"/>
                </a:cubicBezTo>
                <a:cubicBezTo>
                  <a:pt x="267" y="91"/>
                  <a:pt x="274" y="84"/>
                  <a:pt x="283" y="84"/>
                </a:cubicBezTo>
                <a:close/>
                <a:moveTo>
                  <a:pt x="350" y="84"/>
                </a:moveTo>
                <a:lnTo>
                  <a:pt x="350" y="84"/>
                </a:lnTo>
                <a:cubicBezTo>
                  <a:pt x="359" y="84"/>
                  <a:pt x="367" y="91"/>
                  <a:pt x="367" y="100"/>
                </a:cubicBezTo>
                <a:cubicBezTo>
                  <a:pt x="367" y="110"/>
                  <a:pt x="359" y="117"/>
                  <a:pt x="350" y="117"/>
                </a:cubicBezTo>
                <a:cubicBezTo>
                  <a:pt x="341" y="117"/>
                  <a:pt x="333" y="110"/>
                  <a:pt x="333" y="100"/>
                </a:cubicBezTo>
                <a:cubicBezTo>
                  <a:pt x="333" y="91"/>
                  <a:pt x="341" y="84"/>
                  <a:pt x="350" y="84"/>
                </a:cubicBezTo>
                <a:close/>
                <a:moveTo>
                  <a:pt x="417" y="84"/>
                </a:moveTo>
                <a:lnTo>
                  <a:pt x="417" y="84"/>
                </a:lnTo>
                <a:cubicBezTo>
                  <a:pt x="426" y="84"/>
                  <a:pt x="433" y="91"/>
                  <a:pt x="433" y="100"/>
                </a:cubicBezTo>
                <a:cubicBezTo>
                  <a:pt x="433" y="110"/>
                  <a:pt x="426" y="117"/>
                  <a:pt x="417" y="117"/>
                </a:cubicBezTo>
                <a:cubicBezTo>
                  <a:pt x="407" y="117"/>
                  <a:pt x="400" y="110"/>
                  <a:pt x="400" y="100"/>
                </a:cubicBezTo>
                <a:cubicBezTo>
                  <a:pt x="400" y="91"/>
                  <a:pt x="407" y="84"/>
                  <a:pt x="417" y="84"/>
                </a:cubicBezTo>
                <a:close/>
                <a:moveTo>
                  <a:pt x="483" y="84"/>
                </a:moveTo>
                <a:lnTo>
                  <a:pt x="483" y="84"/>
                </a:lnTo>
                <a:cubicBezTo>
                  <a:pt x="493" y="84"/>
                  <a:pt x="500" y="91"/>
                  <a:pt x="500" y="100"/>
                </a:cubicBezTo>
                <a:cubicBezTo>
                  <a:pt x="500" y="110"/>
                  <a:pt x="493" y="117"/>
                  <a:pt x="483" y="117"/>
                </a:cubicBezTo>
                <a:cubicBezTo>
                  <a:pt x="474" y="117"/>
                  <a:pt x="467" y="110"/>
                  <a:pt x="467" y="100"/>
                </a:cubicBezTo>
                <a:cubicBezTo>
                  <a:pt x="467" y="91"/>
                  <a:pt x="474" y="84"/>
                  <a:pt x="483" y="84"/>
                </a:cubicBezTo>
                <a:close/>
                <a:moveTo>
                  <a:pt x="550" y="84"/>
                </a:moveTo>
                <a:lnTo>
                  <a:pt x="550" y="84"/>
                </a:lnTo>
                <a:cubicBezTo>
                  <a:pt x="559" y="84"/>
                  <a:pt x="567" y="91"/>
                  <a:pt x="567" y="100"/>
                </a:cubicBezTo>
                <a:cubicBezTo>
                  <a:pt x="567" y="110"/>
                  <a:pt x="559" y="117"/>
                  <a:pt x="550" y="117"/>
                </a:cubicBezTo>
                <a:cubicBezTo>
                  <a:pt x="541" y="117"/>
                  <a:pt x="533" y="110"/>
                  <a:pt x="533" y="100"/>
                </a:cubicBezTo>
                <a:cubicBezTo>
                  <a:pt x="533" y="91"/>
                  <a:pt x="541" y="84"/>
                  <a:pt x="550" y="84"/>
                </a:cubicBezTo>
                <a:close/>
                <a:moveTo>
                  <a:pt x="617" y="84"/>
                </a:moveTo>
                <a:lnTo>
                  <a:pt x="617" y="84"/>
                </a:lnTo>
                <a:cubicBezTo>
                  <a:pt x="626" y="84"/>
                  <a:pt x="633" y="91"/>
                  <a:pt x="633" y="100"/>
                </a:cubicBezTo>
                <a:cubicBezTo>
                  <a:pt x="633" y="110"/>
                  <a:pt x="626" y="117"/>
                  <a:pt x="617" y="117"/>
                </a:cubicBezTo>
                <a:cubicBezTo>
                  <a:pt x="608" y="117"/>
                  <a:pt x="600" y="110"/>
                  <a:pt x="600" y="100"/>
                </a:cubicBezTo>
                <a:cubicBezTo>
                  <a:pt x="600" y="91"/>
                  <a:pt x="608" y="84"/>
                  <a:pt x="617" y="84"/>
                </a:cubicBezTo>
                <a:close/>
                <a:moveTo>
                  <a:pt x="683" y="84"/>
                </a:moveTo>
                <a:lnTo>
                  <a:pt x="684" y="84"/>
                </a:lnTo>
                <a:cubicBezTo>
                  <a:pt x="693" y="84"/>
                  <a:pt x="700" y="91"/>
                  <a:pt x="700" y="100"/>
                </a:cubicBezTo>
                <a:cubicBezTo>
                  <a:pt x="700" y="110"/>
                  <a:pt x="693" y="117"/>
                  <a:pt x="684" y="117"/>
                </a:cubicBezTo>
                <a:lnTo>
                  <a:pt x="683" y="117"/>
                </a:lnTo>
                <a:cubicBezTo>
                  <a:pt x="674" y="117"/>
                  <a:pt x="667" y="110"/>
                  <a:pt x="667" y="100"/>
                </a:cubicBezTo>
                <a:cubicBezTo>
                  <a:pt x="667" y="91"/>
                  <a:pt x="674" y="84"/>
                  <a:pt x="683" y="84"/>
                </a:cubicBezTo>
                <a:close/>
                <a:moveTo>
                  <a:pt x="716" y="0"/>
                </a:moveTo>
                <a:lnTo>
                  <a:pt x="916" y="100"/>
                </a:lnTo>
                <a:lnTo>
                  <a:pt x="716" y="200"/>
                </a:lnTo>
                <a:lnTo>
                  <a:pt x="716"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86" name="Rectangle 94"/>
          <p:cNvSpPr>
            <a:spLocks noChangeArrowheads="1"/>
          </p:cNvSpPr>
          <p:nvPr/>
        </p:nvSpPr>
        <p:spPr bwMode="auto">
          <a:xfrm>
            <a:off x="1990725" y="6580188"/>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87" name="Freeform 95"/>
          <p:cNvSpPr>
            <a:spLocks noEditPoints="1"/>
          </p:cNvSpPr>
          <p:nvPr/>
        </p:nvSpPr>
        <p:spPr bwMode="auto">
          <a:xfrm>
            <a:off x="1985963" y="6575425"/>
            <a:ext cx="2219325" cy="263525"/>
          </a:xfrm>
          <a:custGeom>
            <a:avLst/>
            <a:gdLst>
              <a:gd name="T0" fmla="*/ 0 w 1398"/>
              <a:gd name="T1" fmla="*/ 2147483647 h 166"/>
              <a:gd name="T2" fmla="*/ 2147483647 w 1398"/>
              <a:gd name="T3" fmla="*/ 2147483647 h 166"/>
              <a:gd name="T4" fmla="*/ 0 w 1398"/>
              <a:gd name="T5" fmla="*/ 2147483647 h 166"/>
              <a:gd name="T6" fmla="*/ 2147483647 w 1398"/>
              <a:gd name="T7" fmla="*/ 2147483647 h 166"/>
              <a:gd name="T8" fmla="*/ 2147483647 w 1398"/>
              <a:gd name="T9" fmla="*/ 0 h 166"/>
              <a:gd name="T10" fmla="*/ 2147483647 w 1398"/>
              <a:gd name="T11" fmla="*/ 0 h 166"/>
              <a:gd name="T12" fmla="*/ 2147483647 w 1398"/>
              <a:gd name="T13" fmla="*/ 2147483647 h 166"/>
              <a:gd name="T14" fmla="*/ 2147483647 w 1398"/>
              <a:gd name="T15" fmla="*/ 0 h 166"/>
              <a:gd name="T16" fmla="*/ 2147483647 w 1398"/>
              <a:gd name="T17" fmla="*/ 2147483647 h 166"/>
              <a:gd name="T18" fmla="*/ 2147483647 w 1398"/>
              <a:gd name="T19" fmla="*/ 0 h 166"/>
              <a:gd name="T20" fmla="*/ 2147483647 w 1398"/>
              <a:gd name="T21" fmla="*/ 0 h 166"/>
              <a:gd name="T22" fmla="*/ 2147483647 w 1398"/>
              <a:gd name="T23" fmla="*/ 2147483647 h 166"/>
              <a:gd name="T24" fmla="*/ 2147483647 w 1398"/>
              <a:gd name="T25" fmla="*/ 0 h 166"/>
              <a:gd name="T26" fmla="*/ 2147483647 w 1398"/>
              <a:gd name="T27" fmla="*/ 2147483647 h 166"/>
              <a:gd name="T28" fmla="*/ 2147483647 w 1398"/>
              <a:gd name="T29" fmla="*/ 0 h 166"/>
              <a:gd name="T30" fmla="*/ 2147483647 w 1398"/>
              <a:gd name="T31" fmla="*/ 0 h 166"/>
              <a:gd name="T32" fmla="*/ 2147483647 w 1398"/>
              <a:gd name="T33" fmla="*/ 2147483647 h 166"/>
              <a:gd name="T34" fmla="*/ 2147483647 w 1398"/>
              <a:gd name="T35" fmla="*/ 0 h 166"/>
              <a:gd name="T36" fmla="*/ 2147483647 w 1398"/>
              <a:gd name="T37" fmla="*/ 2147483647 h 166"/>
              <a:gd name="T38" fmla="*/ 2147483647 w 1398"/>
              <a:gd name="T39" fmla="*/ 0 h 166"/>
              <a:gd name="T40" fmla="*/ 2147483647 w 1398"/>
              <a:gd name="T41" fmla="*/ 0 h 166"/>
              <a:gd name="T42" fmla="*/ 2147483647 w 1398"/>
              <a:gd name="T43" fmla="*/ 2147483647 h 166"/>
              <a:gd name="T44" fmla="*/ 2147483647 w 1398"/>
              <a:gd name="T45" fmla="*/ 0 h 166"/>
              <a:gd name="T46" fmla="*/ 2147483647 w 1398"/>
              <a:gd name="T47" fmla="*/ 2147483647 h 166"/>
              <a:gd name="T48" fmla="*/ 2147483647 w 1398"/>
              <a:gd name="T49" fmla="*/ 0 h 166"/>
              <a:gd name="T50" fmla="*/ 2147483647 w 1398"/>
              <a:gd name="T51" fmla="*/ 0 h 166"/>
              <a:gd name="T52" fmla="*/ 2147483647 w 1398"/>
              <a:gd name="T53" fmla="*/ 2147483647 h 166"/>
              <a:gd name="T54" fmla="*/ 2147483647 w 1398"/>
              <a:gd name="T55" fmla="*/ 0 h 166"/>
              <a:gd name="T56" fmla="*/ 2147483647 w 1398"/>
              <a:gd name="T57" fmla="*/ 2147483647 h 166"/>
              <a:gd name="T58" fmla="*/ 2147483647 w 1398"/>
              <a:gd name="T59" fmla="*/ 0 h 166"/>
              <a:gd name="T60" fmla="*/ 2147483647 w 1398"/>
              <a:gd name="T61" fmla="*/ 2147483647 h 166"/>
              <a:gd name="T62" fmla="*/ 2147483647 w 1398"/>
              <a:gd name="T63" fmla="*/ 2147483647 h 166"/>
              <a:gd name="T64" fmla="*/ 2147483647 w 1398"/>
              <a:gd name="T65" fmla="*/ 2147483647 h 166"/>
              <a:gd name="T66" fmla="*/ 2147483647 w 1398"/>
              <a:gd name="T67" fmla="*/ 2147483647 h 166"/>
              <a:gd name="T68" fmla="*/ 2147483647 w 1398"/>
              <a:gd name="T69" fmla="*/ 2147483647 h 166"/>
              <a:gd name="T70" fmla="*/ 2147483647 w 1398"/>
              <a:gd name="T71" fmla="*/ 2147483647 h 166"/>
              <a:gd name="T72" fmla="*/ 2147483647 w 1398"/>
              <a:gd name="T73" fmla="*/ 2147483647 h 166"/>
              <a:gd name="T74" fmla="*/ 2147483647 w 1398"/>
              <a:gd name="T75" fmla="*/ 2147483647 h 166"/>
              <a:gd name="T76" fmla="*/ 2147483647 w 1398"/>
              <a:gd name="T77" fmla="*/ 2147483647 h 166"/>
              <a:gd name="T78" fmla="*/ 2147483647 w 1398"/>
              <a:gd name="T79" fmla="*/ 2147483647 h 166"/>
              <a:gd name="T80" fmla="*/ 2147483647 w 1398"/>
              <a:gd name="T81" fmla="*/ 2147483647 h 166"/>
              <a:gd name="T82" fmla="*/ 2147483647 w 1398"/>
              <a:gd name="T83" fmla="*/ 2147483647 h 166"/>
              <a:gd name="T84" fmla="*/ 2147483647 w 1398"/>
              <a:gd name="T85" fmla="*/ 2147483647 h 166"/>
              <a:gd name="T86" fmla="*/ 2147483647 w 1398"/>
              <a:gd name="T87" fmla="*/ 2147483647 h 166"/>
              <a:gd name="T88" fmla="*/ 2147483647 w 1398"/>
              <a:gd name="T89" fmla="*/ 2147483647 h 166"/>
              <a:gd name="T90" fmla="*/ 2147483647 w 1398"/>
              <a:gd name="T91" fmla="*/ 2147483647 h 166"/>
              <a:gd name="T92" fmla="*/ 2147483647 w 1398"/>
              <a:gd name="T93" fmla="*/ 2147483647 h 166"/>
              <a:gd name="T94" fmla="*/ 2147483647 w 1398"/>
              <a:gd name="T95" fmla="*/ 2147483647 h 166"/>
              <a:gd name="T96" fmla="*/ 2147483647 w 1398"/>
              <a:gd name="T97" fmla="*/ 2147483647 h 166"/>
              <a:gd name="T98" fmla="*/ 2147483647 w 1398"/>
              <a:gd name="T99" fmla="*/ 2147483647 h 166"/>
              <a:gd name="T100" fmla="*/ 2147483647 w 1398"/>
              <a:gd name="T101" fmla="*/ 2147483647 h 166"/>
              <a:gd name="T102" fmla="*/ 2147483647 w 1398"/>
              <a:gd name="T103" fmla="*/ 2147483647 h 166"/>
              <a:gd name="T104" fmla="*/ 2147483647 w 1398"/>
              <a:gd name="T105" fmla="*/ 2147483647 h 166"/>
              <a:gd name="T106" fmla="*/ 2147483647 w 1398"/>
              <a:gd name="T107" fmla="*/ 2147483647 h 166"/>
              <a:gd name="T108" fmla="*/ 2147483647 w 1398"/>
              <a:gd name="T109" fmla="*/ 2147483647 h 166"/>
              <a:gd name="T110" fmla="*/ 2147483647 w 1398"/>
              <a:gd name="T111" fmla="*/ 2147483647 h 166"/>
              <a:gd name="T112" fmla="*/ 2147483647 w 1398"/>
              <a:gd name="T113" fmla="*/ 2147483647 h 166"/>
              <a:gd name="T114" fmla="*/ 2147483647 w 1398"/>
              <a:gd name="T115" fmla="*/ 2147483647 h 166"/>
              <a:gd name="T116" fmla="*/ 2147483647 w 1398"/>
              <a:gd name="T117" fmla="*/ 2147483647 h 166"/>
              <a:gd name="T118" fmla="*/ 2147483647 w 1398"/>
              <a:gd name="T119" fmla="*/ 2147483647 h 166"/>
              <a:gd name="T120" fmla="*/ 2147483647 w 1398"/>
              <a:gd name="T121" fmla="*/ 2147483647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8"/>
              <a:gd name="T184" fmla="*/ 0 h 166"/>
              <a:gd name="T185" fmla="*/ 1398 w 1398"/>
              <a:gd name="T186" fmla="*/ 166 h 1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8" h="166">
                <a:moveTo>
                  <a:pt x="0" y="163"/>
                </a:moveTo>
                <a:lnTo>
                  <a:pt x="0" y="157"/>
                </a:lnTo>
                <a:lnTo>
                  <a:pt x="5" y="157"/>
                </a:lnTo>
                <a:lnTo>
                  <a:pt x="5" y="163"/>
                </a:lnTo>
                <a:lnTo>
                  <a:pt x="0" y="163"/>
                </a:lnTo>
                <a:close/>
                <a:moveTo>
                  <a:pt x="0" y="152"/>
                </a:moveTo>
                <a:lnTo>
                  <a:pt x="0" y="146"/>
                </a:lnTo>
                <a:lnTo>
                  <a:pt x="5" y="146"/>
                </a:lnTo>
                <a:lnTo>
                  <a:pt x="5" y="152"/>
                </a:lnTo>
                <a:lnTo>
                  <a:pt x="0" y="152"/>
                </a:lnTo>
                <a:close/>
                <a:moveTo>
                  <a:pt x="0" y="140"/>
                </a:moveTo>
                <a:lnTo>
                  <a:pt x="0" y="134"/>
                </a:lnTo>
                <a:lnTo>
                  <a:pt x="5" y="134"/>
                </a:lnTo>
                <a:lnTo>
                  <a:pt x="5" y="140"/>
                </a:lnTo>
                <a:lnTo>
                  <a:pt x="0" y="140"/>
                </a:lnTo>
                <a:close/>
                <a:moveTo>
                  <a:pt x="0" y="129"/>
                </a:moveTo>
                <a:lnTo>
                  <a:pt x="0" y="123"/>
                </a:lnTo>
                <a:lnTo>
                  <a:pt x="5" y="123"/>
                </a:lnTo>
                <a:lnTo>
                  <a:pt x="5" y="129"/>
                </a:lnTo>
                <a:lnTo>
                  <a:pt x="0" y="129"/>
                </a:lnTo>
                <a:close/>
                <a:moveTo>
                  <a:pt x="0" y="117"/>
                </a:moveTo>
                <a:lnTo>
                  <a:pt x="0" y="111"/>
                </a:lnTo>
                <a:lnTo>
                  <a:pt x="5" y="111"/>
                </a:lnTo>
                <a:lnTo>
                  <a:pt x="5" y="117"/>
                </a:lnTo>
                <a:lnTo>
                  <a:pt x="0" y="117"/>
                </a:lnTo>
                <a:close/>
                <a:moveTo>
                  <a:pt x="0" y="106"/>
                </a:moveTo>
                <a:lnTo>
                  <a:pt x="0" y="100"/>
                </a:lnTo>
                <a:lnTo>
                  <a:pt x="5" y="100"/>
                </a:lnTo>
                <a:lnTo>
                  <a:pt x="5" y="106"/>
                </a:lnTo>
                <a:lnTo>
                  <a:pt x="0" y="106"/>
                </a:lnTo>
                <a:close/>
                <a:moveTo>
                  <a:pt x="0" y="94"/>
                </a:moveTo>
                <a:lnTo>
                  <a:pt x="0" y="88"/>
                </a:lnTo>
                <a:lnTo>
                  <a:pt x="5" y="88"/>
                </a:lnTo>
                <a:lnTo>
                  <a:pt x="5" y="94"/>
                </a:lnTo>
                <a:lnTo>
                  <a:pt x="0" y="94"/>
                </a:lnTo>
                <a:close/>
                <a:moveTo>
                  <a:pt x="0" y="83"/>
                </a:moveTo>
                <a:lnTo>
                  <a:pt x="0" y="77"/>
                </a:lnTo>
                <a:lnTo>
                  <a:pt x="5" y="77"/>
                </a:lnTo>
                <a:lnTo>
                  <a:pt x="5" y="83"/>
                </a:lnTo>
                <a:lnTo>
                  <a:pt x="0" y="83"/>
                </a:lnTo>
                <a:close/>
                <a:moveTo>
                  <a:pt x="0" y="71"/>
                </a:moveTo>
                <a:lnTo>
                  <a:pt x="0" y="65"/>
                </a:lnTo>
                <a:lnTo>
                  <a:pt x="5" y="65"/>
                </a:lnTo>
                <a:lnTo>
                  <a:pt x="5" y="71"/>
                </a:lnTo>
                <a:lnTo>
                  <a:pt x="0" y="71"/>
                </a:lnTo>
                <a:close/>
                <a:moveTo>
                  <a:pt x="0" y="60"/>
                </a:moveTo>
                <a:lnTo>
                  <a:pt x="0" y="54"/>
                </a:lnTo>
                <a:lnTo>
                  <a:pt x="5" y="54"/>
                </a:lnTo>
                <a:lnTo>
                  <a:pt x="5" y="60"/>
                </a:lnTo>
                <a:lnTo>
                  <a:pt x="0" y="60"/>
                </a:lnTo>
                <a:close/>
                <a:moveTo>
                  <a:pt x="0" y="48"/>
                </a:moveTo>
                <a:lnTo>
                  <a:pt x="0" y="42"/>
                </a:lnTo>
                <a:lnTo>
                  <a:pt x="5" y="42"/>
                </a:lnTo>
                <a:lnTo>
                  <a:pt x="5" y="48"/>
                </a:lnTo>
                <a:lnTo>
                  <a:pt x="0" y="48"/>
                </a:lnTo>
                <a:close/>
                <a:moveTo>
                  <a:pt x="0" y="37"/>
                </a:moveTo>
                <a:lnTo>
                  <a:pt x="0" y="31"/>
                </a:lnTo>
                <a:lnTo>
                  <a:pt x="5" y="31"/>
                </a:lnTo>
                <a:lnTo>
                  <a:pt x="5" y="37"/>
                </a:lnTo>
                <a:lnTo>
                  <a:pt x="0" y="37"/>
                </a:lnTo>
                <a:close/>
                <a:moveTo>
                  <a:pt x="0" y="25"/>
                </a:moveTo>
                <a:lnTo>
                  <a:pt x="0" y="19"/>
                </a:lnTo>
                <a:lnTo>
                  <a:pt x="5" y="19"/>
                </a:lnTo>
                <a:lnTo>
                  <a:pt x="5" y="25"/>
                </a:lnTo>
                <a:lnTo>
                  <a:pt x="0" y="25"/>
                </a:lnTo>
                <a:close/>
                <a:moveTo>
                  <a:pt x="0" y="14"/>
                </a:moveTo>
                <a:lnTo>
                  <a:pt x="0" y="8"/>
                </a:lnTo>
                <a:lnTo>
                  <a:pt x="5" y="8"/>
                </a:lnTo>
                <a:lnTo>
                  <a:pt x="5" y="14"/>
                </a:lnTo>
                <a:lnTo>
                  <a:pt x="0" y="14"/>
                </a:lnTo>
                <a:close/>
                <a:moveTo>
                  <a:pt x="3" y="0"/>
                </a:moveTo>
                <a:lnTo>
                  <a:pt x="9" y="0"/>
                </a:lnTo>
                <a:lnTo>
                  <a:pt x="9" y="6"/>
                </a:lnTo>
                <a:lnTo>
                  <a:pt x="3" y="6"/>
                </a:lnTo>
                <a:lnTo>
                  <a:pt x="3" y="0"/>
                </a:lnTo>
                <a:close/>
                <a:moveTo>
                  <a:pt x="15" y="0"/>
                </a:moveTo>
                <a:lnTo>
                  <a:pt x="21" y="0"/>
                </a:lnTo>
                <a:lnTo>
                  <a:pt x="21" y="6"/>
                </a:lnTo>
                <a:lnTo>
                  <a:pt x="15" y="6"/>
                </a:lnTo>
                <a:lnTo>
                  <a:pt x="15" y="0"/>
                </a:lnTo>
                <a:close/>
                <a:moveTo>
                  <a:pt x="27" y="0"/>
                </a:moveTo>
                <a:lnTo>
                  <a:pt x="32" y="0"/>
                </a:lnTo>
                <a:lnTo>
                  <a:pt x="32" y="6"/>
                </a:lnTo>
                <a:lnTo>
                  <a:pt x="27" y="6"/>
                </a:lnTo>
                <a:lnTo>
                  <a:pt x="27" y="0"/>
                </a:lnTo>
                <a:close/>
                <a:moveTo>
                  <a:pt x="38" y="0"/>
                </a:moveTo>
                <a:lnTo>
                  <a:pt x="44" y="0"/>
                </a:lnTo>
                <a:lnTo>
                  <a:pt x="44" y="6"/>
                </a:lnTo>
                <a:lnTo>
                  <a:pt x="38" y="6"/>
                </a:lnTo>
                <a:lnTo>
                  <a:pt x="38" y="0"/>
                </a:lnTo>
                <a:close/>
                <a:moveTo>
                  <a:pt x="50" y="0"/>
                </a:moveTo>
                <a:lnTo>
                  <a:pt x="55" y="0"/>
                </a:lnTo>
                <a:lnTo>
                  <a:pt x="55" y="6"/>
                </a:lnTo>
                <a:lnTo>
                  <a:pt x="50" y="6"/>
                </a:lnTo>
                <a:lnTo>
                  <a:pt x="50" y="0"/>
                </a:lnTo>
                <a:close/>
                <a:moveTo>
                  <a:pt x="61" y="0"/>
                </a:moveTo>
                <a:lnTo>
                  <a:pt x="67" y="0"/>
                </a:lnTo>
                <a:lnTo>
                  <a:pt x="67" y="6"/>
                </a:lnTo>
                <a:lnTo>
                  <a:pt x="61" y="6"/>
                </a:lnTo>
                <a:lnTo>
                  <a:pt x="61" y="0"/>
                </a:lnTo>
                <a:close/>
                <a:moveTo>
                  <a:pt x="73" y="0"/>
                </a:moveTo>
                <a:lnTo>
                  <a:pt x="78" y="0"/>
                </a:lnTo>
                <a:lnTo>
                  <a:pt x="78" y="6"/>
                </a:lnTo>
                <a:lnTo>
                  <a:pt x="73" y="6"/>
                </a:lnTo>
                <a:lnTo>
                  <a:pt x="73" y="0"/>
                </a:lnTo>
                <a:close/>
                <a:moveTo>
                  <a:pt x="84" y="0"/>
                </a:moveTo>
                <a:lnTo>
                  <a:pt x="90" y="0"/>
                </a:lnTo>
                <a:lnTo>
                  <a:pt x="90" y="6"/>
                </a:lnTo>
                <a:lnTo>
                  <a:pt x="84" y="6"/>
                </a:lnTo>
                <a:lnTo>
                  <a:pt x="84" y="0"/>
                </a:lnTo>
                <a:close/>
                <a:moveTo>
                  <a:pt x="96" y="0"/>
                </a:moveTo>
                <a:lnTo>
                  <a:pt x="101" y="0"/>
                </a:lnTo>
                <a:lnTo>
                  <a:pt x="101" y="6"/>
                </a:lnTo>
                <a:lnTo>
                  <a:pt x="96" y="6"/>
                </a:lnTo>
                <a:lnTo>
                  <a:pt x="96" y="0"/>
                </a:lnTo>
                <a:close/>
                <a:moveTo>
                  <a:pt x="107" y="0"/>
                </a:moveTo>
                <a:lnTo>
                  <a:pt x="113" y="0"/>
                </a:lnTo>
                <a:lnTo>
                  <a:pt x="113" y="6"/>
                </a:lnTo>
                <a:lnTo>
                  <a:pt x="107" y="6"/>
                </a:lnTo>
                <a:lnTo>
                  <a:pt x="107" y="0"/>
                </a:lnTo>
                <a:close/>
                <a:moveTo>
                  <a:pt x="119" y="0"/>
                </a:moveTo>
                <a:lnTo>
                  <a:pt x="125" y="0"/>
                </a:lnTo>
                <a:lnTo>
                  <a:pt x="125" y="6"/>
                </a:lnTo>
                <a:lnTo>
                  <a:pt x="119" y="6"/>
                </a:lnTo>
                <a:lnTo>
                  <a:pt x="119" y="0"/>
                </a:lnTo>
                <a:close/>
                <a:moveTo>
                  <a:pt x="130" y="0"/>
                </a:moveTo>
                <a:lnTo>
                  <a:pt x="136" y="0"/>
                </a:lnTo>
                <a:lnTo>
                  <a:pt x="136" y="6"/>
                </a:lnTo>
                <a:lnTo>
                  <a:pt x="130" y="6"/>
                </a:lnTo>
                <a:lnTo>
                  <a:pt x="130" y="0"/>
                </a:lnTo>
                <a:close/>
                <a:moveTo>
                  <a:pt x="142" y="0"/>
                </a:moveTo>
                <a:lnTo>
                  <a:pt x="148" y="0"/>
                </a:lnTo>
                <a:lnTo>
                  <a:pt x="148" y="6"/>
                </a:lnTo>
                <a:lnTo>
                  <a:pt x="142" y="6"/>
                </a:lnTo>
                <a:lnTo>
                  <a:pt x="142" y="0"/>
                </a:lnTo>
                <a:close/>
                <a:moveTo>
                  <a:pt x="153" y="0"/>
                </a:moveTo>
                <a:lnTo>
                  <a:pt x="159" y="0"/>
                </a:lnTo>
                <a:lnTo>
                  <a:pt x="159" y="6"/>
                </a:lnTo>
                <a:lnTo>
                  <a:pt x="153" y="6"/>
                </a:lnTo>
                <a:lnTo>
                  <a:pt x="153" y="0"/>
                </a:lnTo>
                <a:close/>
                <a:moveTo>
                  <a:pt x="165" y="0"/>
                </a:moveTo>
                <a:lnTo>
                  <a:pt x="171" y="0"/>
                </a:lnTo>
                <a:lnTo>
                  <a:pt x="171" y="6"/>
                </a:lnTo>
                <a:lnTo>
                  <a:pt x="165" y="6"/>
                </a:lnTo>
                <a:lnTo>
                  <a:pt x="165" y="0"/>
                </a:lnTo>
                <a:close/>
                <a:moveTo>
                  <a:pt x="176" y="0"/>
                </a:moveTo>
                <a:lnTo>
                  <a:pt x="182" y="0"/>
                </a:lnTo>
                <a:lnTo>
                  <a:pt x="182" y="6"/>
                </a:lnTo>
                <a:lnTo>
                  <a:pt x="176" y="6"/>
                </a:lnTo>
                <a:lnTo>
                  <a:pt x="176" y="0"/>
                </a:lnTo>
                <a:close/>
                <a:moveTo>
                  <a:pt x="188" y="0"/>
                </a:moveTo>
                <a:lnTo>
                  <a:pt x="194" y="0"/>
                </a:lnTo>
                <a:lnTo>
                  <a:pt x="194" y="6"/>
                </a:lnTo>
                <a:lnTo>
                  <a:pt x="188" y="6"/>
                </a:lnTo>
                <a:lnTo>
                  <a:pt x="188" y="0"/>
                </a:lnTo>
                <a:close/>
                <a:moveTo>
                  <a:pt x="199" y="0"/>
                </a:moveTo>
                <a:lnTo>
                  <a:pt x="205" y="0"/>
                </a:lnTo>
                <a:lnTo>
                  <a:pt x="205" y="6"/>
                </a:lnTo>
                <a:lnTo>
                  <a:pt x="199" y="6"/>
                </a:lnTo>
                <a:lnTo>
                  <a:pt x="199" y="0"/>
                </a:lnTo>
                <a:close/>
                <a:moveTo>
                  <a:pt x="211" y="0"/>
                </a:moveTo>
                <a:lnTo>
                  <a:pt x="217" y="0"/>
                </a:lnTo>
                <a:lnTo>
                  <a:pt x="217" y="6"/>
                </a:lnTo>
                <a:lnTo>
                  <a:pt x="211" y="6"/>
                </a:lnTo>
                <a:lnTo>
                  <a:pt x="211" y="0"/>
                </a:lnTo>
                <a:close/>
                <a:moveTo>
                  <a:pt x="222" y="0"/>
                </a:moveTo>
                <a:lnTo>
                  <a:pt x="228" y="0"/>
                </a:lnTo>
                <a:lnTo>
                  <a:pt x="228" y="6"/>
                </a:lnTo>
                <a:lnTo>
                  <a:pt x="222" y="6"/>
                </a:lnTo>
                <a:lnTo>
                  <a:pt x="222" y="0"/>
                </a:lnTo>
                <a:close/>
                <a:moveTo>
                  <a:pt x="234" y="0"/>
                </a:moveTo>
                <a:lnTo>
                  <a:pt x="240" y="0"/>
                </a:lnTo>
                <a:lnTo>
                  <a:pt x="240" y="6"/>
                </a:lnTo>
                <a:lnTo>
                  <a:pt x="234" y="6"/>
                </a:lnTo>
                <a:lnTo>
                  <a:pt x="234" y="0"/>
                </a:lnTo>
                <a:close/>
                <a:moveTo>
                  <a:pt x="246" y="0"/>
                </a:moveTo>
                <a:lnTo>
                  <a:pt x="251" y="0"/>
                </a:lnTo>
                <a:lnTo>
                  <a:pt x="251" y="6"/>
                </a:lnTo>
                <a:lnTo>
                  <a:pt x="246" y="6"/>
                </a:lnTo>
                <a:lnTo>
                  <a:pt x="246" y="0"/>
                </a:lnTo>
                <a:close/>
                <a:moveTo>
                  <a:pt x="257" y="0"/>
                </a:moveTo>
                <a:lnTo>
                  <a:pt x="263" y="0"/>
                </a:lnTo>
                <a:lnTo>
                  <a:pt x="263" y="6"/>
                </a:lnTo>
                <a:lnTo>
                  <a:pt x="257" y="6"/>
                </a:lnTo>
                <a:lnTo>
                  <a:pt x="257" y="0"/>
                </a:lnTo>
                <a:close/>
                <a:moveTo>
                  <a:pt x="269" y="0"/>
                </a:moveTo>
                <a:lnTo>
                  <a:pt x="274" y="0"/>
                </a:lnTo>
                <a:lnTo>
                  <a:pt x="274" y="6"/>
                </a:lnTo>
                <a:lnTo>
                  <a:pt x="269" y="6"/>
                </a:lnTo>
                <a:lnTo>
                  <a:pt x="269" y="0"/>
                </a:lnTo>
                <a:close/>
                <a:moveTo>
                  <a:pt x="280" y="0"/>
                </a:moveTo>
                <a:lnTo>
                  <a:pt x="286" y="0"/>
                </a:lnTo>
                <a:lnTo>
                  <a:pt x="286" y="6"/>
                </a:lnTo>
                <a:lnTo>
                  <a:pt x="280" y="6"/>
                </a:lnTo>
                <a:lnTo>
                  <a:pt x="280" y="0"/>
                </a:lnTo>
                <a:close/>
                <a:moveTo>
                  <a:pt x="292" y="0"/>
                </a:moveTo>
                <a:lnTo>
                  <a:pt x="297" y="0"/>
                </a:lnTo>
                <a:lnTo>
                  <a:pt x="297" y="6"/>
                </a:lnTo>
                <a:lnTo>
                  <a:pt x="292" y="6"/>
                </a:lnTo>
                <a:lnTo>
                  <a:pt x="292" y="0"/>
                </a:lnTo>
                <a:close/>
                <a:moveTo>
                  <a:pt x="303" y="0"/>
                </a:moveTo>
                <a:lnTo>
                  <a:pt x="309" y="0"/>
                </a:lnTo>
                <a:lnTo>
                  <a:pt x="309" y="6"/>
                </a:lnTo>
                <a:lnTo>
                  <a:pt x="303" y="6"/>
                </a:lnTo>
                <a:lnTo>
                  <a:pt x="303" y="0"/>
                </a:lnTo>
                <a:close/>
                <a:moveTo>
                  <a:pt x="315" y="0"/>
                </a:moveTo>
                <a:lnTo>
                  <a:pt x="320" y="0"/>
                </a:lnTo>
                <a:lnTo>
                  <a:pt x="320" y="6"/>
                </a:lnTo>
                <a:lnTo>
                  <a:pt x="315" y="6"/>
                </a:lnTo>
                <a:lnTo>
                  <a:pt x="315" y="0"/>
                </a:lnTo>
                <a:close/>
                <a:moveTo>
                  <a:pt x="326" y="0"/>
                </a:moveTo>
                <a:lnTo>
                  <a:pt x="332" y="0"/>
                </a:lnTo>
                <a:lnTo>
                  <a:pt x="332" y="6"/>
                </a:lnTo>
                <a:lnTo>
                  <a:pt x="326" y="6"/>
                </a:lnTo>
                <a:lnTo>
                  <a:pt x="326" y="0"/>
                </a:lnTo>
                <a:close/>
                <a:moveTo>
                  <a:pt x="338" y="0"/>
                </a:moveTo>
                <a:lnTo>
                  <a:pt x="344" y="0"/>
                </a:lnTo>
                <a:lnTo>
                  <a:pt x="344" y="6"/>
                </a:lnTo>
                <a:lnTo>
                  <a:pt x="338" y="6"/>
                </a:lnTo>
                <a:lnTo>
                  <a:pt x="338" y="0"/>
                </a:lnTo>
                <a:close/>
                <a:moveTo>
                  <a:pt x="349" y="0"/>
                </a:moveTo>
                <a:lnTo>
                  <a:pt x="355" y="0"/>
                </a:lnTo>
                <a:lnTo>
                  <a:pt x="355" y="6"/>
                </a:lnTo>
                <a:lnTo>
                  <a:pt x="349" y="6"/>
                </a:lnTo>
                <a:lnTo>
                  <a:pt x="349" y="0"/>
                </a:lnTo>
                <a:close/>
                <a:moveTo>
                  <a:pt x="361" y="0"/>
                </a:moveTo>
                <a:lnTo>
                  <a:pt x="367" y="0"/>
                </a:lnTo>
                <a:lnTo>
                  <a:pt x="367" y="6"/>
                </a:lnTo>
                <a:lnTo>
                  <a:pt x="361" y="6"/>
                </a:lnTo>
                <a:lnTo>
                  <a:pt x="361" y="0"/>
                </a:lnTo>
                <a:close/>
                <a:moveTo>
                  <a:pt x="372" y="0"/>
                </a:moveTo>
                <a:lnTo>
                  <a:pt x="378" y="0"/>
                </a:lnTo>
                <a:lnTo>
                  <a:pt x="378" y="6"/>
                </a:lnTo>
                <a:lnTo>
                  <a:pt x="372" y="6"/>
                </a:lnTo>
                <a:lnTo>
                  <a:pt x="372" y="0"/>
                </a:lnTo>
                <a:close/>
                <a:moveTo>
                  <a:pt x="384" y="0"/>
                </a:moveTo>
                <a:lnTo>
                  <a:pt x="390" y="0"/>
                </a:lnTo>
                <a:lnTo>
                  <a:pt x="390" y="6"/>
                </a:lnTo>
                <a:lnTo>
                  <a:pt x="384" y="6"/>
                </a:lnTo>
                <a:lnTo>
                  <a:pt x="384" y="0"/>
                </a:lnTo>
                <a:close/>
                <a:moveTo>
                  <a:pt x="395" y="0"/>
                </a:moveTo>
                <a:lnTo>
                  <a:pt x="401" y="0"/>
                </a:lnTo>
                <a:lnTo>
                  <a:pt x="401" y="6"/>
                </a:lnTo>
                <a:lnTo>
                  <a:pt x="395" y="6"/>
                </a:lnTo>
                <a:lnTo>
                  <a:pt x="395" y="0"/>
                </a:lnTo>
                <a:close/>
                <a:moveTo>
                  <a:pt x="407" y="0"/>
                </a:moveTo>
                <a:lnTo>
                  <a:pt x="413" y="0"/>
                </a:lnTo>
                <a:lnTo>
                  <a:pt x="413" y="6"/>
                </a:lnTo>
                <a:lnTo>
                  <a:pt x="407" y="6"/>
                </a:lnTo>
                <a:lnTo>
                  <a:pt x="407" y="0"/>
                </a:lnTo>
                <a:close/>
                <a:moveTo>
                  <a:pt x="418" y="0"/>
                </a:moveTo>
                <a:lnTo>
                  <a:pt x="424" y="0"/>
                </a:lnTo>
                <a:lnTo>
                  <a:pt x="424" y="6"/>
                </a:lnTo>
                <a:lnTo>
                  <a:pt x="418" y="6"/>
                </a:lnTo>
                <a:lnTo>
                  <a:pt x="418" y="0"/>
                </a:lnTo>
                <a:close/>
                <a:moveTo>
                  <a:pt x="430" y="0"/>
                </a:moveTo>
                <a:lnTo>
                  <a:pt x="436" y="0"/>
                </a:lnTo>
                <a:lnTo>
                  <a:pt x="436" y="6"/>
                </a:lnTo>
                <a:lnTo>
                  <a:pt x="430" y="6"/>
                </a:lnTo>
                <a:lnTo>
                  <a:pt x="430" y="0"/>
                </a:lnTo>
                <a:close/>
                <a:moveTo>
                  <a:pt x="442" y="0"/>
                </a:moveTo>
                <a:lnTo>
                  <a:pt x="447" y="0"/>
                </a:lnTo>
                <a:lnTo>
                  <a:pt x="447" y="6"/>
                </a:lnTo>
                <a:lnTo>
                  <a:pt x="442" y="6"/>
                </a:lnTo>
                <a:lnTo>
                  <a:pt x="442" y="0"/>
                </a:lnTo>
                <a:close/>
                <a:moveTo>
                  <a:pt x="453" y="0"/>
                </a:moveTo>
                <a:lnTo>
                  <a:pt x="459" y="0"/>
                </a:lnTo>
                <a:lnTo>
                  <a:pt x="459" y="6"/>
                </a:lnTo>
                <a:lnTo>
                  <a:pt x="453" y="6"/>
                </a:lnTo>
                <a:lnTo>
                  <a:pt x="453" y="0"/>
                </a:lnTo>
                <a:close/>
                <a:moveTo>
                  <a:pt x="465" y="0"/>
                </a:moveTo>
                <a:lnTo>
                  <a:pt x="470" y="0"/>
                </a:lnTo>
                <a:lnTo>
                  <a:pt x="470" y="6"/>
                </a:lnTo>
                <a:lnTo>
                  <a:pt x="465" y="6"/>
                </a:lnTo>
                <a:lnTo>
                  <a:pt x="465" y="0"/>
                </a:lnTo>
                <a:close/>
                <a:moveTo>
                  <a:pt x="476" y="0"/>
                </a:moveTo>
                <a:lnTo>
                  <a:pt x="482" y="0"/>
                </a:lnTo>
                <a:lnTo>
                  <a:pt x="482" y="6"/>
                </a:lnTo>
                <a:lnTo>
                  <a:pt x="476" y="6"/>
                </a:lnTo>
                <a:lnTo>
                  <a:pt x="476" y="0"/>
                </a:lnTo>
                <a:close/>
                <a:moveTo>
                  <a:pt x="488" y="0"/>
                </a:moveTo>
                <a:lnTo>
                  <a:pt x="493" y="0"/>
                </a:lnTo>
                <a:lnTo>
                  <a:pt x="493" y="6"/>
                </a:lnTo>
                <a:lnTo>
                  <a:pt x="488" y="6"/>
                </a:lnTo>
                <a:lnTo>
                  <a:pt x="488" y="0"/>
                </a:lnTo>
                <a:close/>
                <a:moveTo>
                  <a:pt x="499" y="0"/>
                </a:moveTo>
                <a:lnTo>
                  <a:pt x="505" y="0"/>
                </a:lnTo>
                <a:lnTo>
                  <a:pt x="505" y="6"/>
                </a:lnTo>
                <a:lnTo>
                  <a:pt x="499" y="6"/>
                </a:lnTo>
                <a:lnTo>
                  <a:pt x="499" y="0"/>
                </a:lnTo>
                <a:close/>
                <a:moveTo>
                  <a:pt x="511" y="0"/>
                </a:moveTo>
                <a:lnTo>
                  <a:pt x="516" y="0"/>
                </a:lnTo>
                <a:lnTo>
                  <a:pt x="516" y="6"/>
                </a:lnTo>
                <a:lnTo>
                  <a:pt x="511" y="6"/>
                </a:lnTo>
                <a:lnTo>
                  <a:pt x="511" y="0"/>
                </a:lnTo>
                <a:close/>
                <a:moveTo>
                  <a:pt x="522" y="0"/>
                </a:moveTo>
                <a:lnTo>
                  <a:pt x="528" y="0"/>
                </a:lnTo>
                <a:lnTo>
                  <a:pt x="528" y="6"/>
                </a:lnTo>
                <a:lnTo>
                  <a:pt x="522" y="6"/>
                </a:lnTo>
                <a:lnTo>
                  <a:pt x="522" y="0"/>
                </a:lnTo>
                <a:close/>
                <a:moveTo>
                  <a:pt x="534" y="0"/>
                </a:moveTo>
                <a:lnTo>
                  <a:pt x="539" y="0"/>
                </a:lnTo>
                <a:lnTo>
                  <a:pt x="539" y="6"/>
                </a:lnTo>
                <a:lnTo>
                  <a:pt x="534" y="6"/>
                </a:lnTo>
                <a:lnTo>
                  <a:pt x="534" y="0"/>
                </a:lnTo>
                <a:close/>
                <a:moveTo>
                  <a:pt x="545" y="0"/>
                </a:moveTo>
                <a:lnTo>
                  <a:pt x="551" y="0"/>
                </a:lnTo>
                <a:lnTo>
                  <a:pt x="551" y="6"/>
                </a:lnTo>
                <a:lnTo>
                  <a:pt x="545" y="6"/>
                </a:lnTo>
                <a:lnTo>
                  <a:pt x="545" y="0"/>
                </a:lnTo>
                <a:close/>
                <a:moveTo>
                  <a:pt x="557" y="0"/>
                </a:moveTo>
                <a:lnTo>
                  <a:pt x="563" y="0"/>
                </a:lnTo>
                <a:lnTo>
                  <a:pt x="563" y="6"/>
                </a:lnTo>
                <a:lnTo>
                  <a:pt x="557" y="6"/>
                </a:lnTo>
                <a:lnTo>
                  <a:pt x="557" y="0"/>
                </a:lnTo>
                <a:close/>
                <a:moveTo>
                  <a:pt x="568" y="0"/>
                </a:moveTo>
                <a:lnTo>
                  <a:pt x="574" y="0"/>
                </a:lnTo>
                <a:lnTo>
                  <a:pt x="574" y="6"/>
                </a:lnTo>
                <a:lnTo>
                  <a:pt x="568" y="6"/>
                </a:lnTo>
                <a:lnTo>
                  <a:pt x="568" y="0"/>
                </a:lnTo>
                <a:close/>
                <a:moveTo>
                  <a:pt x="580" y="0"/>
                </a:moveTo>
                <a:lnTo>
                  <a:pt x="586" y="0"/>
                </a:lnTo>
                <a:lnTo>
                  <a:pt x="586" y="6"/>
                </a:lnTo>
                <a:lnTo>
                  <a:pt x="580" y="6"/>
                </a:lnTo>
                <a:lnTo>
                  <a:pt x="580" y="0"/>
                </a:lnTo>
                <a:close/>
                <a:moveTo>
                  <a:pt x="591" y="0"/>
                </a:moveTo>
                <a:lnTo>
                  <a:pt x="597" y="0"/>
                </a:lnTo>
                <a:lnTo>
                  <a:pt x="597" y="6"/>
                </a:lnTo>
                <a:lnTo>
                  <a:pt x="591" y="6"/>
                </a:lnTo>
                <a:lnTo>
                  <a:pt x="591" y="0"/>
                </a:lnTo>
                <a:close/>
                <a:moveTo>
                  <a:pt x="603" y="0"/>
                </a:moveTo>
                <a:lnTo>
                  <a:pt x="609" y="0"/>
                </a:lnTo>
                <a:lnTo>
                  <a:pt x="609" y="6"/>
                </a:lnTo>
                <a:lnTo>
                  <a:pt x="603" y="6"/>
                </a:lnTo>
                <a:lnTo>
                  <a:pt x="603" y="0"/>
                </a:lnTo>
                <a:close/>
                <a:moveTo>
                  <a:pt x="614" y="0"/>
                </a:moveTo>
                <a:lnTo>
                  <a:pt x="620" y="0"/>
                </a:lnTo>
                <a:lnTo>
                  <a:pt x="620" y="6"/>
                </a:lnTo>
                <a:lnTo>
                  <a:pt x="614" y="6"/>
                </a:lnTo>
                <a:lnTo>
                  <a:pt x="614" y="0"/>
                </a:lnTo>
                <a:close/>
                <a:moveTo>
                  <a:pt x="626" y="0"/>
                </a:moveTo>
                <a:lnTo>
                  <a:pt x="632" y="0"/>
                </a:lnTo>
                <a:lnTo>
                  <a:pt x="632" y="6"/>
                </a:lnTo>
                <a:lnTo>
                  <a:pt x="626" y="6"/>
                </a:lnTo>
                <a:lnTo>
                  <a:pt x="626" y="0"/>
                </a:lnTo>
                <a:close/>
                <a:moveTo>
                  <a:pt x="637" y="0"/>
                </a:moveTo>
                <a:lnTo>
                  <a:pt x="643" y="0"/>
                </a:lnTo>
                <a:lnTo>
                  <a:pt x="643" y="6"/>
                </a:lnTo>
                <a:lnTo>
                  <a:pt x="637" y="6"/>
                </a:lnTo>
                <a:lnTo>
                  <a:pt x="637" y="0"/>
                </a:lnTo>
                <a:close/>
                <a:moveTo>
                  <a:pt x="649" y="0"/>
                </a:moveTo>
                <a:lnTo>
                  <a:pt x="655" y="0"/>
                </a:lnTo>
                <a:lnTo>
                  <a:pt x="655" y="6"/>
                </a:lnTo>
                <a:lnTo>
                  <a:pt x="649" y="6"/>
                </a:lnTo>
                <a:lnTo>
                  <a:pt x="649" y="0"/>
                </a:lnTo>
                <a:close/>
                <a:moveTo>
                  <a:pt x="661" y="0"/>
                </a:moveTo>
                <a:lnTo>
                  <a:pt x="666" y="0"/>
                </a:lnTo>
                <a:lnTo>
                  <a:pt x="666" y="6"/>
                </a:lnTo>
                <a:lnTo>
                  <a:pt x="661" y="6"/>
                </a:lnTo>
                <a:lnTo>
                  <a:pt x="661" y="0"/>
                </a:lnTo>
                <a:close/>
                <a:moveTo>
                  <a:pt x="672" y="0"/>
                </a:moveTo>
                <a:lnTo>
                  <a:pt x="678" y="0"/>
                </a:lnTo>
                <a:lnTo>
                  <a:pt x="678" y="6"/>
                </a:lnTo>
                <a:lnTo>
                  <a:pt x="672" y="6"/>
                </a:lnTo>
                <a:lnTo>
                  <a:pt x="672" y="0"/>
                </a:lnTo>
                <a:close/>
                <a:moveTo>
                  <a:pt x="684" y="0"/>
                </a:moveTo>
                <a:lnTo>
                  <a:pt x="689" y="0"/>
                </a:lnTo>
                <a:lnTo>
                  <a:pt x="689" y="6"/>
                </a:lnTo>
                <a:lnTo>
                  <a:pt x="684" y="6"/>
                </a:lnTo>
                <a:lnTo>
                  <a:pt x="684" y="0"/>
                </a:lnTo>
                <a:close/>
                <a:moveTo>
                  <a:pt x="695" y="0"/>
                </a:moveTo>
                <a:lnTo>
                  <a:pt x="701" y="0"/>
                </a:lnTo>
                <a:lnTo>
                  <a:pt x="701" y="6"/>
                </a:lnTo>
                <a:lnTo>
                  <a:pt x="695" y="6"/>
                </a:lnTo>
                <a:lnTo>
                  <a:pt x="695" y="0"/>
                </a:lnTo>
                <a:close/>
                <a:moveTo>
                  <a:pt x="707" y="0"/>
                </a:moveTo>
                <a:lnTo>
                  <a:pt x="712" y="0"/>
                </a:lnTo>
                <a:lnTo>
                  <a:pt x="712" y="6"/>
                </a:lnTo>
                <a:lnTo>
                  <a:pt x="707" y="6"/>
                </a:lnTo>
                <a:lnTo>
                  <a:pt x="707" y="0"/>
                </a:lnTo>
                <a:close/>
                <a:moveTo>
                  <a:pt x="718" y="0"/>
                </a:moveTo>
                <a:lnTo>
                  <a:pt x="724" y="0"/>
                </a:lnTo>
                <a:lnTo>
                  <a:pt x="724" y="6"/>
                </a:lnTo>
                <a:lnTo>
                  <a:pt x="718" y="6"/>
                </a:lnTo>
                <a:lnTo>
                  <a:pt x="718" y="0"/>
                </a:lnTo>
                <a:close/>
                <a:moveTo>
                  <a:pt x="730" y="0"/>
                </a:moveTo>
                <a:lnTo>
                  <a:pt x="735" y="0"/>
                </a:lnTo>
                <a:lnTo>
                  <a:pt x="735" y="6"/>
                </a:lnTo>
                <a:lnTo>
                  <a:pt x="730" y="6"/>
                </a:lnTo>
                <a:lnTo>
                  <a:pt x="730" y="0"/>
                </a:lnTo>
                <a:close/>
                <a:moveTo>
                  <a:pt x="741" y="0"/>
                </a:moveTo>
                <a:lnTo>
                  <a:pt x="747" y="0"/>
                </a:lnTo>
                <a:lnTo>
                  <a:pt x="747" y="6"/>
                </a:lnTo>
                <a:lnTo>
                  <a:pt x="741" y="6"/>
                </a:lnTo>
                <a:lnTo>
                  <a:pt x="741" y="0"/>
                </a:lnTo>
                <a:close/>
                <a:moveTo>
                  <a:pt x="753" y="0"/>
                </a:moveTo>
                <a:lnTo>
                  <a:pt x="758" y="0"/>
                </a:lnTo>
                <a:lnTo>
                  <a:pt x="758" y="6"/>
                </a:lnTo>
                <a:lnTo>
                  <a:pt x="753" y="6"/>
                </a:lnTo>
                <a:lnTo>
                  <a:pt x="753" y="0"/>
                </a:lnTo>
                <a:close/>
                <a:moveTo>
                  <a:pt x="764" y="0"/>
                </a:moveTo>
                <a:lnTo>
                  <a:pt x="770" y="0"/>
                </a:lnTo>
                <a:lnTo>
                  <a:pt x="770" y="6"/>
                </a:lnTo>
                <a:lnTo>
                  <a:pt x="764" y="6"/>
                </a:lnTo>
                <a:lnTo>
                  <a:pt x="764" y="0"/>
                </a:lnTo>
                <a:close/>
                <a:moveTo>
                  <a:pt x="776" y="0"/>
                </a:moveTo>
                <a:lnTo>
                  <a:pt x="782" y="0"/>
                </a:lnTo>
                <a:lnTo>
                  <a:pt x="782" y="6"/>
                </a:lnTo>
                <a:lnTo>
                  <a:pt x="776" y="6"/>
                </a:lnTo>
                <a:lnTo>
                  <a:pt x="776" y="0"/>
                </a:lnTo>
                <a:close/>
                <a:moveTo>
                  <a:pt x="787" y="0"/>
                </a:moveTo>
                <a:lnTo>
                  <a:pt x="793" y="0"/>
                </a:lnTo>
                <a:lnTo>
                  <a:pt x="793" y="6"/>
                </a:lnTo>
                <a:lnTo>
                  <a:pt x="787" y="6"/>
                </a:lnTo>
                <a:lnTo>
                  <a:pt x="787" y="0"/>
                </a:lnTo>
                <a:close/>
                <a:moveTo>
                  <a:pt x="799" y="0"/>
                </a:moveTo>
                <a:lnTo>
                  <a:pt x="805" y="0"/>
                </a:lnTo>
                <a:lnTo>
                  <a:pt x="805" y="6"/>
                </a:lnTo>
                <a:lnTo>
                  <a:pt x="799" y="6"/>
                </a:lnTo>
                <a:lnTo>
                  <a:pt x="799" y="0"/>
                </a:lnTo>
                <a:close/>
                <a:moveTo>
                  <a:pt x="810" y="0"/>
                </a:moveTo>
                <a:lnTo>
                  <a:pt x="816" y="0"/>
                </a:lnTo>
                <a:lnTo>
                  <a:pt x="816" y="6"/>
                </a:lnTo>
                <a:lnTo>
                  <a:pt x="810" y="6"/>
                </a:lnTo>
                <a:lnTo>
                  <a:pt x="810" y="0"/>
                </a:lnTo>
                <a:close/>
                <a:moveTo>
                  <a:pt x="822" y="0"/>
                </a:moveTo>
                <a:lnTo>
                  <a:pt x="828" y="0"/>
                </a:lnTo>
                <a:lnTo>
                  <a:pt x="828" y="6"/>
                </a:lnTo>
                <a:lnTo>
                  <a:pt x="822" y="6"/>
                </a:lnTo>
                <a:lnTo>
                  <a:pt x="822" y="0"/>
                </a:lnTo>
                <a:close/>
                <a:moveTo>
                  <a:pt x="833" y="0"/>
                </a:moveTo>
                <a:lnTo>
                  <a:pt x="839" y="0"/>
                </a:lnTo>
                <a:lnTo>
                  <a:pt x="839" y="6"/>
                </a:lnTo>
                <a:lnTo>
                  <a:pt x="833" y="6"/>
                </a:lnTo>
                <a:lnTo>
                  <a:pt x="833" y="0"/>
                </a:lnTo>
                <a:close/>
                <a:moveTo>
                  <a:pt x="845" y="0"/>
                </a:moveTo>
                <a:lnTo>
                  <a:pt x="851" y="0"/>
                </a:lnTo>
                <a:lnTo>
                  <a:pt x="851" y="6"/>
                </a:lnTo>
                <a:lnTo>
                  <a:pt x="845" y="6"/>
                </a:lnTo>
                <a:lnTo>
                  <a:pt x="845" y="0"/>
                </a:lnTo>
                <a:close/>
                <a:moveTo>
                  <a:pt x="856" y="0"/>
                </a:moveTo>
                <a:lnTo>
                  <a:pt x="862" y="0"/>
                </a:lnTo>
                <a:lnTo>
                  <a:pt x="862" y="6"/>
                </a:lnTo>
                <a:lnTo>
                  <a:pt x="856" y="6"/>
                </a:lnTo>
                <a:lnTo>
                  <a:pt x="856" y="0"/>
                </a:lnTo>
                <a:close/>
                <a:moveTo>
                  <a:pt x="868" y="0"/>
                </a:moveTo>
                <a:lnTo>
                  <a:pt x="874" y="0"/>
                </a:lnTo>
                <a:lnTo>
                  <a:pt x="874" y="6"/>
                </a:lnTo>
                <a:lnTo>
                  <a:pt x="868" y="6"/>
                </a:lnTo>
                <a:lnTo>
                  <a:pt x="868" y="0"/>
                </a:lnTo>
                <a:close/>
                <a:moveTo>
                  <a:pt x="880" y="0"/>
                </a:moveTo>
                <a:lnTo>
                  <a:pt x="885" y="0"/>
                </a:lnTo>
                <a:lnTo>
                  <a:pt x="885" y="6"/>
                </a:lnTo>
                <a:lnTo>
                  <a:pt x="880" y="6"/>
                </a:lnTo>
                <a:lnTo>
                  <a:pt x="880" y="0"/>
                </a:lnTo>
                <a:close/>
                <a:moveTo>
                  <a:pt x="891" y="0"/>
                </a:moveTo>
                <a:lnTo>
                  <a:pt x="897" y="0"/>
                </a:lnTo>
                <a:lnTo>
                  <a:pt x="897" y="6"/>
                </a:lnTo>
                <a:lnTo>
                  <a:pt x="891" y="6"/>
                </a:lnTo>
                <a:lnTo>
                  <a:pt x="891" y="0"/>
                </a:lnTo>
                <a:close/>
                <a:moveTo>
                  <a:pt x="903" y="0"/>
                </a:moveTo>
                <a:lnTo>
                  <a:pt x="908" y="0"/>
                </a:lnTo>
                <a:lnTo>
                  <a:pt x="908" y="6"/>
                </a:lnTo>
                <a:lnTo>
                  <a:pt x="903" y="6"/>
                </a:lnTo>
                <a:lnTo>
                  <a:pt x="903" y="0"/>
                </a:lnTo>
                <a:close/>
                <a:moveTo>
                  <a:pt x="914" y="0"/>
                </a:moveTo>
                <a:lnTo>
                  <a:pt x="920" y="0"/>
                </a:lnTo>
                <a:lnTo>
                  <a:pt x="920" y="6"/>
                </a:lnTo>
                <a:lnTo>
                  <a:pt x="914" y="6"/>
                </a:lnTo>
                <a:lnTo>
                  <a:pt x="914" y="0"/>
                </a:lnTo>
                <a:close/>
                <a:moveTo>
                  <a:pt x="926" y="0"/>
                </a:moveTo>
                <a:lnTo>
                  <a:pt x="931" y="0"/>
                </a:lnTo>
                <a:lnTo>
                  <a:pt x="931" y="6"/>
                </a:lnTo>
                <a:lnTo>
                  <a:pt x="926" y="6"/>
                </a:lnTo>
                <a:lnTo>
                  <a:pt x="926" y="0"/>
                </a:lnTo>
                <a:close/>
                <a:moveTo>
                  <a:pt x="937" y="0"/>
                </a:moveTo>
                <a:lnTo>
                  <a:pt x="943" y="0"/>
                </a:lnTo>
                <a:lnTo>
                  <a:pt x="943" y="6"/>
                </a:lnTo>
                <a:lnTo>
                  <a:pt x="937" y="6"/>
                </a:lnTo>
                <a:lnTo>
                  <a:pt x="937" y="0"/>
                </a:lnTo>
                <a:close/>
                <a:moveTo>
                  <a:pt x="949" y="0"/>
                </a:moveTo>
                <a:lnTo>
                  <a:pt x="954" y="0"/>
                </a:lnTo>
                <a:lnTo>
                  <a:pt x="954" y="6"/>
                </a:lnTo>
                <a:lnTo>
                  <a:pt x="949" y="6"/>
                </a:lnTo>
                <a:lnTo>
                  <a:pt x="949" y="0"/>
                </a:lnTo>
                <a:close/>
                <a:moveTo>
                  <a:pt x="960" y="0"/>
                </a:moveTo>
                <a:lnTo>
                  <a:pt x="966" y="0"/>
                </a:lnTo>
                <a:lnTo>
                  <a:pt x="966" y="6"/>
                </a:lnTo>
                <a:lnTo>
                  <a:pt x="960" y="6"/>
                </a:lnTo>
                <a:lnTo>
                  <a:pt x="960" y="0"/>
                </a:lnTo>
                <a:close/>
                <a:moveTo>
                  <a:pt x="972" y="0"/>
                </a:moveTo>
                <a:lnTo>
                  <a:pt x="978" y="0"/>
                </a:lnTo>
                <a:lnTo>
                  <a:pt x="978" y="6"/>
                </a:lnTo>
                <a:lnTo>
                  <a:pt x="972" y="6"/>
                </a:lnTo>
                <a:lnTo>
                  <a:pt x="972" y="0"/>
                </a:lnTo>
                <a:close/>
                <a:moveTo>
                  <a:pt x="983" y="0"/>
                </a:moveTo>
                <a:lnTo>
                  <a:pt x="989" y="0"/>
                </a:lnTo>
                <a:lnTo>
                  <a:pt x="989" y="6"/>
                </a:lnTo>
                <a:lnTo>
                  <a:pt x="983" y="6"/>
                </a:lnTo>
                <a:lnTo>
                  <a:pt x="983" y="0"/>
                </a:lnTo>
                <a:close/>
                <a:moveTo>
                  <a:pt x="995" y="0"/>
                </a:moveTo>
                <a:lnTo>
                  <a:pt x="1001" y="0"/>
                </a:lnTo>
                <a:lnTo>
                  <a:pt x="1001" y="6"/>
                </a:lnTo>
                <a:lnTo>
                  <a:pt x="995" y="6"/>
                </a:lnTo>
                <a:lnTo>
                  <a:pt x="995" y="0"/>
                </a:lnTo>
                <a:close/>
                <a:moveTo>
                  <a:pt x="1006" y="0"/>
                </a:moveTo>
                <a:lnTo>
                  <a:pt x="1012" y="0"/>
                </a:lnTo>
                <a:lnTo>
                  <a:pt x="1012" y="6"/>
                </a:lnTo>
                <a:lnTo>
                  <a:pt x="1006" y="6"/>
                </a:lnTo>
                <a:lnTo>
                  <a:pt x="1006" y="0"/>
                </a:lnTo>
                <a:close/>
                <a:moveTo>
                  <a:pt x="1018" y="0"/>
                </a:moveTo>
                <a:lnTo>
                  <a:pt x="1024" y="0"/>
                </a:lnTo>
                <a:lnTo>
                  <a:pt x="1024" y="6"/>
                </a:lnTo>
                <a:lnTo>
                  <a:pt x="1018" y="6"/>
                </a:lnTo>
                <a:lnTo>
                  <a:pt x="1018" y="0"/>
                </a:lnTo>
                <a:close/>
                <a:moveTo>
                  <a:pt x="1029" y="0"/>
                </a:moveTo>
                <a:lnTo>
                  <a:pt x="1035" y="0"/>
                </a:lnTo>
                <a:lnTo>
                  <a:pt x="1035" y="6"/>
                </a:lnTo>
                <a:lnTo>
                  <a:pt x="1029" y="6"/>
                </a:lnTo>
                <a:lnTo>
                  <a:pt x="1029" y="0"/>
                </a:lnTo>
                <a:close/>
                <a:moveTo>
                  <a:pt x="1041" y="0"/>
                </a:moveTo>
                <a:lnTo>
                  <a:pt x="1047" y="0"/>
                </a:lnTo>
                <a:lnTo>
                  <a:pt x="1047" y="6"/>
                </a:lnTo>
                <a:lnTo>
                  <a:pt x="1041" y="6"/>
                </a:lnTo>
                <a:lnTo>
                  <a:pt x="1041" y="0"/>
                </a:lnTo>
                <a:close/>
                <a:moveTo>
                  <a:pt x="1052" y="0"/>
                </a:moveTo>
                <a:lnTo>
                  <a:pt x="1058" y="0"/>
                </a:lnTo>
                <a:lnTo>
                  <a:pt x="1058" y="6"/>
                </a:lnTo>
                <a:lnTo>
                  <a:pt x="1052" y="6"/>
                </a:lnTo>
                <a:lnTo>
                  <a:pt x="1052" y="0"/>
                </a:lnTo>
                <a:close/>
                <a:moveTo>
                  <a:pt x="1064" y="0"/>
                </a:moveTo>
                <a:lnTo>
                  <a:pt x="1070" y="0"/>
                </a:lnTo>
                <a:lnTo>
                  <a:pt x="1070" y="6"/>
                </a:lnTo>
                <a:lnTo>
                  <a:pt x="1064" y="6"/>
                </a:lnTo>
                <a:lnTo>
                  <a:pt x="1064" y="0"/>
                </a:lnTo>
                <a:close/>
                <a:moveTo>
                  <a:pt x="1075" y="0"/>
                </a:moveTo>
                <a:lnTo>
                  <a:pt x="1081" y="0"/>
                </a:lnTo>
                <a:lnTo>
                  <a:pt x="1081" y="6"/>
                </a:lnTo>
                <a:lnTo>
                  <a:pt x="1075" y="6"/>
                </a:lnTo>
                <a:lnTo>
                  <a:pt x="1075" y="0"/>
                </a:lnTo>
                <a:close/>
                <a:moveTo>
                  <a:pt x="1087" y="0"/>
                </a:moveTo>
                <a:lnTo>
                  <a:pt x="1093" y="0"/>
                </a:lnTo>
                <a:lnTo>
                  <a:pt x="1093" y="6"/>
                </a:lnTo>
                <a:lnTo>
                  <a:pt x="1087" y="6"/>
                </a:lnTo>
                <a:lnTo>
                  <a:pt x="1087" y="0"/>
                </a:lnTo>
                <a:close/>
                <a:moveTo>
                  <a:pt x="1099" y="0"/>
                </a:moveTo>
                <a:lnTo>
                  <a:pt x="1104" y="0"/>
                </a:lnTo>
                <a:lnTo>
                  <a:pt x="1104" y="6"/>
                </a:lnTo>
                <a:lnTo>
                  <a:pt x="1099" y="6"/>
                </a:lnTo>
                <a:lnTo>
                  <a:pt x="1099" y="0"/>
                </a:lnTo>
                <a:close/>
                <a:moveTo>
                  <a:pt x="1110" y="0"/>
                </a:moveTo>
                <a:lnTo>
                  <a:pt x="1116" y="0"/>
                </a:lnTo>
                <a:lnTo>
                  <a:pt x="1116" y="6"/>
                </a:lnTo>
                <a:lnTo>
                  <a:pt x="1110" y="6"/>
                </a:lnTo>
                <a:lnTo>
                  <a:pt x="1110" y="0"/>
                </a:lnTo>
                <a:close/>
                <a:moveTo>
                  <a:pt x="1122" y="0"/>
                </a:moveTo>
                <a:lnTo>
                  <a:pt x="1127" y="0"/>
                </a:lnTo>
                <a:lnTo>
                  <a:pt x="1127" y="6"/>
                </a:lnTo>
                <a:lnTo>
                  <a:pt x="1122" y="6"/>
                </a:lnTo>
                <a:lnTo>
                  <a:pt x="1122" y="0"/>
                </a:lnTo>
                <a:close/>
                <a:moveTo>
                  <a:pt x="1133" y="0"/>
                </a:moveTo>
                <a:lnTo>
                  <a:pt x="1139" y="0"/>
                </a:lnTo>
                <a:lnTo>
                  <a:pt x="1139" y="6"/>
                </a:lnTo>
                <a:lnTo>
                  <a:pt x="1133" y="6"/>
                </a:lnTo>
                <a:lnTo>
                  <a:pt x="1133" y="0"/>
                </a:lnTo>
                <a:close/>
                <a:moveTo>
                  <a:pt x="1145" y="0"/>
                </a:moveTo>
                <a:lnTo>
                  <a:pt x="1150" y="0"/>
                </a:lnTo>
                <a:lnTo>
                  <a:pt x="1150" y="6"/>
                </a:lnTo>
                <a:lnTo>
                  <a:pt x="1145" y="6"/>
                </a:lnTo>
                <a:lnTo>
                  <a:pt x="1145" y="0"/>
                </a:lnTo>
                <a:close/>
                <a:moveTo>
                  <a:pt x="1156" y="0"/>
                </a:moveTo>
                <a:lnTo>
                  <a:pt x="1162" y="0"/>
                </a:lnTo>
                <a:lnTo>
                  <a:pt x="1162" y="6"/>
                </a:lnTo>
                <a:lnTo>
                  <a:pt x="1156" y="6"/>
                </a:lnTo>
                <a:lnTo>
                  <a:pt x="1156" y="0"/>
                </a:lnTo>
                <a:close/>
                <a:moveTo>
                  <a:pt x="1168" y="0"/>
                </a:moveTo>
                <a:lnTo>
                  <a:pt x="1173" y="0"/>
                </a:lnTo>
                <a:lnTo>
                  <a:pt x="1173" y="6"/>
                </a:lnTo>
                <a:lnTo>
                  <a:pt x="1168" y="6"/>
                </a:lnTo>
                <a:lnTo>
                  <a:pt x="1168" y="0"/>
                </a:lnTo>
                <a:close/>
                <a:moveTo>
                  <a:pt x="1179" y="0"/>
                </a:moveTo>
                <a:lnTo>
                  <a:pt x="1185" y="0"/>
                </a:lnTo>
                <a:lnTo>
                  <a:pt x="1185" y="6"/>
                </a:lnTo>
                <a:lnTo>
                  <a:pt x="1179" y="6"/>
                </a:lnTo>
                <a:lnTo>
                  <a:pt x="1179" y="0"/>
                </a:lnTo>
                <a:close/>
                <a:moveTo>
                  <a:pt x="1191" y="0"/>
                </a:moveTo>
                <a:lnTo>
                  <a:pt x="1197" y="0"/>
                </a:lnTo>
                <a:lnTo>
                  <a:pt x="1197" y="6"/>
                </a:lnTo>
                <a:lnTo>
                  <a:pt x="1191" y="6"/>
                </a:lnTo>
                <a:lnTo>
                  <a:pt x="1191" y="0"/>
                </a:lnTo>
                <a:close/>
                <a:moveTo>
                  <a:pt x="1202" y="0"/>
                </a:moveTo>
                <a:lnTo>
                  <a:pt x="1208" y="0"/>
                </a:lnTo>
                <a:lnTo>
                  <a:pt x="1208" y="6"/>
                </a:lnTo>
                <a:lnTo>
                  <a:pt x="1202" y="6"/>
                </a:lnTo>
                <a:lnTo>
                  <a:pt x="1202" y="0"/>
                </a:lnTo>
                <a:close/>
                <a:moveTo>
                  <a:pt x="1214" y="0"/>
                </a:moveTo>
                <a:lnTo>
                  <a:pt x="1220" y="0"/>
                </a:lnTo>
                <a:lnTo>
                  <a:pt x="1220" y="6"/>
                </a:lnTo>
                <a:lnTo>
                  <a:pt x="1214" y="6"/>
                </a:lnTo>
                <a:lnTo>
                  <a:pt x="1214" y="0"/>
                </a:lnTo>
                <a:close/>
                <a:moveTo>
                  <a:pt x="1225" y="0"/>
                </a:moveTo>
                <a:lnTo>
                  <a:pt x="1231" y="0"/>
                </a:lnTo>
                <a:lnTo>
                  <a:pt x="1231" y="6"/>
                </a:lnTo>
                <a:lnTo>
                  <a:pt x="1225" y="6"/>
                </a:lnTo>
                <a:lnTo>
                  <a:pt x="1225" y="0"/>
                </a:lnTo>
                <a:close/>
                <a:moveTo>
                  <a:pt x="1237" y="0"/>
                </a:moveTo>
                <a:lnTo>
                  <a:pt x="1243" y="0"/>
                </a:lnTo>
                <a:lnTo>
                  <a:pt x="1243" y="6"/>
                </a:lnTo>
                <a:lnTo>
                  <a:pt x="1237" y="6"/>
                </a:lnTo>
                <a:lnTo>
                  <a:pt x="1237" y="0"/>
                </a:lnTo>
                <a:close/>
                <a:moveTo>
                  <a:pt x="1248" y="0"/>
                </a:moveTo>
                <a:lnTo>
                  <a:pt x="1254" y="0"/>
                </a:lnTo>
                <a:lnTo>
                  <a:pt x="1254" y="6"/>
                </a:lnTo>
                <a:lnTo>
                  <a:pt x="1248" y="6"/>
                </a:lnTo>
                <a:lnTo>
                  <a:pt x="1248" y="0"/>
                </a:lnTo>
                <a:close/>
                <a:moveTo>
                  <a:pt x="1260" y="0"/>
                </a:moveTo>
                <a:lnTo>
                  <a:pt x="1266" y="0"/>
                </a:lnTo>
                <a:lnTo>
                  <a:pt x="1266" y="6"/>
                </a:lnTo>
                <a:lnTo>
                  <a:pt x="1260" y="6"/>
                </a:lnTo>
                <a:lnTo>
                  <a:pt x="1260" y="0"/>
                </a:lnTo>
                <a:close/>
                <a:moveTo>
                  <a:pt x="1271" y="0"/>
                </a:moveTo>
                <a:lnTo>
                  <a:pt x="1277" y="0"/>
                </a:lnTo>
                <a:lnTo>
                  <a:pt x="1277" y="6"/>
                </a:lnTo>
                <a:lnTo>
                  <a:pt x="1271" y="6"/>
                </a:lnTo>
                <a:lnTo>
                  <a:pt x="1271" y="0"/>
                </a:lnTo>
                <a:close/>
                <a:moveTo>
                  <a:pt x="1283" y="0"/>
                </a:moveTo>
                <a:lnTo>
                  <a:pt x="1289" y="0"/>
                </a:lnTo>
                <a:lnTo>
                  <a:pt x="1289" y="6"/>
                </a:lnTo>
                <a:lnTo>
                  <a:pt x="1283" y="6"/>
                </a:lnTo>
                <a:lnTo>
                  <a:pt x="1283" y="0"/>
                </a:lnTo>
                <a:close/>
                <a:moveTo>
                  <a:pt x="1295" y="0"/>
                </a:moveTo>
                <a:lnTo>
                  <a:pt x="1300" y="0"/>
                </a:lnTo>
                <a:lnTo>
                  <a:pt x="1300" y="6"/>
                </a:lnTo>
                <a:lnTo>
                  <a:pt x="1295" y="6"/>
                </a:lnTo>
                <a:lnTo>
                  <a:pt x="1295" y="0"/>
                </a:lnTo>
                <a:close/>
                <a:moveTo>
                  <a:pt x="1306" y="0"/>
                </a:moveTo>
                <a:lnTo>
                  <a:pt x="1312" y="0"/>
                </a:lnTo>
                <a:lnTo>
                  <a:pt x="1312" y="6"/>
                </a:lnTo>
                <a:lnTo>
                  <a:pt x="1306" y="6"/>
                </a:lnTo>
                <a:lnTo>
                  <a:pt x="1306" y="0"/>
                </a:lnTo>
                <a:close/>
                <a:moveTo>
                  <a:pt x="1318" y="0"/>
                </a:moveTo>
                <a:lnTo>
                  <a:pt x="1323" y="0"/>
                </a:lnTo>
                <a:lnTo>
                  <a:pt x="1323" y="6"/>
                </a:lnTo>
                <a:lnTo>
                  <a:pt x="1318" y="6"/>
                </a:lnTo>
                <a:lnTo>
                  <a:pt x="1318" y="0"/>
                </a:lnTo>
                <a:close/>
                <a:moveTo>
                  <a:pt x="1329" y="0"/>
                </a:moveTo>
                <a:lnTo>
                  <a:pt x="1335" y="0"/>
                </a:lnTo>
                <a:lnTo>
                  <a:pt x="1335" y="6"/>
                </a:lnTo>
                <a:lnTo>
                  <a:pt x="1329" y="6"/>
                </a:lnTo>
                <a:lnTo>
                  <a:pt x="1329" y="0"/>
                </a:lnTo>
                <a:close/>
                <a:moveTo>
                  <a:pt x="1341" y="0"/>
                </a:moveTo>
                <a:lnTo>
                  <a:pt x="1346" y="0"/>
                </a:lnTo>
                <a:lnTo>
                  <a:pt x="1346" y="6"/>
                </a:lnTo>
                <a:lnTo>
                  <a:pt x="1341" y="6"/>
                </a:lnTo>
                <a:lnTo>
                  <a:pt x="1341" y="0"/>
                </a:lnTo>
                <a:close/>
                <a:moveTo>
                  <a:pt x="1352" y="0"/>
                </a:moveTo>
                <a:lnTo>
                  <a:pt x="1358" y="0"/>
                </a:lnTo>
                <a:lnTo>
                  <a:pt x="1358" y="6"/>
                </a:lnTo>
                <a:lnTo>
                  <a:pt x="1352" y="6"/>
                </a:lnTo>
                <a:lnTo>
                  <a:pt x="1352" y="0"/>
                </a:lnTo>
                <a:close/>
                <a:moveTo>
                  <a:pt x="1364" y="0"/>
                </a:moveTo>
                <a:lnTo>
                  <a:pt x="1369" y="0"/>
                </a:lnTo>
                <a:lnTo>
                  <a:pt x="1369" y="6"/>
                </a:lnTo>
                <a:lnTo>
                  <a:pt x="1364" y="6"/>
                </a:lnTo>
                <a:lnTo>
                  <a:pt x="1364" y="0"/>
                </a:lnTo>
                <a:close/>
                <a:moveTo>
                  <a:pt x="1375" y="0"/>
                </a:moveTo>
                <a:lnTo>
                  <a:pt x="1381" y="0"/>
                </a:lnTo>
                <a:lnTo>
                  <a:pt x="1381" y="6"/>
                </a:lnTo>
                <a:lnTo>
                  <a:pt x="1375" y="6"/>
                </a:lnTo>
                <a:lnTo>
                  <a:pt x="1375" y="0"/>
                </a:lnTo>
                <a:close/>
                <a:moveTo>
                  <a:pt x="1387" y="0"/>
                </a:moveTo>
                <a:lnTo>
                  <a:pt x="1392" y="0"/>
                </a:lnTo>
                <a:lnTo>
                  <a:pt x="1392" y="6"/>
                </a:lnTo>
                <a:lnTo>
                  <a:pt x="1387" y="6"/>
                </a:lnTo>
                <a:lnTo>
                  <a:pt x="1387" y="0"/>
                </a:lnTo>
                <a:close/>
                <a:moveTo>
                  <a:pt x="1398" y="6"/>
                </a:moveTo>
                <a:lnTo>
                  <a:pt x="1398" y="12"/>
                </a:lnTo>
                <a:lnTo>
                  <a:pt x="1392" y="12"/>
                </a:lnTo>
                <a:lnTo>
                  <a:pt x="1392" y="6"/>
                </a:lnTo>
                <a:lnTo>
                  <a:pt x="1398" y="6"/>
                </a:lnTo>
                <a:close/>
                <a:moveTo>
                  <a:pt x="1398" y="17"/>
                </a:moveTo>
                <a:lnTo>
                  <a:pt x="1398" y="23"/>
                </a:lnTo>
                <a:lnTo>
                  <a:pt x="1392" y="23"/>
                </a:lnTo>
                <a:lnTo>
                  <a:pt x="1392" y="17"/>
                </a:lnTo>
                <a:lnTo>
                  <a:pt x="1398" y="17"/>
                </a:lnTo>
                <a:close/>
                <a:moveTo>
                  <a:pt x="1398" y="29"/>
                </a:moveTo>
                <a:lnTo>
                  <a:pt x="1398" y="35"/>
                </a:lnTo>
                <a:lnTo>
                  <a:pt x="1392" y="35"/>
                </a:lnTo>
                <a:lnTo>
                  <a:pt x="1392" y="29"/>
                </a:lnTo>
                <a:lnTo>
                  <a:pt x="1398" y="29"/>
                </a:lnTo>
                <a:close/>
                <a:moveTo>
                  <a:pt x="1398" y="40"/>
                </a:moveTo>
                <a:lnTo>
                  <a:pt x="1398" y="46"/>
                </a:lnTo>
                <a:lnTo>
                  <a:pt x="1392" y="46"/>
                </a:lnTo>
                <a:lnTo>
                  <a:pt x="1392" y="40"/>
                </a:lnTo>
                <a:lnTo>
                  <a:pt x="1398" y="40"/>
                </a:lnTo>
                <a:close/>
                <a:moveTo>
                  <a:pt x="1398" y="52"/>
                </a:moveTo>
                <a:lnTo>
                  <a:pt x="1398" y="58"/>
                </a:lnTo>
                <a:lnTo>
                  <a:pt x="1392" y="58"/>
                </a:lnTo>
                <a:lnTo>
                  <a:pt x="1392" y="52"/>
                </a:lnTo>
                <a:lnTo>
                  <a:pt x="1398" y="52"/>
                </a:lnTo>
                <a:close/>
                <a:moveTo>
                  <a:pt x="1398" y="63"/>
                </a:moveTo>
                <a:lnTo>
                  <a:pt x="1398" y="69"/>
                </a:lnTo>
                <a:lnTo>
                  <a:pt x="1392" y="69"/>
                </a:lnTo>
                <a:lnTo>
                  <a:pt x="1392" y="63"/>
                </a:lnTo>
                <a:lnTo>
                  <a:pt x="1398" y="63"/>
                </a:lnTo>
                <a:close/>
                <a:moveTo>
                  <a:pt x="1398" y="75"/>
                </a:moveTo>
                <a:lnTo>
                  <a:pt x="1398" y="81"/>
                </a:lnTo>
                <a:lnTo>
                  <a:pt x="1392" y="81"/>
                </a:lnTo>
                <a:lnTo>
                  <a:pt x="1392" y="75"/>
                </a:lnTo>
                <a:lnTo>
                  <a:pt x="1398" y="75"/>
                </a:lnTo>
                <a:close/>
                <a:moveTo>
                  <a:pt x="1398" y="86"/>
                </a:moveTo>
                <a:lnTo>
                  <a:pt x="1398" y="92"/>
                </a:lnTo>
                <a:lnTo>
                  <a:pt x="1392" y="92"/>
                </a:lnTo>
                <a:lnTo>
                  <a:pt x="1392" y="86"/>
                </a:lnTo>
                <a:lnTo>
                  <a:pt x="1398" y="86"/>
                </a:lnTo>
                <a:close/>
                <a:moveTo>
                  <a:pt x="1398" y="98"/>
                </a:moveTo>
                <a:lnTo>
                  <a:pt x="1398" y="104"/>
                </a:lnTo>
                <a:lnTo>
                  <a:pt x="1392" y="104"/>
                </a:lnTo>
                <a:lnTo>
                  <a:pt x="1392" y="98"/>
                </a:lnTo>
                <a:lnTo>
                  <a:pt x="1398" y="98"/>
                </a:lnTo>
                <a:close/>
                <a:moveTo>
                  <a:pt x="1398" y="109"/>
                </a:moveTo>
                <a:lnTo>
                  <a:pt x="1398" y="115"/>
                </a:lnTo>
                <a:lnTo>
                  <a:pt x="1392" y="115"/>
                </a:lnTo>
                <a:lnTo>
                  <a:pt x="1392" y="109"/>
                </a:lnTo>
                <a:lnTo>
                  <a:pt x="1398" y="109"/>
                </a:lnTo>
                <a:close/>
                <a:moveTo>
                  <a:pt x="1398" y="121"/>
                </a:moveTo>
                <a:lnTo>
                  <a:pt x="1398" y="127"/>
                </a:lnTo>
                <a:lnTo>
                  <a:pt x="1392" y="127"/>
                </a:lnTo>
                <a:lnTo>
                  <a:pt x="1392" y="121"/>
                </a:lnTo>
                <a:lnTo>
                  <a:pt x="1398" y="121"/>
                </a:lnTo>
                <a:close/>
                <a:moveTo>
                  <a:pt x="1398" y="132"/>
                </a:moveTo>
                <a:lnTo>
                  <a:pt x="1398" y="138"/>
                </a:lnTo>
                <a:lnTo>
                  <a:pt x="1392" y="138"/>
                </a:lnTo>
                <a:lnTo>
                  <a:pt x="1392" y="132"/>
                </a:lnTo>
                <a:lnTo>
                  <a:pt x="1398" y="132"/>
                </a:lnTo>
                <a:close/>
                <a:moveTo>
                  <a:pt x="1398" y="144"/>
                </a:moveTo>
                <a:lnTo>
                  <a:pt x="1398" y="150"/>
                </a:lnTo>
                <a:lnTo>
                  <a:pt x="1392" y="150"/>
                </a:lnTo>
                <a:lnTo>
                  <a:pt x="1392" y="144"/>
                </a:lnTo>
                <a:lnTo>
                  <a:pt x="1398" y="144"/>
                </a:lnTo>
                <a:close/>
                <a:moveTo>
                  <a:pt x="1398" y="155"/>
                </a:moveTo>
                <a:lnTo>
                  <a:pt x="1398" y="161"/>
                </a:lnTo>
                <a:lnTo>
                  <a:pt x="1392" y="161"/>
                </a:lnTo>
                <a:lnTo>
                  <a:pt x="1392" y="155"/>
                </a:lnTo>
                <a:lnTo>
                  <a:pt x="1398" y="155"/>
                </a:lnTo>
                <a:close/>
                <a:moveTo>
                  <a:pt x="1392" y="166"/>
                </a:moveTo>
                <a:lnTo>
                  <a:pt x="1386" y="166"/>
                </a:lnTo>
                <a:lnTo>
                  <a:pt x="1386" y="160"/>
                </a:lnTo>
                <a:lnTo>
                  <a:pt x="1392" y="160"/>
                </a:lnTo>
                <a:lnTo>
                  <a:pt x="1392" y="166"/>
                </a:lnTo>
                <a:close/>
                <a:moveTo>
                  <a:pt x="1380" y="166"/>
                </a:moveTo>
                <a:lnTo>
                  <a:pt x="1374" y="166"/>
                </a:lnTo>
                <a:lnTo>
                  <a:pt x="1374" y="160"/>
                </a:lnTo>
                <a:lnTo>
                  <a:pt x="1380" y="160"/>
                </a:lnTo>
                <a:lnTo>
                  <a:pt x="1380" y="166"/>
                </a:lnTo>
                <a:close/>
                <a:moveTo>
                  <a:pt x="1368" y="166"/>
                </a:moveTo>
                <a:lnTo>
                  <a:pt x="1363" y="166"/>
                </a:lnTo>
                <a:lnTo>
                  <a:pt x="1363" y="160"/>
                </a:lnTo>
                <a:lnTo>
                  <a:pt x="1368" y="160"/>
                </a:lnTo>
                <a:lnTo>
                  <a:pt x="1368" y="166"/>
                </a:lnTo>
                <a:close/>
                <a:moveTo>
                  <a:pt x="1357" y="166"/>
                </a:moveTo>
                <a:lnTo>
                  <a:pt x="1351" y="166"/>
                </a:lnTo>
                <a:lnTo>
                  <a:pt x="1351" y="160"/>
                </a:lnTo>
                <a:lnTo>
                  <a:pt x="1357" y="160"/>
                </a:lnTo>
                <a:lnTo>
                  <a:pt x="1357" y="166"/>
                </a:lnTo>
                <a:close/>
                <a:moveTo>
                  <a:pt x="1345" y="166"/>
                </a:moveTo>
                <a:lnTo>
                  <a:pt x="1340" y="166"/>
                </a:lnTo>
                <a:lnTo>
                  <a:pt x="1340" y="160"/>
                </a:lnTo>
                <a:lnTo>
                  <a:pt x="1345" y="160"/>
                </a:lnTo>
                <a:lnTo>
                  <a:pt x="1345" y="166"/>
                </a:lnTo>
                <a:close/>
                <a:moveTo>
                  <a:pt x="1334" y="166"/>
                </a:moveTo>
                <a:lnTo>
                  <a:pt x="1328" y="166"/>
                </a:lnTo>
                <a:lnTo>
                  <a:pt x="1328" y="160"/>
                </a:lnTo>
                <a:lnTo>
                  <a:pt x="1334" y="160"/>
                </a:lnTo>
                <a:lnTo>
                  <a:pt x="1334" y="166"/>
                </a:lnTo>
                <a:close/>
                <a:moveTo>
                  <a:pt x="1322" y="166"/>
                </a:moveTo>
                <a:lnTo>
                  <a:pt x="1317" y="166"/>
                </a:lnTo>
                <a:lnTo>
                  <a:pt x="1317" y="160"/>
                </a:lnTo>
                <a:lnTo>
                  <a:pt x="1322" y="160"/>
                </a:lnTo>
                <a:lnTo>
                  <a:pt x="1322" y="166"/>
                </a:lnTo>
                <a:close/>
                <a:moveTo>
                  <a:pt x="1311" y="166"/>
                </a:moveTo>
                <a:lnTo>
                  <a:pt x="1305" y="166"/>
                </a:lnTo>
                <a:lnTo>
                  <a:pt x="1305" y="160"/>
                </a:lnTo>
                <a:lnTo>
                  <a:pt x="1311" y="160"/>
                </a:lnTo>
                <a:lnTo>
                  <a:pt x="1311" y="166"/>
                </a:lnTo>
                <a:close/>
                <a:moveTo>
                  <a:pt x="1299" y="166"/>
                </a:moveTo>
                <a:lnTo>
                  <a:pt x="1294" y="166"/>
                </a:lnTo>
                <a:lnTo>
                  <a:pt x="1294" y="160"/>
                </a:lnTo>
                <a:lnTo>
                  <a:pt x="1299" y="160"/>
                </a:lnTo>
                <a:lnTo>
                  <a:pt x="1299" y="166"/>
                </a:lnTo>
                <a:close/>
                <a:moveTo>
                  <a:pt x="1288" y="166"/>
                </a:moveTo>
                <a:lnTo>
                  <a:pt x="1282" y="166"/>
                </a:lnTo>
                <a:lnTo>
                  <a:pt x="1282" y="160"/>
                </a:lnTo>
                <a:lnTo>
                  <a:pt x="1288" y="160"/>
                </a:lnTo>
                <a:lnTo>
                  <a:pt x="1288" y="166"/>
                </a:lnTo>
                <a:close/>
                <a:moveTo>
                  <a:pt x="1276" y="166"/>
                </a:moveTo>
                <a:lnTo>
                  <a:pt x="1270" y="166"/>
                </a:lnTo>
                <a:lnTo>
                  <a:pt x="1270" y="160"/>
                </a:lnTo>
                <a:lnTo>
                  <a:pt x="1276" y="160"/>
                </a:lnTo>
                <a:lnTo>
                  <a:pt x="1276" y="166"/>
                </a:lnTo>
                <a:close/>
                <a:moveTo>
                  <a:pt x="1265" y="166"/>
                </a:moveTo>
                <a:lnTo>
                  <a:pt x="1259" y="166"/>
                </a:lnTo>
                <a:lnTo>
                  <a:pt x="1259" y="160"/>
                </a:lnTo>
                <a:lnTo>
                  <a:pt x="1265" y="160"/>
                </a:lnTo>
                <a:lnTo>
                  <a:pt x="1265" y="166"/>
                </a:lnTo>
                <a:close/>
                <a:moveTo>
                  <a:pt x="1253" y="166"/>
                </a:moveTo>
                <a:lnTo>
                  <a:pt x="1247" y="166"/>
                </a:lnTo>
                <a:lnTo>
                  <a:pt x="1247" y="160"/>
                </a:lnTo>
                <a:lnTo>
                  <a:pt x="1253" y="160"/>
                </a:lnTo>
                <a:lnTo>
                  <a:pt x="1253" y="166"/>
                </a:lnTo>
                <a:close/>
                <a:moveTo>
                  <a:pt x="1242" y="166"/>
                </a:moveTo>
                <a:lnTo>
                  <a:pt x="1236" y="166"/>
                </a:lnTo>
                <a:lnTo>
                  <a:pt x="1236" y="160"/>
                </a:lnTo>
                <a:lnTo>
                  <a:pt x="1242" y="160"/>
                </a:lnTo>
                <a:lnTo>
                  <a:pt x="1242" y="166"/>
                </a:lnTo>
                <a:close/>
                <a:moveTo>
                  <a:pt x="1230" y="166"/>
                </a:moveTo>
                <a:lnTo>
                  <a:pt x="1224" y="166"/>
                </a:lnTo>
                <a:lnTo>
                  <a:pt x="1224" y="160"/>
                </a:lnTo>
                <a:lnTo>
                  <a:pt x="1230" y="160"/>
                </a:lnTo>
                <a:lnTo>
                  <a:pt x="1230" y="166"/>
                </a:lnTo>
                <a:close/>
                <a:moveTo>
                  <a:pt x="1219" y="166"/>
                </a:moveTo>
                <a:lnTo>
                  <a:pt x="1213" y="166"/>
                </a:lnTo>
                <a:lnTo>
                  <a:pt x="1213" y="160"/>
                </a:lnTo>
                <a:lnTo>
                  <a:pt x="1219" y="160"/>
                </a:lnTo>
                <a:lnTo>
                  <a:pt x="1219" y="166"/>
                </a:lnTo>
                <a:close/>
                <a:moveTo>
                  <a:pt x="1207" y="166"/>
                </a:moveTo>
                <a:lnTo>
                  <a:pt x="1201" y="166"/>
                </a:lnTo>
                <a:lnTo>
                  <a:pt x="1201" y="160"/>
                </a:lnTo>
                <a:lnTo>
                  <a:pt x="1207" y="160"/>
                </a:lnTo>
                <a:lnTo>
                  <a:pt x="1207" y="166"/>
                </a:lnTo>
                <a:close/>
                <a:moveTo>
                  <a:pt x="1196" y="166"/>
                </a:moveTo>
                <a:lnTo>
                  <a:pt x="1190" y="166"/>
                </a:lnTo>
                <a:lnTo>
                  <a:pt x="1190" y="160"/>
                </a:lnTo>
                <a:lnTo>
                  <a:pt x="1196" y="160"/>
                </a:lnTo>
                <a:lnTo>
                  <a:pt x="1196" y="166"/>
                </a:lnTo>
                <a:close/>
                <a:moveTo>
                  <a:pt x="1184" y="166"/>
                </a:moveTo>
                <a:lnTo>
                  <a:pt x="1178" y="166"/>
                </a:lnTo>
                <a:lnTo>
                  <a:pt x="1178" y="160"/>
                </a:lnTo>
                <a:lnTo>
                  <a:pt x="1184" y="160"/>
                </a:lnTo>
                <a:lnTo>
                  <a:pt x="1184" y="166"/>
                </a:lnTo>
                <a:close/>
                <a:moveTo>
                  <a:pt x="1173" y="166"/>
                </a:moveTo>
                <a:lnTo>
                  <a:pt x="1167" y="166"/>
                </a:lnTo>
                <a:lnTo>
                  <a:pt x="1167" y="160"/>
                </a:lnTo>
                <a:lnTo>
                  <a:pt x="1173" y="160"/>
                </a:lnTo>
                <a:lnTo>
                  <a:pt x="1173" y="166"/>
                </a:lnTo>
                <a:close/>
                <a:moveTo>
                  <a:pt x="1161" y="166"/>
                </a:moveTo>
                <a:lnTo>
                  <a:pt x="1155" y="166"/>
                </a:lnTo>
                <a:lnTo>
                  <a:pt x="1155" y="160"/>
                </a:lnTo>
                <a:lnTo>
                  <a:pt x="1161" y="160"/>
                </a:lnTo>
                <a:lnTo>
                  <a:pt x="1161" y="166"/>
                </a:lnTo>
                <a:close/>
                <a:moveTo>
                  <a:pt x="1149" y="166"/>
                </a:moveTo>
                <a:lnTo>
                  <a:pt x="1144" y="166"/>
                </a:lnTo>
                <a:lnTo>
                  <a:pt x="1144" y="160"/>
                </a:lnTo>
                <a:lnTo>
                  <a:pt x="1149" y="160"/>
                </a:lnTo>
                <a:lnTo>
                  <a:pt x="1149" y="166"/>
                </a:lnTo>
                <a:close/>
                <a:moveTo>
                  <a:pt x="1138" y="166"/>
                </a:moveTo>
                <a:lnTo>
                  <a:pt x="1132" y="166"/>
                </a:lnTo>
                <a:lnTo>
                  <a:pt x="1132" y="160"/>
                </a:lnTo>
                <a:lnTo>
                  <a:pt x="1138" y="160"/>
                </a:lnTo>
                <a:lnTo>
                  <a:pt x="1138" y="166"/>
                </a:lnTo>
                <a:close/>
                <a:moveTo>
                  <a:pt x="1126" y="166"/>
                </a:moveTo>
                <a:lnTo>
                  <a:pt x="1121" y="166"/>
                </a:lnTo>
                <a:lnTo>
                  <a:pt x="1121" y="160"/>
                </a:lnTo>
                <a:lnTo>
                  <a:pt x="1126" y="160"/>
                </a:lnTo>
                <a:lnTo>
                  <a:pt x="1126" y="166"/>
                </a:lnTo>
                <a:close/>
                <a:moveTo>
                  <a:pt x="1115" y="166"/>
                </a:moveTo>
                <a:lnTo>
                  <a:pt x="1109" y="166"/>
                </a:lnTo>
                <a:lnTo>
                  <a:pt x="1109" y="160"/>
                </a:lnTo>
                <a:lnTo>
                  <a:pt x="1115" y="160"/>
                </a:lnTo>
                <a:lnTo>
                  <a:pt x="1115" y="166"/>
                </a:lnTo>
                <a:close/>
                <a:moveTo>
                  <a:pt x="1103" y="166"/>
                </a:moveTo>
                <a:lnTo>
                  <a:pt x="1098" y="166"/>
                </a:lnTo>
                <a:lnTo>
                  <a:pt x="1098" y="160"/>
                </a:lnTo>
                <a:lnTo>
                  <a:pt x="1103" y="160"/>
                </a:lnTo>
                <a:lnTo>
                  <a:pt x="1103" y="166"/>
                </a:lnTo>
                <a:close/>
                <a:moveTo>
                  <a:pt x="1092" y="166"/>
                </a:moveTo>
                <a:lnTo>
                  <a:pt x="1086" y="166"/>
                </a:lnTo>
                <a:lnTo>
                  <a:pt x="1086" y="160"/>
                </a:lnTo>
                <a:lnTo>
                  <a:pt x="1092" y="160"/>
                </a:lnTo>
                <a:lnTo>
                  <a:pt x="1092" y="166"/>
                </a:lnTo>
                <a:close/>
                <a:moveTo>
                  <a:pt x="1080" y="166"/>
                </a:moveTo>
                <a:lnTo>
                  <a:pt x="1075" y="166"/>
                </a:lnTo>
                <a:lnTo>
                  <a:pt x="1075" y="160"/>
                </a:lnTo>
                <a:lnTo>
                  <a:pt x="1080" y="160"/>
                </a:lnTo>
                <a:lnTo>
                  <a:pt x="1080" y="166"/>
                </a:lnTo>
                <a:close/>
                <a:moveTo>
                  <a:pt x="1069" y="166"/>
                </a:moveTo>
                <a:lnTo>
                  <a:pt x="1063" y="166"/>
                </a:lnTo>
                <a:lnTo>
                  <a:pt x="1063" y="160"/>
                </a:lnTo>
                <a:lnTo>
                  <a:pt x="1069" y="160"/>
                </a:lnTo>
                <a:lnTo>
                  <a:pt x="1069" y="166"/>
                </a:lnTo>
                <a:close/>
                <a:moveTo>
                  <a:pt x="1057" y="166"/>
                </a:moveTo>
                <a:lnTo>
                  <a:pt x="1051" y="166"/>
                </a:lnTo>
                <a:lnTo>
                  <a:pt x="1051" y="160"/>
                </a:lnTo>
                <a:lnTo>
                  <a:pt x="1057" y="160"/>
                </a:lnTo>
                <a:lnTo>
                  <a:pt x="1057" y="166"/>
                </a:lnTo>
                <a:close/>
                <a:moveTo>
                  <a:pt x="1046" y="166"/>
                </a:moveTo>
                <a:lnTo>
                  <a:pt x="1040" y="166"/>
                </a:lnTo>
                <a:lnTo>
                  <a:pt x="1040" y="160"/>
                </a:lnTo>
                <a:lnTo>
                  <a:pt x="1046" y="160"/>
                </a:lnTo>
                <a:lnTo>
                  <a:pt x="1046" y="166"/>
                </a:lnTo>
                <a:close/>
                <a:moveTo>
                  <a:pt x="1034" y="166"/>
                </a:moveTo>
                <a:lnTo>
                  <a:pt x="1028" y="166"/>
                </a:lnTo>
                <a:lnTo>
                  <a:pt x="1028" y="160"/>
                </a:lnTo>
                <a:lnTo>
                  <a:pt x="1034" y="160"/>
                </a:lnTo>
                <a:lnTo>
                  <a:pt x="1034" y="166"/>
                </a:lnTo>
                <a:close/>
                <a:moveTo>
                  <a:pt x="1023" y="166"/>
                </a:moveTo>
                <a:lnTo>
                  <a:pt x="1017" y="166"/>
                </a:lnTo>
                <a:lnTo>
                  <a:pt x="1017" y="160"/>
                </a:lnTo>
                <a:lnTo>
                  <a:pt x="1023" y="160"/>
                </a:lnTo>
                <a:lnTo>
                  <a:pt x="1023" y="166"/>
                </a:lnTo>
                <a:close/>
                <a:moveTo>
                  <a:pt x="1011" y="166"/>
                </a:moveTo>
                <a:lnTo>
                  <a:pt x="1005" y="166"/>
                </a:lnTo>
                <a:lnTo>
                  <a:pt x="1005" y="160"/>
                </a:lnTo>
                <a:lnTo>
                  <a:pt x="1011" y="160"/>
                </a:lnTo>
                <a:lnTo>
                  <a:pt x="1011" y="166"/>
                </a:lnTo>
                <a:close/>
                <a:moveTo>
                  <a:pt x="1000" y="166"/>
                </a:moveTo>
                <a:lnTo>
                  <a:pt x="994" y="166"/>
                </a:lnTo>
                <a:lnTo>
                  <a:pt x="994" y="160"/>
                </a:lnTo>
                <a:lnTo>
                  <a:pt x="1000" y="160"/>
                </a:lnTo>
                <a:lnTo>
                  <a:pt x="1000" y="166"/>
                </a:lnTo>
                <a:close/>
                <a:moveTo>
                  <a:pt x="988" y="166"/>
                </a:moveTo>
                <a:lnTo>
                  <a:pt x="982" y="166"/>
                </a:lnTo>
                <a:lnTo>
                  <a:pt x="982" y="160"/>
                </a:lnTo>
                <a:lnTo>
                  <a:pt x="988" y="160"/>
                </a:lnTo>
                <a:lnTo>
                  <a:pt x="988" y="166"/>
                </a:lnTo>
                <a:close/>
                <a:moveTo>
                  <a:pt x="977" y="166"/>
                </a:moveTo>
                <a:lnTo>
                  <a:pt x="971" y="166"/>
                </a:lnTo>
                <a:lnTo>
                  <a:pt x="971" y="160"/>
                </a:lnTo>
                <a:lnTo>
                  <a:pt x="977" y="160"/>
                </a:lnTo>
                <a:lnTo>
                  <a:pt x="977" y="166"/>
                </a:lnTo>
                <a:close/>
                <a:moveTo>
                  <a:pt x="965" y="166"/>
                </a:moveTo>
                <a:lnTo>
                  <a:pt x="959" y="166"/>
                </a:lnTo>
                <a:lnTo>
                  <a:pt x="959" y="160"/>
                </a:lnTo>
                <a:lnTo>
                  <a:pt x="965" y="160"/>
                </a:lnTo>
                <a:lnTo>
                  <a:pt x="965" y="166"/>
                </a:lnTo>
                <a:close/>
                <a:moveTo>
                  <a:pt x="953" y="166"/>
                </a:moveTo>
                <a:lnTo>
                  <a:pt x="948" y="166"/>
                </a:lnTo>
                <a:lnTo>
                  <a:pt x="948" y="160"/>
                </a:lnTo>
                <a:lnTo>
                  <a:pt x="953" y="160"/>
                </a:lnTo>
                <a:lnTo>
                  <a:pt x="953" y="166"/>
                </a:lnTo>
                <a:close/>
                <a:moveTo>
                  <a:pt x="942" y="166"/>
                </a:moveTo>
                <a:lnTo>
                  <a:pt x="936" y="166"/>
                </a:lnTo>
                <a:lnTo>
                  <a:pt x="936" y="160"/>
                </a:lnTo>
                <a:lnTo>
                  <a:pt x="942" y="160"/>
                </a:lnTo>
                <a:lnTo>
                  <a:pt x="942" y="166"/>
                </a:lnTo>
                <a:close/>
                <a:moveTo>
                  <a:pt x="930" y="166"/>
                </a:moveTo>
                <a:lnTo>
                  <a:pt x="925" y="166"/>
                </a:lnTo>
                <a:lnTo>
                  <a:pt x="925" y="160"/>
                </a:lnTo>
                <a:lnTo>
                  <a:pt x="930" y="160"/>
                </a:lnTo>
                <a:lnTo>
                  <a:pt x="930" y="166"/>
                </a:lnTo>
                <a:close/>
                <a:moveTo>
                  <a:pt x="919" y="166"/>
                </a:moveTo>
                <a:lnTo>
                  <a:pt x="913" y="166"/>
                </a:lnTo>
                <a:lnTo>
                  <a:pt x="913" y="160"/>
                </a:lnTo>
                <a:lnTo>
                  <a:pt x="919" y="160"/>
                </a:lnTo>
                <a:lnTo>
                  <a:pt x="919" y="166"/>
                </a:lnTo>
                <a:close/>
                <a:moveTo>
                  <a:pt x="907" y="166"/>
                </a:moveTo>
                <a:lnTo>
                  <a:pt x="902" y="166"/>
                </a:lnTo>
                <a:lnTo>
                  <a:pt x="902" y="160"/>
                </a:lnTo>
                <a:lnTo>
                  <a:pt x="907" y="160"/>
                </a:lnTo>
                <a:lnTo>
                  <a:pt x="907" y="166"/>
                </a:lnTo>
                <a:close/>
                <a:moveTo>
                  <a:pt x="896" y="166"/>
                </a:moveTo>
                <a:lnTo>
                  <a:pt x="890" y="166"/>
                </a:lnTo>
                <a:lnTo>
                  <a:pt x="890" y="160"/>
                </a:lnTo>
                <a:lnTo>
                  <a:pt x="896" y="160"/>
                </a:lnTo>
                <a:lnTo>
                  <a:pt x="896" y="166"/>
                </a:lnTo>
                <a:close/>
                <a:moveTo>
                  <a:pt x="884" y="166"/>
                </a:moveTo>
                <a:lnTo>
                  <a:pt x="879" y="166"/>
                </a:lnTo>
                <a:lnTo>
                  <a:pt x="879" y="160"/>
                </a:lnTo>
                <a:lnTo>
                  <a:pt x="884" y="160"/>
                </a:lnTo>
                <a:lnTo>
                  <a:pt x="884" y="166"/>
                </a:lnTo>
                <a:close/>
                <a:moveTo>
                  <a:pt x="873" y="166"/>
                </a:moveTo>
                <a:lnTo>
                  <a:pt x="867" y="166"/>
                </a:lnTo>
                <a:lnTo>
                  <a:pt x="867" y="160"/>
                </a:lnTo>
                <a:lnTo>
                  <a:pt x="873" y="160"/>
                </a:lnTo>
                <a:lnTo>
                  <a:pt x="873" y="166"/>
                </a:lnTo>
                <a:close/>
                <a:moveTo>
                  <a:pt x="861" y="166"/>
                </a:moveTo>
                <a:lnTo>
                  <a:pt x="856" y="166"/>
                </a:lnTo>
                <a:lnTo>
                  <a:pt x="856" y="160"/>
                </a:lnTo>
                <a:lnTo>
                  <a:pt x="861" y="160"/>
                </a:lnTo>
                <a:lnTo>
                  <a:pt x="861" y="166"/>
                </a:lnTo>
                <a:close/>
                <a:moveTo>
                  <a:pt x="850" y="166"/>
                </a:moveTo>
                <a:lnTo>
                  <a:pt x="844" y="166"/>
                </a:lnTo>
                <a:lnTo>
                  <a:pt x="844" y="160"/>
                </a:lnTo>
                <a:lnTo>
                  <a:pt x="850" y="160"/>
                </a:lnTo>
                <a:lnTo>
                  <a:pt x="850" y="166"/>
                </a:lnTo>
                <a:close/>
                <a:moveTo>
                  <a:pt x="838" y="166"/>
                </a:moveTo>
                <a:lnTo>
                  <a:pt x="832" y="166"/>
                </a:lnTo>
                <a:lnTo>
                  <a:pt x="832" y="160"/>
                </a:lnTo>
                <a:lnTo>
                  <a:pt x="838" y="160"/>
                </a:lnTo>
                <a:lnTo>
                  <a:pt x="838" y="166"/>
                </a:lnTo>
                <a:close/>
                <a:moveTo>
                  <a:pt x="827" y="166"/>
                </a:moveTo>
                <a:lnTo>
                  <a:pt x="821" y="166"/>
                </a:lnTo>
                <a:lnTo>
                  <a:pt x="821" y="160"/>
                </a:lnTo>
                <a:lnTo>
                  <a:pt x="827" y="160"/>
                </a:lnTo>
                <a:lnTo>
                  <a:pt x="827" y="166"/>
                </a:lnTo>
                <a:close/>
                <a:moveTo>
                  <a:pt x="815" y="166"/>
                </a:moveTo>
                <a:lnTo>
                  <a:pt x="809" y="166"/>
                </a:lnTo>
                <a:lnTo>
                  <a:pt x="809" y="160"/>
                </a:lnTo>
                <a:lnTo>
                  <a:pt x="815" y="160"/>
                </a:lnTo>
                <a:lnTo>
                  <a:pt x="815" y="166"/>
                </a:lnTo>
                <a:close/>
                <a:moveTo>
                  <a:pt x="804" y="166"/>
                </a:moveTo>
                <a:lnTo>
                  <a:pt x="798" y="166"/>
                </a:lnTo>
                <a:lnTo>
                  <a:pt x="798" y="160"/>
                </a:lnTo>
                <a:lnTo>
                  <a:pt x="804" y="160"/>
                </a:lnTo>
                <a:lnTo>
                  <a:pt x="804" y="166"/>
                </a:lnTo>
                <a:close/>
                <a:moveTo>
                  <a:pt x="792" y="166"/>
                </a:moveTo>
                <a:lnTo>
                  <a:pt x="786" y="166"/>
                </a:lnTo>
                <a:lnTo>
                  <a:pt x="786" y="160"/>
                </a:lnTo>
                <a:lnTo>
                  <a:pt x="792" y="160"/>
                </a:lnTo>
                <a:lnTo>
                  <a:pt x="792" y="166"/>
                </a:lnTo>
                <a:close/>
                <a:moveTo>
                  <a:pt x="781" y="166"/>
                </a:moveTo>
                <a:lnTo>
                  <a:pt x="775" y="166"/>
                </a:lnTo>
                <a:lnTo>
                  <a:pt x="775" y="160"/>
                </a:lnTo>
                <a:lnTo>
                  <a:pt x="781" y="160"/>
                </a:lnTo>
                <a:lnTo>
                  <a:pt x="781" y="166"/>
                </a:lnTo>
                <a:close/>
                <a:moveTo>
                  <a:pt x="769" y="166"/>
                </a:moveTo>
                <a:lnTo>
                  <a:pt x="763" y="166"/>
                </a:lnTo>
                <a:lnTo>
                  <a:pt x="763" y="160"/>
                </a:lnTo>
                <a:lnTo>
                  <a:pt x="769" y="160"/>
                </a:lnTo>
                <a:lnTo>
                  <a:pt x="769" y="166"/>
                </a:lnTo>
                <a:close/>
                <a:moveTo>
                  <a:pt x="758" y="166"/>
                </a:moveTo>
                <a:lnTo>
                  <a:pt x="752" y="166"/>
                </a:lnTo>
                <a:lnTo>
                  <a:pt x="752" y="160"/>
                </a:lnTo>
                <a:lnTo>
                  <a:pt x="758" y="160"/>
                </a:lnTo>
                <a:lnTo>
                  <a:pt x="758" y="166"/>
                </a:lnTo>
                <a:close/>
                <a:moveTo>
                  <a:pt x="746" y="166"/>
                </a:moveTo>
                <a:lnTo>
                  <a:pt x="740" y="166"/>
                </a:lnTo>
                <a:lnTo>
                  <a:pt x="740" y="160"/>
                </a:lnTo>
                <a:lnTo>
                  <a:pt x="746" y="160"/>
                </a:lnTo>
                <a:lnTo>
                  <a:pt x="746" y="166"/>
                </a:lnTo>
                <a:close/>
                <a:moveTo>
                  <a:pt x="734" y="166"/>
                </a:moveTo>
                <a:lnTo>
                  <a:pt x="729" y="166"/>
                </a:lnTo>
                <a:lnTo>
                  <a:pt x="729" y="160"/>
                </a:lnTo>
                <a:lnTo>
                  <a:pt x="734" y="160"/>
                </a:lnTo>
                <a:lnTo>
                  <a:pt x="734" y="166"/>
                </a:lnTo>
                <a:close/>
                <a:moveTo>
                  <a:pt x="723" y="166"/>
                </a:moveTo>
                <a:lnTo>
                  <a:pt x="717" y="166"/>
                </a:lnTo>
                <a:lnTo>
                  <a:pt x="717" y="160"/>
                </a:lnTo>
                <a:lnTo>
                  <a:pt x="723" y="160"/>
                </a:lnTo>
                <a:lnTo>
                  <a:pt x="723" y="166"/>
                </a:lnTo>
                <a:close/>
                <a:moveTo>
                  <a:pt x="711" y="166"/>
                </a:moveTo>
                <a:lnTo>
                  <a:pt x="706" y="166"/>
                </a:lnTo>
                <a:lnTo>
                  <a:pt x="706" y="160"/>
                </a:lnTo>
                <a:lnTo>
                  <a:pt x="711" y="160"/>
                </a:lnTo>
                <a:lnTo>
                  <a:pt x="711" y="166"/>
                </a:lnTo>
                <a:close/>
                <a:moveTo>
                  <a:pt x="700" y="166"/>
                </a:moveTo>
                <a:lnTo>
                  <a:pt x="694" y="166"/>
                </a:lnTo>
                <a:lnTo>
                  <a:pt x="694" y="160"/>
                </a:lnTo>
                <a:lnTo>
                  <a:pt x="700" y="160"/>
                </a:lnTo>
                <a:lnTo>
                  <a:pt x="700" y="166"/>
                </a:lnTo>
                <a:close/>
                <a:moveTo>
                  <a:pt x="688" y="166"/>
                </a:moveTo>
                <a:lnTo>
                  <a:pt x="683" y="166"/>
                </a:lnTo>
                <a:lnTo>
                  <a:pt x="683" y="160"/>
                </a:lnTo>
                <a:lnTo>
                  <a:pt x="688" y="160"/>
                </a:lnTo>
                <a:lnTo>
                  <a:pt x="688" y="166"/>
                </a:lnTo>
                <a:close/>
                <a:moveTo>
                  <a:pt x="677" y="166"/>
                </a:moveTo>
                <a:lnTo>
                  <a:pt x="671" y="166"/>
                </a:lnTo>
                <a:lnTo>
                  <a:pt x="671" y="160"/>
                </a:lnTo>
                <a:lnTo>
                  <a:pt x="677" y="160"/>
                </a:lnTo>
                <a:lnTo>
                  <a:pt x="677" y="166"/>
                </a:lnTo>
                <a:close/>
                <a:moveTo>
                  <a:pt x="665" y="166"/>
                </a:moveTo>
                <a:lnTo>
                  <a:pt x="660" y="166"/>
                </a:lnTo>
                <a:lnTo>
                  <a:pt x="660" y="160"/>
                </a:lnTo>
                <a:lnTo>
                  <a:pt x="665" y="160"/>
                </a:lnTo>
                <a:lnTo>
                  <a:pt x="665" y="166"/>
                </a:lnTo>
                <a:close/>
                <a:moveTo>
                  <a:pt x="654" y="166"/>
                </a:moveTo>
                <a:lnTo>
                  <a:pt x="648" y="166"/>
                </a:lnTo>
                <a:lnTo>
                  <a:pt x="648" y="160"/>
                </a:lnTo>
                <a:lnTo>
                  <a:pt x="654" y="160"/>
                </a:lnTo>
                <a:lnTo>
                  <a:pt x="654" y="166"/>
                </a:lnTo>
                <a:close/>
                <a:moveTo>
                  <a:pt x="642" y="166"/>
                </a:moveTo>
                <a:lnTo>
                  <a:pt x="637" y="166"/>
                </a:lnTo>
                <a:lnTo>
                  <a:pt x="637" y="160"/>
                </a:lnTo>
                <a:lnTo>
                  <a:pt x="642" y="160"/>
                </a:lnTo>
                <a:lnTo>
                  <a:pt x="642" y="166"/>
                </a:lnTo>
                <a:close/>
                <a:moveTo>
                  <a:pt x="631" y="166"/>
                </a:moveTo>
                <a:lnTo>
                  <a:pt x="625" y="166"/>
                </a:lnTo>
                <a:lnTo>
                  <a:pt x="625" y="160"/>
                </a:lnTo>
                <a:lnTo>
                  <a:pt x="631" y="160"/>
                </a:lnTo>
                <a:lnTo>
                  <a:pt x="631" y="166"/>
                </a:lnTo>
                <a:close/>
                <a:moveTo>
                  <a:pt x="619" y="166"/>
                </a:moveTo>
                <a:lnTo>
                  <a:pt x="613" y="166"/>
                </a:lnTo>
                <a:lnTo>
                  <a:pt x="613" y="160"/>
                </a:lnTo>
                <a:lnTo>
                  <a:pt x="619" y="160"/>
                </a:lnTo>
                <a:lnTo>
                  <a:pt x="619" y="166"/>
                </a:lnTo>
                <a:close/>
                <a:moveTo>
                  <a:pt x="608" y="166"/>
                </a:moveTo>
                <a:lnTo>
                  <a:pt x="602" y="166"/>
                </a:lnTo>
                <a:lnTo>
                  <a:pt x="602" y="160"/>
                </a:lnTo>
                <a:lnTo>
                  <a:pt x="608" y="160"/>
                </a:lnTo>
                <a:lnTo>
                  <a:pt x="608" y="166"/>
                </a:lnTo>
                <a:close/>
                <a:moveTo>
                  <a:pt x="596" y="166"/>
                </a:moveTo>
                <a:lnTo>
                  <a:pt x="590" y="166"/>
                </a:lnTo>
                <a:lnTo>
                  <a:pt x="590" y="160"/>
                </a:lnTo>
                <a:lnTo>
                  <a:pt x="596" y="160"/>
                </a:lnTo>
                <a:lnTo>
                  <a:pt x="596" y="166"/>
                </a:lnTo>
                <a:close/>
                <a:moveTo>
                  <a:pt x="585" y="166"/>
                </a:moveTo>
                <a:lnTo>
                  <a:pt x="579" y="166"/>
                </a:lnTo>
                <a:lnTo>
                  <a:pt x="579" y="160"/>
                </a:lnTo>
                <a:lnTo>
                  <a:pt x="585" y="160"/>
                </a:lnTo>
                <a:lnTo>
                  <a:pt x="585" y="166"/>
                </a:lnTo>
                <a:close/>
                <a:moveTo>
                  <a:pt x="573" y="166"/>
                </a:moveTo>
                <a:lnTo>
                  <a:pt x="567" y="166"/>
                </a:lnTo>
                <a:lnTo>
                  <a:pt x="567" y="160"/>
                </a:lnTo>
                <a:lnTo>
                  <a:pt x="573" y="160"/>
                </a:lnTo>
                <a:lnTo>
                  <a:pt x="573" y="166"/>
                </a:lnTo>
                <a:close/>
                <a:moveTo>
                  <a:pt x="562" y="166"/>
                </a:moveTo>
                <a:lnTo>
                  <a:pt x="556" y="166"/>
                </a:lnTo>
                <a:lnTo>
                  <a:pt x="556" y="160"/>
                </a:lnTo>
                <a:lnTo>
                  <a:pt x="562" y="160"/>
                </a:lnTo>
                <a:lnTo>
                  <a:pt x="562" y="166"/>
                </a:lnTo>
                <a:close/>
                <a:moveTo>
                  <a:pt x="550" y="166"/>
                </a:moveTo>
                <a:lnTo>
                  <a:pt x="544" y="166"/>
                </a:lnTo>
                <a:lnTo>
                  <a:pt x="544" y="160"/>
                </a:lnTo>
                <a:lnTo>
                  <a:pt x="550" y="160"/>
                </a:lnTo>
                <a:lnTo>
                  <a:pt x="550" y="166"/>
                </a:lnTo>
                <a:close/>
                <a:moveTo>
                  <a:pt x="539" y="166"/>
                </a:moveTo>
                <a:lnTo>
                  <a:pt x="533" y="166"/>
                </a:lnTo>
                <a:lnTo>
                  <a:pt x="533" y="160"/>
                </a:lnTo>
                <a:lnTo>
                  <a:pt x="539" y="160"/>
                </a:lnTo>
                <a:lnTo>
                  <a:pt x="539" y="166"/>
                </a:lnTo>
                <a:close/>
                <a:moveTo>
                  <a:pt x="527" y="166"/>
                </a:moveTo>
                <a:lnTo>
                  <a:pt x="521" y="166"/>
                </a:lnTo>
                <a:lnTo>
                  <a:pt x="521" y="160"/>
                </a:lnTo>
                <a:lnTo>
                  <a:pt x="527" y="160"/>
                </a:lnTo>
                <a:lnTo>
                  <a:pt x="527" y="166"/>
                </a:lnTo>
                <a:close/>
                <a:moveTo>
                  <a:pt x="515" y="166"/>
                </a:moveTo>
                <a:lnTo>
                  <a:pt x="510" y="166"/>
                </a:lnTo>
                <a:lnTo>
                  <a:pt x="510" y="160"/>
                </a:lnTo>
                <a:lnTo>
                  <a:pt x="515" y="160"/>
                </a:lnTo>
                <a:lnTo>
                  <a:pt x="515" y="166"/>
                </a:lnTo>
                <a:close/>
                <a:moveTo>
                  <a:pt x="504" y="166"/>
                </a:moveTo>
                <a:lnTo>
                  <a:pt x="498" y="166"/>
                </a:lnTo>
                <a:lnTo>
                  <a:pt x="498" y="160"/>
                </a:lnTo>
                <a:lnTo>
                  <a:pt x="504" y="160"/>
                </a:lnTo>
                <a:lnTo>
                  <a:pt x="504" y="166"/>
                </a:lnTo>
                <a:close/>
                <a:moveTo>
                  <a:pt x="492" y="166"/>
                </a:moveTo>
                <a:lnTo>
                  <a:pt x="487" y="166"/>
                </a:lnTo>
                <a:lnTo>
                  <a:pt x="487" y="160"/>
                </a:lnTo>
                <a:lnTo>
                  <a:pt x="492" y="160"/>
                </a:lnTo>
                <a:lnTo>
                  <a:pt x="492" y="166"/>
                </a:lnTo>
                <a:close/>
                <a:moveTo>
                  <a:pt x="481" y="166"/>
                </a:moveTo>
                <a:lnTo>
                  <a:pt x="475" y="166"/>
                </a:lnTo>
                <a:lnTo>
                  <a:pt x="475" y="160"/>
                </a:lnTo>
                <a:lnTo>
                  <a:pt x="481" y="160"/>
                </a:lnTo>
                <a:lnTo>
                  <a:pt x="481" y="166"/>
                </a:lnTo>
                <a:close/>
                <a:moveTo>
                  <a:pt x="469" y="166"/>
                </a:moveTo>
                <a:lnTo>
                  <a:pt x="464" y="166"/>
                </a:lnTo>
                <a:lnTo>
                  <a:pt x="464" y="160"/>
                </a:lnTo>
                <a:lnTo>
                  <a:pt x="469" y="160"/>
                </a:lnTo>
                <a:lnTo>
                  <a:pt x="469" y="166"/>
                </a:lnTo>
                <a:close/>
                <a:moveTo>
                  <a:pt x="458" y="166"/>
                </a:moveTo>
                <a:lnTo>
                  <a:pt x="452" y="166"/>
                </a:lnTo>
                <a:lnTo>
                  <a:pt x="452" y="160"/>
                </a:lnTo>
                <a:lnTo>
                  <a:pt x="458" y="160"/>
                </a:lnTo>
                <a:lnTo>
                  <a:pt x="458" y="166"/>
                </a:lnTo>
                <a:close/>
                <a:moveTo>
                  <a:pt x="446" y="166"/>
                </a:moveTo>
                <a:lnTo>
                  <a:pt x="441" y="166"/>
                </a:lnTo>
                <a:lnTo>
                  <a:pt x="441" y="160"/>
                </a:lnTo>
                <a:lnTo>
                  <a:pt x="446" y="160"/>
                </a:lnTo>
                <a:lnTo>
                  <a:pt x="446" y="166"/>
                </a:lnTo>
                <a:close/>
                <a:moveTo>
                  <a:pt x="435" y="166"/>
                </a:moveTo>
                <a:lnTo>
                  <a:pt x="429" y="166"/>
                </a:lnTo>
                <a:lnTo>
                  <a:pt x="429" y="160"/>
                </a:lnTo>
                <a:lnTo>
                  <a:pt x="435" y="160"/>
                </a:lnTo>
                <a:lnTo>
                  <a:pt x="435" y="166"/>
                </a:lnTo>
                <a:close/>
                <a:moveTo>
                  <a:pt x="423" y="166"/>
                </a:moveTo>
                <a:lnTo>
                  <a:pt x="417" y="166"/>
                </a:lnTo>
                <a:lnTo>
                  <a:pt x="417" y="160"/>
                </a:lnTo>
                <a:lnTo>
                  <a:pt x="423" y="160"/>
                </a:lnTo>
                <a:lnTo>
                  <a:pt x="423" y="166"/>
                </a:lnTo>
                <a:close/>
                <a:moveTo>
                  <a:pt x="412" y="166"/>
                </a:moveTo>
                <a:lnTo>
                  <a:pt x="406" y="166"/>
                </a:lnTo>
                <a:lnTo>
                  <a:pt x="406" y="160"/>
                </a:lnTo>
                <a:lnTo>
                  <a:pt x="412" y="160"/>
                </a:lnTo>
                <a:lnTo>
                  <a:pt x="412" y="166"/>
                </a:lnTo>
                <a:close/>
                <a:moveTo>
                  <a:pt x="400" y="166"/>
                </a:moveTo>
                <a:lnTo>
                  <a:pt x="394" y="166"/>
                </a:lnTo>
                <a:lnTo>
                  <a:pt x="394" y="160"/>
                </a:lnTo>
                <a:lnTo>
                  <a:pt x="400" y="160"/>
                </a:lnTo>
                <a:lnTo>
                  <a:pt x="400" y="166"/>
                </a:lnTo>
                <a:close/>
                <a:moveTo>
                  <a:pt x="389" y="166"/>
                </a:moveTo>
                <a:lnTo>
                  <a:pt x="383" y="166"/>
                </a:lnTo>
                <a:lnTo>
                  <a:pt x="383" y="160"/>
                </a:lnTo>
                <a:lnTo>
                  <a:pt x="389" y="160"/>
                </a:lnTo>
                <a:lnTo>
                  <a:pt x="389" y="166"/>
                </a:lnTo>
                <a:close/>
                <a:moveTo>
                  <a:pt x="377" y="166"/>
                </a:moveTo>
                <a:lnTo>
                  <a:pt x="371" y="166"/>
                </a:lnTo>
                <a:lnTo>
                  <a:pt x="371" y="160"/>
                </a:lnTo>
                <a:lnTo>
                  <a:pt x="377" y="160"/>
                </a:lnTo>
                <a:lnTo>
                  <a:pt x="377" y="166"/>
                </a:lnTo>
                <a:close/>
                <a:moveTo>
                  <a:pt x="366" y="166"/>
                </a:moveTo>
                <a:lnTo>
                  <a:pt x="360" y="166"/>
                </a:lnTo>
                <a:lnTo>
                  <a:pt x="360" y="160"/>
                </a:lnTo>
                <a:lnTo>
                  <a:pt x="366" y="160"/>
                </a:lnTo>
                <a:lnTo>
                  <a:pt x="366" y="166"/>
                </a:lnTo>
                <a:close/>
                <a:moveTo>
                  <a:pt x="354" y="166"/>
                </a:moveTo>
                <a:lnTo>
                  <a:pt x="348" y="166"/>
                </a:lnTo>
                <a:lnTo>
                  <a:pt x="348" y="160"/>
                </a:lnTo>
                <a:lnTo>
                  <a:pt x="354" y="160"/>
                </a:lnTo>
                <a:lnTo>
                  <a:pt x="354" y="166"/>
                </a:lnTo>
                <a:close/>
                <a:moveTo>
                  <a:pt x="343" y="166"/>
                </a:moveTo>
                <a:lnTo>
                  <a:pt x="337" y="166"/>
                </a:lnTo>
                <a:lnTo>
                  <a:pt x="337" y="160"/>
                </a:lnTo>
                <a:lnTo>
                  <a:pt x="343" y="160"/>
                </a:lnTo>
                <a:lnTo>
                  <a:pt x="343" y="166"/>
                </a:lnTo>
                <a:close/>
                <a:moveTo>
                  <a:pt x="331" y="166"/>
                </a:moveTo>
                <a:lnTo>
                  <a:pt x="325" y="166"/>
                </a:lnTo>
                <a:lnTo>
                  <a:pt x="325" y="160"/>
                </a:lnTo>
                <a:lnTo>
                  <a:pt x="331" y="160"/>
                </a:lnTo>
                <a:lnTo>
                  <a:pt x="331" y="166"/>
                </a:lnTo>
                <a:close/>
                <a:moveTo>
                  <a:pt x="320" y="166"/>
                </a:moveTo>
                <a:lnTo>
                  <a:pt x="314" y="166"/>
                </a:lnTo>
                <a:lnTo>
                  <a:pt x="314" y="160"/>
                </a:lnTo>
                <a:lnTo>
                  <a:pt x="320" y="160"/>
                </a:lnTo>
                <a:lnTo>
                  <a:pt x="320" y="166"/>
                </a:lnTo>
                <a:close/>
                <a:moveTo>
                  <a:pt x="308" y="166"/>
                </a:moveTo>
                <a:lnTo>
                  <a:pt x="302" y="166"/>
                </a:lnTo>
                <a:lnTo>
                  <a:pt x="302" y="160"/>
                </a:lnTo>
                <a:lnTo>
                  <a:pt x="308" y="160"/>
                </a:lnTo>
                <a:lnTo>
                  <a:pt x="308" y="166"/>
                </a:lnTo>
                <a:close/>
                <a:moveTo>
                  <a:pt x="296" y="166"/>
                </a:moveTo>
                <a:lnTo>
                  <a:pt x="291" y="166"/>
                </a:lnTo>
                <a:lnTo>
                  <a:pt x="291" y="160"/>
                </a:lnTo>
                <a:lnTo>
                  <a:pt x="296" y="160"/>
                </a:lnTo>
                <a:lnTo>
                  <a:pt x="296" y="166"/>
                </a:lnTo>
                <a:close/>
                <a:moveTo>
                  <a:pt x="285" y="166"/>
                </a:moveTo>
                <a:lnTo>
                  <a:pt x="279" y="166"/>
                </a:lnTo>
                <a:lnTo>
                  <a:pt x="279" y="160"/>
                </a:lnTo>
                <a:lnTo>
                  <a:pt x="285" y="160"/>
                </a:lnTo>
                <a:lnTo>
                  <a:pt x="285" y="166"/>
                </a:lnTo>
                <a:close/>
                <a:moveTo>
                  <a:pt x="273" y="166"/>
                </a:moveTo>
                <a:lnTo>
                  <a:pt x="268" y="166"/>
                </a:lnTo>
                <a:lnTo>
                  <a:pt x="268" y="160"/>
                </a:lnTo>
                <a:lnTo>
                  <a:pt x="273" y="160"/>
                </a:lnTo>
                <a:lnTo>
                  <a:pt x="273" y="166"/>
                </a:lnTo>
                <a:close/>
                <a:moveTo>
                  <a:pt x="262" y="166"/>
                </a:moveTo>
                <a:lnTo>
                  <a:pt x="256" y="166"/>
                </a:lnTo>
                <a:lnTo>
                  <a:pt x="256" y="160"/>
                </a:lnTo>
                <a:lnTo>
                  <a:pt x="262" y="160"/>
                </a:lnTo>
                <a:lnTo>
                  <a:pt x="262" y="166"/>
                </a:lnTo>
                <a:close/>
                <a:moveTo>
                  <a:pt x="250" y="166"/>
                </a:moveTo>
                <a:lnTo>
                  <a:pt x="245" y="166"/>
                </a:lnTo>
                <a:lnTo>
                  <a:pt x="245" y="160"/>
                </a:lnTo>
                <a:lnTo>
                  <a:pt x="250" y="160"/>
                </a:lnTo>
                <a:lnTo>
                  <a:pt x="250" y="166"/>
                </a:lnTo>
                <a:close/>
                <a:moveTo>
                  <a:pt x="239" y="166"/>
                </a:moveTo>
                <a:lnTo>
                  <a:pt x="233" y="166"/>
                </a:lnTo>
                <a:lnTo>
                  <a:pt x="233" y="160"/>
                </a:lnTo>
                <a:lnTo>
                  <a:pt x="239" y="160"/>
                </a:lnTo>
                <a:lnTo>
                  <a:pt x="239" y="166"/>
                </a:lnTo>
                <a:close/>
                <a:moveTo>
                  <a:pt x="227" y="166"/>
                </a:moveTo>
                <a:lnTo>
                  <a:pt x="222" y="166"/>
                </a:lnTo>
                <a:lnTo>
                  <a:pt x="222" y="160"/>
                </a:lnTo>
                <a:lnTo>
                  <a:pt x="227" y="160"/>
                </a:lnTo>
                <a:lnTo>
                  <a:pt x="227" y="166"/>
                </a:lnTo>
                <a:close/>
                <a:moveTo>
                  <a:pt x="216" y="166"/>
                </a:moveTo>
                <a:lnTo>
                  <a:pt x="210" y="166"/>
                </a:lnTo>
                <a:lnTo>
                  <a:pt x="210" y="160"/>
                </a:lnTo>
                <a:lnTo>
                  <a:pt x="216" y="160"/>
                </a:lnTo>
                <a:lnTo>
                  <a:pt x="216" y="166"/>
                </a:lnTo>
                <a:close/>
                <a:moveTo>
                  <a:pt x="204" y="166"/>
                </a:moveTo>
                <a:lnTo>
                  <a:pt x="198" y="166"/>
                </a:lnTo>
                <a:lnTo>
                  <a:pt x="198" y="160"/>
                </a:lnTo>
                <a:lnTo>
                  <a:pt x="204" y="160"/>
                </a:lnTo>
                <a:lnTo>
                  <a:pt x="204" y="166"/>
                </a:lnTo>
                <a:close/>
                <a:moveTo>
                  <a:pt x="193" y="166"/>
                </a:moveTo>
                <a:lnTo>
                  <a:pt x="187" y="166"/>
                </a:lnTo>
                <a:lnTo>
                  <a:pt x="187" y="160"/>
                </a:lnTo>
                <a:lnTo>
                  <a:pt x="193" y="160"/>
                </a:lnTo>
                <a:lnTo>
                  <a:pt x="193" y="166"/>
                </a:lnTo>
                <a:close/>
                <a:moveTo>
                  <a:pt x="181" y="166"/>
                </a:moveTo>
                <a:lnTo>
                  <a:pt x="175" y="166"/>
                </a:lnTo>
                <a:lnTo>
                  <a:pt x="175" y="160"/>
                </a:lnTo>
                <a:lnTo>
                  <a:pt x="181" y="160"/>
                </a:lnTo>
                <a:lnTo>
                  <a:pt x="181" y="166"/>
                </a:lnTo>
                <a:close/>
                <a:moveTo>
                  <a:pt x="170" y="166"/>
                </a:moveTo>
                <a:lnTo>
                  <a:pt x="164" y="166"/>
                </a:lnTo>
                <a:lnTo>
                  <a:pt x="164" y="160"/>
                </a:lnTo>
                <a:lnTo>
                  <a:pt x="170" y="160"/>
                </a:lnTo>
                <a:lnTo>
                  <a:pt x="170" y="166"/>
                </a:lnTo>
                <a:close/>
                <a:moveTo>
                  <a:pt x="158" y="166"/>
                </a:moveTo>
                <a:lnTo>
                  <a:pt x="152" y="166"/>
                </a:lnTo>
                <a:lnTo>
                  <a:pt x="152" y="160"/>
                </a:lnTo>
                <a:lnTo>
                  <a:pt x="158" y="160"/>
                </a:lnTo>
                <a:lnTo>
                  <a:pt x="158" y="166"/>
                </a:lnTo>
                <a:close/>
                <a:moveTo>
                  <a:pt x="147" y="166"/>
                </a:moveTo>
                <a:lnTo>
                  <a:pt x="141" y="166"/>
                </a:lnTo>
                <a:lnTo>
                  <a:pt x="141" y="160"/>
                </a:lnTo>
                <a:lnTo>
                  <a:pt x="147" y="160"/>
                </a:lnTo>
                <a:lnTo>
                  <a:pt x="147" y="166"/>
                </a:lnTo>
                <a:close/>
                <a:moveTo>
                  <a:pt x="135" y="166"/>
                </a:moveTo>
                <a:lnTo>
                  <a:pt x="129" y="166"/>
                </a:lnTo>
                <a:lnTo>
                  <a:pt x="129" y="160"/>
                </a:lnTo>
                <a:lnTo>
                  <a:pt x="135" y="160"/>
                </a:lnTo>
                <a:lnTo>
                  <a:pt x="135" y="166"/>
                </a:lnTo>
                <a:close/>
                <a:moveTo>
                  <a:pt x="124" y="166"/>
                </a:moveTo>
                <a:lnTo>
                  <a:pt x="118" y="166"/>
                </a:lnTo>
                <a:lnTo>
                  <a:pt x="118" y="160"/>
                </a:lnTo>
                <a:lnTo>
                  <a:pt x="124" y="160"/>
                </a:lnTo>
                <a:lnTo>
                  <a:pt x="124" y="166"/>
                </a:lnTo>
                <a:close/>
                <a:moveTo>
                  <a:pt x="112" y="166"/>
                </a:moveTo>
                <a:lnTo>
                  <a:pt x="106" y="166"/>
                </a:lnTo>
                <a:lnTo>
                  <a:pt x="106" y="160"/>
                </a:lnTo>
                <a:lnTo>
                  <a:pt x="112" y="160"/>
                </a:lnTo>
                <a:lnTo>
                  <a:pt x="112" y="166"/>
                </a:lnTo>
                <a:close/>
                <a:moveTo>
                  <a:pt x="100" y="166"/>
                </a:moveTo>
                <a:lnTo>
                  <a:pt x="95" y="166"/>
                </a:lnTo>
                <a:lnTo>
                  <a:pt x="95" y="160"/>
                </a:lnTo>
                <a:lnTo>
                  <a:pt x="100" y="160"/>
                </a:lnTo>
                <a:lnTo>
                  <a:pt x="100" y="166"/>
                </a:lnTo>
                <a:close/>
                <a:moveTo>
                  <a:pt x="89" y="166"/>
                </a:moveTo>
                <a:lnTo>
                  <a:pt x="83" y="166"/>
                </a:lnTo>
                <a:lnTo>
                  <a:pt x="83" y="160"/>
                </a:lnTo>
                <a:lnTo>
                  <a:pt x="89" y="160"/>
                </a:lnTo>
                <a:lnTo>
                  <a:pt x="89" y="166"/>
                </a:lnTo>
                <a:close/>
                <a:moveTo>
                  <a:pt x="77" y="166"/>
                </a:moveTo>
                <a:lnTo>
                  <a:pt x="72" y="166"/>
                </a:lnTo>
                <a:lnTo>
                  <a:pt x="72" y="160"/>
                </a:lnTo>
                <a:lnTo>
                  <a:pt x="77" y="160"/>
                </a:lnTo>
                <a:lnTo>
                  <a:pt x="77" y="166"/>
                </a:lnTo>
                <a:close/>
                <a:moveTo>
                  <a:pt x="66" y="166"/>
                </a:moveTo>
                <a:lnTo>
                  <a:pt x="60" y="166"/>
                </a:lnTo>
                <a:lnTo>
                  <a:pt x="60" y="160"/>
                </a:lnTo>
                <a:lnTo>
                  <a:pt x="66" y="160"/>
                </a:lnTo>
                <a:lnTo>
                  <a:pt x="66" y="166"/>
                </a:lnTo>
                <a:close/>
                <a:moveTo>
                  <a:pt x="54" y="166"/>
                </a:moveTo>
                <a:lnTo>
                  <a:pt x="49" y="166"/>
                </a:lnTo>
                <a:lnTo>
                  <a:pt x="49" y="160"/>
                </a:lnTo>
                <a:lnTo>
                  <a:pt x="54" y="160"/>
                </a:lnTo>
                <a:lnTo>
                  <a:pt x="54" y="166"/>
                </a:lnTo>
                <a:close/>
                <a:moveTo>
                  <a:pt x="43" y="166"/>
                </a:moveTo>
                <a:lnTo>
                  <a:pt x="37" y="166"/>
                </a:lnTo>
                <a:lnTo>
                  <a:pt x="37" y="160"/>
                </a:lnTo>
                <a:lnTo>
                  <a:pt x="43" y="160"/>
                </a:lnTo>
                <a:lnTo>
                  <a:pt x="43" y="166"/>
                </a:lnTo>
                <a:close/>
                <a:moveTo>
                  <a:pt x="31" y="166"/>
                </a:moveTo>
                <a:lnTo>
                  <a:pt x="26" y="166"/>
                </a:lnTo>
                <a:lnTo>
                  <a:pt x="26" y="160"/>
                </a:lnTo>
                <a:lnTo>
                  <a:pt x="31" y="160"/>
                </a:lnTo>
                <a:lnTo>
                  <a:pt x="31" y="166"/>
                </a:lnTo>
                <a:close/>
                <a:moveTo>
                  <a:pt x="20" y="166"/>
                </a:moveTo>
                <a:lnTo>
                  <a:pt x="14" y="166"/>
                </a:lnTo>
                <a:lnTo>
                  <a:pt x="14" y="160"/>
                </a:lnTo>
                <a:lnTo>
                  <a:pt x="20" y="160"/>
                </a:lnTo>
                <a:lnTo>
                  <a:pt x="20" y="166"/>
                </a:lnTo>
                <a:close/>
                <a:moveTo>
                  <a:pt x="8" y="166"/>
                </a:moveTo>
                <a:lnTo>
                  <a:pt x="3" y="166"/>
                </a:lnTo>
                <a:lnTo>
                  <a:pt x="3" y="160"/>
                </a:lnTo>
                <a:lnTo>
                  <a:pt x="8" y="160"/>
                </a:lnTo>
                <a:lnTo>
                  <a:pt x="8" y="166"/>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88" name="Rectangle 96"/>
          <p:cNvSpPr>
            <a:spLocks noChangeArrowheads="1"/>
          </p:cNvSpPr>
          <p:nvPr/>
        </p:nvSpPr>
        <p:spPr bwMode="auto">
          <a:xfrm>
            <a:off x="2087563" y="6629400"/>
            <a:ext cx="197485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sicurezza impianti tecnologici</a:t>
            </a:r>
            <a:endParaRPr lang="it-IT" altLang="it-IT" smtClean="0">
              <a:solidFill>
                <a:prstClr val="black"/>
              </a:solidFill>
              <a:latin typeface="Arial" pitchFamily="34" charset="0"/>
              <a:cs typeface="Arial" pitchFamily="34" charset="0"/>
            </a:endParaRPr>
          </a:p>
        </p:txBody>
      </p:sp>
      <p:sp>
        <p:nvSpPr>
          <p:cNvPr id="25689" name="Rectangle 97"/>
          <p:cNvSpPr>
            <a:spLocks noChangeArrowheads="1"/>
          </p:cNvSpPr>
          <p:nvPr/>
        </p:nvSpPr>
        <p:spPr bwMode="auto">
          <a:xfrm>
            <a:off x="3402013" y="6629400"/>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90" name="Rectangle 98"/>
          <p:cNvSpPr>
            <a:spLocks noChangeArrowheads="1"/>
          </p:cNvSpPr>
          <p:nvPr/>
        </p:nvSpPr>
        <p:spPr bwMode="auto">
          <a:xfrm>
            <a:off x="1990725" y="6237288"/>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91" name="Rectangle 99"/>
          <p:cNvSpPr>
            <a:spLocks noChangeArrowheads="1"/>
          </p:cNvSpPr>
          <p:nvPr/>
        </p:nvSpPr>
        <p:spPr bwMode="auto">
          <a:xfrm>
            <a:off x="2068513" y="6288088"/>
            <a:ext cx="2055812" cy="153987"/>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92" name="Rectangle 100"/>
          <p:cNvSpPr>
            <a:spLocks noChangeArrowheads="1"/>
          </p:cNvSpPr>
          <p:nvPr/>
        </p:nvSpPr>
        <p:spPr bwMode="auto">
          <a:xfrm>
            <a:off x="2087563" y="6286500"/>
            <a:ext cx="1527175"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operatività antincendio</a:t>
            </a:r>
            <a:endParaRPr lang="it-IT" altLang="it-IT" smtClean="0">
              <a:solidFill>
                <a:prstClr val="black"/>
              </a:solidFill>
              <a:latin typeface="Arial" pitchFamily="34" charset="0"/>
              <a:cs typeface="Arial" pitchFamily="34" charset="0"/>
            </a:endParaRPr>
          </a:p>
        </p:txBody>
      </p:sp>
      <p:sp>
        <p:nvSpPr>
          <p:cNvPr id="25693" name="Rectangle 101"/>
          <p:cNvSpPr>
            <a:spLocks noChangeArrowheads="1"/>
          </p:cNvSpPr>
          <p:nvPr/>
        </p:nvSpPr>
        <p:spPr bwMode="auto">
          <a:xfrm>
            <a:off x="2795588" y="6286500"/>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94" name="Rectangle 102"/>
          <p:cNvSpPr>
            <a:spLocks noChangeArrowheads="1"/>
          </p:cNvSpPr>
          <p:nvPr/>
        </p:nvSpPr>
        <p:spPr bwMode="auto">
          <a:xfrm>
            <a:off x="1990725" y="5895975"/>
            <a:ext cx="2209800" cy="254000"/>
          </a:xfrm>
          <a:prstGeom prst="rect">
            <a:avLst/>
          </a:prstGeom>
          <a:solidFill>
            <a:srgbClr val="FFFFFF"/>
          </a:solidFill>
          <a:ln w="9525">
            <a:noFill/>
            <a:miter lim="800000"/>
            <a:headEnd/>
            <a:tailEnd/>
          </a:ln>
        </p:spPr>
        <p:txBody>
          <a:bodyPr/>
          <a:lstStyle/>
          <a:p>
            <a:pPr fontAlgn="base">
              <a:spcBef>
                <a:spcPct val="0"/>
              </a:spcBef>
              <a:spcAft>
                <a:spcPct val="0"/>
              </a:spcAft>
            </a:pPr>
            <a:endParaRPr lang="it-IT" altLang="it-IT" smtClean="0">
              <a:solidFill>
                <a:prstClr val="black"/>
              </a:solidFill>
              <a:latin typeface="Arial" pitchFamily="34" charset="0"/>
              <a:cs typeface="Arial" pitchFamily="34" charset="0"/>
            </a:endParaRPr>
          </a:p>
        </p:txBody>
      </p:sp>
      <p:sp>
        <p:nvSpPr>
          <p:cNvPr id="25695" name="Rectangle 103"/>
          <p:cNvSpPr>
            <a:spLocks noChangeArrowheads="1"/>
          </p:cNvSpPr>
          <p:nvPr/>
        </p:nvSpPr>
        <p:spPr bwMode="auto">
          <a:xfrm>
            <a:off x="2087563" y="5943600"/>
            <a:ext cx="1493837"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controllo fumi e calore</a:t>
            </a:r>
            <a:endParaRPr lang="it-IT" altLang="it-IT" smtClean="0">
              <a:solidFill>
                <a:prstClr val="black"/>
              </a:solidFill>
              <a:latin typeface="Arial" pitchFamily="34" charset="0"/>
              <a:cs typeface="Arial" pitchFamily="34" charset="0"/>
            </a:endParaRPr>
          </a:p>
        </p:txBody>
      </p:sp>
      <p:sp>
        <p:nvSpPr>
          <p:cNvPr id="25696" name="Rectangle 104"/>
          <p:cNvSpPr>
            <a:spLocks noChangeArrowheads="1"/>
          </p:cNvSpPr>
          <p:nvPr/>
        </p:nvSpPr>
        <p:spPr bwMode="auto">
          <a:xfrm>
            <a:off x="3586163" y="5943600"/>
            <a:ext cx="38100" cy="168275"/>
          </a:xfrm>
          <a:prstGeom prst="rect">
            <a:avLst/>
          </a:prstGeom>
          <a:noFill/>
          <a:ln w="9525">
            <a:noFill/>
            <a:miter lim="800000"/>
            <a:headEnd/>
            <a:tailEnd/>
          </a:ln>
        </p:spPr>
        <p:txBody>
          <a:bodyPr wrap="none" lIns="0" tIns="0" rIns="0" bIns="0">
            <a:spAutoFit/>
          </a:bodyPr>
          <a:lstStyle/>
          <a:p>
            <a:pPr fontAlgn="base">
              <a:spcBef>
                <a:spcPct val="0"/>
              </a:spcBef>
              <a:spcAft>
                <a:spcPct val="0"/>
              </a:spcAft>
            </a:pPr>
            <a:r>
              <a:rPr lang="it-IT" altLang="it-IT" sz="1100" b="1" smtClean="0">
                <a:solidFill>
                  <a:srgbClr val="000000"/>
                </a:solidFill>
                <a:latin typeface="Arial" pitchFamily="34" charset="0"/>
                <a:cs typeface="Arial" pitchFamily="34" charset="0"/>
              </a:rPr>
              <a:t> </a:t>
            </a:r>
            <a:endParaRPr lang="it-IT" altLang="it-IT" smtClean="0">
              <a:solidFill>
                <a:prstClr val="black"/>
              </a:solidFill>
              <a:latin typeface="Arial" pitchFamily="34" charset="0"/>
              <a:cs typeface="Arial" pitchFamily="34" charset="0"/>
            </a:endParaRPr>
          </a:p>
        </p:txBody>
      </p:sp>
      <p:sp>
        <p:nvSpPr>
          <p:cNvPr id="25697" name="Freeform 105"/>
          <p:cNvSpPr>
            <a:spLocks noEditPoints="1"/>
          </p:cNvSpPr>
          <p:nvPr/>
        </p:nvSpPr>
        <p:spPr bwMode="auto">
          <a:xfrm>
            <a:off x="6324600" y="4264025"/>
            <a:ext cx="349250" cy="74613"/>
          </a:xfrm>
          <a:custGeom>
            <a:avLst/>
            <a:gdLst>
              <a:gd name="T0" fmla="*/ 2147483647 w 1833"/>
              <a:gd name="T1" fmla="*/ 2147483647 h 400"/>
              <a:gd name="T2" fmla="*/ 2147483647 w 1833"/>
              <a:gd name="T3" fmla="*/ 2147483647 h 400"/>
              <a:gd name="T4" fmla="*/ 0 w 1833"/>
              <a:gd name="T5" fmla="*/ 2147483647 h 400"/>
              <a:gd name="T6" fmla="*/ 2147483647 w 1833"/>
              <a:gd name="T7" fmla="*/ 2147483647 h 400"/>
              <a:gd name="T8" fmla="*/ 2147483647 w 1833"/>
              <a:gd name="T9" fmla="*/ 2147483647 h 400"/>
              <a:gd name="T10" fmla="*/ 2147483647 w 1833"/>
              <a:gd name="T11" fmla="*/ 2147483647 h 400"/>
              <a:gd name="T12" fmla="*/ 2147483647 w 1833"/>
              <a:gd name="T13" fmla="*/ 2147483647 h 400"/>
              <a:gd name="T14" fmla="*/ 2147483647 w 1833"/>
              <a:gd name="T15" fmla="*/ 2147483647 h 400"/>
              <a:gd name="T16" fmla="*/ 2147483647 w 1833"/>
              <a:gd name="T17" fmla="*/ 2147483647 h 400"/>
              <a:gd name="T18" fmla="*/ 2147483647 w 1833"/>
              <a:gd name="T19" fmla="*/ 2147483647 h 400"/>
              <a:gd name="T20" fmla="*/ 2147483647 w 1833"/>
              <a:gd name="T21" fmla="*/ 2147483647 h 400"/>
              <a:gd name="T22" fmla="*/ 2147483647 w 1833"/>
              <a:gd name="T23" fmla="*/ 2147483647 h 400"/>
              <a:gd name="T24" fmla="*/ 2147483647 w 1833"/>
              <a:gd name="T25" fmla="*/ 2147483647 h 400"/>
              <a:gd name="T26" fmla="*/ 2147483647 w 1833"/>
              <a:gd name="T27" fmla="*/ 2147483647 h 400"/>
              <a:gd name="T28" fmla="*/ 2147483647 w 1833"/>
              <a:gd name="T29" fmla="*/ 2147483647 h 400"/>
              <a:gd name="T30" fmla="*/ 2147483647 w 1833"/>
              <a:gd name="T31" fmla="*/ 2147483647 h 400"/>
              <a:gd name="T32" fmla="*/ 2147483647 w 1833"/>
              <a:gd name="T33" fmla="*/ 2147483647 h 400"/>
              <a:gd name="T34" fmla="*/ 2147483647 w 1833"/>
              <a:gd name="T35" fmla="*/ 2147483647 h 400"/>
              <a:gd name="T36" fmla="*/ 2147483647 w 1833"/>
              <a:gd name="T37" fmla="*/ 2147483647 h 400"/>
              <a:gd name="T38" fmla="*/ 2147483647 w 1833"/>
              <a:gd name="T39" fmla="*/ 2147483647 h 400"/>
              <a:gd name="T40" fmla="*/ 2147483647 w 1833"/>
              <a:gd name="T41" fmla="*/ 2147483647 h 400"/>
              <a:gd name="T42" fmla="*/ 2147483647 w 1833"/>
              <a:gd name="T43" fmla="*/ 2147483647 h 400"/>
              <a:gd name="T44" fmla="*/ 2147483647 w 1833"/>
              <a:gd name="T45" fmla="*/ 2147483647 h 400"/>
              <a:gd name="T46" fmla="*/ 2147483647 w 1833"/>
              <a:gd name="T47" fmla="*/ 2147483647 h 400"/>
              <a:gd name="T48" fmla="*/ 2147483647 w 1833"/>
              <a:gd name="T49" fmla="*/ 2147483647 h 400"/>
              <a:gd name="T50" fmla="*/ 2147483647 w 1833"/>
              <a:gd name="T51" fmla="*/ 2147483647 h 400"/>
              <a:gd name="T52" fmla="*/ 2147483647 w 1833"/>
              <a:gd name="T53" fmla="*/ 2147483647 h 400"/>
              <a:gd name="T54" fmla="*/ 2147483647 w 1833"/>
              <a:gd name="T55" fmla="*/ 2147483647 h 400"/>
              <a:gd name="T56" fmla="*/ 2147483647 w 1833"/>
              <a:gd name="T57" fmla="*/ 2147483647 h 400"/>
              <a:gd name="T58" fmla="*/ 2147483647 w 1833"/>
              <a:gd name="T59" fmla="*/ 2147483647 h 400"/>
              <a:gd name="T60" fmla="*/ 2147483647 w 1833"/>
              <a:gd name="T61" fmla="*/ 2147483647 h 400"/>
              <a:gd name="T62" fmla="*/ 2147483647 w 1833"/>
              <a:gd name="T63" fmla="*/ 2147483647 h 400"/>
              <a:gd name="T64" fmla="*/ 2147483647 w 1833"/>
              <a:gd name="T65" fmla="*/ 2147483647 h 400"/>
              <a:gd name="T66" fmla="*/ 2147483647 w 1833"/>
              <a:gd name="T67" fmla="*/ 2147483647 h 400"/>
              <a:gd name="T68" fmla="*/ 2147483647 w 1833"/>
              <a:gd name="T69" fmla="*/ 2147483647 h 400"/>
              <a:gd name="T70" fmla="*/ 2147483647 w 1833"/>
              <a:gd name="T71" fmla="*/ 2147483647 h 400"/>
              <a:gd name="T72" fmla="*/ 2147483647 w 1833"/>
              <a:gd name="T73" fmla="*/ 2147483647 h 400"/>
              <a:gd name="T74" fmla="*/ 2147483647 w 1833"/>
              <a:gd name="T75" fmla="*/ 2147483647 h 400"/>
              <a:gd name="T76" fmla="*/ 2147483647 w 1833"/>
              <a:gd name="T77" fmla="*/ 0 h 400"/>
              <a:gd name="T78" fmla="*/ 2147483647 w 1833"/>
              <a:gd name="T79" fmla="*/ 2147483647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3"/>
              <a:gd name="T121" fmla="*/ 0 h 400"/>
              <a:gd name="T122" fmla="*/ 1833 w 1833"/>
              <a:gd name="T123" fmla="*/ 400 h 4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3" h="400">
                <a:moveTo>
                  <a:pt x="33" y="167"/>
                </a:moveTo>
                <a:lnTo>
                  <a:pt x="34" y="167"/>
                </a:lnTo>
                <a:cubicBezTo>
                  <a:pt x="52" y="167"/>
                  <a:pt x="67" y="182"/>
                  <a:pt x="67" y="200"/>
                </a:cubicBezTo>
                <a:cubicBezTo>
                  <a:pt x="67" y="219"/>
                  <a:pt x="52" y="234"/>
                  <a:pt x="34" y="234"/>
                </a:cubicBezTo>
                <a:lnTo>
                  <a:pt x="33" y="234"/>
                </a:lnTo>
                <a:cubicBezTo>
                  <a:pt x="15" y="234"/>
                  <a:pt x="0" y="219"/>
                  <a:pt x="0" y="200"/>
                </a:cubicBezTo>
                <a:cubicBezTo>
                  <a:pt x="0" y="182"/>
                  <a:pt x="15" y="167"/>
                  <a:pt x="33" y="167"/>
                </a:cubicBezTo>
                <a:close/>
                <a:moveTo>
                  <a:pt x="167" y="167"/>
                </a:moveTo>
                <a:lnTo>
                  <a:pt x="167" y="167"/>
                </a:lnTo>
                <a:cubicBezTo>
                  <a:pt x="185" y="167"/>
                  <a:pt x="200" y="182"/>
                  <a:pt x="200" y="200"/>
                </a:cubicBezTo>
                <a:cubicBezTo>
                  <a:pt x="200" y="219"/>
                  <a:pt x="185" y="234"/>
                  <a:pt x="167" y="234"/>
                </a:cubicBezTo>
                <a:cubicBezTo>
                  <a:pt x="148" y="234"/>
                  <a:pt x="134" y="219"/>
                  <a:pt x="134" y="200"/>
                </a:cubicBezTo>
                <a:cubicBezTo>
                  <a:pt x="134" y="182"/>
                  <a:pt x="148" y="167"/>
                  <a:pt x="167" y="167"/>
                </a:cubicBezTo>
                <a:close/>
                <a:moveTo>
                  <a:pt x="300" y="167"/>
                </a:moveTo>
                <a:lnTo>
                  <a:pt x="300" y="167"/>
                </a:lnTo>
                <a:cubicBezTo>
                  <a:pt x="319" y="167"/>
                  <a:pt x="334" y="182"/>
                  <a:pt x="334" y="200"/>
                </a:cubicBezTo>
                <a:cubicBezTo>
                  <a:pt x="334" y="219"/>
                  <a:pt x="319" y="234"/>
                  <a:pt x="300" y="234"/>
                </a:cubicBezTo>
                <a:cubicBezTo>
                  <a:pt x="282" y="234"/>
                  <a:pt x="267" y="219"/>
                  <a:pt x="267" y="200"/>
                </a:cubicBezTo>
                <a:cubicBezTo>
                  <a:pt x="267" y="182"/>
                  <a:pt x="282" y="167"/>
                  <a:pt x="300" y="167"/>
                </a:cubicBezTo>
                <a:close/>
                <a:moveTo>
                  <a:pt x="434" y="167"/>
                </a:moveTo>
                <a:lnTo>
                  <a:pt x="434" y="167"/>
                </a:lnTo>
                <a:cubicBezTo>
                  <a:pt x="452" y="167"/>
                  <a:pt x="467" y="182"/>
                  <a:pt x="467" y="200"/>
                </a:cubicBezTo>
                <a:cubicBezTo>
                  <a:pt x="467" y="219"/>
                  <a:pt x="452" y="234"/>
                  <a:pt x="434" y="234"/>
                </a:cubicBezTo>
                <a:cubicBezTo>
                  <a:pt x="415" y="234"/>
                  <a:pt x="400" y="219"/>
                  <a:pt x="400" y="200"/>
                </a:cubicBezTo>
                <a:cubicBezTo>
                  <a:pt x="400" y="182"/>
                  <a:pt x="415" y="167"/>
                  <a:pt x="434" y="167"/>
                </a:cubicBezTo>
                <a:close/>
                <a:moveTo>
                  <a:pt x="567" y="167"/>
                </a:moveTo>
                <a:lnTo>
                  <a:pt x="567" y="167"/>
                </a:lnTo>
                <a:cubicBezTo>
                  <a:pt x="586" y="167"/>
                  <a:pt x="600" y="182"/>
                  <a:pt x="600" y="200"/>
                </a:cubicBezTo>
                <a:cubicBezTo>
                  <a:pt x="600" y="219"/>
                  <a:pt x="586" y="234"/>
                  <a:pt x="567" y="234"/>
                </a:cubicBezTo>
                <a:cubicBezTo>
                  <a:pt x="549" y="234"/>
                  <a:pt x="534" y="219"/>
                  <a:pt x="534" y="200"/>
                </a:cubicBezTo>
                <a:cubicBezTo>
                  <a:pt x="534" y="182"/>
                  <a:pt x="549" y="167"/>
                  <a:pt x="567" y="167"/>
                </a:cubicBezTo>
                <a:close/>
                <a:moveTo>
                  <a:pt x="700" y="167"/>
                </a:moveTo>
                <a:lnTo>
                  <a:pt x="701" y="167"/>
                </a:lnTo>
                <a:cubicBezTo>
                  <a:pt x="719" y="167"/>
                  <a:pt x="734" y="182"/>
                  <a:pt x="734" y="200"/>
                </a:cubicBezTo>
                <a:cubicBezTo>
                  <a:pt x="734" y="219"/>
                  <a:pt x="719" y="234"/>
                  <a:pt x="701" y="234"/>
                </a:cubicBezTo>
                <a:lnTo>
                  <a:pt x="700" y="234"/>
                </a:lnTo>
                <a:cubicBezTo>
                  <a:pt x="682" y="234"/>
                  <a:pt x="667" y="219"/>
                  <a:pt x="667" y="200"/>
                </a:cubicBezTo>
                <a:cubicBezTo>
                  <a:pt x="667" y="182"/>
                  <a:pt x="682" y="167"/>
                  <a:pt x="700" y="167"/>
                </a:cubicBezTo>
                <a:close/>
                <a:moveTo>
                  <a:pt x="834" y="167"/>
                </a:moveTo>
                <a:lnTo>
                  <a:pt x="834" y="167"/>
                </a:lnTo>
                <a:cubicBezTo>
                  <a:pt x="852" y="167"/>
                  <a:pt x="867" y="182"/>
                  <a:pt x="867" y="200"/>
                </a:cubicBezTo>
                <a:cubicBezTo>
                  <a:pt x="867" y="219"/>
                  <a:pt x="852" y="234"/>
                  <a:pt x="834" y="234"/>
                </a:cubicBezTo>
                <a:cubicBezTo>
                  <a:pt x="815" y="234"/>
                  <a:pt x="801" y="219"/>
                  <a:pt x="801" y="200"/>
                </a:cubicBezTo>
                <a:cubicBezTo>
                  <a:pt x="801" y="182"/>
                  <a:pt x="815" y="167"/>
                  <a:pt x="834" y="167"/>
                </a:cubicBezTo>
                <a:close/>
                <a:moveTo>
                  <a:pt x="967" y="167"/>
                </a:moveTo>
                <a:lnTo>
                  <a:pt x="967" y="167"/>
                </a:lnTo>
                <a:cubicBezTo>
                  <a:pt x="986" y="167"/>
                  <a:pt x="1001" y="182"/>
                  <a:pt x="1001" y="200"/>
                </a:cubicBezTo>
                <a:cubicBezTo>
                  <a:pt x="1001" y="219"/>
                  <a:pt x="986" y="234"/>
                  <a:pt x="967" y="234"/>
                </a:cubicBezTo>
                <a:cubicBezTo>
                  <a:pt x="949" y="234"/>
                  <a:pt x="934" y="219"/>
                  <a:pt x="934" y="200"/>
                </a:cubicBezTo>
                <a:cubicBezTo>
                  <a:pt x="934" y="182"/>
                  <a:pt x="949" y="167"/>
                  <a:pt x="967" y="167"/>
                </a:cubicBezTo>
                <a:close/>
                <a:moveTo>
                  <a:pt x="1101" y="167"/>
                </a:moveTo>
                <a:lnTo>
                  <a:pt x="1101" y="167"/>
                </a:lnTo>
                <a:cubicBezTo>
                  <a:pt x="1119" y="167"/>
                  <a:pt x="1134" y="182"/>
                  <a:pt x="1134" y="200"/>
                </a:cubicBezTo>
                <a:cubicBezTo>
                  <a:pt x="1134" y="219"/>
                  <a:pt x="1119" y="234"/>
                  <a:pt x="1101" y="234"/>
                </a:cubicBezTo>
                <a:cubicBezTo>
                  <a:pt x="1082" y="234"/>
                  <a:pt x="1067" y="219"/>
                  <a:pt x="1067" y="200"/>
                </a:cubicBezTo>
                <a:cubicBezTo>
                  <a:pt x="1067" y="182"/>
                  <a:pt x="1082" y="167"/>
                  <a:pt x="1101" y="167"/>
                </a:cubicBezTo>
                <a:close/>
                <a:moveTo>
                  <a:pt x="1234" y="167"/>
                </a:moveTo>
                <a:lnTo>
                  <a:pt x="1234" y="167"/>
                </a:lnTo>
                <a:cubicBezTo>
                  <a:pt x="1253" y="167"/>
                  <a:pt x="1267" y="182"/>
                  <a:pt x="1267" y="200"/>
                </a:cubicBezTo>
                <a:cubicBezTo>
                  <a:pt x="1267" y="219"/>
                  <a:pt x="1253" y="234"/>
                  <a:pt x="1234" y="234"/>
                </a:cubicBezTo>
                <a:cubicBezTo>
                  <a:pt x="1216" y="234"/>
                  <a:pt x="1201" y="219"/>
                  <a:pt x="1201" y="200"/>
                </a:cubicBezTo>
                <a:cubicBezTo>
                  <a:pt x="1201" y="182"/>
                  <a:pt x="1216" y="167"/>
                  <a:pt x="1234" y="167"/>
                </a:cubicBezTo>
                <a:close/>
                <a:moveTo>
                  <a:pt x="1367" y="167"/>
                </a:moveTo>
                <a:lnTo>
                  <a:pt x="1368" y="167"/>
                </a:lnTo>
                <a:cubicBezTo>
                  <a:pt x="1386" y="167"/>
                  <a:pt x="1401" y="182"/>
                  <a:pt x="1401" y="200"/>
                </a:cubicBezTo>
                <a:cubicBezTo>
                  <a:pt x="1401" y="219"/>
                  <a:pt x="1386" y="234"/>
                  <a:pt x="1368" y="234"/>
                </a:cubicBezTo>
                <a:lnTo>
                  <a:pt x="1367" y="234"/>
                </a:lnTo>
                <a:cubicBezTo>
                  <a:pt x="1349" y="234"/>
                  <a:pt x="1334" y="219"/>
                  <a:pt x="1334" y="200"/>
                </a:cubicBezTo>
                <a:cubicBezTo>
                  <a:pt x="1334" y="182"/>
                  <a:pt x="1349" y="167"/>
                  <a:pt x="1367" y="167"/>
                </a:cubicBezTo>
                <a:close/>
                <a:moveTo>
                  <a:pt x="1433" y="0"/>
                </a:moveTo>
                <a:lnTo>
                  <a:pt x="1833" y="200"/>
                </a:lnTo>
                <a:lnTo>
                  <a:pt x="1433" y="400"/>
                </a:lnTo>
                <a:lnTo>
                  <a:pt x="1433" y="0"/>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25698" name="Freeform 107"/>
          <p:cNvSpPr>
            <a:spLocks noEditPoints="1"/>
          </p:cNvSpPr>
          <p:nvPr/>
        </p:nvSpPr>
        <p:spPr bwMode="auto">
          <a:xfrm>
            <a:off x="3140075" y="3144838"/>
            <a:ext cx="76200" cy="315912"/>
          </a:xfrm>
          <a:custGeom>
            <a:avLst/>
            <a:gdLst>
              <a:gd name="T0" fmla="*/ 2147483647 w 48"/>
              <a:gd name="T1" fmla="*/ 0 h 359"/>
              <a:gd name="T2" fmla="*/ 2147483647 w 48"/>
              <a:gd name="T3" fmla="*/ 2147483647 h 359"/>
              <a:gd name="T4" fmla="*/ 2147483647 w 48"/>
              <a:gd name="T5" fmla="*/ 2147483647 h 359"/>
              <a:gd name="T6" fmla="*/ 2147483647 w 48"/>
              <a:gd name="T7" fmla="*/ 0 h 359"/>
              <a:gd name="T8" fmla="*/ 2147483647 w 48"/>
              <a:gd name="T9" fmla="*/ 0 h 359"/>
              <a:gd name="T10" fmla="*/ 2147483647 w 48"/>
              <a:gd name="T11" fmla="*/ 2147483647 h 359"/>
              <a:gd name="T12" fmla="*/ 2147483647 w 48"/>
              <a:gd name="T13" fmla="*/ 2147483647 h 359"/>
              <a:gd name="T14" fmla="*/ 0 w 48"/>
              <a:gd name="T15" fmla="*/ 2147483647 h 359"/>
              <a:gd name="T16" fmla="*/ 2147483647 w 48"/>
              <a:gd name="T17" fmla="*/ 2147483647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
              <a:gd name="T28" fmla="*/ 0 h 359"/>
              <a:gd name="T29" fmla="*/ 48 w 48"/>
              <a:gd name="T30" fmla="*/ 359 h 3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 h="359">
                <a:moveTo>
                  <a:pt x="28" y="0"/>
                </a:moveTo>
                <a:lnTo>
                  <a:pt x="28" y="319"/>
                </a:lnTo>
                <a:lnTo>
                  <a:pt x="20" y="319"/>
                </a:lnTo>
                <a:lnTo>
                  <a:pt x="20" y="0"/>
                </a:lnTo>
                <a:lnTo>
                  <a:pt x="28" y="0"/>
                </a:lnTo>
                <a:close/>
                <a:moveTo>
                  <a:pt x="48" y="311"/>
                </a:moveTo>
                <a:lnTo>
                  <a:pt x="24" y="359"/>
                </a:lnTo>
                <a:lnTo>
                  <a:pt x="0" y="311"/>
                </a:lnTo>
                <a:lnTo>
                  <a:pt x="48" y="311"/>
                </a:lnTo>
                <a:close/>
              </a:path>
            </a:pathLst>
          </a:custGeom>
          <a:solidFill>
            <a:srgbClr val="FFFFFF"/>
          </a:solidFill>
          <a:ln w="0" cap="flat">
            <a:solidFill>
              <a:srgbClr val="FFFFFF"/>
            </a:solidFill>
            <a:prstDash val="solid"/>
            <a:round/>
            <a:headEnd/>
            <a:tailEnd/>
          </a:ln>
        </p:spPr>
        <p:txBody>
          <a:bodyPr/>
          <a:lstStyle/>
          <a:p>
            <a:pPr fontAlgn="base">
              <a:spcBef>
                <a:spcPct val="0"/>
              </a:spcBef>
              <a:spcAft>
                <a:spcPct val="0"/>
              </a:spcAft>
            </a:pPr>
            <a:endParaRPr lang="it-IT" smtClean="0">
              <a:solidFill>
                <a:prstClr val="black"/>
              </a:solidFill>
              <a:latin typeface="Arial" pitchFamily="34" charset="0"/>
              <a:cs typeface="Arial" pitchFamily="34" charset="0"/>
            </a:endParaRPr>
          </a:p>
        </p:txBody>
      </p:sp>
      <p:sp>
        <p:nvSpPr>
          <p:cNvPr id="100" name="Segnaposto contenuto 2"/>
          <p:cNvSpPr txBox="1">
            <a:spLocks/>
          </p:cNvSpPr>
          <p:nvPr/>
        </p:nvSpPr>
        <p:spPr bwMode="auto">
          <a:xfrm>
            <a:off x="5199063" y="5170488"/>
            <a:ext cx="3441700" cy="1082675"/>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miter lim="800000"/>
            <a:headEnd/>
            <a:tailEnd/>
          </a:ln>
          <a:scene3d>
            <a:camera prst="legacyObliqueTopLeft"/>
            <a:lightRig rig="legacyNormal3" dir="r"/>
          </a:scene3d>
          <a:sp3d extrusionH="201600" prstMaterial="legacyMatte">
            <a:bevelT w="13500" h="13500" prst="angle"/>
            <a:bevelB w="13500" h="13500" prst="angle"/>
            <a:extrusionClr>
              <a:srgbClr val="0066CC"/>
            </a:extrusionClr>
          </a:sp3d>
        </p:spPr>
        <p:txBody>
          <a:bodyPr lIns="96926" tIns="48463" rIns="96926" bIns="48463">
            <a:spAutoFit/>
            <a:flatTx/>
          </a:bodyPr>
          <a:lstStyle/>
          <a:p>
            <a:pPr eaLnBrk="0" fontAlgn="base" hangingPunct="0">
              <a:spcBef>
                <a:spcPct val="0"/>
              </a:spcBef>
              <a:spcAft>
                <a:spcPct val="0"/>
              </a:spcAft>
            </a:pPr>
            <a:r>
              <a:rPr lang="it-IT" altLang="it-IT" sz="1600" b="1" smtClean="0">
                <a:solidFill>
                  <a:srgbClr val="FF3300"/>
                </a:solidFill>
                <a:latin typeface="Arial" pitchFamily="34" charset="0"/>
                <a:cs typeface="Arial" pitchFamily="34" charset="0"/>
              </a:rPr>
              <a:t>Come il Codice la Linea Guida si applica nella sua globalità e non per il solo punto e/o i punti non rispettati nella RTV di riferimento</a:t>
            </a:r>
            <a:endParaRPr lang="it-IT" altLang="it-IT" sz="1600" smtClean="0">
              <a:solidFill>
                <a:prstClr val="black"/>
              </a:solidFill>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a:xfrm>
            <a:off x="1813043" y="2116113"/>
            <a:ext cx="6748395" cy="4551724"/>
          </a:xfrm>
          <a:ln/>
        </p:spPr>
        <p:style>
          <a:lnRef idx="2">
            <a:schemeClr val="dk1"/>
          </a:lnRef>
          <a:fillRef idx="1">
            <a:schemeClr val="lt1"/>
          </a:fillRef>
          <a:effectRef idx="0">
            <a:schemeClr val="dk1"/>
          </a:effectRef>
          <a:fontRef idx="minor">
            <a:schemeClr val="dk1"/>
          </a:fontRef>
        </p:style>
        <p:txBody>
          <a:bodyPr>
            <a:normAutofit fontScale="25000" lnSpcReduction="20000"/>
          </a:bodyPr>
          <a:lstStyle/>
          <a:p>
            <a:pPr marL="0" indent="0" algn="ctr">
              <a:buNone/>
              <a:defRPr/>
            </a:pPr>
            <a:endParaRPr lang="it-IT" altLang="it-IT" sz="4400" b="1" dirty="0" smtClean="0">
              <a:solidFill>
                <a:schemeClr val="bg2">
                  <a:lumMod val="50000"/>
                </a:schemeClr>
              </a:solidFill>
              <a:effectLst>
                <a:outerShdw blurRad="38100" dist="38100" dir="2700000" algn="tl">
                  <a:srgbClr val="000000">
                    <a:alpha val="43137"/>
                  </a:srgbClr>
                </a:outerShdw>
              </a:effectLst>
            </a:endParaRPr>
          </a:p>
          <a:p>
            <a:pPr marL="0" indent="0" algn="ctr">
              <a:lnSpc>
                <a:spcPct val="120000"/>
              </a:lnSpc>
              <a:buNone/>
              <a:defRPr/>
            </a:pPr>
            <a:r>
              <a:rPr lang="it-IT" altLang="it-IT" sz="7200" dirty="0" smtClean="0">
                <a:solidFill>
                  <a:schemeClr val="bg2">
                    <a:lumMod val="50000"/>
                  </a:schemeClr>
                </a:solidFill>
              </a:rPr>
              <a:t>E’ tuttavia da tener presente la data di pubblicazione della linea guida il cui impianto e’ quello del codice di prevenzione incendi che propone un approccio prestazionale rispetto ad un approccio prescrittivo delle RTV fino  allora  vigenti per le </a:t>
            </a:r>
            <a:r>
              <a:rPr lang="it-IT" altLang="it-IT" sz="7200" dirty="0" err="1" smtClean="0">
                <a:solidFill>
                  <a:schemeClr val="bg2">
                    <a:lumMod val="50000"/>
                  </a:schemeClr>
                </a:solidFill>
              </a:rPr>
              <a:t>attivita’</a:t>
            </a:r>
            <a:r>
              <a:rPr lang="it-IT" altLang="it-IT" sz="7200" dirty="0" smtClean="0">
                <a:solidFill>
                  <a:schemeClr val="bg2">
                    <a:lumMod val="50000"/>
                  </a:schemeClr>
                </a:solidFill>
              </a:rPr>
              <a:t> </a:t>
            </a:r>
            <a:r>
              <a:rPr lang="it-IT" altLang="it-IT" sz="7200" dirty="0" err="1" smtClean="0">
                <a:solidFill>
                  <a:schemeClr val="bg2">
                    <a:lumMod val="50000"/>
                  </a:schemeClr>
                </a:solidFill>
              </a:rPr>
              <a:t>sottoindicate</a:t>
            </a:r>
            <a:endParaRPr lang="it-IT" altLang="it-IT" sz="7200" dirty="0" smtClean="0">
              <a:solidFill>
                <a:schemeClr val="bg2">
                  <a:lumMod val="50000"/>
                </a:schemeClr>
              </a:solidFill>
            </a:endParaRPr>
          </a:p>
          <a:p>
            <a:pPr marL="0" indent="0" algn="ctr">
              <a:buNone/>
              <a:defRPr/>
            </a:pPr>
            <a:r>
              <a:rPr lang="it-IT" altLang="it-IT" sz="9600" b="1" u="sng" dirty="0" smtClean="0">
                <a:solidFill>
                  <a:schemeClr val="bg2">
                    <a:lumMod val="50000"/>
                  </a:schemeClr>
                </a:solidFill>
              </a:rPr>
              <a:t>15 marzo 2016</a:t>
            </a:r>
          </a:p>
          <a:p>
            <a:pPr marL="0" indent="0" algn="ctr">
              <a:buNone/>
              <a:defRPr/>
            </a:pPr>
            <a:r>
              <a:rPr lang="it-IT" altLang="it-IT" sz="7200" b="1" dirty="0" smtClean="0">
                <a:solidFill>
                  <a:schemeClr val="bg2">
                    <a:lumMod val="50000"/>
                  </a:schemeClr>
                </a:solidFill>
              </a:rPr>
              <a:t>E le date di pubblicazione delle RTV ( da RTO) di alcune </a:t>
            </a:r>
            <a:r>
              <a:rPr lang="it-IT" altLang="it-IT" sz="7200" b="1" dirty="0" err="1" smtClean="0">
                <a:solidFill>
                  <a:schemeClr val="bg2">
                    <a:lumMod val="50000"/>
                  </a:schemeClr>
                </a:solidFill>
                <a:latin typeface="Eras Bold ITC" pitchFamily="34" charset="0"/>
              </a:rPr>
              <a:t>attivita</a:t>
            </a:r>
            <a:r>
              <a:rPr lang="it-IT" altLang="it-IT" sz="7200" b="1" dirty="0" err="1" smtClean="0">
                <a:solidFill>
                  <a:schemeClr val="bg2">
                    <a:lumMod val="50000"/>
                  </a:schemeClr>
                </a:solidFill>
              </a:rPr>
              <a:t>’</a:t>
            </a:r>
            <a:r>
              <a:rPr lang="it-IT" altLang="it-IT" sz="7200" b="1" dirty="0" smtClean="0">
                <a:solidFill>
                  <a:schemeClr val="bg2">
                    <a:lumMod val="50000"/>
                  </a:schemeClr>
                </a:solidFill>
              </a:rPr>
              <a:t> </a:t>
            </a:r>
          </a:p>
          <a:p>
            <a:pPr marL="0" indent="0" algn="ctr">
              <a:buNone/>
              <a:defRPr/>
            </a:pPr>
            <a:endParaRPr lang="it-IT" altLang="it-IT" sz="7200" dirty="0" smtClean="0">
              <a:solidFill>
                <a:schemeClr val="bg2">
                  <a:lumMod val="50000"/>
                </a:schemeClr>
              </a:solidFill>
            </a:endParaRPr>
          </a:p>
          <a:p>
            <a:pPr marL="0" indent="0" algn="ctr">
              <a:buNone/>
              <a:defRPr/>
            </a:pPr>
            <a:r>
              <a:rPr lang="it-IT" altLang="it-IT" sz="7200" dirty="0" smtClean="0">
                <a:solidFill>
                  <a:schemeClr val="bg2">
                    <a:lumMod val="50000"/>
                  </a:schemeClr>
                </a:solidFill>
              </a:rPr>
              <a:t>RTV Uffici – Att. 71  - giugno 2016</a:t>
            </a:r>
          </a:p>
          <a:p>
            <a:pPr marL="0" indent="0" algn="ctr">
              <a:buNone/>
              <a:defRPr/>
            </a:pPr>
            <a:r>
              <a:rPr lang="it-IT" altLang="it-IT" sz="7200" dirty="0" smtClean="0">
                <a:solidFill>
                  <a:schemeClr val="bg2">
                    <a:lumMod val="50000"/>
                  </a:schemeClr>
                </a:solidFill>
              </a:rPr>
              <a:t>RTV Alberghi – Att.66  -  agosto 2018</a:t>
            </a:r>
          </a:p>
          <a:p>
            <a:pPr marL="0" indent="0" algn="ctr">
              <a:buNone/>
              <a:defRPr/>
            </a:pPr>
            <a:r>
              <a:rPr lang="it-IT" altLang="it-IT" sz="7200" dirty="0" smtClean="0">
                <a:solidFill>
                  <a:schemeClr val="bg2">
                    <a:lumMod val="50000"/>
                  </a:schemeClr>
                </a:solidFill>
              </a:rPr>
              <a:t>RTV Autorimesse – Att. 75 – febbraio 2017</a:t>
            </a:r>
          </a:p>
          <a:p>
            <a:pPr marL="0" indent="0" algn="ctr">
              <a:buNone/>
              <a:defRPr/>
            </a:pPr>
            <a:r>
              <a:rPr lang="it-IT" altLang="it-IT" sz="7200" dirty="0" smtClean="0">
                <a:solidFill>
                  <a:schemeClr val="bg2">
                    <a:lumMod val="50000"/>
                  </a:schemeClr>
                </a:solidFill>
              </a:rPr>
              <a:t>RTV Scuole – Att.67 -  agosto 2017 </a:t>
            </a:r>
          </a:p>
          <a:p>
            <a:pPr marL="0" indent="0" algn="ctr">
              <a:buNone/>
              <a:defRPr/>
            </a:pPr>
            <a:r>
              <a:rPr lang="it-IT" altLang="it-IT" sz="7200" dirty="0" smtClean="0">
                <a:solidFill>
                  <a:schemeClr val="bg2">
                    <a:lumMod val="50000"/>
                  </a:schemeClr>
                </a:solidFill>
              </a:rPr>
              <a:t>RTV </a:t>
            </a:r>
            <a:r>
              <a:rPr lang="it-IT" altLang="it-IT" sz="7200" dirty="0" err="1" smtClean="0">
                <a:solidFill>
                  <a:schemeClr val="bg2">
                    <a:lumMod val="50000"/>
                  </a:schemeClr>
                </a:solidFill>
              </a:rPr>
              <a:t>Attivita’</a:t>
            </a:r>
            <a:r>
              <a:rPr lang="it-IT" altLang="it-IT" sz="7200" dirty="0" smtClean="0">
                <a:solidFill>
                  <a:schemeClr val="bg2">
                    <a:lumMod val="50000"/>
                  </a:schemeClr>
                </a:solidFill>
              </a:rPr>
              <a:t> Commerciali </a:t>
            </a:r>
            <a:r>
              <a:rPr lang="it-IT" altLang="it-IT" sz="7200" dirty="0" err="1" smtClean="0">
                <a:solidFill>
                  <a:schemeClr val="bg2">
                    <a:lumMod val="50000"/>
                  </a:schemeClr>
                </a:solidFill>
              </a:rPr>
              <a:t>–Att</a:t>
            </a:r>
            <a:r>
              <a:rPr lang="it-IT" altLang="it-IT" sz="7200" dirty="0" smtClean="0">
                <a:solidFill>
                  <a:schemeClr val="bg2">
                    <a:lumMod val="50000"/>
                  </a:schemeClr>
                </a:solidFill>
              </a:rPr>
              <a:t>. 69  -  2018</a:t>
            </a:r>
          </a:p>
          <a:p>
            <a:pPr marL="0" indent="0" algn="ctr">
              <a:buNone/>
              <a:defRPr/>
            </a:pPr>
            <a:endParaRPr lang="it-IT" altLang="it-IT" sz="7200" b="1" dirty="0" smtClean="0">
              <a:solidFill>
                <a:schemeClr val="bg2">
                  <a:lumMod val="50000"/>
                </a:schemeClr>
              </a:solidFill>
            </a:endParaRPr>
          </a:p>
          <a:p>
            <a:pPr marL="0" indent="0" algn="ctr">
              <a:buNone/>
              <a:defRPr/>
            </a:pPr>
            <a:endParaRPr lang="it-IT" altLang="it-IT" sz="7200" b="1" dirty="0" smtClean="0">
              <a:solidFill>
                <a:schemeClr val="bg2">
                  <a:lumMod val="50000"/>
                </a:schemeClr>
              </a:solidFill>
            </a:endParaRPr>
          </a:p>
          <a:p>
            <a:pPr marL="0" indent="0" algn="ctr">
              <a:buNone/>
              <a:defRPr/>
            </a:pPr>
            <a:endParaRPr lang="it-IT" altLang="it-IT" b="1" dirty="0" smtClean="0">
              <a:solidFill>
                <a:schemeClr val="bg2">
                  <a:lumMod val="50000"/>
                </a:schemeClr>
              </a:solidFill>
              <a:effectLst>
                <a:outerShdw blurRad="38100" dist="38100" dir="2700000" algn="tl">
                  <a:srgbClr val="000000">
                    <a:alpha val="43137"/>
                  </a:srgbClr>
                </a:outerShdw>
              </a:effectLst>
            </a:endParaRPr>
          </a:p>
          <a:p>
            <a:pPr marL="0" indent="0" algn="ctr">
              <a:buNone/>
              <a:defRPr/>
            </a:pPr>
            <a:endParaRPr lang="it-IT" altLang="it-IT" b="1" dirty="0" smtClean="0">
              <a:solidFill>
                <a:schemeClr val="bg2">
                  <a:lumMod val="50000"/>
                </a:schemeClr>
              </a:solidFill>
              <a:effectLst>
                <a:outerShdw blurRad="38100" dist="38100" dir="2700000" algn="tl">
                  <a:srgbClr val="000000">
                    <a:alpha val="43137"/>
                  </a:srgbClr>
                </a:outerShdw>
              </a:effectLst>
            </a:endParaRPr>
          </a:p>
          <a:p>
            <a:pPr marL="0" indent="0" algn="ctr">
              <a:buNone/>
              <a:defRPr/>
            </a:pPr>
            <a:r>
              <a:rPr lang="it-IT" altLang="it-IT" b="1" dirty="0" smtClean="0">
                <a:solidFill>
                  <a:schemeClr val="bg2">
                    <a:lumMod val="50000"/>
                  </a:schemeClr>
                </a:solidFill>
                <a:effectLst>
                  <a:outerShdw blurRad="38100" dist="38100" dir="2700000" algn="tl">
                    <a:srgbClr val="000000">
                      <a:alpha val="43137"/>
                    </a:srgbClr>
                  </a:outerShdw>
                </a:effectLst>
              </a:rPr>
              <a:t> </a:t>
            </a:r>
          </a:p>
        </p:txBody>
      </p:sp>
      <p:pic>
        <p:nvPicPr>
          <p:cNvPr id="7" name="Immagine 6"/>
          <p:cNvPicPr>
            <a:picLocks noChangeAspect="1"/>
          </p:cNvPicPr>
          <p:nvPr/>
        </p:nvPicPr>
        <p:blipFill rotWithShape="1">
          <a:blip r:embed="rId3" cstate="print">
            <a:extLst>
              <a:ext uri="{28A0092B-C50C-407E-A947-70E740481C1C}">
                <a14:useLocalDpi xmlns:a14="http://schemas.microsoft.com/office/drawing/2010/main" xmlns="" val="0"/>
              </a:ext>
            </a:extLst>
          </a:blip>
          <a:srcRect l="-302" t="50754" r="302" b="1958"/>
          <a:stretch/>
        </p:blipFill>
        <p:spPr>
          <a:xfrm>
            <a:off x="2952750" y="-38100"/>
            <a:ext cx="3162300" cy="1495425"/>
          </a:xfrm>
          <a:prstGeom prst="rect">
            <a:avLst/>
          </a:prstGeom>
        </p:spPr>
      </p:pic>
      <p:pic>
        <p:nvPicPr>
          <p:cNvPr id="6" name="Immagine 5"/>
          <p:cNvPicPr>
            <a:picLocks noChangeAspect="1"/>
          </p:cNvPicPr>
          <p:nvPr/>
        </p:nvPicPr>
        <p:blipFill rotWithShape="1">
          <a:blip r:embed="rId3" cstate="print">
            <a:extLst>
              <a:ext uri="{28A0092B-C50C-407E-A947-70E740481C1C}">
                <a14:useLocalDpi xmlns:a14="http://schemas.microsoft.com/office/drawing/2010/main" xmlns="" val="0"/>
              </a:ext>
            </a:extLst>
          </a:blip>
          <a:srcRect l="2089" t="2388" b="50150"/>
          <a:stretch/>
        </p:blipFill>
        <p:spPr>
          <a:xfrm>
            <a:off x="6041985" y="-9525"/>
            <a:ext cx="3124199" cy="1466850"/>
          </a:xfrm>
          <a:prstGeom prst="rect">
            <a:avLst/>
          </a:prstGeom>
        </p:spPr>
      </p:pic>
      <p:pic>
        <p:nvPicPr>
          <p:cNvPr id="8" name="Immagine 7"/>
          <p:cNvPicPr>
            <a:picLocks noChangeAspect="1"/>
          </p:cNvPicPr>
          <p:nvPr/>
        </p:nvPicPr>
        <p:blipFill rotWithShape="1">
          <a:blip r:embed="rId4" cstate="print">
            <a:extLst>
              <a:ext uri="{28A0092B-C50C-407E-A947-70E740481C1C}">
                <a14:useLocalDpi xmlns:a14="http://schemas.microsoft.com/office/drawing/2010/main" xmlns="" val="0"/>
              </a:ext>
            </a:extLst>
          </a:blip>
          <a:srcRect r="2286" b="8016"/>
          <a:stretch/>
        </p:blipFill>
        <p:spPr>
          <a:xfrm>
            <a:off x="-9524" y="0"/>
            <a:ext cx="3400424" cy="1457325"/>
          </a:xfrm>
          <a:prstGeom prst="rect">
            <a:avLst/>
          </a:prstGeom>
        </p:spPr>
      </p:pic>
      <p:pic>
        <p:nvPicPr>
          <p:cNvPr id="11" name="Immagine 10"/>
          <p:cNvPicPr>
            <a:picLocks noChangeAspect="1"/>
          </p:cNvPicPr>
          <p:nvPr/>
        </p:nvPicPr>
        <p:blipFill rotWithShape="1">
          <a:blip r:embed="rId3" cstate="print">
            <a:extLst>
              <a:ext uri="{28A0092B-C50C-407E-A947-70E740481C1C}">
                <a14:useLocalDpi xmlns:a14="http://schemas.microsoft.com/office/drawing/2010/main" xmlns="" val="0"/>
              </a:ext>
            </a:extLst>
          </a:blip>
          <a:srcRect l="2108" t="50603" r="51206" b="1958"/>
          <a:stretch/>
        </p:blipFill>
        <p:spPr>
          <a:xfrm>
            <a:off x="3228975" y="-41275"/>
            <a:ext cx="1476375" cy="1500187"/>
          </a:xfrm>
          <a:prstGeom prst="rect">
            <a:avLst/>
          </a:prstGeom>
        </p:spPr>
      </p:pic>
      <p:pic>
        <p:nvPicPr>
          <p:cNvPr id="12" name="Immagine 11"/>
          <p:cNvPicPr>
            <a:picLocks noChangeAspect="1"/>
          </p:cNvPicPr>
          <p:nvPr/>
        </p:nvPicPr>
        <p:blipFill rotWithShape="1">
          <a:blip r:embed="rId3" cstate="print">
            <a:extLst>
              <a:ext uri="{28A0092B-C50C-407E-A947-70E740481C1C}">
                <a14:useLocalDpi xmlns:a14="http://schemas.microsoft.com/office/drawing/2010/main" xmlns="" val="0"/>
              </a:ext>
            </a:extLst>
          </a:blip>
          <a:srcRect l="2108" t="50603" r="51206" b="1958"/>
          <a:stretch/>
        </p:blipFill>
        <p:spPr>
          <a:xfrm>
            <a:off x="6690761" y="-21432"/>
            <a:ext cx="1476375" cy="1478757"/>
          </a:xfrm>
          <a:prstGeom prst="rect">
            <a:avLst/>
          </a:prstGeom>
        </p:spPr>
      </p:pic>
      <p:sp>
        <p:nvSpPr>
          <p:cNvPr id="13" name="Titolo 1"/>
          <p:cNvSpPr txBox="1">
            <a:spLocks/>
          </p:cNvSpPr>
          <p:nvPr/>
        </p:nvSpPr>
        <p:spPr>
          <a:xfrm>
            <a:off x="0" y="-8550"/>
            <a:ext cx="160607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pic>
        <p:nvPicPr>
          <p:cNvPr id="14" name="Immagine 13"/>
          <p:cNvPicPr>
            <a:picLocks noChangeAspect="1"/>
          </p:cNvPicPr>
          <p:nvPr/>
        </p:nvPicPr>
        <p:blipFill rotWithShape="1">
          <a:blip r:embed="rId5" cstate="print">
            <a:extLst>
              <a:ext uri="{28A0092B-C50C-407E-A947-70E740481C1C}">
                <a14:useLocalDpi xmlns:a14="http://schemas.microsoft.com/office/drawing/2010/main" xmlns="" val="0"/>
              </a:ext>
            </a:extLst>
          </a:blip>
          <a:srcRect l="3824" t="9090" r="76937" b="18339"/>
          <a:stretch/>
        </p:blipFill>
        <p:spPr>
          <a:xfrm>
            <a:off x="55400" y="5289667"/>
            <a:ext cx="1421534" cy="1719531"/>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258945" y="0"/>
            <a:ext cx="9144000" cy="902525"/>
          </a:xfrm>
          <a:prstGeom prst="rect">
            <a:avLst/>
          </a:prstGeom>
          <a:gradFill>
            <a:gsLst>
              <a:gs pos="100000">
                <a:srgbClr val="57732F"/>
              </a:gs>
              <a:gs pos="0">
                <a:schemeClr val="tx1">
                  <a:lumMod val="95000"/>
                  <a:lumOff val="5000"/>
                  <a:alpha val="50000"/>
                </a:schemeClr>
              </a:gs>
              <a:gs pos="100000">
                <a:schemeClr val="accent6">
                  <a:lumMod val="45000"/>
                  <a:lumOff val="55000"/>
                </a:schemeClr>
              </a:gs>
              <a:gs pos="100000">
                <a:srgbClr val="FFFFFF"/>
              </a:gs>
              <a:gs pos="100000">
                <a:schemeClr val="accent6">
                  <a:lumMod val="30000"/>
                  <a:lumOff val="70000"/>
                </a:schemeClr>
              </a:gs>
            </a:gsLst>
            <a:lin ang="8100000" scaled="1"/>
          </a:gra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153" name="Rectangle 2"/>
          <p:cNvSpPr>
            <a:spLocks noGrp="1"/>
          </p:cNvSpPr>
          <p:nvPr>
            <p:ph type="title"/>
          </p:nvPr>
        </p:nvSpPr>
        <p:spPr>
          <a:xfrm>
            <a:off x="1071687" y="-90958"/>
            <a:ext cx="8697913" cy="1143000"/>
          </a:xfrm>
        </p:spPr>
        <p:txBody>
          <a:bodyPr>
            <a:normAutofit/>
          </a:bodyPr>
          <a:lstStyle/>
          <a:p>
            <a:r>
              <a:rPr lang="it-IT" sz="5400" b="1" dirty="0" smtClean="0">
                <a:solidFill>
                  <a:schemeClr val="bg1"/>
                </a:solidFill>
              </a:rPr>
              <a:t>     </a:t>
            </a:r>
            <a:r>
              <a:rPr lang="it-IT" sz="5400" b="1" dirty="0" err="1" smtClean="0">
                <a:solidFill>
                  <a:schemeClr val="bg1"/>
                </a:solidFill>
              </a:rPr>
              <a:t>Ricapitolando…………</a:t>
            </a:r>
            <a:r>
              <a:rPr lang="it-IT" sz="5400" b="1" dirty="0" smtClean="0">
                <a:solidFill>
                  <a:schemeClr val="bg1"/>
                </a:solidFill>
              </a:rPr>
              <a:t>.</a:t>
            </a:r>
          </a:p>
        </p:txBody>
      </p:sp>
      <p:sp>
        <p:nvSpPr>
          <p:cNvPr id="49154" name="Rectangle 3"/>
          <p:cNvSpPr>
            <a:spLocks noGrp="1"/>
          </p:cNvSpPr>
          <p:nvPr>
            <p:ph type="body" idx="1"/>
          </p:nvPr>
        </p:nvSpPr>
        <p:spPr>
          <a:xfrm>
            <a:off x="1978176" y="1773497"/>
            <a:ext cx="7165824" cy="4525962"/>
          </a:xfrm>
        </p:spPr>
        <p:txBody>
          <a:bodyPr>
            <a:normAutofit fontScale="92500" lnSpcReduction="20000"/>
          </a:bodyPr>
          <a:lstStyle/>
          <a:p>
            <a:pPr>
              <a:buClr>
                <a:srgbClr val="57732F"/>
              </a:buClr>
              <a:buSzPct val="200000"/>
              <a:buNone/>
            </a:pPr>
            <a:endParaRPr lang="it-IT" sz="2800" dirty="0" smtClean="0"/>
          </a:p>
          <a:p>
            <a:pPr>
              <a:lnSpc>
                <a:spcPct val="90000"/>
              </a:lnSpc>
              <a:buClr>
                <a:srgbClr val="57732F"/>
              </a:buClr>
              <a:buSzPct val="200000"/>
            </a:pPr>
            <a:r>
              <a:rPr lang="it-IT" dirty="0" smtClean="0"/>
              <a:t>La linea guida ha  oggi , </a:t>
            </a:r>
            <a:r>
              <a:rPr lang="it-IT" b="1" dirty="0" smtClean="0"/>
              <a:t>nel 2019</a:t>
            </a:r>
            <a:r>
              <a:rPr lang="it-IT" dirty="0" smtClean="0"/>
              <a:t>, un campo  applicativo  “</a:t>
            </a:r>
            <a:r>
              <a:rPr lang="it-IT" b="1" dirty="0" smtClean="0"/>
              <a:t>residuale</a:t>
            </a:r>
            <a:r>
              <a:rPr lang="it-IT" dirty="0" smtClean="0"/>
              <a:t>” in quanto  dal 2016 ad oggi sono state pubblicate le  RTV  discendenti dalla RTO  per </a:t>
            </a:r>
            <a:r>
              <a:rPr lang="it-IT" dirty="0" err="1" smtClean="0"/>
              <a:t>attivita’</a:t>
            </a:r>
            <a:r>
              <a:rPr lang="it-IT" dirty="0" smtClean="0"/>
              <a:t> per le quali  essendo vigenti prima  del 16 marzo 2016 solo RTV prescrittive </a:t>
            </a:r>
            <a:r>
              <a:rPr lang="it-IT" dirty="0" err="1" smtClean="0"/>
              <a:t>…quindi</a:t>
            </a:r>
            <a:r>
              <a:rPr lang="it-IT" dirty="0" smtClean="0"/>
              <a:t> non restava che andare in deroga </a:t>
            </a:r>
            <a:r>
              <a:rPr lang="it-IT" dirty="0" err="1" smtClean="0"/>
              <a:t>…e</a:t>
            </a:r>
            <a:r>
              <a:rPr lang="it-IT" dirty="0" smtClean="0"/>
              <a:t> la linea  guida  ci veniva in aiuto.</a:t>
            </a:r>
          </a:p>
          <a:p>
            <a:pPr>
              <a:lnSpc>
                <a:spcPct val="90000"/>
              </a:lnSpc>
              <a:buClr>
                <a:srgbClr val="57732F"/>
              </a:buClr>
              <a:buSzPct val="200000"/>
              <a:buNone/>
            </a:pPr>
            <a:r>
              <a:rPr lang="it-IT" dirty="0" smtClean="0"/>
              <a:t>    Oggi per tali </a:t>
            </a:r>
            <a:r>
              <a:rPr lang="it-IT" dirty="0" err="1" smtClean="0"/>
              <a:t>attivita’</a:t>
            </a:r>
            <a:r>
              <a:rPr lang="it-IT" dirty="0" smtClean="0"/>
              <a:t> le nuove RTV costituiscono, nel loro approccio prestazionale, un efficace strumento per la progettazione  antincendio delle strutture nuove  e l’adeguamento di quelle esistenti e soprattutto un valido strumento per evitare la procedura di deroga.</a:t>
            </a:r>
          </a:p>
          <a:p>
            <a:pPr>
              <a:lnSpc>
                <a:spcPct val="90000"/>
              </a:lnSpc>
              <a:buClr>
                <a:srgbClr val="57732F"/>
              </a:buClr>
              <a:buSzPct val="200000"/>
              <a:buNone/>
            </a:pPr>
            <a:endParaRPr lang="it-IT" dirty="0"/>
          </a:p>
        </p:txBody>
      </p:sp>
      <p:sp>
        <p:nvSpPr>
          <p:cNvPr id="23" name="TextBox 8"/>
          <p:cNvSpPr txBox="1"/>
          <p:nvPr/>
        </p:nvSpPr>
        <p:spPr>
          <a:xfrm>
            <a:off x="0" y="5727522"/>
            <a:ext cx="1662545" cy="1200329"/>
          </a:xfrm>
          <a:prstGeom prst="rect">
            <a:avLst/>
          </a:prstGeom>
          <a:solidFill>
            <a:schemeClr val="bg1">
              <a:lumMod val="95000"/>
            </a:schemeClr>
          </a:solidFill>
        </p:spPr>
        <p:txBody>
          <a:bodyPr wrap="square">
            <a:spAutoFit/>
          </a:bodyPr>
          <a:lstStyle/>
          <a:p>
            <a:pPr>
              <a:defRPr/>
            </a:pPr>
            <a:r>
              <a:rPr lang="it-IT" noProof="1">
                <a:solidFill>
                  <a:srgbClr val="7F7F7F"/>
                </a:solidFill>
                <a:latin typeface="Gill Sans MT Condensed" pitchFamily="34" charset="0"/>
              </a:rPr>
              <a:t>Linea guida </a:t>
            </a:r>
          </a:p>
          <a:p>
            <a:pPr>
              <a:defRPr/>
            </a:pPr>
            <a:r>
              <a:rPr lang="it-IT" noProof="1">
                <a:solidFill>
                  <a:srgbClr val="7F7F7F"/>
                </a:solidFill>
                <a:latin typeface="Gill Sans MT Condensed" pitchFamily="34" charset="0"/>
              </a:rPr>
              <a:t>per la progettazione </a:t>
            </a:r>
            <a:r>
              <a:rPr lang="it-IT" noProof="1" smtClean="0">
                <a:solidFill>
                  <a:srgbClr val="7F7F7F"/>
                </a:solidFill>
                <a:latin typeface="Gill Sans MT Condensed" pitchFamily="34" charset="0"/>
              </a:rPr>
              <a:t>antincendionegli </a:t>
            </a:r>
            <a:endParaRPr lang="it-IT" noProof="1">
              <a:solidFill>
                <a:srgbClr val="7F7F7F"/>
              </a:solidFill>
              <a:latin typeface="Gill Sans MT Condensed" pitchFamily="34" charset="0"/>
            </a:endParaRPr>
          </a:p>
          <a:p>
            <a:pPr>
              <a:defRPr/>
            </a:pPr>
            <a:r>
              <a:rPr lang="it-IT" noProof="1">
                <a:solidFill>
                  <a:srgbClr val="7F7F7F"/>
                </a:solidFill>
                <a:latin typeface="Gill Sans MT Condensed" pitchFamily="34" charset="0"/>
              </a:rPr>
              <a:t>EDIFICI TUTELATI</a:t>
            </a:r>
          </a:p>
        </p:txBody>
      </p:sp>
      <p:pic>
        <p:nvPicPr>
          <p:cNvPr id="9" name="Immagine 8"/>
          <p:cNvPicPr>
            <a:picLocks noChangeAspect="1"/>
          </p:cNvPicPr>
          <p:nvPr/>
        </p:nvPicPr>
        <p:blipFill rotWithShape="1">
          <a:blip r:embed="rId2" cstate="print">
            <a:extLst>
              <a:ext uri="{28A0092B-C50C-407E-A947-70E740481C1C}">
                <a14:useLocalDpi xmlns:a14="http://schemas.microsoft.com/office/drawing/2010/main" xmlns="" val="0"/>
              </a:ext>
            </a:extLst>
          </a:blip>
          <a:srcRect l="3824" t="9090" r="76937" b="18339"/>
          <a:stretch/>
        </p:blipFill>
        <p:spPr>
          <a:xfrm>
            <a:off x="-34742" y="141950"/>
            <a:ext cx="2143374" cy="2721477"/>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14" descr="article-0-2103663A00000578-478_964x635"/>
          <p:cNvPicPr>
            <a:picLocks noChangeAspect="1" noChangeArrowheads="1"/>
          </p:cNvPicPr>
          <p:nvPr/>
        </p:nvPicPr>
        <p:blipFill>
          <a:blip r:embed="rId2" cstate="print"/>
          <a:srcRect/>
          <a:stretch>
            <a:fillRect/>
          </a:stretch>
        </p:blipFill>
        <p:spPr bwMode="auto">
          <a:xfrm>
            <a:off x="395288" y="765175"/>
            <a:ext cx="8137525" cy="5362575"/>
          </a:xfrm>
          <a:prstGeom prst="rect">
            <a:avLst/>
          </a:prstGeom>
          <a:noFill/>
          <a:ln w="9525">
            <a:noFill/>
            <a:miter lim="800000"/>
            <a:headEnd/>
            <a:tailEnd/>
          </a:ln>
        </p:spPr>
      </p:pic>
      <p:sp>
        <p:nvSpPr>
          <p:cNvPr id="8197" name="AutoShape 11"/>
          <p:cNvSpPr>
            <a:spLocks/>
          </p:cNvSpPr>
          <p:nvPr/>
        </p:nvSpPr>
        <p:spPr bwMode="auto">
          <a:xfrm>
            <a:off x="7164388" y="1341438"/>
            <a:ext cx="1728787" cy="1223962"/>
          </a:xfrm>
          <a:prstGeom prst="borderCallout1">
            <a:avLst>
              <a:gd name="adj1" fmla="val 9338"/>
              <a:gd name="adj2" fmla="val -4407"/>
              <a:gd name="adj3" fmla="val 206745"/>
              <a:gd name="adj4" fmla="val -119009"/>
            </a:avLst>
          </a:prstGeom>
          <a:solidFill>
            <a:srgbClr val="808080"/>
          </a:solidFill>
          <a:ln w="34925">
            <a:solidFill>
              <a:schemeClr val="bg1"/>
            </a:solidFill>
            <a:miter lim="800000"/>
            <a:headEnd type="oval" w="med" len="med"/>
            <a:tailEnd type="triangle" w="lg" len="lg"/>
          </a:ln>
        </p:spPr>
        <p:txBody>
          <a:bodyPr/>
          <a:lstStyle/>
          <a:p>
            <a:pPr algn="ctr"/>
            <a:endParaRPr lang="it-IT"/>
          </a:p>
        </p:txBody>
      </p:sp>
      <p:sp>
        <p:nvSpPr>
          <p:cNvPr id="8198" name="Rectangle 12"/>
          <p:cNvSpPr>
            <a:spLocks noChangeArrowheads="1"/>
          </p:cNvSpPr>
          <p:nvPr/>
        </p:nvSpPr>
        <p:spPr bwMode="auto">
          <a:xfrm>
            <a:off x="7164388" y="1412875"/>
            <a:ext cx="1655762" cy="1004888"/>
          </a:xfrm>
          <a:prstGeom prst="rect">
            <a:avLst/>
          </a:prstGeom>
          <a:noFill/>
          <a:ln w="34925" algn="ctr">
            <a:noFill/>
            <a:miter lim="800000"/>
            <a:headEnd/>
            <a:tailEnd/>
          </a:ln>
        </p:spPr>
        <p:txBody>
          <a:bodyPr/>
          <a:lstStyle/>
          <a:p>
            <a:pPr algn="ctr"/>
            <a:r>
              <a:rPr lang="it-IT" sz="1300">
                <a:solidFill>
                  <a:schemeClr val="bg1"/>
                </a:solidFill>
              </a:rPr>
              <a:t>Partecipazione al fuoco di arredi e materiali presenti ed ineliminabili per il vincolo di tutela</a:t>
            </a:r>
          </a:p>
        </p:txBody>
      </p:sp>
      <p:sp>
        <p:nvSpPr>
          <p:cNvPr id="8199" name="AutoShape 16"/>
          <p:cNvSpPr>
            <a:spLocks/>
          </p:cNvSpPr>
          <p:nvPr/>
        </p:nvSpPr>
        <p:spPr bwMode="auto">
          <a:xfrm>
            <a:off x="468313" y="4941888"/>
            <a:ext cx="1965325" cy="1727200"/>
          </a:xfrm>
          <a:prstGeom prst="borderCallout1">
            <a:avLst>
              <a:gd name="adj1" fmla="val 6616"/>
              <a:gd name="adj2" fmla="val 103875"/>
              <a:gd name="adj3" fmla="val -84560"/>
              <a:gd name="adj4" fmla="val 108806"/>
            </a:avLst>
          </a:prstGeom>
          <a:solidFill>
            <a:srgbClr val="808080"/>
          </a:solidFill>
          <a:ln w="34925" algn="ctr">
            <a:solidFill>
              <a:schemeClr val="bg1"/>
            </a:solidFill>
            <a:miter lim="800000"/>
            <a:headEnd type="oval" w="med" len="med"/>
            <a:tailEnd type="triangle" w="lg" len="lg"/>
          </a:ln>
        </p:spPr>
        <p:txBody>
          <a:bodyPr/>
          <a:lstStyle/>
          <a:p>
            <a:pPr algn="ctr"/>
            <a:endParaRPr lang="it-IT"/>
          </a:p>
        </p:txBody>
      </p:sp>
      <p:sp>
        <p:nvSpPr>
          <p:cNvPr id="8200" name="Rectangle 15"/>
          <p:cNvSpPr>
            <a:spLocks noChangeArrowheads="1"/>
          </p:cNvSpPr>
          <p:nvPr/>
        </p:nvSpPr>
        <p:spPr bwMode="auto">
          <a:xfrm>
            <a:off x="539750" y="5013325"/>
            <a:ext cx="1871663" cy="1679575"/>
          </a:xfrm>
          <a:prstGeom prst="rect">
            <a:avLst/>
          </a:prstGeom>
          <a:noFill/>
          <a:ln w="9525">
            <a:noFill/>
            <a:miter lim="800000"/>
            <a:headEnd/>
            <a:tailEnd/>
          </a:ln>
        </p:spPr>
        <p:txBody>
          <a:bodyPr>
            <a:spAutoFit/>
          </a:bodyPr>
          <a:lstStyle/>
          <a:p>
            <a:r>
              <a:rPr lang="it-IT" sz="1300">
                <a:solidFill>
                  <a:srgbClr val="FFFFFF"/>
                </a:solidFill>
              </a:rPr>
              <a:t>Rischio di danneggiamento dei beni vincolati per esposizione al fuoco e a fumi e gas caldi che aggrediscono superfici di pregio storico - artistico</a:t>
            </a:r>
          </a:p>
        </p:txBody>
      </p:sp>
      <p:sp>
        <p:nvSpPr>
          <p:cNvPr id="10" name="TextBox 8"/>
          <p:cNvSpPr txBox="1"/>
          <p:nvPr/>
        </p:nvSpPr>
        <p:spPr>
          <a:xfrm>
            <a:off x="7019925" y="5157788"/>
            <a:ext cx="1922463" cy="1465262"/>
          </a:xfrm>
          <a:prstGeom prst="rect">
            <a:avLst/>
          </a:prstGeom>
          <a:solidFill>
            <a:schemeClr val="bg1">
              <a:lumMod val="95000"/>
            </a:schemeClr>
          </a:solidFill>
        </p:spPr>
        <p:txBody>
          <a:bodyPr>
            <a:spAutoFit/>
          </a:bodyPr>
          <a:lstStyle/>
          <a:p>
            <a:pPr>
              <a:defRPr/>
            </a:pPr>
            <a:r>
              <a:rPr lang="it-IT" noProof="1">
                <a:solidFill>
                  <a:srgbClr val="7F7F7F"/>
                </a:solidFill>
                <a:latin typeface="Gill Sans MT Condensed" pitchFamily="34" charset="0"/>
              </a:rPr>
              <a:t>Linea guida </a:t>
            </a:r>
          </a:p>
          <a:p>
            <a:pPr>
              <a:defRPr/>
            </a:pPr>
            <a:r>
              <a:rPr lang="it-IT" noProof="1">
                <a:solidFill>
                  <a:srgbClr val="7F7F7F"/>
                </a:solidFill>
                <a:latin typeface="Gill Sans MT Condensed" pitchFamily="34" charset="0"/>
              </a:rPr>
              <a:t>per la progettazione antincendio</a:t>
            </a:r>
          </a:p>
          <a:p>
            <a:pPr>
              <a:defRPr/>
            </a:pPr>
            <a:r>
              <a:rPr lang="it-IT" noProof="1">
                <a:solidFill>
                  <a:srgbClr val="7F7F7F"/>
                </a:solidFill>
                <a:latin typeface="Gill Sans MT Condensed" pitchFamily="34" charset="0"/>
              </a:rPr>
              <a:t>negli </a:t>
            </a:r>
          </a:p>
          <a:p>
            <a:pPr>
              <a:defRPr/>
            </a:pPr>
            <a:r>
              <a:rPr lang="it-IT" noProof="1">
                <a:solidFill>
                  <a:srgbClr val="7F7F7F"/>
                </a:solidFill>
                <a:latin typeface="Gill Sans MT Condensed" pitchFamily="34" charset="0"/>
              </a:rPr>
              <a:t>EDIFICI TUTELATI</a:t>
            </a:r>
          </a:p>
        </p:txBody>
      </p:sp>
      <p:sp>
        <p:nvSpPr>
          <p:cNvPr id="8203" name="Rectangle 21"/>
          <p:cNvSpPr>
            <a:spLocks noChangeArrowheads="1"/>
          </p:cNvSpPr>
          <p:nvPr/>
        </p:nvSpPr>
        <p:spPr bwMode="auto">
          <a:xfrm>
            <a:off x="3924300" y="5157788"/>
            <a:ext cx="1871663" cy="1223962"/>
          </a:xfrm>
          <a:prstGeom prst="rect">
            <a:avLst/>
          </a:prstGeom>
          <a:solidFill>
            <a:srgbClr val="808080"/>
          </a:solidFill>
          <a:ln w="34925" algn="ctr">
            <a:solidFill>
              <a:schemeClr val="bg1"/>
            </a:solidFill>
            <a:miter lim="800000"/>
            <a:headEnd type="none" w="lg" len="lg"/>
            <a:tailEnd/>
          </a:ln>
        </p:spPr>
        <p:txBody>
          <a:bodyPr/>
          <a:lstStyle/>
          <a:p>
            <a:pPr algn="ctr"/>
            <a:r>
              <a:rPr lang="it-IT" sz="1300">
                <a:solidFill>
                  <a:schemeClr val="bg1"/>
                </a:solidFill>
              </a:rPr>
              <a:t>Rischio ignizione e  propagazione incendio, e produzione di fumi incontrollato</a:t>
            </a:r>
          </a:p>
        </p:txBody>
      </p:sp>
      <p:sp>
        <p:nvSpPr>
          <p:cNvPr id="15" name="Titolo 1"/>
          <p:cNvSpPr txBox="1">
            <a:spLocks/>
          </p:cNvSpPr>
          <p:nvPr/>
        </p:nvSpPr>
        <p:spPr>
          <a:xfrm flipH="1">
            <a:off x="389516" y="-15653"/>
            <a:ext cx="8754484" cy="800100"/>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4" name="TextBox 8"/>
          <p:cNvSpPr txBox="1"/>
          <p:nvPr/>
        </p:nvSpPr>
        <p:spPr>
          <a:xfrm>
            <a:off x="6625235" y="4323"/>
            <a:ext cx="1540968" cy="769441"/>
          </a:xfrm>
          <a:prstGeom prst="rect">
            <a:avLst/>
          </a:prstGeom>
          <a:noFill/>
        </p:spPr>
        <p:txBody>
          <a:bodyPr wrap="square" rtlCol="0">
            <a:spAutoFit/>
          </a:bodyPr>
          <a:lstStyle/>
          <a:p>
            <a:pPr algn="r" defTabSz="914400">
              <a:buNone/>
            </a:pPr>
            <a:r>
              <a:rPr lang="it-IT" sz="4400" noProof="1" smtClean="0">
                <a:solidFill>
                  <a:schemeClr val="bg2">
                    <a:lumMod val="25000"/>
                  </a:schemeClr>
                </a:solidFill>
                <a:latin typeface="Gill Sans MT Condensed" pitchFamily="34" charset="0"/>
              </a:rPr>
              <a:t>Criticità</a:t>
            </a:r>
            <a:endParaRPr lang="it-IT" sz="4400" noProof="1">
              <a:solidFill>
                <a:schemeClr val="bg2">
                  <a:lumMod val="25000"/>
                </a:schemeClr>
              </a:solidFill>
              <a:latin typeface="Gill Sans MT Condensed" pitchFamily="34" charset="0"/>
            </a:endParaRPr>
          </a:p>
        </p:txBody>
      </p:sp>
      <p:sp>
        <p:nvSpPr>
          <p:cNvPr id="16" name="TextBox 8"/>
          <p:cNvSpPr txBox="1"/>
          <p:nvPr/>
        </p:nvSpPr>
        <p:spPr>
          <a:xfrm>
            <a:off x="1632621" y="57865"/>
            <a:ext cx="5127707" cy="830997"/>
          </a:xfrm>
          <a:prstGeom prst="rect">
            <a:avLst/>
          </a:prstGeom>
          <a:noFill/>
        </p:spPr>
        <p:txBody>
          <a:bodyPr wrap="square" rtlCol="0">
            <a:spAutoFit/>
          </a:bodyPr>
          <a:lstStyle/>
          <a:p>
            <a:pPr defTabSz="914400">
              <a:buNone/>
            </a:pP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Reazione al fuoco</a:t>
            </a:r>
            <a:endParaRPr lang="it-IT" sz="48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7" name="Immagine 16"/>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275470" y="-219906"/>
            <a:ext cx="1354263" cy="1719531"/>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olo 1"/>
          <p:cNvSpPr txBox="1">
            <a:spLocks/>
          </p:cNvSpPr>
          <p:nvPr/>
        </p:nvSpPr>
        <p:spPr>
          <a:xfrm flipH="1">
            <a:off x="379413" y="-38623"/>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9218" name="TextBox 8"/>
          <p:cNvSpPr txBox="1">
            <a:spLocks noChangeArrowheads="1"/>
          </p:cNvSpPr>
          <p:nvPr/>
        </p:nvSpPr>
        <p:spPr bwMode="auto">
          <a:xfrm>
            <a:off x="395288" y="188913"/>
            <a:ext cx="3427412" cy="579437"/>
          </a:xfrm>
          <a:prstGeom prst="rect">
            <a:avLst/>
          </a:prstGeom>
          <a:noFill/>
          <a:ln w="9525">
            <a:noFill/>
            <a:miter lim="800000"/>
            <a:headEnd/>
            <a:tailEnd/>
          </a:ln>
        </p:spPr>
        <p:txBody>
          <a:bodyPr>
            <a:spAutoFit/>
          </a:bodyPr>
          <a:lstStyle/>
          <a:p>
            <a:r>
              <a:rPr lang="it-IT" sz="3200" noProof="1">
                <a:solidFill>
                  <a:schemeClr val="bg1"/>
                </a:solidFill>
                <a:latin typeface="Gill Sans MT Condensed" pitchFamily="34" charset="0"/>
              </a:rPr>
              <a:t>Reazione al fuoco</a:t>
            </a:r>
          </a:p>
        </p:txBody>
      </p:sp>
      <p:sp>
        <p:nvSpPr>
          <p:cNvPr id="9220" name="Rectangle 8"/>
          <p:cNvSpPr>
            <a:spLocks noChangeArrowheads="1"/>
          </p:cNvSpPr>
          <p:nvPr/>
        </p:nvSpPr>
        <p:spPr bwMode="auto">
          <a:xfrm>
            <a:off x="488950" y="1169987"/>
            <a:ext cx="3240087" cy="641350"/>
          </a:xfrm>
          <a:prstGeom prst="rect">
            <a:avLst/>
          </a:prstGeom>
          <a:noFill/>
          <a:ln w="9525">
            <a:noFill/>
            <a:miter lim="800000"/>
            <a:headEnd/>
            <a:tailEnd/>
          </a:ln>
        </p:spPr>
        <p:txBody>
          <a:bodyPr>
            <a:spAutoFit/>
          </a:bodyPr>
          <a:lstStyle/>
          <a:p>
            <a:r>
              <a:rPr lang="it-IT" dirty="0"/>
              <a:t>coefficiente vie di esodo </a:t>
            </a:r>
          </a:p>
          <a:p>
            <a:r>
              <a:rPr lang="en-US" b="1" dirty="0"/>
              <a:t>α</a:t>
            </a:r>
            <a:r>
              <a:rPr lang="it-IT" b="1" dirty="0"/>
              <a:t> = S</a:t>
            </a:r>
            <a:r>
              <a:rPr lang="it-IT" b="1" baseline="-25000" dirty="0"/>
              <a:t>b</a:t>
            </a:r>
            <a:r>
              <a:rPr lang="it-IT" b="1" dirty="0"/>
              <a:t>/</a:t>
            </a:r>
            <a:r>
              <a:rPr lang="it-IT" b="1" dirty="0" err="1"/>
              <a:t>S</a:t>
            </a:r>
            <a:r>
              <a:rPr lang="it-IT" b="1" baseline="-25000" dirty="0" err="1"/>
              <a:t>ve</a:t>
            </a:r>
            <a:r>
              <a:rPr lang="en-US" dirty="0"/>
              <a:t> </a:t>
            </a:r>
          </a:p>
        </p:txBody>
      </p:sp>
      <p:sp>
        <p:nvSpPr>
          <p:cNvPr id="9221" name="Rectangle 9"/>
          <p:cNvSpPr>
            <a:spLocks noChangeArrowheads="1"/>
          </p:cNvSpPr>
          <p:nvPr/>
        </p:nvSpPr>
        <p:spPr bwMode="auto">
          <a:xfrm>
            <a:off x="486208" y="2243137"/>
            <a:ext cx="4572000" cy="641350"/>
          </a:xfrm>
          <a:prstGeom prst="rect">
            <a:avLst/>
          </a:prstGeom>
          <a:noFill/>
          <a:ln w="9525">
            <a:noFill/>
            <a:miter lim="800000"/>
            <a:headEnd/>
            <a:tailEnd/>
          </a:ln>
        </p:spPr>
        <p:txBody>
          <a:bodyPr>
            <a:spAutoFit/>
          </a:bodyPr>
          <a:lstStyle/>
          <a:p>
            <a:r>
              <a:rPr lang="it-IT" dirty="0"/>
              <a:t>coefficiente altri ambienti </a:t>
            </a:r>
            <a:endParaRPr lang="en-US" b="1" dirty="0"/>
          </a:p>
          <a:p>
            <a:r>
              <a:rPr lang="en-US" b="1" dirty="0"/>
              <a:t>β</a:t>
            </a:r>
            <a:r>
              <a:rPr lang="it-IT" b="1" dirty="0"/>
              <a:t> =</a:t>
            </a:r>
            <a:r>
              <a:rPr lang="it-IT" dirty="0"/>
              <a:t> </a:t>
            </a:r>
            <a:r>
              <a:rPr lang="it-IT" b="1" dirty="0"/>
              <a:t>S</a:t>
            </a:r>
            <a:r>
              <a:rPr lang="it-IT" b="1" baseline="-25000" dirty="0"/>
              <a:t>b</a:t>
            </a:r>
            <a:r>
              <a:rPr lang="it-IT" b="1" dirty="0"/>
              <a:t>/S</a:t>
            </a:r>
            <a:r>
              <a:rPr lang="it-IT" b="1" baseline="-25000" dirty="0"/>
              <a:t>a</a:t>
            </a:r>
          </a:p>
        </p:txBody>
      </p:sp>
      <p:sp>
        <p:nvSpPr>
          <p:cNvPr id="9222" name="Rectangle 10" descr="Diagonali chiare verso l'alto"/>
          <p:cNvSpPr>
            <a:spLocks noChangeArrowheads="1"/>
          </p:cNvSpPr>
          <p:nvPr/>
        </p:nvSpPr>
        <p:spPr bwMode="auto">
          <a:xfrm>
            <a:off x="4500563" y="981075"/>
            <a:ext cx="4175125" cy="2087563"/>
          </a:xfrm>
          <a:prstGeom prst="rect">
            <a:avLst/>
          </a:prstGeom>
          <a:pattFill prst="ltUpDiag">
            <a:fgClr>
              <a:srgbClr val="808000"/>
            </a:fgClr>
            <a:bgClr>
              <a:schemeClr val="bg1"/>
            </a:bgClr>
          </a:pattFill>
          <a:ln w="9525">
            <a:solidFill>
              <a:schemeClr val="tx1"/>
            </a:solidFill>
            <a:miter lim="800000"/>
            <a:headEnd/>
            <a:tailEnd/>
          </a:ln>
        </p:spPr>
        <p:txBody>
          <a:bodyPr wrap="none" anchor="ctr"/>
          <a:lstStyle/>
          <a:p>
            <a:endParaRPr lang="it-IT"/>
          </a:p>
        </p:txBody>
      </p:sp>
      <p:sp>
        <p:nvSpPr>
          <p:cNvPr id="9223" name="TextBox 8"/>
          <p:cNvSpPr txBox="1">
            <a:spLocks noChangeArrowheads="1"/>
          </p:cNvSpPr>
          <p:nvPr/>
        </p:nvSpPr>
        <p:spPr bwMode="auto">
          <a:xfrm>
            <a:off x="5762625" y="53974"/>
            <a:ext cx="2913063" cy="701675"/>
          </a:xfrm>
          <a:prstGeom prst="rect">
            <a:avLst/>
          </a:prstGeom>
          <a:noFill/>
          <a:ln w="9525">
            <a:noFill/>
            <a:miter lim="800000"/>
            <a:headEnd/>
            <a:tailEnd/>
          </a:ln>
        </p:spPr>
        <p:txBody>
          <a:bodyPr>
            <a:spAutoFit/>
          </a:bodyPr>
          <a:lstStyle/>
          <a:p>
            <a:pPr algn="r"/>
            <a:r>
              <a:rPr lang="it-IT" sz="4000" b="1" dirty="0">
                <a:solidFill>
                  <a:schemeClr val="bg2">
                    <a:lumMod val="25000"/>
                  </a:schemeClr>
                </a:solidFill>
                <a:latin typeface="Gill Sans MT Condensed" pitchFamily="34" charset="0"/>
              </a:rPr>
              <a:t>Misure aggiuntive</a:t>
            </a:r>
            <a:endParaRPr lang="it-IT" sz="4000" b="1" noProof="1">
              <a:solidFill>
                <a:schemeClr val="bg2">
                  <a:lumMod val="25000"/>
                </a:schemeClr>
              </a:solidFill>
              <a:latin typeface="Gill Sans MT Condensed" pitchFamily="34" charset="0"/>
            </a:endParaRPr>
          </a:p>
        </p:txBody>
      </p:sp>
      <p:sp>
        <p:nvSpPr>
          <p:cNvPr id="9224" name="Rectangle 16"/>
          <p:cNvSpPr>
            <a:spLocks noChangeArrowheads="1"/>
          </p:cNvSpPr>
          <p:nvPr/>
        </p:nvSpPr>
        <p:spPr bwMode="auto">
          <a:xfrm>
            <a:off x="2916238" y="1052513"/>
            <a:ext cx="647700" cy="366712"/>
          </a:xfrm>
          <a:prstGeom prst="rect">
            <a:avLst/>
          </a:prstGeom>
          <a:noFill/>
          <a:ln w="9525">
            <a:noFill/>
            <a:miter lim="800000"/>
            <a:headEnd/>
            <a:tailEnd/>
          </a:ln>
        </p:spPr>
        <p:txBody>
          <a:bodyPr>
            <a:spAutoFit/>
          </a:bodyPr>
          <a:lstStyle/>
          <a:p>
            <a:r>
              <a:rPr lang="it-IT" b="1"/>
              <a:t>S</a:t>
            </a:r>
            <a:r>
              <a:rPr lang="it-IT" b="1" baseline="-25000"/>
              <a:t>b</a:t>
            </a:r>
            <a:endParaRPr lang="en-US" baseline="-25000"/>
          </a:p>
        </p:txBody>
      </p:sp>
      <p:pic>
        <p:nvPicPr>
          <p:cNvPr id="9225" name="Picture 11" descr="bayeux"/>
          <p:cNvPicPr>
            <a:picLocks noChangeAspect="1" noChangeArrowheads="1"/>
          </p:cNvPicPr>
          <p:nvPr/>
        </p:nvPicPr>
        <p:blipFill>
          <a:blip r:embed="rId2" cstate="print"/>
          <a:srcRect/>
          <a:stretch>
            <a:fillRect/>
          </a:stretch>
        </p:blipFill>
        <p:spPr bwMode="auto">
          <a:xfrm>
            <a:off x="4643438" y="1196975"/>
            <a:ext cx="3943350" cy="1295400"/>
          </a:xfrm>
          <a:prstGeom prst="rect">
            <a:avLst/>
          </a:prstGeom>
          <a:noFill/>
          <a:ln w="9525">
            <a:noFill/>
            <a:miter lim="800000"/>
            <a:headEnd/>
            <a:tailEnd/>
          </a:ln>
        </p:spPr>
      </p:pic>
      <p:sp>
        <p:nvSpPr>
          <p:cNvPr id="9226" name="AutoShape 13"/>
          <p:cNvSpPr>
            <a:spLocks/>
          </p:cNvSpPr>
          <p:nvPr/>
        </p:nvSpPr>
        <p:spPr bwMode="auto">
          <a:xfrm>
            <a:off x="4643438" y="1196975"/>
            <a:ext cx="3943350" cy="1295400"/>
          </a:xfrm>
          <a:prstGeom prst="borderCallout1">
            <a:avLst>
              <a:gd name="adj1" fmla="val 8824"/>
              <a:gd name="adj2" fmla="val -1931"/>
              <a:gd name="adj3" fmla="val 3676"/>
              <a:gd name="adj4" fmla="val -34139"/>
            </a:avLst>
          </a:prstGeom>
          <a:noFill/>
          <a:ln w="12700">
            <a:solidFill>
              <a:srgbClr val="00B050"/>
            </a:solidFill>
            <a:miter lim="800000"/>
            <a:headEnd type="oval" w="med" len="med"/>
            <a:tailEnd type="triangle" w="lg" len="lg"/>
          </a:ln>
        </p:spPr>
        <p:txBody>
          <a:bodyPr/>
          <a:lstStyle/>
          <a:p>
            <a:pPr algn="ctr"/>
            <a:endParaRPr lang="it-IT"/>
          </a:p>
        </p:txBody>
      </p:sp>
      <p:sp>
        <p:nvSpPr>
          <p:cNvPr id="9227" name="AutoShape 20"/>
          <p:cNvSpPr>
            <a:spLocks/>
          </p:cNvSpPr>
          <p:nvPr/>
        </p:nvSpPr>
        <p:spPr bwMode="auto">
          <a:xfrm>
            <a:off x="4500563" y="769937"/>
            <a:ext cx="4321175" cy="2305050"/>
          </a:xfrm>
          <a:prstGeom prst="borderCallout1">
            <a:avLst>
              <a:gd name="adj1" fmla="val 4958"/>
              <a:gd name="adj2" fmla="val -1764"/>
              <a:gd name="adj3" fmla="val 55236"/>
              <a:gd name="adj4" fmla="val -25019"/>
            </a:avLst>
          </a:prstGeom>
          <a:noFill/>
          <a:ln w="19050">
            <a:solidFill>
              <a:srgbClr val="808000"/>
            </a:solidFill>
            <a:miter lim="800000"/>
            <a:headEnd type="oval" w="med" len="med"/>
            <a:tailEnd type="triangle" w="lg" len="lg"/>
          </a:ln>
        </p:spPr>
        <p:txBody>
          <a:bodyPr/>
          <a:lstStyle/>
          <a:p>
            <a:pPr algn="ctr"/>
            <a:endParaRPr lang="it-IT"/>
          </a:p>
        </p:txBody>
      </p:sp>
      <p:sp>
        <p:nvSpPr>
          <p:cNvPr id="9228" name="Rectangle 21"/>
          <p:cNvSpPr>
            <a:spLocks noChangeArrowheads="1"/>
          </p:cNvSpPr>
          <p:nvPr/>
        </p:nvSpPr>
        <p:spPr bwMode="auto">
          <a:xfrm>
            <a:off x="3167857" y="2026443"/>
            <a:ext cx="792162" cy="641350"/>
          </a:xfrm>
          <a:prstGeom prst="rect">
            <a:avLst/>
          </a:prstGeom>
          <a:noFill/>
          <a:ln w="9525">
            <a:noFill/>
            <a:miter lim="800000"/>
            <a:headEnd/>
            <a:tailEnd/>
          </a:ln>
        </p:spPr>
        <p:txBody>
          <a:bodyPr>
            <a:spAutoFit/>
          </a:bodyPr>
          <a:lstStyle/>
          <a:p>
            <a:r>
              <a:rPr lang="it-IT" b="1" dirty="0"/>
              <a:t>S</a:t>
            </a:r>
            <a:r>
              <a:rPr lang="it-IT" b="1" baseline="-25000" dirty="0"/>
              <a:t>a </a:t>
            </a:r>
            <a:r>
              <a:rPr lang="it-IT" b="1" dirty="0"/>
              <a:t> </a:t>
            </a:r>
            <a:r>
              <a:rPr lang="it-IT" b="1" dirty="0" err="1"/>
              <a:t>S</a:t>
            </a:r>
            <a:r>
              <a:rPr lang="it-IT" b="1" baseline="-25000" dirty="0" err="1"/>
              <a:t>ve</a:t>
            </a:r>
            <a:r>
              <a:rPr lang="it-IT" b="1" dirty="0"/>
              <a:t> </a:t>
            </a:r>
            <a:r>
              <a:rPr lang="it-IT" dirty="0"/>
              <a:t> </a:t>
            </a:r>
            <a:endParaRPr lang="en-US" dirty="0"/>
          </a:p>
        </p:txBody>
      </p:sp>
      <p:pic>
        <p:nvPicPr>
          <p:cNvPr id="9229" name="Picture 27" descr="gioconda110"/>
          <p:cNvPicPr>
            <a:picLocks noChangeAspect="1" noChangeArrowheads="1"/>
          </p:cNvPicPr>
          <p:nvPr/>
        </p:nvPicPr>
        <p:blipFill>
          <a:blip r:embed="rId3" cstate="print"/>
          <a:srcRect/>
          <a:stretch>
            <a:fillRect/>
          </a:stretch>
        </p:blipFill>
        <p:spPr bwMode="auto">
          <a:xfrm>
            <a:off x="5940425" y="3573463"/>
            <a:ext cx="914400" cy="1366837"/>
          </a:xfrm>
          <a:prstGeom prst="rect">
            <a:avLst/>
          </a:prstGeom>
          <a:noFill/>
          <a:ln w="9525">
            <a:noFill/>
            <a:miter lim="800000"/>
            <a:headEnd/>
            <a:tailEnd/>
          </a:ln>
        </p:spPr>
      </p:pic>
      <p:pic>
        <p:nvPicPr>
          <p:cNvPr id="9230" name="Picture 42" descr="Risultati immagini per men running away from fire clipart"/>
          <p:cNvPicPr>
            <a:picLocks noChangeAspect="1" noChangeArrowheads="1"/>
          </p:cNvPicPr>
          <p:nvPr/>
        </p:nvPicPr>
        <p:blipFill>
          <a:blip r:embed="rId4" cstate="print"/>
          <a:srcRect b="10426"/>
          <a:stretch>
            <a:fillRect/>
          </a:stretch>
        </p:blipFill>
        <p:spPr bwMode="auto">
          <a:xfrm>
            <a:off x="1187450" y="3284538"/>
            <a:ext cx="1512888" cy="1196975"/>
          </a:xfrm>
          <a:prstGeom prst="rect">
            <a:avLst/>
          </a:prstGeom>
          <a:noFill/>
          <a:ln w="9525">
            <a:noFill/>
            <a:miter lim="800000"/>
            <a:headEnd/>
            <a:tailEnd/>
          </a:ln>
        </p:spPr>
      </p:pic>
      <p:pic>
        <p:nvPicPr>
          <p:cNvPr id="9231" name="Picture 44" descr="ANd9GcQturE6iA2te-g9hhwG9rElhuQzD8Wj0zE2VW2CsZJylGeheMtEWQ">
            <a:hlinkClick r:id="rId5"/>
          </p:cNvPr>
          <p:cNvPicPr>
            <a:picLocks noChangeAspect="1" noChangeArrowheads="1"/>
          </p:cNvPicPr>
          <p:nvPr/>
        </p:nvPicPr>
        <p:blipFill>
          <a:blip r:embed="rId6" cstate="print"/>
          <a:srcRect/>
          <a:stretch>
            <a:fillRect/>
          </a:stretch>
        </p:blipFill>
        <p:spPr bwMode="auto">
          <a:xfrm>
            <a:off x="1403350" y="4652963"/>
            <a:ext cx="1081088" cy="823912"/>
          </a:xfrm>
          <a:prstGeom prst="rect">
            <a:avLst/>
          </a:prstGeom>
          <a:noFill/>
          <a:ln w="9525">
            <a:noFill/>
            <a:miter lim="800000"/>
            <a:headEnd/>
            <a:tailEnd/>
          </a:ln>
        </p:spPr>
      </p:pic>
      <p:sp>
        <p:nvSpPr>
          <p:cNvPr id="9232" name="Text Box 12"/>
          <p:cNvSpPr txBox="1">
            <a:spLocks noChangeArrowheads="1"/>
          </p:cNvSpPr>
          <p:nvPr/>
        </p:nvSpPr>
        <p:spPr bwMode="auto">
          <a:xfrm>
            <a:off x="611188" y="4581525"/>
            <a:ext cx="4968875" cy="1844675"/>
          </a:xfrm>
          <a:prstGeom prst="rect">
            <a:avLst/>
          </a:prstGeom>
          <a:noFill/>
          <a:ln w="9525">
            <a:solidFill>
              <a:schemeClr val="accent6">
                <a:lumMod val="75000"/>
              </a:schemeClr>
            </a:solidFill>
            <a:miter lim="800000"/>
            <a:headEnd/>
            <a:tailEnd/>
          </a:ln>
        </p:spPr>
        <p:txBody>
          <a:bodyPr wrap="square">
            <a:spAutoFit/>
          </a:bodyPr>
          <a:lstStyle/>
          <a:p>
            <a:pPr marL="449263" indent="-449263">
              <a:spcAft>
                <a:spcPts val="600"/>
              </a:spcAft>
              <a:buSzPct val="90000"/>
              <a:buFont typeface="Arial" charset="0"/>
              <a:buBlip>
                <a:blip r:embed="rId7"/>
              </a:buBlip>
            </a:pPr>
            <a:r>
              <a:rPr lang="it-IT" altLang="it-IT" sz="2500" dirty="0">
                <a:latin typeface="Calibri" pitchFamily="34" charset="0"/>
              </a:rPr>
              <a:t>                     impianto rivelazione</a:t>
            </a:r>
          </a:p>
          <a:p>
            <a:pPr marL="449263" indent="-449263">
              <a:spcAft>
                <a:spcPts val="600"/>
              </a:spcAft>
              <a:buSzPct val="90000"/>
              <a:buFont typeface="Arial" charset="0"/>
              <a:buBlip>
                <a:blip r:embed="rId7"/>
              </a:buBlip>
            </a:pPr>
            <a:endParaRPr lang="it-IT" altLang="it-IT" sz="2500" dirty="0">
              <a:latin typeface="Calibri" pitchFamily="34" charset="0"/>
            </a:endParaRPr>
          </a:p>
          <a:p>
            <a:pPr marL="449263" indent="-449263">
              <a:spcAft>
                <a:spcPts val="600"/>
              </a:spcAft>
              <a:buSzPct val="90000"/>
              <a:buFont typeface="Arial" charset="0"/>
              <a:buBlip>
                <a:blip r:embed="rId7"/>
              </a:buBlip>
            </a:pPr>
            <a:r>
              <a:rPr lang="it-IT" altLang="it-IT" sz="2500" dirty="0">
                <a:latin typeface="Calibri" pitchFamily="34" charset="0"/>
              </a:rPr>
              <a:t>Cambio destinazione d’uso locali</a:t>
            </a:r>
          </a:p>
          <a:p>
            <a:pPr marL="449263" indent="-449263">
              <a:spcAft>
                <a:spcPts val="600"/>
              </a:spcAft>
              <a:buSzPct val="90000"/>
              <a:buFont typeface="Arial" charset="0"/>
              <a:buBlip>
                <a:blip r:embed="rId7"/>
              </a:buBlip>
            </a:pPr>
            <a:r>
              <a:rPr lang="it-IT" altLang="it-IT" sz="2500" dirty="0">
                <a:latin typeface="Calibri" pitchFamily="34" charset="0"/>
              </a:rPr>
              <a:t>Squadra di supporto</a:t>
            </a:r>
          </a:p>
        </p:txBody>
      </p:sp>
      <p:sp>
        <p:nvSpPr>
          <p:cNvPr id="9233" name="AutoShape 49"/>
          <p:cNvSpPr>
            <a:spLocks noChangeArrowheads="1"/>
          </p:cNvSpPr>
          <p:nvPr/>
        </p:nvSpPr>
        <p:spPr bwMode="auto">
          <a:xfrm>
            <a:off x="3203575" y="3644900"/>
            <a:ext cx="2376488" cy="865188"/>
          </a:xfrm>
          <a:prstGeom prst="leftRightArrowCallout">
            <a:avLst>
              <a:gd name="adj1" fmla="val 25000"/>
              <a:gd name="adj2" fmla="val 25000"/>
              <a:gd name="adj3" fmla="val 34335"/>
              <a:gd name="adj4" fmla="val 50000"/>
            </a:avLst>
          </a:prstGeom>
          <a:solidFill>
            <a:srgbClr val="969696"/>
          </a:solidFill>
          <a:ln w="25400" algn="ctr">
            <a:solidFill>
              <a:schemeClr val="accent6">
                <a:lumMod val="75000"/>
              </a:schemeClr>
            </a:solidFill>
            <a:miter lim="800000"/>
            <a:headEnd type="none" w="lg" len="lg"/>
            <a:tailEnd/>
          </a:ln>
        </p:spPr>
        <p:txBody>
          <a:bodyPr wrap="none" anchor="ctr"/>
          <a:lstStyle/>
          <a:p>
            <a:endParaRPr lang="it-IT"/>
          </a:p>
        </p:txBody>
      </p:sp>
      <p:sp>
        <p:nvSpPr>
          <p:cNvPr id="9234" name="Rectangle 8"/>
          <p:cNvSpPr>
            <a:spLocks noChangeArrowheads="1"/>
          </p:cNvSpPr>
          <p:nvPr/>
        </p:nvSpPr>
        <p:spPr bwMode="auto">
          <a:xfrm>
            <a:off x="3995738" y="3860800"/>
            <a:ext cx="865187" cy="366713"/>
          </a:xfrm>
          <a:prstGeom prst="rect">
            <a:avLst/>
          </a:prstGeom>
          <a:noFill/>
          <a:ln w="9525">
            <a:noFill/>
            <a:miter lim="800000"/>
            <a:headEnd/>
            <a:tailEnd/>
          </a:ln>
        </p:spPr>
        <p:txBody>
          <a:bodyPr>
            <a:spAutoFit/>
          </a:bodyPr>
          <a:lstStyle/>
          <a:p>
            <a:r>
              <a:rPr lang="en-US" b="1"/>
              <a:t>α e β</a:t>
            </a:r>
          </a:p>
        </p:txBody>
      </p:sp>
      <p:sp>
        <p:nvSpPr>
          <p:cNvPr id="9235" name="Text Box 12"/>
          <p:cNvSpPr txBox="1">
            <a:spLocks noChangeArrowheads="1"/>
          </p:cNvSpPr>
          <p:nvPr/>
        </p:nvSpPr>
        <p:spPr bwMode="auto">
          <a:xfrm>
            <a:off x="5508625" y="4797425"/>
            <a:ext cx="4103688" cy="1311275"/>
          </a:xfrm>
          <a:prstGeom prst="rect">
            <a:avLst/>
          </a:prstGeom>
          <a:noFill/>
          <a:ln w="9525">
            <a:noFill/>
            <a:miter lim="800000"/>
            <a:headEnd/>
            <a:tailEnd/>
          </a:ln>
        </p:spPr>
        <p:txBody>
          <a:bodyPr>
            <a:spAutoFit/>
          </a:bodyPr>
          <a:lstStyle/>
          <a:p>
            <a:pPr marL="449263" indent="-449263">
              <a:spcAft>
                <a:spcPts val="600"/>
              </a:spcAft>
              <a:buSzPct val="90000"/>
              <a:buFont typeface="Arial" charset="0"/>
              <a:buNone/>
            </a:pPr>
            <a:endParaRPr lang="it-IT" altLang="it-IT" sz="2500" dirty="0">
              <a:latin typeface="Calibri" pitchFamily="34" charset="0"/>
            </a:endParaRPr>
          </a:p>
          <a:p>
            <a:pPr marL="449263" indent="-449263">
              <a:spcAft>
                <a:spcPts val="600"/>
              </a:spcAft>
              <a:buSzPct val="90000"/>
              <a:buFont typeface="Arial" charset="0"/>
              <a:buChar char="•"/>
            </a:pPr>
            <a:r>
              <a:rPr lang="it-IT" altLang="it-IT" sz="2500" dirty="0">
                <a:latin typeface="Calibri" pitchFamily="34" charset="0"/>
              </a:rPr>
              <a:t>Piano limitazione dei danni</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olo 1"/>
          <p:cNvSpPr txBox="1">
            <a:spLocks/>
          </p:cNvSpPr>
          <p:nvPr/>
        </p:nvSpPr>
        <p:spPr>
          <a:xfrm flipH="1">
            <a:off x="389515" y="-1"/>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pic>
        <p:nvPicPr>
          <p:cNvPr id="41985" name="Picture 4" descr="DSC01253"/>
          <p:cNvPicPr>
            <a:picLocks noChangeAspect="1" noChangeArrowheads="1"/>
          </p:cNvPicPr>
          <p:nvPr/>
        </p:nvPicPr>
        <p:blipFill>
          <a:blip r:embed="rId2" cstate="print"/>
          <a:srcRect l="25208" t="21861" r="28271"/>
          <a:stretch>
            <a:fillRect/>
          </a:stretch>
        </p:blipFill>
        <p:spPr bwMode="auto">
          <a:xfrm>
            <a:off x="425698" y="1123156"/>
            <a:ext cx="2400300" cy="3025775"/>
          </a:xfrm>
          <a:prstGeom prst="rect">
            <a:avLst/>
          </a:prstGeom>
          <a:noFill/>
          <a:ln w="9525">
            <a:noFill/>
            <a:miter lim="800000"/>
            <a:headEnd/>
            <a:tailEnd/>
          </a:ln>
        </p:spPr>
      </p:pic>
      <p:sp>
        <p:nvSpPr>
          <p:cNvPr id="41986" name="Rectangle 6"/>
          <p:cNvSpPr>
            <a:spLocks noChangeArrowheads="1"/>
          </p:cNvSpPr>
          <p:nvPr/>
        </p:nvSpPr>
        <p:spPr bwMode="auto">
          <a:xfrm>
            <a:off x="3492500" y="1484313"/>
            <a:ext cx="4464050" cy="1647825"/>
          </a:xfrm>
          <a:prstGeom prst="rect">
            <a:avLst/>
          </a:prstGeom>
          <a:noFill/>
          <a:ln w="9525">
            <a:noFill/>
            <a:miter lim="800000"/>
            <a:headEnd/>
            <a:tailEnd/>
          </a:ln>
        </p:spPr>
        <p:txBody>
          <a:bodyPr anchor="ctr">
            <a:spAutoFit/>
          </a:bodyPr>
          <a:lstStyle/>
          <a:p>
            <a:r>
              <a:rPr lang="en-US" dirty="0"/>
              <a:t>S</a:t>
            </a:r>
            <a:r>
              <a:rPr lang="en-US" baseline="-25000" dirty="0"/>
              <a:t>b</a:t>
            </a:r>
            <a:r>
              <a:rPr lang="en-US" dirty="0"/>
              <a:t> = 5 X 0.12 m</a:t>
            </a:r>
            <a:r>
              <a:rPr lang="en-US" baseline="30000" dirty="0"/>
              <a:t>2</a:t>
            </a:r>
            <a:r>
              <a:rPr lang="en-US" dirty="0"/>
              <a:t> x ( 180 </a:t>
            </a:r>
            <a:r>
              <a:rPr lang="en-US" dirty="0" err="1"/>
              <a:t>sedie</a:t>
            </a:r>
            <a:r>
              <a:rPr lang="en-US" dirty="0"/>
              <a:t>) =  108 m</a:t>
            </a:r>
            <a:r>
              <a:rPr lang="en-US" baseline="30000" dirty="0"/>
              <a:t>2</a:t>
            </a:r>
          </a:p>
          <a:p>
            <a:endParaRPr lang="en-US" baseline="30000" dirty="0"/>
          </a:p>
          <a:p>
            <a:r>
              <a:rPr lang="en-US" dirty="0" err="1"/>
              <a:t>S</a:t>
            </a:r>
            <a:r>
              <a:rPr lang="en-US" baseline="-25000" dirty="0" err="1"/>
              <a:t>ve</a:t>
            </a:r>
            <a:r>
              <a:rPr lang="en-US" baseline="-25000" dirty="0"/>
              <a:t> </a:t>
            </a:r>
            <a:r>
              <a:rPr lang="en-US" dirty="0"/>
              <a:t>= 850 m</a:t>
            </a:r>
            <a:r>
              <a:rPr lang="en-US" baseline="30000" dirty="0"/>
              <a:t>2 </a:t>
            </a:r>
            <a:r>
              <a:rPr lang="it-IT" b="1" dirty="0"/>
              <a:t>; </a:t>
            </a:r>
            <a:endParaRPr lang="en-US" dirty="0"/>
          </a:p>
          <a:p>
            <a:endParaRPr lang="en-US" dirty="0"/>
          </a:p>
          <a:p>
            <a:r>
              <a:rPr lang="en-US" b="1" dirty="0"/>
              <a:t>α</a:t>
            </a:r>
            <a:r>
              <a:rPr lang="it-IT" b="1" dirty="0"/>
              <a:t> =</a:t>
            </a:r>
            <a:r>
              <a:rPr lang="it-IT" dirty="0"/>
              <a:t> 0.13      </a:t>
            </a:r>
            <a:r>
              <a:rPr lang="en-US" b="1" dirty="0"/>
              <a:t>β</a:t>
            </a:r>
            <a:r>
              <a:rPr lang="it-IT" b="1" dirty="0"/>
              <a:t> =</a:t>
            </a:r>
            <a:r>
              <a:rPr lang="it-IT" dirty="0"/>
              <a:t> 0</a:t>
            </a:r>
            <a:endParaRPr lang="en-US" baseline="-25000" dirty="0"/>
          </a:p>
          <a:p>
            <a:endParaRPr lang="en-US" dirty="0"/>
          </a:p>
        </p:txBody>
      </p:sp>
      <p:sp>
        <p:nvSpPr>
          <p:cNvPr id="41987" name="Rectangle 7"/>
          <p:cNvSpPr>
            <a:spLocks noChangeArrowheads="1"/>
          </p:cNvSpPr>
          <p:nvPr/>
        </p:nvSpPr>
        <p:spPr bwMode="auto">
          <a:xfrm>
            <a:off x="3442655" y="1212617"/>
            <a:ext cx="4824413" cy="274638"/>
          </a:xfrm>
          <a:prstGeom prst="rect">
            <a:avLst/>
          </a:prstGeom>
          <a:noFill/>
          <a:ln w="9525">
            <a:noFill/>
            <a:miter lim="800000"/>
            <a:headEnd/>
            <a:tailEnd/>
          </a:ln>
        </p:spPr>
        <p:txBody>
          <a:bodyPr>
            <a:spAutoFit/>
          </a:bodyPr>
          <a:lstStyle/>
          <a:p>
            <a:r>
              <a:rPr lang="it-IT" sz="1200" b="1" dirty="0"/>
              <a:t>poltrone ed i mobili imbottiti devono essere di classe 1 IM</a:t>
            </a:r>
            <a:r>
              <a:rPr lang="it-IT" sz="1200" dirty="0"/>
              <a:t> </a:t>
            </a:r>
          </a:p>
        </p:txBody>
      </p:sp>
      <p:sp>
        <p:nvSpPr>
          <p:cNvPr id="41988" name="Rectangle 8"/>
          <p:cNvSpPr>
            <a:spLocks noChangeArrowheads="1"/>
          </p:cNvSpPr>
          <p:nvPr/>
        </p:nvSpPr>
        <p:spPr bwMode="auto">
          <a:xfrm>
            <a:off x="3442655" y="852451"/>
            <a:ext cx="5327650" cy="366712"/>
          </a:xfrm>
          <a:prstGeom prst="rect">
            <a:avLst/>
          </a:prstGeom>
          <a:noFill/>
          <a:ln w="9525">
            <a:noFill/>
            <a:miter lim="800000"/>
            <a:headEnd/>
            <a:tailEnd/>
          </a:ln>
        </p:spPr>
        <p:txBody>
          <a:bodyPr>
            <a:spAutoFit/>
          </a:bodyPr>
          <a:lstStyle/>
          <a:p>
            <a:r>
              <a:rPr lang="it-IT" dirty="0"/>
              <a:t> </a:t>
            </a:r>
            <a:r>
              <a:rPr lang="it-IT" b="1" dirty="0"/>
              <a:t>Decreto Ministeriale 19 agosto 1996</a:t>
            </a:r>
            <a:r>
              <a:rPr lang="it-IT" b="1" u="sng" dirty="0"/>
              <a:t> </a:t>
            </a:r>
            <a:endParaRPr lang="it-IT" dirty="0"/>
          </a:p>
        </p:txBody>
      </p:sp>
      <p:pic>
        <p:nvPicPr>
          <p:cNvPr id="41989" name="Picture 108"/>
          <p:cNvPicPr>
            <a:picLocks noChangeAspect="1" noChangeArrowheads="1"/>
          </p:cNvPicPr>
          <p:nvPr/>
        </p:nvPicPr>
        <p:blipFill>
          <a:blip r:embed="rId3" cstate="print"/>
          <a:srcRect/>
          <a:stretch>
            <a:fillRect/>
          </a:stretch>
        </p:blipFill>
        <p:spPr bwMode="auto">
          <a:xfrm>
            <a:off x="3959225" y="3141663"/>
            <a:ext cx="5184775" cy="2125662"/>
          </a:xfrm>
          <a:prstGeom prst="rect">
            <a:avLst/>
          </a:prstGeom>
          <a:noFill/>
          <a:ln w="9525">
            <a:noFill/>
            <a:miter lim="800000"/>
            <a:headEnd/>
            <a:tailEnd/>
          </a:ln>
        </p:spPr>
      </p:pic>
      <p:pic>
        <p:nvPicPr>
          <p:cNvPr id="41990" name="Picture 109"/>
          <p:cNvPicPr>
            <a:picLocks noChangeAspect="1" noChangeArrowheads="1"/>
          </p:cNvPicPr>
          <p:nvPr/>
        </p:nvPicPr>
        <p:blipFill>
          <a:blip r:embed="rId4" cstate="print"/>
          <a:srcRect/>
          <a:stretch>
            <a:fillRect/>
          </a:stretch>
        </p:blipFill>
        <p:spPr bwMode="auto">
          <a:xfrm>
            <a:off x="7308850" y="2060575"/>
            <a:ext cx="1192213" cy="520700"/>
          </a:xfrm>
          <a:prstGeom prst="rect">
            <a:avLst/>
          </a:prstGeom>
          <a:noFill/>
          <a:ln w="9525">
            <a:noFill/>
            <a:miter lim="800000"/>
            <a:headEnd/>
            <a:tailEnd/>
          </a:ln>
        </p:spPr>
      </p:pic>
      <p:pic>
        <p:nvPicPr>
          <p:cNvPr id="41991" name="Picture 110"/>
          <p:cNvPicPr>
            <a:picLocks noChangeAspect="1" noChangeArrowheads="1"/>
          </p:cNvPicPr>
          <p:nvPr/>
        </p:nvPicPr>
        <p:blipFill>
          <a:blip r:embed="rId5" cstate="print"/>
          <a:srcRect/>
          <a:stretch>
            <a:fillRect/>
          </a:stretch>
        </p:blipFill>
        <p:spPr bwMode="auto">
          <a:xfrm>
            <a:off x="5724525" y="2060575"/>
            <a:ext cx="1366838" cy="492125"/>
          </a:xfrm>
          <a:prstGeom prst="rect">
            <a:avLst/>
          </a:prstGeom>
          <a:noFill/>
          <a:ln w="9525">
            <a:noFill/>
            <a:miter lim="800000"/>
            <a:headEnd/>
            <a:tailEnd/>
          </a:ln>
        </p:spPr>
      </p:pic>
      <p:sp>
        <p:nvSpPr>
          <p:cNvPr id="41992" name="Oval 111"/>
          <p:cNvSpPr>
            <a:spLocks noChangeArrowheads="1"/>
          </p:cNvSpPr>
          <p:nvPr/>
        </p:nvSpPr>
        <p:spPr bwMode="auto">
          <a:xfrm>
            <a:off x="3492500" y="2349500"/>
            <a:ext cx="2016125" cy="719138"/>
          </a:xfrm>
          <a:prstGeom prst="ellipse">
            <a:avLst/>
          </a:prstGeom>
          <a:noFill/>
          <a:ln w="28575">
            <a:solidFill>
              <a:srgbClr val="00B050"/>
            </a:solidFill>
            <a:round/>
            <a:headEnd/>
            <a:tailEnd/>
          </a:ln>
        </p:spPr>
        <p:txBody>
          <a:bodyPr wrap="none" anchor="ctr"/>
          <a:lstStyle/>
          <a:p>
            <a:endParaRPr lang="it-IT"/>
          </a:p>
        </p:txBody>
      </p:sp>
      <p:sp>
        <p:nvSpPr>
          <p:cNvPr id="41993" name="Line 112"/>
          <p:cNvSpPr>
            <a:spLocks noChangeShapeType="1"/>
          </p:cNvSpPr>
          <p:nvPr/>
        </p:nvSpPr>
        <p:spPr bwMode="auto">
          <a:xfrm>
            <a:off x="5508625" y="2852738"/>
            <a:ext cx="1655763" cy="1223962"/>
          </a:xfrm>
          <a:prstGeom prst="line">
            <a:avLst/>
          </a:prstGeom>
          <a:noFill/>
          <a:ln w="19050">
            <a:solidFill>
              <a:srgbClr val="00B050"/>
            </a:solidFill>
            <a:round/>
            <a:headEnd/>
            <a:tailEnd type="triangle" w="med" len="med"/>
          </a:ln>
        </p:spPr>
        <p:txBody>
          <a:bodyPr/>
          <a:lstStyle/>
          <a:p>
            <a:endParaRPr lang="it-IT"/>
          </a:p>
        </p:txBody>
      </p:sp>
      <p:sp>
        <p:nvSpPr>
          <p:cNvPr id="41994" name="Rectangle 113"/>
          <p:cNvSpPr>
            <a:spLocks noChangeArrowheads="1"/>
          </p:cNvSpPr>
          <p:nvPr/>
        </p:nvSpPr>
        <p:spPr bwMode="auto">
          <a:xfrm>
            <a:off x="6588125" y="4076700"/>
            <a:ext cx="1223963" cy="287338"/>
          </a:xfrm>
          <a:prstGeom prst="rect">
            <a:avLst/>
          </a:prstGeom>
          <a:noFill/>
          <a:ln w="28575">
            <a:solidFill>
              <a:srgbClr val="00B050"/>
            </a:solidFill>
            <a:miter lim="800000"/>
            <a:headEnd/>
            <a:tailEnd/>
          </a:ln>
        </p:spPr>
        <p:txBody>
          <a:bodyPr wrap="none" anchor="ctr"/>
          <a:lstStyle/>
          <a:p>
            <a:endParaRPr lang="it-IT"/>
          </a:p>
        </p:txBody>
      </p:sp>
      <p:sp>
        <p:nvSpPr>
          <p:cNvPr id="41995" name="Line 114"/>
          <p:cNvSpPr>
            <a:spLocks noChangeShapeType="1"/>
          </p:cNvSpPr>
          <p:nvPr/>
        </p:nvSpPr>
        <p:spPr bwMode="auto">
          <a:xfrm flipH="1">
            <a:off x="5867400" y="4581525"/>
            <a:ext cx="1441450" cy="719138"/>
          </a:xfrm>
          <a:prstGeom prst="line">
            <a:avLst/>
          </a:prstGeom>
          <a:noFill/>
          <a:ln w="19050">
            <a:solidFill>
              <a:srgbClr val="00B050"/>
            </a:solidFill>
            <a:round/>
            <a:headEnd/>
            <a:tailEnd type="triangle" w="med" len="med"/>
          </a:ln>
        </p:spPr>
        <p:txBody>
          <a:bodyPr/>
          <a:lstStyle/>
          <a:p>
            <a:endParaRPr lang="it-IT"/>
          </a:p>
        </p:txBody>
      </p:sp>
      <p:sp>
        <p:nvSpPr>
          <p:cNvPr id="41996" name="Rectangle 115"/>
          <p:cNvSpPr>
            <a:spLocks noChangeArrowheads="1"/>
          </p:cNvSpPr>
          <p:nvPr/>
        </p:nvSpPr>
        <p:spPr bwMode="auto">
          <a:xfrm>
            <a:off x="468313" y="5229225"/>
            <a:ext cx="5399087" cy="1439863"/>
          </a:xfrm>
          <a:prstGeom prst="rect">
            <a:avLst/>
          </a:prstGeom>
          <a:noFill/>
          <a:ln w="28575">
            <a:solidFill>
              <a:srgbClr val="FF0000"/>
            </a:solidFill>
            <a:miter lim="800000"/>
            <a:headEnd/>
            <a:tailEnd/>
          </a:ln>
        </p:spPr>
        <p:txBody>
          <a:bodyPr wrap="none" anchor="ctr"/>
          <a:lstStyle/>
          <a:p>
            <a:endParaRPr lang="it-IT"/>
          </a:p>
        </p:txBody>
      </p:sp>
      <p:grpSp>
        <p:nvGrpSpPr>
          <p:cNvPr id="2" name="Group 21"/>
          <p:cNvGrpSpPr>
            <a:grpSpLocks/>
          </p:cNvGrpSpPr>
          <p:nvPr/>
        </p:nvGrpSpPr>
        <p:grpSpPr bwMode="auto">
          <a:xfrm>
            <a:off x="539750" y="5229225"/>
            <a:ext cx="5327650" cy="1439863"/>
            <a:chOff x="0" y="6424"/>
            <a:chExt cx="5524" cy="1389"/>
          </a:xfrm>
        </p:grpSpPr>
        <p:pic>
          <p:nvPicPr>
            <p:cNvPr id="42001" name="Picture 19"/>
            <p:cNvPicPr>
              <a:picLocks noChangeAspect="1" noChangeArrowheads="1"/>
            </p:cNvPicPr>
            <p:nvPr/>
          </p:nvPicPr>
          <p:blipFill>
            <a:blip r:embed="rId6" cstate="print"/>
            <a:srcRect/>
            <a:stretch>
              <a:fillRect/>
            </a:stretch>
          </p:blipFill>
          <p:spPr bwMode="auto">
            <a:xfrm>
              <a:off x="0" y="6787"/>
              <a:ext cx="5524" cy="1026"/>
            </a:xfrm>
            <a:prstGeom prst="rect">
              <a:avLst/>
            </a:prstGeom>
            <a:noFill/>
            <a:ln w="25400" algn="ctr">
              <a:noFill/>
              <a:miter lim="800000"/>
              <a:headEnd type="none" w="lg" len="lg"/>
              <a:tailEnd/>
            </a:ln>
          </p:spPr>
        </p:pic>
        <p:pic>
          <p:nvPicPr>
            <p:cNvPr id="42002" name="Picture 20"/>
            <p:cNvPicPr>
              <a:picLocks noChangeAspect="1" noChangeArrowheads="1"/>
            </p:cNvPicPr>
            <p:nvPr/>
          </p:nvPicPr>
          <p:blipFill>
            <a:blip r:embed="rId7" cstate="print"/>
            <a:srcRect/>
            <a:stretch>
              <a:fillRect/>
            </a:stretch>
          </p:blipFill>
          <p:spPr bwMode="auto">
            <a:xfrm>
              <a:off x="0" y="6424"/>
              <a:ext cx="5511" cy="385"/>
            </a:xfrm>
            <a:prstGeom prst="rect">
              <a:avLst/>
            </a:prstGeom>
            <a:noFill/>
            <a:ln w="25400" algn="ctr">
              <a:noFill/>
              <a:miter lim="800000"/>
              <a:headEnd type="none" w="lg" len="lg"/>
              <a:tailEnd/>
            </a:ln>
          </p:spPr>
        </p:pic>
      </p:grpSp>
      <p:sp>
        <p:nvSpPr>
          <p:cNvPr id="24" name="TextBox 8"/>
          <p:cNvSpPr txBox="1"/>
          <p:nvPr/>
        </p:nvSpPr>
        <p:spPr>
          <a:xfrm>
            <a:off x="407303" y="-19623"/>
            <a:ext cx="7849487" cy="923330"/>
          </a:xfrm>
          <a:prstGeom prst="rect">
            <a:avLst/>
          </a:prstGeom>
          <a:noFill/>
        </p:spPr>
        <p:txBody>
          <a:bodyPr wrap="square" rtlCol="0">
            <a:spAutoFit/>
          </a:bodyPr>
          <a:lstStyle/>
          <a:p>
            <a:r>
              <a:rPr lang="it-IT" sz="5400" noProof="1">
                <a:solidFill>
                  <a:schemeClr val="bg1"/>
                </a:solidFill>
                <a:effectLst>
                  <a:outerShdw blurRad="38100" dist="38100" dir="2700000" algn="tl">
                    <a:srgbClr val="000000">
                      <a:alpha val="43137"/>
                    </a:srgbClr>
                  </a:outerShdw>
                </a:effectLst>
                <a:latin typeface="Gill Sans MT Condensed" pitchFamily="34" charset="0"/>
              </a:rPr>
              <a:t> </a:t>
            </a: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Reazione al fuoco - </a:t>
            </a:r>
            <a:r>
              <a:rPr lang="it-IT" sz="4800" noProof="1">
                <a:solidFill>
                  <a:schemeClr val="bg2">
                    <a:lumMod val="25000"/>
                  </a:schemeClr>
                </a:solidFill>
                <a:latin typeface="Gill Sans MT Condensed" pitchFamily="34" charset="0"/>
              </a:rPr>
              <a:t>Soluzioni </a:t>
            </a:r>
            <a:r>
              <a:rPr lang="it-IT" sz="4800" noProof="1" smtClean="0">
                <a:solidFill>
                  <a:schemeClr val="bg2">
                    <a:lumMod val="25000"/>
                  </a:schemeClr>
                </a:solidFill>
                <a:latin typeface="Gill Sans MT Condensed" pitchFamily="34" charset="0"/>
              </a:rPr>
              <a:t>tecniche</a:t>
            </a:r>
            <a:endParaRPr lang="it-IT" sz="4800" noProof="1">
              <a:solidFill>
                <a:schemeClr val="bg1"/>
              </a:solidFill>
              <a:effectLst>
                <a:outerShdw blurRad="38100" dist="38100" dir="2700000" algn="tl">
                  <a:srgbClr val="000000">
                    <a:alpha val="43137"/>
                  </a:srgbClr>
                </a:outerShdw>
              </a:effectLst>
              <a:latin typeface="Gill Sans MT Condensed"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olo 1"/>
          <p:cNvSpPr txBox="1">
            <a:spLocks/>
          </p:cNvSpPr>
          <p:nvPr/>
        </p:nvSpPr>
        <p:spPr>
          <a:xfrm flipH="1">
            <a:off x="389515" y="-1"/>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242" name="TextBox 8"/>
          <p:cNvSpPr txBox="1">
            <a:spLocks noChangeArrowheads="1"/>
          </p:cNvSpPr>
          <p:nvPr/>
        </p:nvSpPr>
        <p:spPr bwMode="auto">
          <a:xfrm>
            <a:off x="468313" y="0"/>
            <a:ext cx="3444875" cy="701675"/>
          </a:xfrm>
          <a:prstGeom prst="rect">
            <a:avLst/>
          </a:prstGeom>
          <a:noFill/>
          <a:ln w="9525">
            <a:noFill/>
            <a:miter lim="800000"/>
            <a:headEnd/>
            <a:tailEnd/>
          </a:ln>
        </p:spPr>
        <p:txBody>
          <a:bodyPr>
            <a:spAutoFit/>
          </a:bodyPr>
          <a:lstStyle/>
          <a:p>
            <a:r>
              <a:rPr lang="it-IT" sz="4000" noProof="1">
                <a:solidFill>
                  <a:schemeClr val="bg1"/>
                </a:solidFill>
                <a:latin typeface="Gill Sans MT Condensed" pitchFamily="34" charset="0"/>
              </a:rPr>
              <a:t>Resistenza al fuoco</a:t>
            </a:r>
          </a:p>
        </p:txBody>
      </p:sp>
      <p:sp>
        <p:nvSpPr>
          <p:cNvPr id="10244"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pic>
        <p:nvPicPr>
          <p:cNvPr id="10245" name="Picture 13" descr="sazzurro2"/>
          <p:cNvPicPr>
            <a:picLocks noChangeAspect="1" noChangeArrowheads="1"/>
          </p:cNvPicPr>
          <p:nvPr/>
        </p:nvPicPr>
        <p:blipFill>
          <a:blip r:embed="rId3" cstate="print"/>
          <a:srcRect/>
          <a:stretch>
            <a:fillRect/>
          </a:stretch>
        </p:blipFill>
        <p:spPr bwMode="auto">
          <a:xfrm>
            <a:off x="428914" y="863040"/>
            <a:ext cx="8675687" cy="4897437"/>
          </a:xfrm>
          <a:prstGeom prst="rect">
            <a:avLst/>
          </a:prstGeom>
          <a:noFill/>
          <a:ln w="9525">
            <a:noFill/>
            <a:miter lim="800000"/>
            <a:headEnd/>
            <a:tailEnd/>
          </a:ln>
        </p:spPr>
      </p:pic>
      <p:sp>
        <p:nvSpPr>
          <p:cNvPr id="10246" name="TextBox 8"/>
          <p:cNvSpPr txBox="1">
            <a:spLocks noChangeArrowheads="1"/>
          </p:cNvSpPr>
          <p:nvPr/>
        </p:nvSpPr>
        <p:spPr bwMode="auto">
          <a:xfrm>
            <a:off x="6877050" y="0"/>
            <a:ext cx="1411288" cy="701675"/>
          </a:xfrm>
          <a:prstGeom prst="rect">
            <a:avLst/>
          </a:prstGeom>
          <a:noFill/>
          <a:ln w="9525">
            <a:noFill/>
            <a:miter lim="800000"/>
            <a:headEnd/>
            <a:tailEnd/>
          </a:ln>
        </p:spPr>
        <p:txBody>
          <a:bodyPr>
            <a:spAutoFit/>
          </a:bodyPr>
          <a:lstStyle/>
          <a:p>
            <a:pPr algn="r"/>
            <a:r>
              <a:rPr lang="it-IT" sz="4000" noProof="1">
                <a:solidFill>
                  <a:schemeClr val="bg2">
                    <a:lumMod val="25000"/>
                  </a:schemeClr>
                </a:solidFill>
                <a:latin typeface="Gill Sans MT Condensed" pitchFamily="34" charset="0"/>
              </a:rPr>
              <a:t>Criticità</a:t>
            </a:r>
          </a:p>
        </p:txBody>
      </p:sp>
      <p:sp>
        <p:nvSpPr>
          <p:cNvPr id="10247" name="AutoShape 15"/>
          <p:cNvSpPr>
            <a:spLocks/>
          </p:cNvSpPr>
          <p:nvPr/>
        </p:nvSpPr>
        <p:spPr bwMode="auto">
          <a:xfrm>
            <a:off x="611188" y="5445125"/>
            <a:ext cx="1965325" cy="863600"/>
          </a:xfrm>
          <a:prstGeom prst="borderCallout1">
            <a:avLst>
              <a:gd name="adj1" fmla="val 13236"/>
              <a:gd name="adj2" fmla="val 103875"/>
              <a:gd name="adj3" fmla="val -471875"/>
              <a:gd name="adj4" fmla="val 195801"/>
            </a:avLst>
          </a:prstGeom>
          <a:solidFill>
            <a:srgbClr val="808080"/>
          </a:solidFill>
          <a:ln w="25400">
            <a:solidFill>
              <a:schemeClr val="bg1"/>
            </a:solidFill>
            <a:miter lim="800000"/>
            <a:headEnd type="oval" w="med" len="med"/>
            <a:tailEnd type="triangle" w="lg" len="lg"/>
          </a:ln>
        </p:spPr>
        <p:txBody>
          <a:bodyPr/>
          <a:lstStyle/>
          <a:p>
            <a:pPr algn="ctr"/>
            <a:endParaRPr lang="it-IT"/>
          </a:p>
        </p:txBody>
      </p:sp>
      <p:sp>
        <p:nvSpPr>
          <p:cNvPr id="10248" name="Rectangle 14"/>
          <p:cNvSpPr>
            <a:spLocks noChangeArrowheads="1"/>
          </p:cNvSpPr>
          <p:nvPr/>
        </p:nvSpPr>
        <p:spPr bwMode="auto">
          <a:xfrm>
            <a:off x="611188" y="5445125"/>
            <a:ext cx="1871662" cy="885825"/>
          </a:xfrm>
          <a:prstGeom prst="rect">
            <a:avLst/>
          </a:prstGeom>
          <a:noFill/>
          <a:ln w="9525">
            <a:noFill/>
            <a:miter lim="800000"/>
            <a:headEnd/>
            <a:tailEnd/>
          </a:ln>
        </p:spPr>
        <p:txBody>
          <a:bodyPr>
            <a:spAutoFit/>
          </a:bodyPr>
          <a:lstStyle/>
          <a:p>
            <a:pPr algn="ctr"/>
            <a:r>
              <a:rPr lang="it-IT" sz="1300">
                <a:solidFill>
                  <a:srgbClr val="FFFFFF"/>
                </a:solidFill>
              </a:rPr>
              <a:t>Resistenza al fuoco degli elementi strutturali non valutabile</a:t>
            </a:r>
          </a:p>
        </p:txBody>
      </p:sp>
      <p:sp>
        <p:nvSpPr>
          <p:cNvPr id="10249" name="AutoShape 16"/>
          <p:cNvSpPr>
            <a:spLocks/>
          </p:cNvSpPr>
          <p:nvPr/>
        </p:nvSpPr>
        <p:spPr bwMode="auto">
          <a:xfrm>
            <a:off x="5435600" y="5229225"/>
            <a:ext cx="1728788" cy="1223963"/>
          </a:xfrm>
          <a:prstGeom prst="borderCallout1">
            <a:avLst>
              <a:gd name="adj1" fmla="val 9338"/>
              <a:gd name="adj2" fmla="val -4407"/>
              <a:gd name="adj3" fmla="val -333852"/>
              <a:gd name="adj4" fmla="val -29019"/>
            </a:avLst>
          </a:prstGeom>
          <a:solidFill>
            <a:srgbClr val="808080"/>
          </a:solidFill>
          <a:ln w="25400">
            <a:solidFill>
              <a:schemeClr val="bg1"/>
            </a:solidFill>
            <a:miter lim="800000"/>
            <a:headEnd type="oval" w="med" len="med"/>
            <a:tailEnd type="triangle" w="lg" len="lg"/>
          </a:ln>
        </p:spPr>
        <p:txBody>
          <a:bodyPr/>
          <a:lstStyle/>
          <a:p>
            <a:pPr algn="ctr"/>
            <a:endParaRPr lang="it-IT"/>
          </a:p>
        </p:txBody>
      </p:sp>
      <p:sp>
        <p:nvSpPr>
          <p:cNvPr id="10250" name="Rectangle 17"/>
          <p:cNvSpPr>
            <a:spLocks noChangeArrowheads="1"/>
          </p:cNvSpPr>
          <p:nvPr/>
        </p:nvSpPr>
        <p:spPr bwMode="auto">
          <a:xfrm>
            <a:off x="5435600" y="5373688"/>
            <a:ext cx="1657350" cy="885825"/>
          </a:xfrm>
          <a:prstGeom prst="rect">
            <a:avLst/>
          </a:prstGeom>
          <a:noFill/>
          <a:ln w="9525">
            <a:noFill/>
            <a:miter lim="800000"/>
            <a:headEnd/>
            <a:tailEnd/>
          </a:ln>
        </p:spPr>
        <p:txBody>
          <a:bodyPr>
            <a:spAutoFit/>
          </a:bodyPr>
          <a:lstStyle/>
          <a:p>
            <a:r>
              <a:rPr lang="it-IT" sz="1300">
                <a:solidFill>
                  <a:schemeClr val="bg1"/>
                </a:solidFill>
              </a:rPr>
              <a:t>Insufficienza della classe di resistenza al fuoco offerta dall’edificio</a:t>
            </a:r>
          </a:p>
        </p:txBody>
      </p:sp>
      <p:sp>
        <p:nvSpPr>
          <p:cNvPr id="2" name="TextBox 8"/>
          <p:cNvSpPr txBox="1"/>
          <p:nvPr/>
        </p:nvSpPr>
        <p:spPr>
          <a:xfrm>
            <a:off x="7380288" y="5157788"/>
            <a:ext cx="1582737" cy="1465262"/>
          </a:xfrm>
          <a:prstGeom prst="rect">
            <a:avLst/>
          </a:prstGeom>
          <a:solidFill>
            <a:schemeClr val="bg1">
              <a:lumMod val="95000"/>
            </a:schemeClr>
          </a:solidFill>
        </p:spPr>
        <p:txBody>
          <a:bodyPr>
            <a:spAutoFit/>
          </a:bodyPr>
          <a:lstStyle/>
          <a:p>
            <a:pPr>
              <a:defRPr/>
            </a:pPr>
            <a:r>
              <a:rPr lang="it-IT" noProof="1">
                <a:solidFill>
                  <a:srgbClr val="7F7F7F"/>
                </a:solidFill>
                <a:latin typeface="Gill Sans MT Condensed" pitchFamily="34" charset="0"/>
              </a:rPr>
              <a:t>Linea guida </a:t>
            </a:r>
          </a:p>
          <a:p>
            <a:pPr>
              <a:defRPr/>
            </a:pPr>
            <a:r>
              <a:rPr lang="it-IT" noProof="1">
                <a:solidFill>
                  <a:srgbClr val="7F7F7F"/>
                </a:solidFill>
                <a:latin typeface="Gill Sans MT Condensed" pitchFamily="34" charset="0"/>
              </a:rPr>
              <a:t>per la progettazione antincendio</a:t>
            </a:r>
          </a:p>
          <a:p>
            <a:pPr>
              <a:defRPr/>
            </a:pPr>
            <a:r>
              <a:rPr lang="it-IT" noProof="1">
                <a:solidFill>
                  <a:srgbClr val="7F7F7F"/>
                </a:solidFill>
                <a:latin typeface="Gill Sans MT Condensed" pitchFamily="34" charset="0"/>
              </a:rPr>
              <a:t>negli </a:t>
            </a:r>
          </a:p>
          <a:p>
            <a:pPr>
              <a:defRPr/>
            </a:pPr>
            <a:r>
              <a:rPr lang="it-IT" noProof="1">
                <a:solidFill>
                  <a:srgbClr val="7F7F7F"/>
                </a:solidFill>
                <a:latin typeface="Gill Sans MT Condensed" pitchFamily="34" charset="0"/>
              </a:rPr>
              <a:t>EDIFICI TUTELATI</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
          <p:cNvSpPr txBox="1">
            <a:spLocks/>
          </p:cNvSpPr>
          <p:nvPr/>
        </p:nvSpPr>
        <p:spPr>
          <a:xfrm flipH="1">
            <a:off x="389515" y="-1"/>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113" y="1933575"/>
            <a:ext cx="6084887" cy="4591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1100"/>
              </a:lnSpc>
              <a:spcBef>
                <a:spcPts val="0"/>
              </a:spcBef>
              <a:spcAft>
                <a:spcPts val="0"/>
              </a:spcAft>
              <a:defRPr/>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fontAlgn="auto">
              <a:lnSpc>
                <a:spcPts val="1100"/>
              </a:lnSpc>
              <a:spcBef>
                <a:spcPts val="0"/>
              </a:spcBef>
              <a:spcAft>
                <a:spcPts val="0"/>
              </a:spcAft>
              <a:defRPr/>
            </a:pPr>
            <a:r>
              <a:rPr lang="it-IT" sz="2000" dirty="0">
                <a:solidFill>
                  <a:schemeClr val="tx1"/>
                </a:solidFill>
                <a:latin typeface="Times New Roman" panose="02020603050405020304" pitchFamily="18" charset="0"/>
                <a:ea typeface="Calibri" panose="020F0502020204030204" pitchFamily="34" charset="0"/>
              </a:rPr>
              <a:t>	</a:t>
            </a:r>
          </a:p>
        </p:txBody>
      </p:sp>
      <p:sp>
        <p:nvSpPr>
          <p:cNvPr id="12291" name="TextBox 8"/>
          <p:cNvSpPr txBox="1">
            <a:spLocks noChangeArrowheads="1"/>
          </p:cNvSpPr>
          <p:nvPr/>
        </p:nvSpPr>
        <p:spPr bwMode="auto">
          <a:xfrm>
            <a:off x="539749" y="0"/>
            <a:ext cx="4537075" cy="923330"/>
          </a:xfrm>
          <a:prstGeom prst="rect">
            <a:avLst/>
          </a:prstGeom>
          <a:noFill/>
          <a:ln w="9525">
            <a:noFill/>
            <a:miter lim="800000"/>
            <a:headEnd/>
            <a:tailEnd/>
          </a:ln>
        </p:spPr>
        <p:txBody>
          <a:bodyPr wrap="square">
            <a:spAutoFit/>
          </a:bodyPr>
          <a:lstStyle/>
          <a:p>
            <a:r>
              <a:rPr lang="it-IT" sz="5400" noProof="1">
                <a:solidFill>
                  <a:schemeClr val="bg1"/>
                </a:solidFill>
                <a:latin typeface="Gill Sans MT Condensed" pitchFamily="34" charset="0"/>
              </a:rPr>
              <a:t>Resistenza al fuoco</a:t>
            </a:r>
          </a:p>
        </p:txBody>
      </p:sp>
      <p:sp>
        <p:nvSpPr>
          <p:cNvPr id="10" name="Rettangolo 9"/>
          <p:cNvSpPr/>
          <p:nvPr/>
        </p:nvSpPr>
        <p:spPr>
          <a:xfrm>
            <a:off x="6350" y="3770"/>
            <a:ext cx="395536" cy="6809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endParaRPr lang="it-IT" sz="1100" b="1" dirty="0">
              <a:solidFill>
                <a:schemeClr val="tx1"/>
              </a:solidFill>
            </a:endParaRPr>
          </a:p>
        </p:txBody>
      </p:sp>
      <p:sp>
        <p:nvSpPr>
          <p:cNvPr id="12293"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sp>
        <p:nvSpPr>
          <p:cNvPr id="12294" name="Rectangle 14"/>
          <p:cNvSpPr>
            <a:spLocks noChangeArrowheads="1"/>
          </p:cNvSpPr>
          <p:nvPr/>
        </p:nvSpPr>
        <p:spPr bwMode="auto">
          <a:xfrm>
            <a:off x="684213" y="1196975"/>
            <a:ext cx="5329237" cy="304800"/>
          </a:xfrm>
          <a:prstGeom prst="rect">
            <a:avLst/>
          </a:prstGeom>
          <a:solidFill>
            <a:srgbClr val="969696"/>
          </a:solidFill>
          <a:ln w="9525">
            <a:noFill/>
            <a:miter lim="800000"/>
            <a:headEnd/>
            <a:tailEnd/>
          </a:ln>
        </p:spPr>
        <p:txBody>
          <a:bodyPr>
            <a:spAutoFit/>
          </a:bodyPr>
          <a:lstStyle/>
          <a:p>
            <a:pPr algn="ctr"/>
            <a:r>
              <a:rPr lang="it-IT" sz="1400" b="1">
                <a:solidFill>
                  <a:schemeClr val="bg1"/>
                </a:solidFill>
              </a:rPr>
              <a:t>Resistenza al fuoco degli elementi strutturali non valutabile</a:t>
            </a:r>
          </a:p>
        </p:txBody>
      </p:sp>
      <p:sp>
        <p:nvSpPr>
          <p:cNvPr id="12295" name="Text Box 12"/>
          <p:cNvSpPr txBox="1">
            <a:spLocks noChangeArrowheads="1"/>
          </p:cNvSpPr>
          <p:nvPr/>
        </p:nvSpPr>
        <p:spPr bwMode="auto">
          <a:xfrm>
            <a:off x="539750" y="1700213"/>
            <a:ext cx="6769100" cy="3597275"/>
          </a:xfrm>
          <a:prstGeom prst="rect">
            <a:avLst/>
          </a:prstGeom>
          <a:noFill/>
          <a:ln w="9525">
            <a:noFill/>
            <a:miter lim="800000"/>
            <a:headEnd/>
            <a:tailEnd/>
          </a:ln>
        </p:spPr>
        <p:txBody>
          <a:bodyPr>
            <a:spAutoFit/>
          </a:bodyPr>
          <a:lstStyle/>
          <a:p>
            <a:pPr marL="449263" indent="-449263">
              <a:spcAft>
                <a:spcPts val="600"/>
              </a:spcAft>
              <a:buSzPct val="90000"/>
              <a:buFont typeface="Arial" charset="0"/>
              <a:buBlip>
                <a:blip r:embed="rId3"/>
              </a:buBlip>
            </a:pPr>
            <a:r>
              <a:rPr lang="it-IT" altLang="it-IT" sz="2000" dirty="0">
                <a:latin typeface="Calibri" pitchFamily="34" charset="0"/>
              </a:rPr>
              <a:t> </a:t>
            </a:r>
            <a:r>
              <a:rPr lang="it-IT" sz="2000" dirty="0">
                <a:latin typeface="Calibri" pitchFamily="34" charset="0"/>
              </a:rPr>
              <a:t>limitazione carico di incendio specifico di progetto</a:t>
            </a:r>
          </a:p>
          <a:p>
            <a:pPr marL="449263" indent="-449263">
              <a:spcAft>
                <a:spcPts val="600"/>
              </a:spcAft>
              <a:buSzPct val="90000"/>
              <a:buFont typeface="Arial" charset="0"/>
              <a:buNone/>
            </a:pPr>
            <a:r>
              <a:rPr lang="it-IT" sz="1200" dirty="0">
                <a:latin typeface="Calibri" pitchFamily="34" charset="0"/>
              </a:rPr>
              <a:t>               </a:t>
            </a:r>
            <a:r>
              <a:rPr lang="it-IT" sz="1200" dirty="0" err="1">
                <a:latin typeface="Calibri" pitchFamily="34" charset="0"/>
              </a:rPr>
              <a:t>q</a:t>
            </a:r>
            <a:r>
              <a:rPr lang="it-IT" sz="1200" baseline="-25000" dirty="0" err="1">
                <a:latin typeface="Calibri" pitchFamily="34" charset="0"/>
              </a:rPr>
              <a:t>fd</a:t>
            </a:r>
            <a:r>
              <a:rPr lang="it-IT" sz="1200" dirty="0">
                <a:latin typeface="Calibri" pitchFamily="34" charset="0"/>
              </a:rPr>
              <a:t> a 200MJ/m2</a:t>
            </a:r>
          </a:p>
          <a:p>
            <a:pPr marL="449263" indent="-449263">
              <a:spcAft>
                <a:spcPts val="600"/>
              </a:spcAft>
              <a:buSzPct val="90000"/>
              <a:buFont typeface="Arial" charset="0"/>
              <a:buNone/>
            </a:pPr>
            <a:endParaRPr lang="it-IT" sz="2000" dirty="0">
              <a:latin typeface="Calibri" pitchFamily="34" charset="0"/>
            </a:endParaRPr>
          </a:p>
          <a:p>
            <a:pPr marL="449263" indent="-449263">
              <a:spcAft>
                <a:spcPts val="600"/>
              </a:spcAft>
              <a:buSzPct val="90000"/>
              <a:buFont typeface="Arial" charset="0"/>
              <a:buBlip>
                <a:blip r:embed="rId3"/>
              </a:buBlip>
            </a:pPr>
            <a:r>
              <a:rPr lang="it-IT" sz="2000" dirty="0">
                <a:latin typeface="Calibri" pitchFamily="34" charset="0"/>
              </a:rPr>
              <a:t>presenza esclusiva materiale combustibile tutelato, funzionale all’esercizio dell’attività e quello certificato</a:t>
            </a:r>
          </a:p>
          <a:p>
            <a:pPr marL="449263" indent="-449263">
              <a:spcAft>
                <a:spcPts val="600"/>
              </a:spcAft>
              <a:buSzPct val="90000"/>
              <a:buFont typeface="Arial" charset="0"/>
              <a:buNone/>
            </a:pPr>
            <a:endParaRPr lang="it-IT" altLang="it-IT" sz="2000" dirty="0">
              <a:latin typeface="Calibri" pitchFamily="34" charset="0"/>
            </a:endParaRPr>
          </a:p>
          <a:p>
            <a:pPr marL="449263" indent="-449263">
              <a:spcAft>
                <a:spcPts val="600"/>
              </a:spcAft>
              <a:buSzPct val="90000"/>
              <a:buFont typeface="Arial" charset="0"/>
              <a:buBlip>
                <a:blip r:embed="rId3"/>
              </a:buBlip>
            </a:pPr>
            <a:r>
              <a:rPr lang="it-IT" altLang="it-IT" sz="2000" dirty="0">
                <a:latin typeface="Calibri" pitchFamily="34" charset="0"/>
              </a:rPr>
              <a:t>Procedure controllo materiale combustibile;</a:t>
            </a:r>
          </a:p>
          <a:p>
            <a:pPr marL="449263" indent="-449263">
              <a:spcAft>
                <a:spcPts val="600"/>
              </a:spcAft>
              <a:buSzPct val="90000"/>
              <a:buFont typeface="Arial" charset="0"/>
              <a:buNone/>
            </a:pPr>
            <a:endParaRPr lang="it-IT" altLang="it-IT" sz="2000" dirty="0">
              <a:latin typeface="Calibri" pitchFamily="34" charset="0"/>
            </a:endParaRPr>
          </a:p>
          <a:p>
            <a:pPr marL="449263" indent="-449263">
              <a:spcAft>
                <a:spcPts val="600"/>
              </a:spcAft>
              <a:buSzPct val="90000"/>
              <a:buFont typeface="Arial" charset="0"/>
              <a:buBlip>
                <a:blip r:embed="rId3"/>
              </a:buBlip>
            </a:pPr>
            <a:r>
              <a:rPr lang="it-IT" sz="2000" u="sng" dirty="0">
                <a:latin typeface="Calibri" pitchFamily="34" charset="0"/>
              </a:rPr>
              <a:t>incremento </a:t>
            </a:r>
            <a:r>
              <a:rPr lang="it-IT" sz="2000" dirty="0">
                <a:latin typeface="Calibri" pitchFamily="34" charset="0"/>
              </a:rPr>
              <a:t>del numero degli </a:t>
            </a:r>
            <a:r>
              <a:rPr lang="it-IT" sz="2000" u="sng" dirty="0">
                <a:latin typeface="Calibri" pitchFamily="34" charset="0"/>
              </a:rPr>
              <a:t>addetti antincendio</a:t>
            </a:r>
            <a:endParaRPr lang="it-IT" sz="1600" dirty="0">
              <a:latin typeface="Calibri" pitchFamily="34" charset="0"/>
            </a:endParaRPr>
          </a:p>
          <a:p>
            <a:pPr marL="449263" indent="-449263">
              <a:spcAft>
                <a:spcPts val="600"/>
              </a:spcAft>
              <a:buSzPct val="90000"/>
              <a:buFont typeface="Arial" charset="0"/>
              <a:buNone/>
            </a:pPr>
            <a:endParaRPr lang="it-IT" altLang="it-IT" dirty="0">
              <a:latin typeface="Calibri" pitchFamily="34" charset="0"/>
            </a:endParaRPr>
          </a:p>
        </p:txBody>
      </p:sp>
      <p:pic>
        <p:nvPicPr>
          <p:cNvPr id="12296" name="Picture 14" descr="ANd9GcR0kkR2HXgTdpJovaOfQaBvuXeW_vSKakP8NMNQsuRiRiq543QI">
            <a:hlinkClick r:id="rId4"/>
          </p:cNvPr>
          <p:cNvPicPr>
            <a:picLocks noChangeAspect="1" noChangeArrowheads="1"/>
          </p:cNvPicPr>
          <p:nvPr/>
        </p:nvPicPr>
        <p:blipFill>
          <a:blip r:embed="rId5" cstate="print"/>
          <a:srcRect/>
          <a:stretch>
            <a:fillRect/>
          </a:stretch>
        </p:blipFill>
        <p:spPr bwMode="auto">
          <a:xfrm>
            <a:off x="6516688" y="5229225"/>
            <a:ext cx="1944687" cy="1293813"/>
          </a:xfrm>
          <a:prstGeom prst="rect">
            <a:avLst/>
          </a:prstGeom>
          <a:noFill/>
          <a:ln w="9525">
            <a:noFill/>
            <a:miter lim="800000"/>
            <a:headEnd/>
            <a:tailEnd/>
          </a:ln>
        </p:spPr>
      </p:pic>
      <p:pic>
        <p:nvPicPr>
          <p:cNvPr id="12297" name="Picture 16" descr="ANd9GcTghQfM9h_2WweDlV4Y6BMqHt0i8mp9yrHptXTyYur6DF3jTuYQXg">
            <a:hlinkClick r:id="rId6"/>
          </p:cNvPr>
          <p:cNvPicPr>
            <a:picLocks noChangeAspect="1" noChangeArrowheads="1"/>
          </p:cNvPicPr>
          <p:nvPr/>
        </p:nvPicPr>
        <p:blipFill>
          <a:blip r:embed="rId7" cstate="print"/>
          <a:srcRect/>
          <a:stretch>
            <a:fillRect/>
          </a:stretch>
        </p:blipFill>
        <p:spPr bwMode="auto">
          <a:xfrm>
            <a:off x="7019925" y="1268413"/>
            <a:ext cx="936625" cy="936625"/>
          </a:xfrm>
          <a:prstGeom prst="rect">
            <a:avLst/>
          </a:prstGeom>
          <a:noFill/>
          <a:ln w="9525">
            <a:noFill/>
            <a:miter lim="800000"/>
            <a:headEnd/>
            <a:tailEnd/>
          </a:ln>
        </p:spPr>
      </p:pic>
      <p:sp>
        <p:nvSpPr>
          <p:cNvPr id="12298" name="Rectangle 17"/>
          <p:cNvSpPr>
            <a:spLocks noChangeArrowheads="1"/>
          </p:cNvSpPr>
          <p:nvPr/>
        </p:nvSpPr>
        <p:spPr bwMode="auto">
          <a:xfrm>
            <a:off x="1116013" y="5373688"/>
            <a:ext cx="3024187" cy="639762"/>
          </a:xfrm>
          <a:prstGeom prst="rect">
            <a:avLst/>
          </a:prstGeom>
          <a:noFill/>
          <a:ln w="25400" algn="ctr">
            <a:noFill/>
            <a:miter lim="800000"/>
            <a:headEnd type="none" w="lg" len="lg"/>
            <a:tailEnd/>
          </a:ln>
        </p:spPr>
        <p:txBody>
          <a:bodyPr>
            <a:spAutoFit/>
          </a:bodyPr>
          <a:lstStyle/>
          <a:p>
            <a:r>
              <a:rPr lang="it-IT" sz="1200" b="1"/>
              <a:t>- una unità ogni 2000 m</a:t>
            </a:r>
            <a:r>
              <a:rPr lang="it-IT" sz="1200" b="1" baseline="30000"/>
              <a:t>2</a:t>
            </a:r>
            <a:r>
              <a:rPr lang="it-IT" sz="1200" b="1"/>
              <a:t> di superficie;</a:t>
            </a:r>
          </a:p>
          <a:p>
            <a:r>
              <a:rPr lang="it-IT" sz="1200" b="1"/>
              <a:t>- una unità ogni 150 posti letto; </a:t>
            </a:r>
          </a:p>
          <a:p>
            <a:r>
              <a:rPr lang="it-IT" sz="1200" b="1"/>
              <a:t>- una unità ogni 300 occupanti</a:t>
            </a:r>
          </a:p>
        </p:txBody>
      </p:sp>
      <p:pic>
        <p:nvPicPr>
          <p:cNvPr id="12299" name="Picture 24" descr="imagesL9369FXF"/>
          <p:cNvPicPr>
            <a:picLocks noChangeAspect="1" noChangeArrowheads="1"/>
          </p:cNvPicPr>
          <p:nvPr/>
        </p:nvPicPr>
        <p:blipFill>
          <a:blip r:embed="rId8" cstate="print"/>
          <a:srcRect/>
          <a:stretch>
            <a:fillRect/>
          </a:stretch>
        </p:blipFill>
        <p:spPr bwMode="auto">
          <a:xfrm>
            <a:off x="6877050" y="3933825"/>
            <a:ext cx="1223963" cy="954088"/>
          </a:xfrm>
          <a:prstGeom prst="rect">
            <a:avLst/>
          </a:prstGeom>
          <a:noFill/>
          <a:ln w="9525">
            <a:noFill/>
            <a:miter lim="800000"/>
            <a:headEnd/>
            <a:tailEnd/>
          </a:ln>
        </p:spPr>
      </p:pic>
      <p:pic>
        <p:nvPicPr>
          <p:cNvPr id="12300" name="Picture 26" descr="ANd9GcSyx-RCx7AoxLqK7Fazqza43jm4c23LtXlRtbOL8p2CIm1cnTj1">
            <a:hlinkClick r:id="rId9"/>
          </p:cNvPr>
          <p:cNvPicPr>
            <a:picLocks noChangeAspect="1" noChangeArrowheads="1"/>
          </p:cNvPicPr>
          <p:nvPr/>
        </p:nvPicPr>
        <p:blipFill>
          <a:blip r:embed="rId10" cstate="print"/>
          <a:srcRect/>
          <a:stretch>
            <a:fillRect/>
          </a:stretch>
        </p:blipFill>
        <p:spPr bwMode="auto">
          <a:xfrm>
            <a:off x="6877050" y="2492375"/>
            <a:ext cx="1079500" cy="1079500"/>
          </a:xfrm>
          <a:prstGeom prst="rect">
            <a:avLst/>
          </a:prstGeom>
          <a:noFill/>
          <a:ln w="9525">
            <a:noFill/>
            <a:miter lim="800000"/>
            <a:headEnd/>
            <a:tailEnd/>
          </a:ln>
        </p:spPr>
      </p:pic>
      <p:sp>
        <p:nvSpPr>
          <p:cNvPr id="12301" name="TextBox 8"/>
          <p:cNvSpPr txBox="1">
            <a:spLocks noChangeArrowheads="1"/>
          </p:cNvSpPr>
          <p:nvPr/>
        </p:nvSpPr>
        <p:spPr bwMode="auto">
          <a:xfrm>
            <a:off x="5724525" y="0"/>
            <a:ext cx="2913063" cy="701675"/>
          </a:xfrm>
          <a:prstGeom prst="rect">
            <a:avLst/>
          </a:prstGeom>
          <a:noFill/>
          <a:ln w="9525">
            <a:noFill/>
            <a:miter lim="800000"/>
            <a:headEnd/>
            <a:tailEnd/>
          </a:ln>
        </p:spPr>
        <p:txBody>
          <a:bodyPr>
            <a:spAutoFit/>
          </a:bodyPr>
          <a:lstStyle/>
          <a:p>
            <a:pPr algn="r"/>
            <a:r>
              <a:rPr lang="it-IT" sz="4000" b="1" dirty="0">
                <a:solidFill>
                  <a:schemeClr val="bg2">
                    <a:lumMod val="25000"/>
                  </a:schemeClr>
                </a:solidFill>
                <a:latin typeface="Gill Sans MT Condensed" pitchFamily="34" charset="0"/>
              </a:rPr>
              <a:t>Misure aggiuntive</a:t>
            </a:r>
            <a:endParaRPr lang="it-IT" sz="4000" b="1" noProof="1">
              <a:solidFill>
                <a:schemeClr val="bg2">
                  <a:lumMod val="25000"/>
                </a:schemeClr>
              </a:solidFill>
              <a:latin typeface="Gill Sans MT Condensed"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nvPr>
        </p:nvGraphicFramePr>
        <p:xfrm>
          <a:off x="0" y="154296"/>
          <a:ext cx="9129663"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8" name="Rettangolo 7"/>
          <p:cNvSpPr/>
          <p:nvPr/>
        </p:nvSpPr>
        <p:spPr>
          <a:xfrm>
            <a:off x="2785373" y="1694453"/>
            <a:ext cx="6221016" cy="4363447"/>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23" name="TextBox 8"/>
          <p:cNvSpPr txBox="1"/>
          <p:nvPr/>
        </p:nvSpPr>
        <p:spPr>
          <a:xfrm>
            <a:off x="539552" y="3767821"/>
            <a:ext cx="1872208" cy="3139321"/>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22" name="Titolo 1"/>
          <p:cNvSpPr txBox="1">
            <a:spLocks/>
          </p:cNvSpPr>
          <p:nvPr/>
        </p:nvSpPr>
        <p:spPr>
          <a:xfrm flipH="1">
            <a:off x="395536" y="190475"/>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5" name="TextBox 8"/>
          <p:cNvSpPr txBox="1"/>
          <p:nvPr/>
        </p:nvSpPr>
        <p:spPr>
          <a:xfrm>
            <a:off x="539552" y="160331"/>
            <a:ext cx="8754820" cy="923330"/>
          </a:xfrm>
          <a:prstGeom prst="rect">
            <a:avLst/>
          </a:prstGeom>
          <a:noFill/>
        </p:spPr>
        <p:txBody>
          <a:bodyPr wrap="square" rtlCol="0">
            <a:spAutoFit/>
          </a:bodyPr>
          <a:lstStyle/>
          <a:p>
            <a:r>
              <a:rPr lang="it-IT" sz="5400" noProof="1">
                <a:solidFill>
                  <a:schemeClr val="bg1"/>
                </a:solidFill>
                <a:effectLst>
                  <a:outerShdw blurRad="38100" dist="38100" dir="2700000" algn="tl">
                    <a:srgbClr val="000000">
                      <a:alpha val="43137"/>
                    </a:srgbClr>
                  </a:outerShdw>
                </a:effectLst>
                <a:latin typeface="Gill Sans MT Condensed" pitchFamily="34" charset="0"/>
              </a:rPr>
              <a:t> </a:t>
            </a: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Resistenza al fuoco - </a:t>
            </a:r>
            <a:r>
              <a:rPr lang="it-IT" sz="4800" noProof="1">
                <a:solidFill>
                  <a:schemeClr val="bg2">
                    <a:lumMod val="25000"/>
                  </a:schemeClr>
                </a:solidFill>
                <a:latin typeface="Gill Sans MT Condensed" pitchFamily="34" charset="0"/>
              </a:rPr>
              <a:t>Soluzioni </a:t>
            </a:r>
            <a:r>
              <a:rPr lang="it-IT" sz="4800" noProof="1" smtClean="0">
                <a:solidFill>
                  <a:schemeClr val="bg2">
                    <a:lumMod val="25000"/>
                  </a:schemeClr>
                </a:solidFill>
                <a:latin typeface="Gill Sans MT Condensed" pitchFamily="34" charset="0"/>
              </a:rPr>
              <a:t>tecniche</a:t>
            </a:r>
            <a:endParaRPr lang="it-IT" sz="4800" noProof="1">
              <a:solidFill>
                <a:schemeClr val="bg1"/>
              </a:solidFill>
              <a:effectLst>
                <a:outerShdw blurRad="38100" dist="38100" dir="2700000" algn="tl">
                  <a:srgbClr val="000000">
                    <a:alpha val="43137"/>
                  </a:srgbClr>
                </a:outerShdw>
              </a:effectLst>
              <a:latin typeface="Gill Sans MT Condensed" pitchFamily="34"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xmlns="" val="1058230624"/>
              </p:ext>
            </p:extLst>
          </p:nvPr>
        </p:nvGraphicFramePr>
        <p:xfrm>
          <a:off x="2785373" y="1694453"/>
          <a:ext cx="6221016" cy="4334870"/>
        </p:xfrm>
        <a:graphic>
          <a:graphicData uri="http://schemas.openxmlformats.org/drawingml/2006/table">
            <a:tbl>
              <a:tblPr/>
              <a:tblGrid>
                <a:gridCol w="1014731"/>
                <a:gridCol w="1448790"/>
                <a:gridCol w="1923802"/>
                <a:gridCol w="1833693"/>
              </a:tblGrid>
              <a:tr h="978731">
                <a:tc>
                  <a:txBody>
                    <a:bodyPr/>
                    <a:lstStyle/>
                    <a:p>
                      <a:pPr algn="ctr">
                        <a:lnSpc>
                          <a:spcPct val="100000"/>
                        </a:lnSpc>
                        <a:spcAft>
                          <a:spcPts val="0"/>
                        </a:spcAft>
                        <a:tabLst>
                          <a:tab pos="3060700" algn="l"/>
                        </a:tabLst>
                      </a:pPr>
                      <a:r>
                        <a:rPr lang="it-IT" sz="1400" b="1" dirty="0" smtClean="0">
                          <a:effectLst/>
                          <a:latin typeface="Arial" panose="020B0604020202020204" pitchFamily="34" charset="0"/>
                          <a:ea typeface="Times New Roman" panose="02020603050405020304" pitchFamily="18" charset="0"/>
                        </a:rPr>
                        <a:t>ATTIVITÀ</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1400" b="1" dirty="0" smtClean="0">
                          <a:effectLst/>
                          <a:latin typeface="Arial" panose="020B0604020202020204" pitchFamily="34" charset="0"/>
                          <a:ea typeface="Times New Roman" panose="02020603050405020304" pitchFamily="18" charset="0"/>
                        </a:rPr>
                        <a:t>H</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tab pos="3060700" algn="l"/>
                        </a:tabLst>
                        <a:defRPr/>
                      </a:pPr>
                      <a:endParaRPr lang="it-IT" sz="1400" dirty="0" smtClean="0">
                        <a:effectLst/>
                        <a:latin typeface="Times New Roman" panose="02020603050405020304" pitchFamily="18" charset="0"/>
                        <a:ea typeface="Times New Roman" panose="02020603050405020304" pitchFamily="18" charset="0"/>
                      </a:endParaRPr>
                    </a:p>
                    <a:p>
                      <a:pPr algn="ctr">
                        <a:lnSpc>
                          <a:spcPct val="100000"/>
                        </a:lnSpc>
                        <a:spcAft>
                          <a:spcPts val="0"/>
                        </a:spcAft>
                        <a:tabLst>
                          <a:tab pos="3060700" algn="l"/>
                        </a:tabLst>
                      </a:pPr>
                      <a:r>
                        <a:rPr lang="it-IT" sz="1200" b="1" dirty="0" smtClean="0">
                          <a:effectLst/>
                          <a:latin typeface="Arial" panose="020B0604020202020204" pitchFamily="34" charset="0"/>
                          <a:ea typeface="Times New Roman" panose="02020603050405020304" pitchFamily="18" charset="0"/>
                        </a:rPr>
                        <a:t>RESISTENZA AL FUOCO</a:t>
                      </a:r>
                    </a:p>
                    <a:p>
                      <a:pPr algn="ctr">
                        <a:lnSpc>
                          <a:spcPct val="100000"/>
                        </a:lnSpc>
                        <a:spcAft>
                          <a:spcPts val="0"/>
                        </a:spcAft>
                        <a:tabLst>
                          <a:tab pos="3060700" algn="l"/>
                        </a:tabLst>
                      </a:pPr>
                      <a:r>
                        <a:rPr lang="it-IT" sz="1400" b="1" dirty="0" smtClean="0">
                          <a:effectLst/>
                          <a:latin typeface="Arial" panose="020B0604020202020204" pitchFamily="34" charset="0"/>
                          <a:ea typeface="Times New Roman" panose="02020603050405020304" pitchFamily="18" charset="0"/>
                        </a:rPr>
                        <a:t>PREVISTA IN R.T.</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1200" b="1" dirty="0" smtClean="0">
                          <a:effectLst/>
                          <a:latin typeface="Arial" panose="020B0604020202020204" pitchFamily="34" charset="0"/>
                          <a:ea typeface="Times New Roman" panose="02020603050405020304" pitchFamily="18" charset="0"/>
                        </a:rPr>
                        <a:t>RESISTENZA AL FUOCO</a:t>
                      </a:r>
                      <a:endParaRPr lang="it-IT" sz="1200" dirty="0" smtClean="0">
                        <a:effectLst/>
                        <a:latin typeface="Times New Roman" panose="02020603050405020304" pitchFamily="18" charset="0"/>
                        <a:ea typeface="Times New Roman" panose="02020603050405020304" pitchFamily="18" charset="0"/>
                      </a:endParaRPr>
                    </a:p>
                    <a:p>
                      <a:pPr algn="ctr">
                        <a:lnSpc>
                          <a:spcPct val="100000"/>
                        </a:lnSpc>
                        <a:spcAft>
                          <a:spcPts val="0"/>
                        </a:spcAft>
                        <a:tabLst>
                          <a:tab pos="3060700" algn="l"/>
                        </a:tabLst>
                      </a:pPr>
                      <a:r>
                        <a:rPr lang="it-IT" sz="1400" b="1" dirty="0" smtClean="0">
                          <a:effectLst/>
                          <a:latin typeface="Arial" panose="020B0604020202020204" pitchFamily="34" charset="0"/>
                          <a:ea typeface="Times New Roman" panose="02020603050405020304" pitchFamily="18" charset="0"/>
                        </a:rPr>
                        <a:t>AMMESSA con M.A.</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r>
              <a:tr h="349432">
                <a:tc rowSpan="3">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66</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h&lt;12 m</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30 </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30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r>
              <a:tr h="349432">
                <a:tc vMerge="1">
                  <a:txBody>
                    <a:bodyPr/>
                    <a:lstStyle/>
                    <a:p>
                      <a:endParaRPr lang="it-IT"/>
                    </a:p>
                  </a:txBody>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12m &lt; h &lt; 54m</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60 </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45</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2"/>
                    </a:solidFill>
                  </a:tcPr>
                </a:tc>
              </a:tr>
              <a:tr h="349432">
                <a:tc vMerge="1">
                  <a:txBody>
                    <a:bodyPr/>
                    <a:lstStyle/>
                    <a:p>
                      <a:endParaRPr lang="it-IT"/>
                    </a:p>
                  </a:txBody>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h&gt; 54 m</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dirty="0" smtClean="0">
                          <a:effectLst/>
                          <a:latin typeface="Arial" panose="020B0604020202020204" pitchFamily="34" charset="0"/>
                          <a:ea typeface="Times New Roman" panose="02020603050405020304" pitchFamily="18" charset="0"/>
                        </a:rPr>
                        <a:t>90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455851">
                <a:tc rowSpan="2">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67</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h &lt; 24m</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2000" b="1" i="0" dirty="0">
                          <a:effectLst/>
                          <a:latin typeface="Arial" panose="020B0604020202020204" pitchFamily="34" charset="0"/>
                          <a:ea typeface="Times New Roman" panose="02020603050405020304" pitchFamily="18" charset="0"/>
                        </a:rPr>
                        <a:t>60</a:t>
                      </a:r>
                      <a:endParaRPr lang="it-IT" sz="2000" b="1" i="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2000" b="1" i="0" dirty="0">
                          <a:effectLst/>
                          <a:latin typeface="Arial" panose="020B0604020202020204" pitchFamily="34" charset="0"/>
                          <a:ea typeface="Times New Roman" panose="02020603050405020304" pitchFamily="18" charset="0"/>
                        </a:rPr>
                        <a:t>45</a:t>
                      </a:r>
                      <a:endParaRPr lang="it-IT" sz="2000" b="1" i="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solidFill>
                  </a:tcPr>
                </a:tc>
              </a:tr>
              <a:tr h="454264">
                <a:tc vMerge="1">
                  <a:txBody>
                    <a:bodyPr/>
                    <a:lstStyle/>
                    <a:p>
                      <a:endParaRPr lang="it-IT"/>
                    </a:p>
                  </a:txBody>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h&gt; 24 m</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90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9432">
                <a:tc rowSpan="4">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71</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interrati</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60</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45</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r>
              <a:tr h="349432">
                <a:tc vMerge="1">
                  <a:txBody>
                    <a:bodyPr/>
                    <a:lstStyle/>
                    <a:p>
                      <a:endParaRPr lang="it-IT"/>
                    </a:p>
                  </a:txBody>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h&lt;24 m</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a:effectLst/>
                          <a:latin typeface="Arial" panose="020B0604020202020204" pitchFamily="34" charset="0"/>
                          <a:ea typeface="Times New Roman" panose="02020603050405020304" pitchFamily="18" charset="0"/>
                        </a:rPr>
                        <a:t>30</a:t>
                      </a:r>
                      <a:endParaRPr lang="it-IT" sz="140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30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r>
              <a:tr h="349432">
                <a:tc vMerge="1">
                  <a:txBody>
                    <a:bodyPr/>
                    <a:lstStyle/>
                    <a:p>
                      <a:endParaRPr lang="it-IT"/>
                    </a:p>
                  </a:txBody>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24m &lt; h &lt; 54m</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45</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solidFill>
                      <a:schemeClr val="bg1">
                        <a:lumMod val="95000"/>
                      </a:schemeClr>
                    </a:solidFill>
                  </a:tcPr>
                </a:tc>
              </a:tr>
              <a:tr h="349432">
                <a:tc vMerge="1">
                  <a:txBody>
                    <a:bodyPr/>
                    <a:lstStyle/>
                    <a:p>
                      <a:endParaRPr lang="it-IT"/>
                    </a:p>
                  </a:txBody>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h&gt; 54 m</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90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dot"/>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lnSpc>
                          <a:spcPct val="100000"/>
                        </a:lnSpc>
                        <a:spcAft>
                          <a:spcPts val="0"/>
                        </a:spcAft>
                        <a:tabLst>
                          <a:tab pos="3060700" algn="l"/>
                        </a:tabLst>
                      </a:pPr>
                      <a:r>
                        <a:rPr lang="it-IT" sz="1400" dirty="0">
                          <a:effectLst/>
                          <a:latin typeface="Arial" panose="020B0604020202020204" pitchFamily="34" charset="0"/>
                          <a:ea typeface="Times New Roman" panose="02020603050405020304" pitchFamily="18" charset="0"/>
                        </a:rPr>
                        <a:t>60</a:t>
                      </a:r>
                      <a:endParaRPr lang="it-IT" sz="1400" dirty="0">
                        <a:effectLst/>
                        <a:latin typeface="Times New Roman" panose="02020603050405020304" pitchFamily="18" charset="0"/>
                        <a:ea typeface="Times New Roman" panose="02020603050405020304" pitchFamily="18" charset="0"/>
                      </a:endParaRPr>
                    </a:p>
                  </a:txBody>
                  <a:tcPr marL="44450" marR="44450" marT="0" marB="0" anchor="ctr">
                    <a:lnL w="1270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r>
            </a:tbl>
          </a:graphicData>
        </a:graphic>
      </p:graphicFrame>
      <p:sp>
        <p:nvSpPr>
          <p:cNvPr id="18" name="Freccia in giù 17"/>
          <p:cNvSpPr/>
          <p:nvPr/>
        </p:nvSpPr>
        <p:spPr>
          <a:xfrm flipV="1">
            <a:off x="6622540" y="2514850"/>
            <a:ext cx="419528" cy="740536"/>
          </a:xfrm>
          <a:prstGeom prst="downArrow">
            <a:avLst/>
          </a:prstGeom>
          <a:solidFill>
            <a:srgbClr val="87B149"/>
          </a:solidFill>
          <a:ln>
            <a:solidFill>
              <a:srgbClr val="87B1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Freccia in giù 20"/>
          <p:cNvSpPr/>
          <p:nvPr/>
        </p:nvSpPr>
        <p:spPr>
          <a:xfrm flipV="1">
            <a:off x="8583514" y="2514850"/>
            <a:ext cx="419528" cy="740536"/>
          </a:xfrm>
          <a:prstGeom prst="downArrow">
            <a:avLst/>
          </a:prstGeom>
          <a:solidFill>
            <a:srgbClr val="87B149"/>
          </a:solidFill>
          <a:ln>
            <a:solidFill>
              <a:srgbClr val="87B1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2" name="Immagine 11"/>
          <p:cNvPicPr>
            <a:picLocks noChangeAspect="1"/>
          </p:cNvPicPr>
          <p:nvPr/>
        </p:nvPicPr>
        <p:blipFill>
          <a:blip r:embed="rId8" cstate="print"/>
          <a:stretch>
            <a:fillRect/>
          </a:stretch>
        </p:blipFill>
        <p:spPr>
          <a:xfrm>
            <a:off x="705653" y="3717601"/>
            <a:ext cx="1353429" cy="1719221"/>
          </a:xfrm>
          <a:prstGeom prst="rect">
            <a:avLst/>
          </a:prstGeom>
        </p:spPr>
      </p:pic>
    </p:spTree>
    <p:extLst>
      <p:ext uri="{BB962C8B-B14F-4D97-AF65-F5344CB8AC3E}">
        <p14:creationId xmlns:p14="http://schemas.microsoft.com/office/powerpoint/2010/main" xmlns="" val="10169557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145411" name="Rectangle 3"/>
          <p:cNvSpPr>
            <a:spLocks noGrp="1" noChangeArrowheads="1"/>
          </p:cNvSpPr>
          <p:nvPr>
            <p:ph idx="1"/>
          </p:nvPr>
        </p:nvSpPr>
        <p:spPr>
          <a:xfrm>
            <a:off x="1813043" y="2116113"/>
            <a:ext cx="7060601" cy="4034571"/>
          </a:xfrm>
          <a:solidFill>
            <a:schemeClr val="bg1"/>
          </a:solidFill>
          <a:ln>
            <a:solidFill>
              <a:schemeClr val="bg1"/>
            </a:solidFill>
          </a:ln>
        </p:spPr>
        <p:style>
          <a:lnRef idx="1">
            <a:schemeClr val="accent3"/>
          </a:lnRef>
          <a:fillRef idx="3">
            <a:schemeClr val="accent3"/>
          </a:fillRef>
          <a:effectRef idx="2">
            <a:schemeClr val="accent3"/>
          </a:effectRef>
          <a:fontRef idx="minor">
            <a:schemeClr val="lt1"/>
          </a:fontRef>
        </p:style>
        <p:txBody>
          <a:bodyPr>
            <a:normAutofit/>
          </a:bodyPr>
          <a:lstStyle/>
          <a:p>
            <a:pPr marL="0" indent="0" algn="ctr">
              <a:buNone/>
              <a:defRPr/>
            </a:pPr>
            <a:r>
              <a:rPr lang="it-IT" altLang="it-IT" b="1" dirty="0">
                <a:solidFill>
                  <a:schemeClr val="bg2">
                    <a:lumMod val="50000"/>
                  </a:schemeClr>
                </a:solidFill>
                <a:effectLst>
                  <a:outerShdw blurRad="38100" dist="38100" dir="2700000" algn="tl">
                    <a:srgbClr val="000000">
                      <a:alpha val="43137"/>
                    </a:srgbClr>
                  </a:outerShdw>
                </a:effectLst>
              </a:rPr>
              <a:t> </a:t>
            </a:r>
            <a:endParaRPr lang="it-IT" altLang="it-IT" b="1" dirty="0" smtClean="0">
              <a:solidFill>
                <a:schemeClr val="bg2">
                  <a:lumMod val="50000"/>
                </a:schemeClr>
              </a:solidFill>
              <a:effectLst>
                <a:outerShdw blurRad="38100" dist="38100" dir="2700000" algn="tl">
                  <a:srgbClr val="000000">
                    <a:alpha val="43137"/>
                  </a:srgbClr>
                </a:outerShdw>
              </a:effectLst>
            </a:endParaRPr>
          </a:p>
          <a:p>
            <a:pPr marL="0" indent="0" algn="ctr">
              <a:buNone/>
              <a:defRPr/>
            </a:pPr>
            <a:r>
              <a:rPr lang="it-IT" altLang="it-IT" sz="3600" b="1" dirty="0" smtClean="0">
                <a:solidFill>
                  <a:schemeClr val="bg1">
                    <a:lumMod val="50000"/>
                  </a:schemeClr>
                </a:solidFill>
                <a:effectLst>
                  <a:outerShdw blurRad="38100" dist="38100" dir="2700000" algn="tl">
                    <a:srgbClr val="000000">
                      <a:alpha val="43137"/>
                    </a:srgbClr>
                  </a:outerShdw>
                </a:effectLst>
              </a:rPr>
              <a:t>DPR </a:t>
            </a:r>
            <a:r>
              <a:rPr lang="it-IT" altLang="it-IT" sz="3600" b="1" dirty="0">
                <a:solidFill>
                  <a:schemeClr val="bg1">
                    <a:lumMod val="50000"/>
                  </a:schemeClr>
                </a:solidFill>
                <a:effectLst>
                  <a:outerShdw blurRad="38100" dist="38100" dir="2700000" algn="tl">
                    <a:srgbClr val="000000">
                      <a:alpha val="43137"/>
                    </a:srgbClr>
                  </a:outerShdw>
                </a:effectLst>
              </a:rPr>
              <a:t>151- 1 AGOSTO </a:t>
            </a:r>
            <a:r>
              <a:rPr lang="it-IT" altLang="it-IT" sz="3600" b="1" dirty="0" smtClean="0">
                <a:solidFill>
                  <a:schemeClr val="bg1">
                    <a:lumMod val="50000"/>
                  </a:schemeClr>
                </a:solidFill>
                <a:effectLst>
                  <a:outerShdw blurRad="38100" dist="38100" dir="2700000" algn="tl">
                    <a:srgbClr val="000000">
                      <a:alpha val="43137"/>
                    </a:srgbClr>
                  </a:outerShdw>
                </a:effectLst>
              </a:rPr>
              <a:t>2011</a:t>
            </a:r>
            <a:endParaRPr lang="it-IT" altLang="it-IT" sz="3600" dirty="0" smtClean="0">
              <a:solidFill>
                <a:schemeClr val="bg1">
                  <a:lumMod val="50000"/>
                </a:schemeClr>
              </a:solidFill>
            </a:endParaRPr>
          </a:p>
          <a:p>
            <a:pPr marL="0" indent="0" algn="ctr">
              <a:buNone/>
              <a:defRPr/>
            </a:pPr>
            <a:r>
              <a:rPr lang="it-IT" altLang="it-IT" dirty="0">
                <a:solidFill>
                  <a:schemeClr val="bg1">
                    <a:lumMod val="50000"/>
                  </a:schemeClr>
                </a:solidFill>
              </a:rPr>
              <a:t>R</a:t>
            </a:r>
            <a:r>
              <a:rPr lang="it-IT" altLang="it-IT" dirty="0" smtClean="0">
                <a:solidFill>
                  <a:schemeClr val="bg1">
                    <a:lumMod val="50000"/>
                  </a:schemeClr>
                </a:solidFill>
              </a:rPr>
              <a:t>EGOLAMENTO RECANTE SEMPLIFICAZIONE DELLA DISCIPLINA DEI PROCEDIMENTI RELATIVI ALLA PREVENZIONE INCENDI</a:t>
            </a:r>
          </a:p>
          <a:p>
            <a:pPr marL="0" indent="0" algn="ctr">
              <a:buNone/>
              <a:defRPr/>
            </a:pPr>
            <a:endParaRPr lang="it-IT" altLang="it-IT" dirty="0" smtClean="0">
              <a:solidFill>
                <a:schemeClr val="bg1">
                  <a:lumMod val="50000"/>
                </a:schemeClr>
              </a:solidFill>
            </a:endParaRPr>
          </a:p>
          <a:p>
            <a:pPr algn="ctr" eaLnBrk="1" hangingPunct="1">
              <a:buFont typeface="Wingdings" panose="05000000000000000000" pitchFamily="2" charset="2"/>
              <a:buNone/>
              <a:defRPr/>
            </a:pPr>
            <a:r>
              <a:rPr lang="it-IT" altLang="it-IT" dirty="0" smtClean="0">
                <a:solidFill>
                  <a:schemeClr val="bg1">
                    <a:lumMod val="50000"/>
                  </a:schemeClr>
                </a:solidFill>
              </a:rPr>
              <a:t>G.U. </a:t>
            </a:r>
            <a:r>
              <a:rPr lang="it-IT" altLang="it-IT" sz="2400" dirty="0" smtClean="0">
                <a:solidFill>
                  <a:schemeClr val="bg1">
                    <a:lumMod val="50000"/>
                  </a:schemeClr>
                </a:solidFill>
              </a:rPr>
              <a:t>n°221 del 22 settembre 2011</a:t>
            </a:r>
          </a:p>
        </p:txBody>
      </p:sp>
      <p:pic>
        <p:nvPicPr>
          <p:cNvPr id="7" name="Immagine 6"/>
          <p:cNvPicPr>
            <a:picLocks noChangeAspect="1"/>
          </p:cNvPicPr>
          <p:nvPr/>
        </p:nvPicPr>
        <p:blipFill rotWithShape="1">
          <a:blip r:embed="rId3" cstate="print">
            <a:extLst>
              <a:ext uri="{28A0092B-C50C-407E-A947-70E740481C1C}">
                <a14:useLocalDpi xmlns:a14="http://schemas.microsoft.com/office/drawing/2010/main" xmlns="" val="0"/>
              </a:ext>
            </a:extLst>
          </a:blip>
          <a:srcRect l="-302" t="50754" r="302" b="1958"/>
          <a:stretch/>
        </p:blipFill>
        <p:spPr>
          <a:xfrm>
            <a:off x="2952750" y="-38100"/>
            <a:ext cx="3162300" cy="1495425"/>
          </a:xfrm>
          <a:prstGeom prst="rect">
            <a:avLst/>
          </a:prstGeom>
        </p:spPr>
      </p:pic>
      <p:pic>
        <p:nvPicPr>
          <p:cNvPr id="6" name="Immagine 5"/>
          <p:cNvPicPr>
            <a:picLocks noChangeAspect="1"/>
          </p:cNvPicPr>
          <p:nvPr/>
        </p:nvPicPr>
        <p:blipFill rotWithShape="1">
          <a:blip r:embed="rId3" cstate="print">
            <a:extLst>
              <a:ext uri="{28A0092B-C50C-407E-A947-70E740481C1C}">
                <a14:useLocalDpi xmlns:a14="http://schemas.microsoft.com/office/drawing/2010/main" xmlns="" val="0"/>
              </a:ext>
            </a:extLst>
          </a:blip>
          <a:srcRect l="2089" t="2388" b="50150"/>
          <a:stretch/>
        </p:blipFill>
        <p:spPr>
          <a:xfrm>
            <a:off x="6041985" y="-9525"/>
            <a:ext cx="3124199" cy="1466850"/>
          </a:xfrm>
          <a:prstGeom prst="rect">
            <a:avLst/>
          </a:prstGeom>
        </p:spPr>
      </p:pic>
      <p:pic>
        <p:nvPicPr>
          <p:cNvPr id="8" name="Immagine 7"/>
          <p:cNvPicPr>
            <a:picLocks noChangeAspect="1"/>
          </p:cNvPicPr>
          <p:nvPr/>
        </p:nvPicPr>
        <p:blipFill rotWithShape="1">
          <a:blip r:embed="rId4" cstate="print">
            <a:extLst>
              <a:ext uri="{28A0092B-C50C-407E-A947-70E740481C1C}">
                <a14:useLocalDpi xmlns:a14="http://schemas.microsoft.com/office/drawing/2010/main" xmlns="" val="0"/>
              </a:ext>
            </a:extLst>
          </a:blip>
          <a:srcRect r="2286" b="8016"/>
          <a:stretch/>
        </p:blipFill>
        <p:spPr>
          <a:xfrm>
            <a:off x="-9524" y="0"/>
            <a:ext cx="3400424" cy="1457325"/>
          </a:xfrm>
          <a:prstGeom prst="rect">
            <a:avLst/>
          </a:prstGeom>
        </p:spPr>
      </p:pic>
      <p:pic>
        <p:nvPicPr>
          <p:cNvPr id="11" name="Immagine 10"/>
          <p:cNvPicPr>
            <a:picLocks noChangeAspect="1"/>
          </p:cNvPicPr>
          <p:nvPr/>
        </p:nvPicPr>
        <p:blipFill rotWithShape="1">
          <a:blip r:embed="rId3" cstate="print">
            <a:extLst>
              <a:ext uri="{28A0092B-C50C-407E-A947-70E740481C1C}">
                <a14:useLocalDpi xmlns:a14="http://schemas.microsoft.com/office/drawing/2010/main" xmlns="" val="0"/>
              </a:ext>
            </a:extLst>
          </a:blip>
          <a:srcRect l="2108" t="50603" r="51206" b="1958"/>
          <a:stretch/>
        </p:blipFill>
        <p:spPr>
          <a:xfrm>
            <a:off x="3228975" y="-41275"/>
            <a:ext cx="1476375" cy="1500187"/>
          </a:xfrm>
          <a:prstGeom prst="rect">
            <a:avLst/>
          </a:prstGeom>
        </p:spPr>
      </p:pic>
      <p:pic>
        <p:nvPicPr>
          <p:cNvPr id="12" name="Immagine 11"/>
          <p:cNvPicPr>
            <a:picLocks noChangeAspect="1"/>
          </p:cNvPicPr>
          <p:nvPr/>
        </p:nvPicPr>
        <p:blipFill rotWithShape="1">
          <a:blip r:embed="rId3" cstate="print">
            <a:extLst>
              <a:ext uri="{28A0092B-C50C-407E-A947-70E740481C1C}">
                <a14:useLocalDpi xmlns:a14="http://schemas.microsoft.com/office/drawing/2010/main" xmlns="" val="0"/>
              </a:ext>
            </a:extLst>
          </a:blip>
          <a:srcRect l="2108" t="50603" r="51206" b="1958"/>
          <a:stretch/>
        </p:blipFill>
        <p:spPr>
          <a:xfrm>
            <a:off x="6690761" y="-21432"/>
            <a:ext cx="1476375" cy="1478757"/>
          </a:xfrm>
          <a:prstGeom prst="rect">
            <a:avLst/>
          </a:prstGeom>
        </p:spPr>
      </p:pic>
      <p:sp>
        <p:nvSpPr>
          <p:cNvPr id="13" name="Titolo 1"/>
          <p:cNvSpPr txBox="1">
            <a:spLocks/>
          </p:cNvSpPr>
          <p:nvPr/>
        </p:nvSpPr>
        <p:spPr>
          <a:xfrm>
            <a:off x="0" y="-8550"/>
            <a:ext cx="160607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pic>
        <p:nvPicPr>
          <p:cNvPr id="14" name="Immagine 13"/>
          <p:cNvPicPr>
            <a:picLocks noChangeAspect="1"/>
          </p:cNvPicPr>
          <p:nvPr/>
        </p:nvPicPr>
        <p:blipFill rotWithShape="1">
          <a:blip r:embed="rId5" cstate="print">
            <a:extLst>
              <a:ext uri="{28A0092B-C50C-407E-A947-70E740481C1C}">
                <a14:useLocalDpi xmlns:a14="http://schemas.microsoft.com/office/drawing/2010/main" xmlns="" val="0"/>
              </a:ext>
            </a:extLst>
          </a:blip>
          <a:srcRect l="3824" t="9090" r="76937" b="18339"/>
          <a:stretch/>
        </p:blipFill>
        <p:spPr>
          <a:xfrm>
            <a:off x="55400" y="5289667"/>
            <a:ext cx="1421534" cy="171953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1371090730"/>
              </p:ext>
            </p:extLst>
          </p:nvPr>
        </p:nvGraphicFramePr>
        <p:xfrm>
          <a:off x="0" y="154296"/>
          <a:ext cx="9151168"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8" name="Rettangolo 7"/>
          <p:cNvSpPr/>
          <p:nvPr/>
        </p:nvSpPr>
        <p:spPr>
          <a:xfrm>
            <a:off x="2994992" y="2014643"/>
            <a:ext cx="5537448" cy="4510701"/>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Clr>
                <a:srgbClr val="87B149"/>
              </a:buClr>
              <a:buSzPct val="200000"/>
              <a:buFont typeface="Arial" panose="020B0604020202020204" pitchFamily="34" charset="0"/>
              <a:buChar char="•"/>
            </a:pPr>
            <a:r>
              <a:rPr lang="it-IT" sz="2400" dirty="0" smtClean="0">
                <a:solidFill>
                  <a:schemeClr val="tx1"/>
                </a:solidFill>
                <a:latin typeface="Arial" panose="020B0604020202020204" pitchFamily="34" charset="0"/>
                <a:cs typeface="Arial" panose="020B0604020202020204" pitchFamily="34" charset="0"/>
              </a:rPr>
              <a:t>superfici </a:t>
            </a:r>
            <a:r>
              <a:rPr lang="it-IT" sz="2400" dirty="0">
                <a:solidFill>
                  <a:schemeClr val="tx1"/>
                </a:solidFill>
                <a:latin typeface="Arial" panose="020B0604020202020204" pitchFamily="34" charset="0"/>
                <a:cs typeface="Arial" panose="020B0604020202020204" pitchFamily="34" charset="0"/>
              </a:rPr>
              <a:t>dei compartimenti di piano </a:t>
            </a:r>
            <a:r>
              <a:rPr lang="it-IT" sz="2400" dirty="0" smtClean="0">
                <a:solidFill>
                  <a:schemeClr val="tx1"/>
                </a:solidFill>
                <a:latin typeface="Arial" panose="020B0604020202020204" pitchFamily="34" charset="0"/>
                <a:cs typeface="Arial" panose="020B0604020202020204" pitchFamily="34" charset="0"/>
              </a:rPr>
              <a:t>maggiori (rispetto </a:t>
            </a:r>
            <a:r>
              <a:rPr lang="it-IT" sz="2400" dirty="0">
                <a:solidFill>
                  <a:schemeClr val="tx1"/>
                </a:solidFill>
                <a:latin typeface="Arial" panose="020B0604020202020204" pitchFamily="34" charset="0"/>
                <a:cs typeface="Arial" panose="020B0604020202020204" pitchFamily="34" charset="0"/>
              </a:rPr>
              <a:t>a quelle richieste dalla regola </a:t>
            </a:r>
            <a:r>
              <a:rPr lang="it-IT" sz="2400" dirty="0" smtClean="0">
                <a:solidFill>
                  <a:schemeClr val="tx1"/>
                </a:solidFill>
                <a:latin typeface="Arial" panose="020B0604020202020204" pitchFamily="34" charset="0"/>
                <a:cs typeface="Arial" panose="020B0604020202020204" pitchFamily="34" charset="0"/>
              </a:rPr>
              <a:t>tecnica) </a:t>
            </a:r>
            <a:endParaRPr lang="it-IT" sz="2400" dirty="0">
              <a:solidFill>
                <a:schemeClr val="tx1"/>
              </a:solidFill>
              <a:latin typeface="Arial" panose="020B0604020202020204" pitchFamily="34" charset="0"/>
              <a:cs typeface="Arial" panose="020B0604020202020204" pitchFamily="34" charset="0"/>
            </a:endParaRPr>
          </a:p>
          <a:p>
            <a:pPr marL="342900" indent="-342900">
              <a:buClr>
                <a:srgbClr val="87B149"/>
              </a:buClr>
              <a:buSzPct val="200000"/>
              <a:buFont typeface="Arial" panose="020B0604020202020204" pitchFamily="34" charset="0"/>
              <a:buChar char="•"/>
            </a:pPr>
            <a:endParaRPr lang="it-IT" sz="2400" dirty="0">
              <a:solidFill>
                <a:schemeClr val="tx1"/>
              </a:solidFill>
              <a:latin typeface="Arial" panose="020B0604020202020204" pitchFamily="34" charset="0"/>
              <a:cs typeface="Arial" panose="020B0604020202020204" pitchFamily="34" charset="0"/>
            </a:endParaRPr>
          </a:p>
          <a:p>
            <a:pPr marL="342900" indent="-342900">
              <a:buClr>
                <a:srgbClr val="87B149"/>
              </a:buClr>
              <a:buSzPct val="200000"/>
              <a:buFont typeface="Arial" panose="020B0604020202020204" pitchFamily="34" charset="0"/>
              <a:buChar char="•"/>
            </a:pPr>
            <a:r>
              <a:rPr lang="it-IT" sz="2400" dirty="0" smtClean="0">
                <a:solidFill>
                  <a:schemeClr val="tx1"/>
                </a:solidFill>
                <a:latin typeface="Arial" panose="020B0604020202020204" pitchFamily="34" charset="0"/>
                <a:cs typeface="Arial" panose="020B0604020202020204" pitchFamily="34" charset="0"/>
              </a:rPr>
              <a:t>compartimentazione non realizzabile </a:t>
            </a:r>
            <a:r>
              <a:rPr lang="it-IT" sz="2400" dirty="0">
                <a:solidFill>
                  <a:schemeClr val="tx1"/>
                </a:solidFill>
                <a:latin typeface="Arial" panose="020B0604020202020204" pitchFamily="34" charset="0"/>
                <a:cs typeface="Arial" panose="020B0604020202020204" pitchFamily="34" charset="0"/>
              </a:rPr>
              <a:t>per l’impossibilità di installare gli elementi di delimitazione di adeguata resistenza al </a:t>
            </a:r>
            <a:r>
              <a:rPr lang="it-IT" sz="2400" dirty="0" smtClean="0">
                <a:solidFill>
                  <a:schemeClr val="tx1"/>
                </a:solidFill>
                <a:latin typeface="Arial" panose="020B0604020202020204" pitchFamily="34" charset="0"/>
                <a:cs typeface="Arial" panose="020B0604020202020204" pitchFamily="34" charset="0"/>
              </a:rPr>
              <a:t>fuoco</a:t>
            </a:r>
            <a:endParaRPr lang="it-IT" sz="2400" dirty="0">
              <a:solidFill>
                <a:schemeClr val="tx1"/>
              </a:solidFill>
              <a:latin typeface="Arial" panose="020B0604020202020204" pitchFamily="34" charset="0"/>
              <a:cs typeface="Arial" panose="020B0604020202020204" pitchFamily="34" charset="0"/>
            </a:endParaRPr>
          </a:p>
        </p:txBody>
      </p:sp>
      <p:sp>
        <p:nvSpPr>
          <p:cNvPr id="13" name="TextBox 8"/>
          <p:cNvSpPr txBox="1"/>
          <p:nvPr/>
        </p:nvSpPr>
        <p:spPr>
          <a:xfrm>
            <a:off x="2994992" y="1292149"/>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Criticità</a:t>
            </a:r>
            <a:endParaRPr lang="it-IT" sz="4400" noProof="1">
              <a:solidFill>
                <a:schemeClr val="accent6">
                  <a:lumMod val="50000"/>
                </a:schemeClr>
              </a:solidFill>
              <a:latin typeface="Gill Sans MT Condensed" pitchFamily="34" charset="0"/>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2" name="Titolo 1"/>
          <p:cNvSpPr txBox="1">
            <a:spLocks/>
          </p:cNvSpPr>
          <p:nvPr/>
        </p:nvSpPr>
        <p:spPr>
          <a:xfrm flipH="1">
            <a:off x="389515" y="-10297"/>
            <a:ext cx="8754484" cy="105855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4" name="TextBox 8"/>
          <p:cNvSpPr txBox="1"/>
          <p:nvPr/>
        </p:nvSpPr>
        <p:spPr>
          <a:xfrm>
            <a:off x="642052" y="-35970"/>
            <a:ext cx="7456075" cy="923330"/>
          </a:xfrm>
          <a:prstGeom prst="rect">
            <a:avLst/>
          </a:prstGeom>
          <a:noFill/>
        </p:spPr>
        <p:txBody>
          <a:bodyPr wrap="square" rtlCol="0">
            <a:spAutoFit/>
          </a:bodyPr>
          <a:lstStyle/>
          <a:p>
            <a:pPr defTabSz="914400">
              <a:buNone/>
            </a:pPr>
            <a:r>
              <a:rPr lang="it-IT" sz="5400" noProof="1" smtClean="0">
                <a:solidFill>
                  <a:schemeClr val="bg1"/>
                </a:solidFill>
                <a:effectLst>
                  <a:outerShdw blurRad="38100" dist="38100" dir="2700000" algn="tl">
                    <a:srgbClr val="000000">
                      <a:alpha val="43137"/>
                    </a:srgbClr>
                  </a:outerShdw>
                </a:effectLst>
                <a:latin typeface="Gill Sans MT Condensed" pitchFamily="34" charset="0"/>
              </a:rPr>
              <a:t>Compartimentazione</a:t>
            </a:r>
            <a:endParaRPr lang="it-IT" sz="54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5" name="Immagine 14"/>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Tree>
    <p:extLst>
      <p:ext uri="{BB962C8B-B14F-4D97-AF65-F5344CB8AC3E}">
        <p14:creationId xmlns:p14="http://schemas.microsoft.com/office/powerpoint/2010/main" xmlns="" val="647622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16"/>
          <p:cNvSpPr/>
          <p:nvPr/>
        </p:nvSpPr>
        <p:spPr>
          <a:xfrm>
            <a:off x="2994992" y="2014643"/>
            <a:ext cx="6149008" cy="4843357"/>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p:cNvSpPr/>
          <p:nvPr/>
        </p:nvSpPr>
        <p:spPr>
          <a:xfrm>
            <a:off x="2699792" y="2014643"/>
            <a:ext cx="6624736" cy="4843357"/>
          </a:xfrm>
          <a:prstGeom prst="rect">
            <a:avLst/>
          </a:prstGeom>
          <a:solidFill>
            <a:srgbClr val="FFFFFF">
              <a:alpha val="6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4" name="Diagramma 3"/>
          <p:cNvGraphicFramePr/>
          <p:nvPr>
            <p:extLst>
              <p:ext uri="{D42A27DB-BD31-4B8C-83A1-F6EECF244321}">
                <p14:modId xmlns:p14="http://schemas.microsoft.com/office/powerpoint/2010/main" xmlns="" val="3664647426"/>
              </p:ext>
            </p:extLst>
          </p:nvPr>
        </p:nvGraphicFramePr>
        <p:xfrm>
          <a:off x="0" y="154296"/>
          <a:ext cx="9104076"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0"/>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5" name="TextBox 8"/>
          <p:cNvSpPr txBox="1"/>
          <p:nvPr/>
        </p:nvSpPr>
        <p:spPr>
          <a:xfrm>
            <a:off x="455162" y="3164681"/>
            <a:ext cx="1516513" cy="3416320"/>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2" name="Rettangolo 1"/>
          <p:cNvSpPr/>
          <p:nvPr/>
        </p:nvSpPr>
        <p:spPr>
          <a:xfrm>
            <a:off x="2056066" y="1349635"/>
            <a:ext cx="6949974" cy="5232202"/>
          </a:xfrm>
          <a:prstGeom prst="rect">
            <a:avLst/>
          </a:prstGeom>
          <a:solidFill>
            <a:schemeClr val="bg1"/>
          </a:solidFill>
          <a:ln>
            <a:noFill/>
          </a:ln>
        </p:spPr>
        <p:txBody>
          <a:bodyPr wrap="square">
            <a:spAutoFit/>
          </a:bodyPr>
          <a:lstStyle/>
          <a:p>
            <a:r>
              <a:rPr lang="it-IT" sz="2000" u="sng" dirty="0" smtClean="0">
                <a:latin typeface="Arial" panose="020B0604020202020204" pitchFamily="34" charset="0"/>
                <a:cs typeface="Arial" panose="020B0604020202020204" pitchFamily="34" charset="0"/>
              </a:rPr>
              <a:t>installazione</a:t>
            </a:r>
            <a:r>
              <a:rPr lang="it-IT" sz="2000" dirty="0" smtClean="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di barriere a prova di </a:t>
            </a:r>
            <a:r>
              <a:rPr lang="it-IT" sz="2000" dirty="0" smtClean="0">
                <a:latin typeface="Arial" panose="020B0604020202020204" pitchFamily="34" charset="0"/>
                <a:cs typeface="Arial" panose="020B0604020202020204" pitchFamily="34" charset="0"/>
              </a:rPr>
              <a:t>fumo </a:t>
            </a:r>
            <a:r>
              <a:rPr lang="it-IT" sz="2000" dirty="0">
                <a:latin typeface="Arial" panose="020B0604020202020204" pitchFamily="34" charset="0"/>
                <a:cs typeface="Arial" panose="020B0604020202020204" pitchFamily="34" charset="0"/>
              </a:rPr>
              <a:t>asservite ad un sistema IRAI esteso a tutta l’attività </a:t>
            </a:r>
          </a:p>
          <a:p>
            <a:pPr lvl="0" algn="ctr"/>
            <a:r>
              <a:rPr lang="it-IT" sz="2800" dirty="0" smtClean="0">
                <a:solidFill>
                  <a:schemeClr val="bg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Oppure</a:t>
            </a:r>
          </a:p>
          <a:p>
            <a:pPr lvl="0" algn="ctr"/>
            <a:endParaRPr lang="it-IT" sz="2800" dirty="0" smtClean="0">
              <a:solidFill>
                <a:schemeClr val="bg2">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lvl="0">
              <a:spcAft>
                <a:spcPts val="600"/>
              </a:spcAft>
            </a:pPr>
            <a:r>
              <a:rPr lang="it-IT" sz="1600" u="sng" dirty="0" smtClean="0">
                <a:latin typeface="Arial" panose="020B0604020202020204" pitchFamily="34" charset="0"/>
                <a:cs typeface="Arial" panose="020B0604020202020204" pitchFamily="34" charset="0"/>
              </a:rPr>
              <a:t>realizzazione</a:t>
            </a:r>
            <a:r>
              <a:rPr lang="it-IT" sz="1600" dirty="0" smtClean="0">
                <a:latin typeface="Arial" panose="020B0604020202020204" pitchFamily="34" charset="0"/>
                <a:cs typeface="Arial" panose="020B0604020202020204" pitchFamily="34" charset="0"/>
              </a:rPr>
              <a:t> </a:t>
            </a:r>
            <a:r>
              <a:rPr lang="it-IT" sz="1600" dirty="0">
                <a:latin typeface="Arial" panose="020B0604020202020204" pitchFamily="34" charset="0"/>
                <a:cs typeface="Arial" panose="020B0604020202020204" pitchFamily="34" charset="0"/>
              </a:rPr>
              <a:t>di compartimenti </a:t>
            </a:r>
            <a:r>
              <a:rPr lang="it-IT" sz="1600" dirty="0" smtClean="0">
                <a:latin typeface="Arial" panose="020B0604020202020204" pitchFamily="34" charset="0"/>
                <a:cs typeface="Arial" panose="020B0604020202020204" pitchFamily="34" charset="0"/>
              </a:rPr>
              <a:t>nei </a:t>
            </a:r>
            <a:r>
              <a:rPr lang="it-IT" sz="1600" dirty="0">
                <a:latin typeface="Arial" panose="020B0604020202020204" pitchFamily="34" charset="0"/>
                <a:cs typeface="Arial" panose="020B0604020202020204" pitchFamily="34" charset="0"/>
              </a:rPr>
              <a:t>quali collocare le aree a </a:t>
            </a:r>
            <a:r>
              <a:rPr lang="it-IT" sz="1600" dirty="0" smtClean="0">
                <a:latin typeface="Arial" panose="020B0604020202020204" pitchFamily="34" charset="0"/>
                <a:cs typeface="Arial" panose="020B0604020202020204" pitchFamily="34" charset="0"/>
              </a:rPr>
              <a:t>rischio\rilevanti; </a:t>
            </a:r>
          </a:p>
          <a:p>
            <a:pPr lvl="0">
              <a:spcAft>
                <a:spcPts val="600"/>
              </a:spcAft>
            </a:pPr>
            <a:r>
              <a:rPr lang="it-IT" sz="1600" dirty="0" smtClean="0">
                <a:latin typeface="Arial" panose="020B0604020202020204" pitchFamily="34" charset="0"/>
                <a:cs typeface="Arial" panose="020B0604020202020204" pitchFamily="34" charset="0"/>
              </a:rPr>
              <a:t>i</a:t>
            </a:r>
            <a:r>
              <a:rPr lang="it-IT" sz="1600" u="sng" dirty="0" smtClean="0">
                <a:latin typeface="Arial" panose="020B0604020202020204" pitchFamily="34" charset="0"/>
                <a:cs typeface="Arial" panose="020B0604020202020204" pitchFamily="34" charset="0"/>
              </a:rPr>
              <a:t>nstallazione</a:t>
            </a:r>
            <a:r>
              <a:rPr lang="it-IT" sz="1600" dirty="0" smtClean="0">
                <a:latin typeface="Arial" panose="020B0604020202020204" pitchFamily="34" charset="0"/>
                <a:cs typeface="Arial" panose="020B0604020202020204" pitchFamily="34" charset="0"/>
              </a:rPr>
              <a:t> </a:t>
            </a:r>
            <a:r>
              <a:rPr lang="it-IT" sz="1600" dirty="0">
                <a:latin typeface="Arial" panose="020B0604020202020204" pitchFamily="34" charset="0"/>
                <a:cs typeface="Arial" panose="020B0604020202020204" pitchFamily="34" charset="0"/>
              </a:rPr>
              <a:t>di un sistema IRAI esteso a </a:t>
            </a:r>
            <a:r>
              <a:rPr lang="it-IT" sz="1600" dirty="0" smtClean="0">
                <a:latin typeface="Arial" panose="020B0604020202020204" pitchFamily="34" charset="0"/>
                <a:cs typeface="Arial" panose="020B0604020202020204" pitchFamily="34" charset="0"/>
              </a:rPr>
              <a:t>tutta o </a:t>
            </a:r>
            <a:r>
              <a:rPr lang="it-IT" sz="1600" dirty="0">
                <a:latin typeface="Arial" panose="020B0604020202020204" pitchFamily="34" charset="0"/>
                <a:cs typeface="Arial" panose="020B0604020202020204" pitchFamily="34" charset="0"/>
              </a:rPr>
              <a:t>a parte </a:t>
            </a:r>
            <a:r>
              <a:rPr lang="it-IT" sz="1600" dirty="0" smtClean="0">
                <a:latin typeface="Arial" panose="020B0604020202020204" pitchFamily="34" charset="0"/>
                <a:cs typeface="Arial" panose="020B0604020202020204" pitchFamily="34" charset="0"/>
              </a:rPr>
              <a:t>dell’attività;</a:t>
            </a:r>
          </a:p>
          <a:p>
            <a:pPr marL="0" lvl="1">
              <a:spcAft>
                <a:spcPts val="600"/>
              </a:spcAft>
            </a:pPr>
            <a:r>
              <a:rPr lang="it-IT" sz="1600" u="sng" dirty="0">
                <a:latin typeface="Arial" panose="020B0604020202020204" pitchFamily="34" charset="0"/>
                <a:cs typeface="Arial" panose="020B0604020202020204" pitchFamily="34" charset="0"/>
              </a:rPr>
              <a:t>installazione </a:t>
            </a:r>
            <a:r>
              <a:rPr lang="it-IT" sz="1600" dirty="0">
                <a:latin typeface="Arial" panose="020B0604020202020204" pitchFamily="34" charset="0"/>
                <a:cs typeface="Arial" panose="020B0604020202020204" pitchFamily="34" charset="0"/>
              </a:rPr>
              <a:t>di un sistema per il controllo </a:t>
            </a:r>
            <a:r>
              <a:rPr lang="it-IT" sz="1600" dirty="0" smtClean="0">
                <a:latin typeface="Arial" panose="020B0604020202020204" pitchFamily="34" charset="0"/>
                <a:cs typeface="Arial" panose="020B0604020202020204" pitchFamily="34" charset="0"/>
              </a:rPr>
              <a:t>dell’evacuazione </a:t>
            </a:r>
            <a:r>
              <a:rPr lang="it-IT" sz="1600" dirty="0">
                <a:latin typeface="Arial" panose="020B0604020202020204" pitchFamily="34" charset="0"/>
                <a:cs typeface="Arial" panose="020B0604020202020204" pitchFamily="34" charset="0"/>
              </a:rPr>
              <a:t>fumo e </a:t>
            </a:r>
            <a:r>
              <a:rPr lang="it-IT" sz="1600" dirty="0" smtClean="0">
                <a:latin typeface="Arial" panose="020B0604020202020204" pitchFamily="34" charset="0"/>
                <a:cs typeface="Arial" panose="020B0604020202020204" pitchFamily="34" charset="0"/>
              </a:rPr>
              <a:t>calore </a:t>
            </a:r>
            <a:r>
              <a:rPr lang="it-IT" sz="1600" dirty="0">
                <a:latin typeface="Arial" panose="020B0604020202020204" pitchFamily="34" charset="0"/>
                <a:cs typeface="Arial" panose="020B0604020202020204" pitchFamily="34" charset="0"/>
              </a:rPr>
              <a:t>negli ambienti non </a:t>
            </a:r>
            <a:r>
              <a:rPr lang="it-IT" sz="1600" dirty="0" err="1">
                <a:latin typeface="Arial" panose="020B0604020202020204" pitchFamily="34" charset="0"/>
                <a:cs typeface="Arial" panose="020B0604020202020204" pitchFamily="34" charset="0"/>
              </a:rPr>
              <a:t>compartimentabili</a:t>
            </a:r>
            <a:r>
              <a:rPr lang="it-IT" sz="1600" dirty="0">
                <a:latin typeface="Arial" panose="020B0604020202020204" pitchFamily="34" charset="0"/>
                <a:cs typeface="Arial" panose="020B0604020202020204" pitchFamily="34" charset="0"/>
              </a:rPr>
              <a:t>;</a:t>
            </a:r>
          </a:p>
          <a:p>
            <a:pPr marL="0" lvl="1">
              <a:spcAft>
                <a:spcPts val="600"/>
              </a:spcAft>
            </a:pPr>
            <a:r>
              <a:rPr lang="it-IT" sz="1600" u="sng" dirty="0" smtClean="0">
                <a:latin typeface="Arial" panose="020B0604020202020204" pitchFamily="34" charset="0"/>
                <a:cs typeface="Arial" panose="020B0604020202020204" pitchFamily="34" charset="0"/>
              </a:rPr>
              <a:t>installazione</a:t>
            </a:r>
            <a:r>
              <a:rPr lang="it-IT" sz="1600" dirty="0" smtClean="0">
                <a:latin typeface="Arial" panose="020B0604020202020204" pitchFamily="34" charset="0"/>
                <a:cs typeface="Arial" panose="020B0604020202020204" pitchFamily="34" charset="0"/>
              </a:rPr>
              <a:t> </a:t>
            </a:r>
            <a:r>
              <a:rPr lang="it-IT" sz="1600" dirty="0">
                <a:latin typeface="Arial" panose="020B0604020202020204" pitchFamily="34" charset="0"/>
                <a:cs typeface="Arial" panose="020B0604020202020204" pitchFamily="34" charset="0"/>
              </a:rPr>
              <a:t>di un impianto di spegnimento automatico negli ambienti non </a:t>
            </a:r>
            <a:r>
              <a:rPr lang="it-IT" sz="1600" dirty="0" err="1">
                <a:latin typeface="Arial" panose="020B0604020202020204" pitchFamily="34" charset="0"/>
                <a:cs typeface="Arial" panose="020B0604020202020204" pitchFamily="34" charset="0"/>
              </a:rPr>
              <a:t>compartimentabili</a:t>
            </a:r>
            <a:r>
              <a:rPr lang="it-IT" sz="1600" dirty="0">
                <a:latin typeface="Arial" panose="020B0604020202020204" pitchFamily="34" charset="0"/>
                <a:cs typeface="Arial" panose="020B0604020202020204" pitchFamily="34" charset="0"/>
              </a:rPr>
              <a:t> </a:t>
            </a:r>
            <a:r>
              <a:rPr lang="it-IT" sz="1600" dirty="0" smtClean="0">
                <a:latin typeface="Arial" panose="020B0604020202020204" pitchFamily="34" charset="0"/>
                <a:cs typeface="Arial" panose="020B0604020202020204" pitchFamily="34" charset="0"/>
              </a:rPr>
              <a:t>quando </a:t>
            </a:r>
            <a:r>
              <a:rPr lang="it-IT" sz="1600" dirty="0" err="1" smtClean="0">
                <a:latin typeface="Arial" panose="020B0604020202020204" pitchFamily="34" charset="0"/>
                <a:cs typeface="Arial" panose="020B0604020202020204" pitchFamily="34" charset="0"/>
              </a:rPr>
              <a:t>q</a:t>
            </a:r>
            <a:r>
              <a:rPr lang="it-IT" sz="1600" baseline="-25000" dirty="0" err="1" smtClean="0">
                <a:latin typeface="Arial" panose="020B0604020202020204" pitchFamily="34" charset="0"/>
                <a:cs typeface="Arial" panose="020B0604020202020204" pitchFamily="34" charset="0"/>
              </a:rPr>
              <a:t>fd</a:t>
            </a:r>
            <a:r>
              <a:rPr lang="it-IT" sz="1600" dirty="0" smtClean="0">
                <a:latin typeface="Arial" panose="020B0604020202020204" pitchFamily="34" charset="0"/>
                <a:cs typeface="Arial" panose="020B0604020202020204" pitchFamily="34" charset="0"/>
              </a:rPr>
              <a:t> è </a:t>
            </a:r>
            <a:r>
              <a:rPr lang="it-IT" sz="1600" dirty="0">
                <a:latin typeface="Arial" panose="020B0604020202020204" pitchFamily="34" charset="0"/>
                <a:cs typeface="Arial" panose="020B0604020202020204" pitchFamily="34" charset="0"/>
              </a:rPr>
              <a:t>superiore a 900 MJ/m;</a:t>
            </a:r>
            <a:r>
              <a:rPr lang="it-IT" sz="1600" baseline="30000" dirty="0">
                <a:latin typeface="Arial" panose="020B0604020202020204" pitchFamily="34" charset="0"/>
                <a:cs typeface="Arial" panose="020B0604020202020204" pitchFamily="34" charset="0"/>
              </a:rPr>
              <a:t>2</a:t>
            </a:r>
            <a:r>
              <a:rPr lang="it-IT" sz="1600" dirty="0">
                <a:latin typeface="Arial" panose="020B0604020202020204" pitchFamily="34" charset="0"/>
                <a:cs typeface="Arial" panose="020B0604020202020204" pitchFamily="34" charset="0"/>
              </a:rPr>
              <a:t> </a:t>
            </a:r>
          </a:p>
          <a:p>
            <a:r>
              <a:rPr lang="it-IT" sz="1600" u="sng" dirty="0">
                <a:latin typeface="Arial" panose="020B0604020202020204" pitchFamily="34" charset="0"/>
                <a:cs typeface="Arial" panose="020B0604020202020204" pitchFamily="34" charset="0"/>
              </a:rPr>
              <a:t>presenza esclusiva </a:t>
            </a:r>
            <a:r>
              <a:rPr lang="it-IT" sz="1600" dirty="0" smtClean="0">
                <a:latin typeface="Arial" panose="020B0604020202020204" pitchFamily="34" charset="0"/>
                <a:cs typeface="Arial" panose="020B0604020202020204" pitchFamily="34" charset="0"/>
              </a:rPr>
              <a:t>del materiale combustibile:</a:t>
            </a:r>
          </a:p>
          <a:p>
            <a:pPr>
              <a:buFont typeface="Wingdings" pitchFamily="2" charset="2"/>
              <a:buChar char="ü"/>
            </a:pPr>
            <a:r>
              <a:rPr lang="it-IT" sz="1600" dirty="0" smtClean="0">
                <a:latin typeface="Arial" panose="020B0604020202020204" pitchFamily="34" charset="0"/>
                <a:cs typeface="Arial" panose="020B0604020202020204" pitchFamily="34" charset="0"/>
              </a:rPr>
              <a:t>quello tutelato e quello strettamente funzionale all’esercizio dell’attività;</a:t>
            </a:r>
          </a:p>
          <a:p>
            <a:pPr>
              <a:spcAft>
                <a:spcPts val="600"/>
              </a:spcAft>
              <a:buFont typeface="Wingdings" pitchFamily="2" charset="2"/>
              <a:buChar char="ü"/>
            </a:pPr>
            <a:r>
              <a:rPr lang="it-IT" sz="1600" dirty="0" smtClean="0">
                <a:latin typeface="Arial" panose="020B0604020202020204" pitchFamily="34" charset="0"/>
                <a:cs typeface="Arial" panose="020B0604020202020204" pitchFamily="34" charset="0"/>
              </a:rPr>
              <a:t>quello </a:t>
            </a:r>
            <a:r>
              <a:rPr lang="it-IT" sz="1600" dirty="0">
                <a:latin typeface="Arial" panose="020B0604020202020204" pitchFamily="34" charset="0"/>
                <a:cs typeface="Arial" panose="020B0604020202020204" pitchFamily="34" charset="0"/>
              </a:rPr>
              <a:t>certificato con i valori di reazione al </a:t>
            </a:r>
            <a:r>
              <a:rPr lang="it-IT" sz="1600" dirty="0" smtClean="0">
                <a:latin typeface="Arial" panose="020B0604020202020204" pitchFamily="34" charset="0"/>
                <a:cs typeface="Arial" panose="020B0604020202020204" pitchFamily="34" charset="0"/>
              </a:rPr>
              <a:t>fuoco ammessi da VDR;</a:t>
            </a:r>
            <a:endParaRPr lang="it-IT" sz="1600" dirty="0">
              <a:latin typeface="Arial" panose="020B0604020202020204" pitchFamily="34" charset="0"/>
              <a:cs typeface="Arial" panose="020B0604020202020204" pitchFamily="34" charset="0"/>
            </a:endParaRPr>
          </a:p>
          <a:p>
            <a:pPr>
              <a:spcAft>
                <a:spcPts val="600"/>
              </a:spcAft>
            </a:pPr>
            <a:r>
              <a:rPr lang="it-IT" sz="1600" u="sng" dirty="0">
                <a:latin typeface="Arial" panose="020B0604020202020204" pitchFamily="34" charset="0"/>
                <a:cs typeface="Arial" panose="020B0604020202020204" pitchFamily="34" charset="0"/>
              </a:rPr>
              <a:t>predisposizione</a:t>
            </a:r>
            <a:r>
              <a:rPr lang="it-IT" sz="1600" dirty="0">
                <a:latin typeface="Arial" panose="020B0604020202020204" pitchFamily="34" charset="0"/>
                <a:cs typeface="Arial" panose="020B0604020202020204" pitchFamily="34" charset="0"/>
              </a:rPr>
              <a:t> </a:t>
            </a:r>
            <a:r>
              <a:rPr lang="it-IT" sz="1600" dirty="0" smtClean="0">
                <a:latin typeface="Arial" panose="020B0604020202020204" pitchFamily="34" charset="0"/>
                <a:cs typeface="Arial" panose="020B0604020202020204" pitchFamily="34" charset="0"/>
              </a:rPr>
              <a:t>nel </a:t>
            </a:r>
            <a:r>
              <a:rPr lang="it-IT" sz="1600" i="1" dirty="0" smtClean="0">
                <a:solidFill>
                  <a:schemeClr val="accent6">
                    <a:lumMod val="50000"/>
                  </a:schemeClr>
                </a:solidFill>
                <a:latin typeface="Arial" panose="020B0604020202020204" pitchFamily="34" charset="0"/>
                <a:cs typeface="Arial" panose="020B0604020202020204" pitchFamily="34" charset="0"/>
              </a:rPr>
              <a:t>SGAT</a:t>
            </a:r>
            <a:r>
              <a:rPr lang="it-IT" sz="1600" dirty="0" smtClean="0">
                <a:solidFill>
                  <a:srgbClr val="FF0000"/>
                </a:solidFill>
                <a:latin typeface="Arial" panose="020B0604020202020204" pitchFamily="34" charset="0"/>
                <a:cs typeface="Arial" panose="020B0604020202020204" pitchFamily="34" charset="0"/>
              </a:rPr>
              <a:t> </a:t>
            </a:r>
            <a:r>
              <a:rPr lang="it-IT" sz="1600" dirty="0" smtClean="0">
                <a:latin typeface="Arial" panose="020B0604020202020204" pitchFamily="34" charset="0"/>
                <a:cs typeface="Arial" panose="020B0604020202020204" pitchFamily="34" charset="0"/>
              </a:rPr>
              <a:t>di </a:t>
            </a:r>
            <a:r>
              <a:rPr lang="it-IT" sz="1600" dirty="0">
                <a:latin typeface="Arial" panose="020B0604020202020204" pitchFamily="34" charset="0"/>
                <a:cs typeface="Arial" panose="020B0604020202020204" pitchFamily="34" charset="0"/>
              </a:rPr>
              <a:t>una </a:t>
            </a:r>
            <a:r>
              <a:rPr lang="it-IT" sz="1600" u="sng" dirty="0">
                <a:latin typeface="Arial" panose="020B0604020202020204" pitchFamily="34" charset="0"/>
                <a:cs typeface="Arial" panose="020B0604020202020204" pitchFamily="34" charset="0"/>
              </a:rPr>
              <a:t>procedura di controllo </a:t>
            </a:r>
            <a:r>
              <a:rPr lang="it-IT" sz="1600" dirty="0">
                <a:latin typeface="Arial" panose="020B0604020202020204" pitchFamily="34" charset="0"/>
                <a:cs typeface="Arial" panose="020B0604020202020204" pitchFamily="34" charset="0"/>
              </a:rPr>
              <a:t>dei materiali combustibili </a:t>
            </a:r>
            <a:r>
              <a:rPr lang="it-IT" sz="1600" dirty="0" smtClean="0">
                <a:latin typeface="Arial" panose="020B0604020202020204" pitchFamily="34" charset="0"/>
                <a:cs typeface="Arial" panose="020B0604020202020204" pitchFamily="34" charset="0"/>
              </a:rPr>
              <a:t>presenti;</a:t>
            </a:r>
            <a:endParaRPr lang="it-IT" sz="1600" dirty="0">
              <a:latin typeface="Arial" panose="020B0604020202020204" pitchFamily="34" charset="0"/>
              <a:cs typeface="Arial" panose="020B0604020202020204" pitchFamily="34" charset="0"/>
            </a:endParaRPr>
          </a:p>
          <a:p>
            <a:pPr>
              <a:spcAft>
                <a:spcPts val="600"/>
              </a:spcAft>
            </a:pPr>
            <a:r>
              <a:rPr lang="it-IT" sz="1600" u="sng" dirty="0">
                <a:latin typeface="Arial" panose="020B0604020202020204" pitchFamily="34" charset="0"/>
                <a:cs typeface="Arial" panose="020B0604020202020204" pitchFamily="34" charset="0"/>
              </a:rPr>
              <a:t>incremento </a:t>
            </a:r>
            <a:r>
              <a:rPr lang="it-IT" sz="1600" dirty="0">
                <a:latin typeface="Arial" panose="020B0604020202020204" pitchFamily="34" charset="0"/>
                <a:cs typeface="Arial" panose="020B0604020202020204" pitchFamily="34" charset="0"/>
              </a:rPr>
              <a:t>del numero degli addetti antincendio </a:t>
            </a:r>
            <a:r>
              <a:rPr lang="it-IT" sz="1600" dirty="0" smtClean="0">
                <a:latin typeface="Arial" panose="020B0604020202020204" pitchFamily="34" charset="0"/>
                <a:cs typeface="Arial" panose="020B0604020202020204" pitchFamily="34" charset="0"/>
              </a:rPr>
              <a:t>con </a:t>
            </a:r>
            <a:r>
              <a:rPr lang="it-IT" sz="1600" dirty="0">
                <a:latin typeface="Arial" panose="020B0604020202020204" pitchFamily="34" charset="0"/>
                <a:cs typeface="Arial" panose="020B0604020202020204" pitchFamily="34" charset="0"/>
              </a:rPr>
              <a:t>riferimento al parametro univoco di classificazione </a:t>
            </a:r>
            <a:r>
              <a:rPr lang="it-IT" sz="1600" dirty="0" smtClean="0">
                <a:latin typeface="Arial" panose="020B0604020202020204" pitchFamily="34" charset="0"/>
                <a:cs typeface="Arial" panose="020B0604020202020204" pitchFamily="34" charset="0"/>
              </a:rPr>
              <a:t>dell’attività</a:t>
            </a:r>
            <a:r>
              <a:rPr lang="it-IT" sz="1600" dirty="0">
                <a:latin typeface="Arial" panose="020B0604020202020204" pitchFamily="34" charset="0"/>
                <a:cs typeface="Arial" panose="020B0604020202020204" pitchFamily="34" charset="0"/>
              </a:rPr>
              <a:t>.</a:t>
            </a:r>
          </a:p>
        </p:txBody>
      </p:sp>
      <p:sp>
        <p:nvSpPr>
          <p:cNvPr id="14" name="Titolo 1"/>
          <p:cNvSpPr txBox="1">
            <a:spLocks/>
          </p:cNvSpPr>
          <p:nvPr/>
        </p:nvSpPr>
        <p:spPr>
          <a:xfrm flipH="1">
            <a:off x="395536" y="190475"/>
            <a:ext cx="8754486" cy="86304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8" name="TextBox 8"/>
          <p:cNvSpPr txBox="1"/>
          <p:nvPr/>
        </p:nvSpPr>
        <p:spPr>
          <a:xfrm>
            <a:off x="539552" y="160331"/>
            <a:ext cx="8754820" cy="923330"/>
          </a:xfrm>
          <a:prstGeom prst="rect">
            <a:avLst/>
          </a:prstGeom>
          <a:noFill/>
        </p:spPr>
        <p:txBody>
          <a:bodyPr wrap="square" rtlCol="0">
            <a:spAutoFit/>
          </a:bodyPr>
          <a:lstStyle/>
          <a:p>
            <a:r>
              <a:rPr lang="it-IT" sz="5400" noProof="1">
                <a:solidFill>
                  <a:schemeClr val="bg1"/>
                </a:solidFill>
                <a:effectLst>
                  <a:outerShdw blurRad="38100" dist="38100" dir="2700000" algn="tl">
                    <a:srgbClr val="000000">
                      <a:alpha val="43137"/>
                    </a:srgbClr>
                  </a:outerShdw>
                </a:effectLst>
                <a:latin typeface="Gill Sans MT Condensed" pitchFamily="34" charset="0"/>
              </a:rPr>
              <a:t> </a:t>
            </a: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Compartimentazione - </a:t>
            </a:r>
            <a:r>
              <a:rPr lang="it-IT" sz="4800" noProof="1">
                <a:solidFill>
                  <a:schemeClr val="bg2">
                    <a:lumMod val="25000"/>
                  </a:schemeClr>
                </a:solidFill>
                <a:latin typeface="Gill Sans MT Condensed" pitchFamily="34" charset="0"/>
              </a:rPr>
              <a:t>Soluzioni </a:t>
            </a:r>
            <a:r>
              <a:rPr lang="it-IT" sz="4800" noProof="1" smtClean="0">
                <a:solidFill>
                  <a:schemeClr val="bg2">
                    <a:lumMod val="25000"/>
                  </a:schemeClr>
                </a:solidFill>
                <a:latin typeface="Gill Sans MT Condensed" pitchFamily="34" charset="0"/>
              </a:rPr>
              <a:t>tecniche</a:t>
            </a:r>
            <a:endParaRPr lang="it-IT" sz="48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9" name="Immagine 18"/>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539552" y="2274770"/>
            <a:ext cx="1354263" cy="1719531"/>
          </a:xfrm>
          <a:prstGeom prst="rect">
            <a:avLst/>
          </a:prstGeom>
        </p:spPr>
      </p:pic>
    </p:spTree>
    <p:extLst>
      <p:ext uri="{BB962C8B-B14F-4D97-AF65-F5344CB8AC3E}">
        <p14:creationId xmlns:p14="http://schemas.microsoft.com/office/powerpoint/2010/main" xmlns="" val="18960274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1" descr="rrstuuh8vkw3ghqbqndewcngcgvv8w2liiree0jpyb5eiqzlbr84y0n1wols9rbv-o"/>
          <p:cNvPicPr>
            <a:picLocks noChangeAspect="1" noChangeArrowheads="1"/>
          </p:cNvPicPr>
          <p:nvPr/>
        </p:nvPicPr>
        <p:blipFill>
          <a:blip r:embed="rId3" cstate="print"/>
          <a:srcRect/>
          <a:stretch>
            <a:fillRect/>
          </a:stretch>
        </p:blipFill>
        <p:spPr bwMode="auto">
          <a:xfrm>
            <a:off x="395288" y="0"/>
            <a:ext cx="4779962" cy="6858000"/>
          </a:xfrm>
          <a:prstGeom prst="rect">
            <a:avLst/>
          </a:prstGeom>
          <a:noFill/>
          <a:ln w="9525">
            <a:noFill/>
            <a:miter lim="800000"/>
            <a:headEnd/>
            <a:tailEnd/>
          </a:ln>
        </p:spPr>
      </p:pic>
      <p:pic>
        <p:nvPicPr>
          <p:cNvPr id="14338" name="Picture 20" descr="depositphotos_8662177-Architectural-elements-with-ancient-stairs-and-arches-in-high-de"/>
          <p:cNvPicPr>
            <a:picLocks noChangeAspect="1" noChangeArrowheads="1"/>
          </p:cNvPicPr>
          <p:nvPr/>
        </p:nvPicPr>
        <p:blipFill>
          <a:blip r:embed="rId4" cstate="print"/>
          <a:srcRect/>
          <a:stretch>
            <a:fillRect/>
          </a:stretch>
        </p:blipFill>
        <p:spPr bwMode="auto">
          <a:xfrm>
            <a:off x="5262563" y="0"/>
            <a:ext cx="3881437" cy="6858000"/>
          </a:xfrm>
          <a:prstGeom prst="rect">
            <a:avLst/>
          </a:prstGeom>
          <a:noFill/>
          <a:ln w="9525">
            <a:noFill/>
            <a:miter lim="800000"/>
            <a:headEnd/>
            <a:tailEnd/>
          </a:ln>
        </p:spPr>
      </p:pic>
      <p:sp>
        <p:nvSpPr>
          <p:cNvPr id="3" name="Rettangolo 2"/>
          <p:cNvSpPr/>
          <p:nvPr/>
        </p:nvSpPr>
        <p:spPr>
          <a:xfrm>
            <a:off x="3059113" y="1933575"/>
            <a:ext cx="6084887" cy="4591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1100"/>
              </a:lnSpc>
              <a:spcBef>
                <a:spcPts val="0"/>
              </a:spcBef>
              <a:spcAft>
                <a:spcPts val="0"/>
              </a:spcAft>
              <a:defRPr/>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fontAlgn="auto">
              <a:lnSpc>
                <a:spcPts val="1100"/>
              </a:lnSpc>
              <a:spcBef>
                <a:spcPts val="0"/>
              </a:spcBef>
              <a:spcAft>
                <a:spcPts val="0"/>
              </a:spcAft>
              <a:defRPr/>
            </a:pPr>
            <a:r>
              <a:rPr lang="it-IT" sz="2000" dirty="0">
                <a:solidFill>
                  <a:schemeClr val="tx1"/>
                </a:solidFill>
                <a:latin typeface="Times New Roman" panose="02020603050405020304" pitchFamily="18" charset="0"/>
                <a:ea typeface="Calibri" panose="020F0502020204030204" pitchFamily="34" charset="0"/>
              </a:rPr>
              <a:t>	</a:t>
            </a:r>
          </a:p>
        </p:txBody>
      </p:sp>
      <p:sp>
        <p:nvSpPr>
          <p:cNvPr id="11" name="Rettangolo 10"/>
          <p:cNvSpPr/>
          <p:nvPr/>
        </p:nvSpPr>
        <p:spPr>
          <a:xfrm>
            <a:off x="306388" y="0"/>
            <a:ext cx="8837612" cy="620713"/>
          </a:xfrm>
          <a:prstGeom prst="rect">
            <a:avLst/>
          </a:prstGeom>
          <a:solidFill>
            <a:schemeClr val="tx1">
              <a:lumMod val="85000"/>
              <a:lumOff val="1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endParaRPr lang="it-IT" sz="1100" b="1" dirty="0">
              <a:solidFill>
                <a:schemeClr val="tx1"/>
              </a:solidFill>
            </a:endParaRPr>
          </a:p>
        </p:txBody>
      </p:sp>
      <p:sp>
        <p:nvSpPr>
          <p:cNvPr id="14342" name="TextBox 8"/>
          <p:cNvSpPr txBox="1">
            <a:spLocks noChangeArrowheads="1"/>
          </p:cNvSpPr>
          <p:nvPr/>
        </p:nvSpPr>
        <p:spPr bwMode="auto">
          <a:xfrm>
            <a:off x="179388" y="0"/>
            <a:ext cx="2089150" cy="701675"/>
          </a:xfrm>
          <a:prstGeom prst="rect">
            <a:avLst/>
          </a:prstGeom>
          <a:noFill/>
          <a:ln w="9525">
            <a:noFill/>
            <a:miter lim="800000"/>
            <a:headEnd/>
            <a:tailEnd/>
          </a:ln>
        </p:spPr>
        <p:txBody>
          <a:bodyPr>
            <a:spAutoFit/>
          </a:bodyPr>
          <a:lstStyle/>
          <a:p>
            <a:pPr algn="ctr"/>
            <a:r>
              <a:rPr lang="it-IT" sz="4000" noProof="1">
                <a:solidFill>
                  <a:schemeClr val="bg1"/>
                </a:solidFill>
                <a:latin typeface="Gill Sans MT Condensed" pitchFamily="34" charset="0"/>
              </a:rPr>
              <a:t>Esodo</a:t>
            </a:r>
          </a:p>
        </p:txBody>
      </p:sp>
      <p:sp>
        <p:nvSpPr>
          <p:cNvPr id="14343" name="AutoShape 15"/>
          <p:cNvSpPr>
            <a:spLocks/>
          </p:cNvSpPr>
          <p:nvPr/>
        </p:nvSpPr>
        <p:spPr bwMode="auto">
          <a:xfrm>
            <a:off x="827088" y="4076700"/>
            <a:ext cx="2520950" cy="360363"/>
          </a:xfrm>
          <a:prstGeom prst="borderCallout1">
            <a:avLst>
              <a:gd name="adj1" fmla="val 31718"/>
              <a:gd name="adj2" fmla="val 103023"/>
              <a:gd name="adj3" fmla="val 241407"/>
              <a:gd name="adj4" fmla="val 232051"/>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300" dirty="0">
                <a:solidFill>
                  <a:schemeClr val="bg1"/>
                </a:solidFill>
              </a:rPr>
              <a:t>unica  via di esodo ed uscita</a:t>
            </a:r>
          </a:p>
          <a:p>
            <a:pPr>
              <a:buFont typeface="Wingdings" pitchFamily="2" charset="2"/>
              <a:buNone/>
            </a:pPr>
            <a:endParaRPr lang="it-IT" sz="1300" dirty="0">
              <a:solidFill>
                <a:schemeClr val="bg1"/>
              </a:solidFill>
            </a:endParaRPr>
          </a:p>
        </p:txBody>
      </p:sp>
      <p:sp>
        <p:nvSpPr>
          <p:cNvPr id="14344" name="Line 16"/>
          <p:cNvSpPr>
            <a:spLocks noChangeShapeType="1"/>
          </p:cNvSpPr>
          <p:nvPr/>
        </p:nvSpPr>
        <p:spPr bwMode="auto">
          <a:xfrm>
            <a:off x="3635375" y="3860800"/>
            <a:ext cx="936625" cy="0"/>
          </a:xfrm>
          <a:prstGeom prst="line">
            <a:avLst/>
          </a:prstGeom>
          <a:noFill/>
          <a:ln w="28575">
            <a:solidFill>
              <a:srgbClr val="FFFF00"/>
            </a:solidFill>
            <a:round/>
            <a:headEnd type="triangle" w="med" len="med"/>
            <a:tailEnd type="triangle" w="med" len="med"/>
          </a:ln>
        </p:spPr>
        <p:txBody>
          <a:bodyPr/>
          <a:lstStyle/>
          <a:p>
            <a:endParaRPr lang="it-IT"/>
          </a:p>
        </p:txBody>
      </p:sp>
      <p:sp>
        <p:nvSpPr>
          <p:cNvPr id="14345" name="AutoShape 17"/>
          <p:cNvSpPr>
            <a:spLocks/>
          </p:cNvSpPr>
          <p:nvPr/>
        </p:nvSpPr>
        <p:spPr bwMode="auto">
          <a:xfrm>
            <a:off x="323850" y="692150"/>
            <a:ext cx="2520950" cy="576263"/>
          </a:xfrm>
          <a:prstGeom prst="borderCallout1">
            <a:avLst>
              <a:gd name="adj1" fmla="val 19833"/>
              <a:gd name="adj2" fmla="val 103023"/>
              <a:gd name="adj3" fmla="val 542148"/>
              <a:gd name="adj4" fmla="val 142634"/>
            </a:avLst>
          </a:prstGeom>
          <a:solidFill>
            <a:srgbClr val="969696"/>
          </a:solidFill>
          <a:ln w="25400">
            <a:solidFill>
              <a:schemeClr val="bg1"/>
            </a:solidFill>
            <a:miter lim="800000"/>
            <a:headEnd type="oval" w="med" len="med"/>
            <a:tailEnd type="triangle" w="lg" len="lg"/>
          </a:ln>
        </p:spPr>
        <p:txBody>
          <a:bodyPr/>
          <a:lstStyle/>
          <a:p>
            <a:pPr>
              <a:buFont typeface="Wingdings" pitchFamily="2" charset="2"/>
              <a:buNone/>
            </a:pPr>
            <a:r>
              <a:rPr lang="it-IT" sz="1300" dirty="0">
                <a:solidFill>
                  <a:schemeClr val="bg1"/>
                </a:solidFill>
              </a:rPr>
              <a:t>Difformità nelle larghezze delle vie di esodo</a:t>
            </a:r>
          </a:p>
          <a:p>
            <a:endParaRPr lang="it-IT" sz="1300" dirty="0">
              <a:solidFill>
                <a:schemeClr val="bg1"/>
              </a:solidFill>
            </a:endParaRPr>
          </a:p>
        </p:txBody>
      </p:sp>
      <p:sp>
        <p:nvSpPr>
          <p:cNvPr id="14346" name="AutoShape 12"/>
          <p:cNvSpPr>
            <a:spLocks/>
          </p:cNvSpPr>
          <p:nvPr/>
        </p:nvSpPr>
        <p:spPr bwMode="auto">
          <a:xfrm>
            <a:off x="4418013" y="1960562"/>
            <a:ext cx="2305050" cy="936625"/>
          </a:xfrm>
          <a:prstGeom prst="borderCallout1">
            <a:avLst>
              <a:gd name="adj1" fmla="val 12204"/>
              <a:gd name="adj2" fmla="val 103306"/>
              <a:gd name="adj3" fmla="val 324917"/>
              <a:gd name="adj4" fmla="val 134917"/>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300">
                <a:solidFill>
                  <a:schemeClr val="bg1"/>
                </a:solidFill>
              </a:rPr>
              <a:t>scale non protette </a:t>
            </a:r>
          </a:p>
          <a:p>
            <a:pPr>
              <a:buFont typeface="Wingdings" pitchFamily="2" charset="2"/>
              <a:buNone/>
            </a:pPr>
            <a:endParaRPr lang="it-IT" sz="1300">
              <a:solidFill>
                <a:schemeClr val="bg1"/>
              </a:solidFill>
            </a:endParaRPr>
          </a:p>
          <a:p>
            <a:pPr>
              <a:buFont typeface="Wingdings" pitchFamily="2" charset="2"/>
              <a:buNone/>
            </a:pPr>
            <a:r>
              <a:rPr lang="it-IT" sz="1300">
                <a:solidFill>
                  <a:schemeClr val="bg1"/>
                </a:solidFill>
              </a:rPr>
              <a:t>scale non a prova di fumo</a:t>
            </a:r>
          </a:p>
          <a:p>
            <a:pPr>
              <a:buFont typeface="Wingdings" pitchFamily="2" charset="2"/>
              <a:buNone/>
            </a:pPr>
            <a:endParaRPr lang="it-IT" sz="1300">
              <a:solidFill>
                <a:schemeClr val="bg1"/>
              </a:solidFill>
            </a:endParaRPr>
          </a:p>
        </p:txBody>
      </p:sp>
      <p:sp>
        <p:nvSpPr>
          <p:cNvPr id="14347" name="AutoShape 19"/>
          <p:cNvSpPr>
            <a:spLocks/>
          </p:cNvSpPr>
          <p:nvPr/>
        </p:nvSpPr>
        <p:spPr bwMode="auto">
          <a:xfrm>
            <a:off x="971550" y="5516563"/>
            <a:ext cx="3095625" cy="936625"/>
          </a:xfrm>
          <a:prstGeom prst="borderCallout1">
            <a:avLst>
              <a:gd name="adj1" fmla="val 12204"/>
              <a:gd name="adj2" fmla="val 102463"/>
              <a:gd name="adj3" fmla="val 117625"/>
              <a:gd name="adj4" fmla="val 197028"/>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300" dirty="0">
                <a:solidFill>
                  <a:schemeClr val="bg1"/>
                </a:solidFill>
              </a:rPr>
              <a:t>Difformità nell’altezza e pedata degli scalini, dimensioni dei pianerottoli  e nella lunghezza della rampa delle scale</a:t>
            </a:r>
          </a:p>
          <a:p>
            <a:pPr>
              <a:buFont typeface="Wingdings" pitchFamily="2" charset="2"/>
              <a:buNone/>
            </a:pPr>
            <a:endParaRPr lang="it-IT" sz="1300" dirty="0">
              <a:solidFill>
                <a:schemeClr val="bg1"/>
              </a:solidFill>
            </a:endParaRPr>
          </a:p>
          <a:p>
            <a:pPr>
              <a:buFont typeface="Wingdings" pitchFamily="2" charset="2"/>
              <a:buNone/>
            </a:pPr>
            <a:endParaRPr lang="it-IT" sz="1300" dirty="0">
              <a:solidFill>
                <a:schemeClr val="bg1"/>
              </a:solidFill>
            </a:endParaRPr>
          </a:p>
        </p:txBody>
      </p:sp>
      <p:sp>
        <p:nvSpPr>
          <p:cNvPr id="14348" name="TextBox 8"/>
          <p:cNvSpPr txBox="1">
            <a:spLocks noChangeArrowheads="1"/>
          </p:cNvSpPr>
          <p:nvPr/>
        </p:nvSpPr>
        <p:spPr bwMode="auto">
          <a:xfrm>
            <a:off x="7164388" y="0"/>
            <a:ext cx="1511300" cy="701675"/>
          </a:xfrm>
          <a:prstGeom prst="rect">
            <a:avLst/>
          </a:prstGeom>
          <a:noFill/>
          <a:ln w="9525">
            <a:noFill/>
            <a:miter lim="800000"/>
            <a:headEnd/>
            <a:tailEnd/>
          </a:ln>
        </p:spPr>
        <p:txBody>
          <a:bodyPr>
            <a:spAutoFit/>
          </a:bodyPr>
          <a:lstStyle/>
          <a:p>
            <a:pPr algn="r"/>
            <a:r>
              <a:rPr lang="it-IT" sz="4000" noProof="1">
                <a:solidFill>
                  <a:srgbClr val="C00000"/>
                </a:solidFill>
                <a:latin typeface="Gill Sans MT Condensed" pitchFamily="34" charset="0"/>
              </a:rPr>
              <a:t>Criticità</a:t>
            </a:r>
          </a:p>
        </p:txBody>
      </p:sp>
    </p:spTree>
    <p:extLst>
      <p:ext uri="{BB962C8B-B14F-4D97-AF65-F5344CB8AC3E}">
        <p14:creationId xmlns:p14="http://schemas.microsoft.com/office/powerpoint/2010/main" xmlns="" val="3916811533"/>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5" descr="stock-photo-long-stone-corridor-with-windows-in-ancient-castle-126044336"/>
          <p:cNvPicPr>
            <a:picLocks noChangeAspect="1" noChangeArrowheads="1"/>
          </p:cNvPicPr>
          <p:nvPr/>
        </p:nvPicPr>
        <p:blipFill>
          <a:blip r:embed="rId2" cstate="print"/>
          <a:srcRect/>
          <a:stretch>
            <a:fillRect/>
          </a:stretch>
        </p:blipFill>
        <p:spPr bwMode="auto">
          <a:xfrm>
            <a:off x="0" y="0"/>
            <a:ext cx="4572000" cy="3852863"/>
          </a:xfrm>
          <a:prstGeom prst="rect">
            <a:avLst/>
          </a:prstGeom>
          <a:noFill/>
          <a:ln w="9525">
            <a:noFill/>
            <a:miter lim="800000"/>
            <a:headEnd/>
            <a:tailEnd/>
          </a:ln>
        </p:spPr>
      </p:pic>
      <p:pic>
        <p:nvPicPr>
          <p:cNvPr id="16386" name="Picture 6" descr="narrow gate in stone wall Royalty Free Stock Photo"/>
          <p:cNvPicPr>
            <a:picLocks noChangeAspect="1" noChangeArrowheads="1"/>
          </p:cNvPicPr>
          <p:nvPr/>
        </p:nvPicPr>
        <p:blipFill>
          <a:blip r:embed="rId3" cstate="print"/>
          <a:srcRect/>
          <a:stretch>
            <a:fillRect/>
          </a:stretch>
        </p:blipFill>
        <p:spPr bwMode="auto">
          <a:xfrm>
            <a:off x="2484438" y="3068638"/>
            <a:ext cx="2382837" cy="3789362"/>
          </a:xfrm>
          <a:prstGeom prst="rect">
            <a:avLst/>
          </a:prstGeom>
          <a:noFill/>
          <a:ln w="9525">
            <a:noFill/>
            <a:miter lim="800000"/>
            <a:headEnd/>
            <a:tailEnd/>
          </a:ln>
        </p:spPr>
      </p:pic>
      <p:pic>
        <p:nvPicPr>
          <p:cNvPr id="16387" name="Picture 7" descr="stock-photo-detail-of-the-fortress-ajloun-jordan-arab-and-crusaders-fort-50982217"/>
          <p:cNvPicPr>
            <a:picLocks noChangeAspect="1" noChangeArrowheads="1"/>
          </p:cNvPicPr>
          <p:nvPr/>
        </p:nvPicPr>
        <p:blipFill>
          <a:blip r:embed="rId4" cstate="print"/>
          <a:srcRect/>
          <a:stretch>
            <a:fillRect/>
          </a:stretch>
        </p:blipFill>
        <p:spPr bwMode="auto">
          <a:xfrm>
            <a:off x="0" y="3068638"/>
            <a:ext cx="2901950" cy="4032250"/>
          </a:xfrm>
          <a:prstGeom prst="rect">
            <a:avLst/>
          </a:prstGeom>
          <a:noFill/>
          <a:ln w="9525">
            <a:noFill/>
            <a:miter lim="800000"/>
            <a:headEnd/>
            <a:tailEnd/>
          </a:ln>
        </p:spPr>
      </p:pic>
      <p:pic>
        <p:nvPicPr>
          <p:cNvPr id="16388" name="Picture 9" descr="640px-Castello_di_Barletta_-_sotterranei_verso_nord-est"/>
          <p:cNvPicPr>
            <a:picLocks noChangeAspect="1" noChangeArrowheads="1"/>
          </p:cNvPicPr>
          <p:nvPr/>
        </p:nvPicPr>
        <p:blipFill>
          <a:blip r:embed="rId5" cstate="print"/>
          <a:srcRect/>
          <a:stretch>
            <a:fillRect/>
          </a:stretch>
        </p:blipFill>
        <p:spPr bwMode="auto">
          <a:xfrm>
            <a:off x="4573588" y="0"/>
            <a:ext cx="4570412" cy="6858000"/>
          </a:xfrm>
          <a:prstGeom prst="rect">
            <a:avLst/>
          </a:prstGeom>
          <a:noFill/>
          <a:ln w="9525">
            <a:noFill/>
            <a:miter lim="800000"/>
            <a:headEnd/>
            <a:tailEnd/>
          </a:ln>
        </p:spPr>
      </p:pic>
      <p:sp>
        <p:nvSpPr>
          <p:cNvPr id="16389" name="AutoShape 11"/>
          <p:cNvSpPr>
            <a:spLocks/>
          </p:cNvSpPr>
          <p:nvPr/>
        </p:nvSpPr>
        <p:spPr bwMode="auto">
          <a:xfrm>
            <a:off x="1419968" y="1052514"/>
            <a:ext cx="2520950" cy="431800"/>
          </a:xfrm>
          <a:prstGeom prst="borderCallout1">
            <a:avLst>
              <a:gd name="adj1" fmla="val 26472"/>
              <a:gd name="adj2" fmla="val 103023"/>
              <a:gd name="adj3" fmla="val 684926"/>
              <a:gd name="adj4" fmla="val 198491"/>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400">
                <a:solidFill>
                  <a:schemeClr val="bg1"/>
                </a:solidFill>
              </a:rPr>
              <a:t>unica  via di esodo ed uscita</a:t>
            </a:r>
          </a:p>
          <a:p>
            <a:pPr>
              <a:buFont typeface="Wingdings" pitchFamily="2" charset="2"/>
              <a:buNone/>
            </a:pPr>
            <a:endParaRPr lang="it-IT" sz="1400">
              <a:solidFill>
                <a:schemeClr val="bg1"/>
              </a:solidFill>
            </a:endParaRPr>
          </a:p>
        </p:txBody>
      </p:sp>
      <p:sp>
        <p:nvSpPr>
          <p:cNvPr id="16390" name="AutoShape 12"/>
          <p:cNvSpPr>
            <a:spLocks/>
          </p:cNvSpPr>
          <p:nvPr/>
        </p:nvSpPr>
        <p:spPr bwMode="auto">
          <a:xfrm>
            <a:off x="2690257" y="2565400"/>
            <a:ext cx="2520950" cy="719138"/>
          </a:xfrm>
          <a:prstGeom prst="borderCallout1">
            <a:avLst>
              <a:gd name="adj1" fmla="val 15894"/>
              <a:gd name="adj2" fmla="val -3023"/>
              <a:gd name="adj3" fmla="val 391171"/>
              <a:gd name="adj4" fmla="val -40241"/>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400">
                <a:solidFill>
                  <a:schemeClr val="bg1"/>
                </a:solidFill>
              </a:rPr>
              <a:t>Difformità nella lunghezza e/o nella larghezza della via di esodo</a:t>
            </a:r>
          </a:p>
        </p:txBody>
      </p:sp>
      <p:sp>
        <p:nvSpPr>
          <p:cNvPr id="16391" name="Line 13"/>
          <p:cNvSpPr>
            <a:spLocks noChangeShapeType="1"/>
          </p:cNvSpPr>
          <p:nvPr/>
        </p:nvSpPr>
        <p:spPr bwMode="auto">
          <a:xfrm>
            <a:off x="971550" y="5084763"/>
            <a:ext cx="792163" cy="0"/>
          </a:xfrm>
          <a:prstGeom prst="line">
            <a:avLst/>
          </a:prstGeom>
          <a:noFill/>
          <a:ln w="28575">
            <a:solidFill>
              <a:srgbClr val="0000FF"/>
            </a:solidFill>
            <a:round/>
            <a:headEnd type="triangle" w="med" len="med"/>
            <a:tailEnd type="triangle" w="med" len="med"/>
          </a:ln>
        </p:spPr>
        <p:txBody>
          <a:bodyPr/>
          <a:lstStyle/>
          <a:p>
            <a:endParaRPr lang="it-IT"/>
          </a:p>
        </p:txBody>
      </p:sp>
      <p:sp>
        <p:nvSpPr>
          <p:cNvPr id="16392" name="Line 14"/>
          <p:cNvSpPr>
            <a:spLocks noChangeShapeType="1"/>
          </p:cNvSpPr>
          <p:nvPr/>
        </p:nvSpPr>
        <p:spPr bwMode="auto">
          <a:xfrm>
            <a:off x="3276600" y="6092825"/>
            <a:ext cx="574675" cy="0"/>
          </a:xfrm>
          <a:prstGeom prst="line">
            <a:avLst/>
          </a:prstGeom>
          <a:noFill/>
          <a:ln w="28575">
            <a:solidFill>
              <a:srgbClr val="0000FF"/>
            </a:solidFill>
            <a:round/>
            <a:headEnd type="triangle" w="med" len="med"/>
            <a:tailEnd type="triangle" w="med" len="med"/>
          </a:ln>
        </p:spPr>
        <p:txBody>
          <a:bodyPr/>
          <a:lstStyle/>
          <a:p>
            <a:endParaRPr lang="it-IT"/>
          </a:p>
        </p:txBody>
      </p:sp>
      <p:sp>
        <p:nvSpPr>
          <p:cNvPr id="16393" name="Line 15"/>
          <p:cNvSpPr>
            <a:spLocks noChangeShapeType="1"/>
          </p:cNvSpPr>
          <p:nvPr/>
        </p:nvSpPr>
        <p:spPr bwMode="auto">
          <a:xfrm flipH="1" flipV="1">
            <a:off x="6804025" y="3284538"/>
            <a:ext cx="0" cy="1512887"/>
          </a:xfrm>
          <a:prstGeom prst="line">
            <a:avLst/>
          </a:prstGeom>
          <a:noFill/>
          <a:ln w="28575">
            <a:solidFill>
              <a:srgbClr val="0000FF"/>
            </a:solidFill>
            <a:round/>
            <a:headEnd type="triangle" w="med" len="med"/>
            <a:tailEnd type="triangle" w="med" len="med"/>
          </a:ln>
        </p:spPr>
        <p:txBody>
          <a:bodyPr/>
          <a:lstStyle/>
          <a:p>
            <a:endParaRPr lang="it-IT"/>
          </a:p>
        </p:txBody>
      </p:sp>
      <p:sp>
        <p:nvSpPr>
          <p:cNvPr id="16394" name="AutoShape 16"/>
          <p:cNvSpPr>
            <a:spLocks/>
          </p:cNvSpPr>
          <p:nvPr/>
        </p:nvSpPr>
        <p:spPr bwMode="auto">
          <a:xfrm>
            <a:off x="6911975" y="908050"/>
            <a:ext cx="2259013" cy="792163"/>
          </a:xfrm>
          <a:prstGeom prst="borderCallout1">
            <a:avLst>
              <a:gd name="adj1" fmla="val 14431"/>
              <a:gd name="adj2" fmla="val -3375"/>
              <a:gd name="adj3" fmla="val 290380"/>
              <a:gd name="adj4" fmla="val -4287"/>
            </a:avLst>
          </a:prstGeom>
          <a:solidFill>
            <a:srgbClr val="969696"/>
          </a:solidFill>
          <a:ln w="25400" algn="ctr">
            <a:solidFill>
              <a:schemeClr val="bg1"/>
            </a:solidFill>
            <a:miter lim="800000"/>
            <a:headEnd type="oval" w="med" len="med"/>
            <a:tailEnd type="triangle" w="lg" len="lg"/>
          </a:ln>
        </p:spPr>
        <p:txBody>
          <a:bodyPr/>
          <a:lstStyle/>
          <a:p>
            <a:pPr>
              <a:buFont typeface="Wingdings" pitchFamily="2" charset="2"/>
              <a:buNone/>
            </a:pPr>
            <a:r>
              <a:rPr lang="it-IT" sz="1400">
                <a:solidFill>
                  <a:schemeClr val="bg1"/>
                </a:solidFill>
              </a:rPr>
              <a:t>Difformità nell’altezza delle vie di esodo orizzontali</a:t>
            </a:r>
          </a:p>
        </p:txBody>
      </p:sp>
      <p:sp>
        <p:nvSpPr>
          <p:cNvPr id="10" name="Rettangolo 9"/>
          <p:cNvSpPr/>
          <p:nvPr/>
        </p:nvSpPr>
        <p:spPr>
          <a:xfrm>
            <a:off x="6350" y="3770"/>
            <a:ext cx="395536" cy="6809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endParaRPr lang="it-IT" sz="1100" b="1" dirty="0">
              <a:solidFill>
                <a:schemeClr val="tx1"/>
              </a:solidFill>
            </a:endParaRPr>
          </a:p>
        </p:txBody>
      </p:sp>
      <p:sp>
        <p:nvSpPr>
          <p:cNvPr id="16399" name="Line 15"/>
          <p:cNvSpPr>
            <a:spLocks noChangeShapeType="1"/>
          </p:cNvSpPr>
          <p:nvPr/>
        </p:nvSpPr>
        <p:spPr bwMode="auto">
          <a:xfrm flipV="1">
            <a:off x="684213" y="5445125"/>
            <a:ext cx="935037" cy="1412875"/>
          </a:xfrm>
          <a:prstGeom prst="line">
            <a:avLst/>
          </a:prstGeom>
          <a:noFill/>
          <a:ln w="28575">
            <a:solidFill>
              <a:srgbClr val="0000FF"/>
            </a:solidFill>
            <a:round/>
            <a:headEnd type="triangle" w="med" len="med"/>
            <a:tailEnd type="triangle" w="med" len="med"/>
          </a:ln>
        </p:spPr>
        <p:txBody>
          <a:bodyPr/>
          <a:lstStyle/>
          <a:p>
            <a:endParaRPr lang="it-IT"/>
          </a:p>
        </p:txBody>
      </p:sp>
      <p:sp>
        <p:nvSpPr>
          <p:cNvPr id="17" name="Titolo 1"/>
          <p:cNvSpPr txBox="1">
            <a:spLocks/>
          </p:cNvSpPr>
          <p:nvPr/>
        </p:nvSpPr>
        <p:spPr>
          <a:xfrm flipH="1">
            <a:off x="401886" y="-20807"/>
            <a:ext cx="8769102" cy="94413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6398" name="TextBox 8"/>
          <p:cNvSpPr txBox="1">
            <a:spLocks noChangeArrowheads="1"/>
          </p:cNvSpPr>
          <p:nvPr/>
        </p:nvSpPr>
        <p:spPr bwMode="auto">
          <a:xfrm>
            <a:off x="7502446" y="93217"/>
            <a:ext cx="1411287" cy="762000"/>
          </a:xfrm>
          <a:prstGeom prst="rect">
            <a:avLst/>
          </a:prstGeom>
          <a:noFill/>
          <a:ln w="9525">
            <a:noFill/>
            <a:miter lim="800000"/>
            <a:headEnd/>
            <a:tailEnd/>
          </a:ln>
        </p:spPr>
        <p:txBody>
          <a:bodyPr>
            <a:spAutoFit/>
          </a:bodyPr>
          <a:lstStyle/>
          <a:p>
            <a:pPr algn="r"/>
            <a:r>
              <a:rPr lang="it-IT" sz="4400" noProof="1">
                <a:solidFill>
                  <a:schemeClr val="bg1"/>
                </a:solidFill>
                <a:latin typeface="Gill Sans MT Condensed" pitchFamily="34" charset="0"/>
              </a:rPr>
              <a:t>Criticità</a:t>
            </a:r>
          </a:p>
        </p:txBody>
      </p:sp>
      <p:sp>
        <p:nvSpPr>
          <p:cNvPr id="16397" name="TextBox 8"/>
          <p:cNvSpPr txBox="1">
            <a:spLocks noChangeArrowheads="1"/>
          </p:cNvSpPr>
          <p:nvPr/>
        </p:nvSpPr>
        <p:spPr bwMode="auto">
          <a:xfrm>
            <a:off x="436563" y="-209550"/>
            <a:ext cx="2089150" cy="923330"/>
          </a:xfrm>
          <a:prstGeom prst="rect">
            <a:avLst/>
          </a:prstGeom>
          <a:noFill/>
          <a:ln w="9525">
            <a:noFill/>
            <a:miter lim="800000"/>
            <a:headEnd/>
            <a:tailEnd/>
          </a:ln>
        </p:spPr>
        <p:txBody>
          <a:bodyPr>
            <a:spAutoFit/>
          </a:bodyPr>
          <a:lstStyle/>
          <a:p>
            <a:pPr algn="ctr"/>
            <a:r>
              <a:rPr lang="it-IT" sz="5400" noProof="1">
                <a:solidFill>
                  <a:schemeClr val="bg1"/>
                </a:solidFill>
                <a:latin typeface="Gill Sans MT Condensed" pitchFamily="34" charset="0"/>
              </a:rPr>
              <a:t>Esodo</a:t>
            </a:r>
          </a:p>
        </p:txBody>
      </p:sp>
      <p:pic>
        <p:nvPicPr>
          <p:cNvPr id="18" name="Immagine 17"/>
          <p:cNvPicPr>
            <a:picLocks noChangeAspect="1"/>
          </p:cNvPicPr>
          <p:nvPr/>
        </p:nvPicPr>
        <p:blipFill rotWithShape="1">
          <a:blip r:embed="rId6" cstate="print">
            <a:extLst>
              <a:ext uri="{28A0092B-C50C-407E-A947-70E740481C1C}">
                <a14:useLocalDpi xmlns:a14="http://schemas.microsoft.com/office/drawing/2010/main" xmlns="" val="0"/>
              </a:ext>
            </a:extLst>
          </a:blip>
          <a:srcRect l="3824" t="9090" r="76937" b="18339"/>
          <a:stretch/>
        </p:blipFill>
        <p:spPr>
          <a:xfrm>
            <a:off x="6181662" y="5191302"/>
            <a:ext cx="1354263" cy="1719531"/>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175427"/>
            <a:ext cx="395536" cy="70334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endParaRPr lang="it-IT" sz="1100" b="1" dirty="0">
              <a:solidFill>
                <a:schemeClr val="tx1"/>
              </a:solidFill>
            </a:endParaRPr>
          </a:p>
        </p:txBody>
      </p:sp>
      <p:sp>
        <p:nvSpPr>
          <p:cNvPr id="17411" name="CasellaDiTesto 4"/>
          <p:cNvSpPr txBox="1">
            <a:spLocks noChangeArrowheads="1"/>
          </p:cNvSpPr>
          <p:nvPr/>
        </p:nvSpPr>
        <p:spPr bwMode="auto">
          <a:xfrm>
            <a:off x="7288213" y="4868863"/>
            <a:ext cx="184150" cy="366712"/>
          </a:xfrm>
          <a:prstGeom prst="rect">
            <a:avLst/>
          </a:prstGeom>
          <a:noFill/>
          <a:ln w="9525">
            <a:noFill/>
            <a:miter lim="800000"/>
            <a:headEnd/>
            <a:tailEnd/>
          </a:ln>
        </p:spPr>
        <p:txBody>
          <a:bodyPr>
            <a:spAutoFit/>
          </a:bodyPr>
          <a:lstStyle/>
          <a:p>
            <a:endParaRPr lang="it-IT">
              <a:latin typeface="Calibri" pitchFamily="34" charset="0"/>
            </a:endParaRPr>
          </a:p>
        </p:txBody>
      </p:sp>
      <p:sp>
        <p:nvSpPr>
          <p:cNvPr id="23" name="TextBox 8"/>
          <p:cNvSpPr txBox="1"/>
          <p:nvPr/>
        </p:nvSpPr>
        <p:spPr>
          <a:xfrm>
            <a:off x="6862763" y="1156150"/>
            <a:ext cx="2101850" cy="1465262"/>
          </a:xfrm>
          <a:prstGeom prst="rect">
            <a:avLst/>
          </a:prstGeom>
          <a:solidFill>
            <a:schemeClr val="bg1">
              <a:lumMod val="95000"/>
            </a:schemeClr>
          </a:solidFill>
        </p:spPr>
        <p:txBody>
          <a:bodyPr>
            <a:spAutoFit/>
          </a:bodyPr>
          <a:lstStyle/>
          <a:p>
            <a:pPr>
              <a:defRPr/>
            </a:pPr>
            <a:r>
              <a:rPr lang="it-IT" noProof="1">
                <a:solidFill>
                  <a:srgbClr val="7F7F7F"/>
                </a:solidFill>
                <a:latin typeface="Gill Sans MT Condensed" pitchFamily="34" charset="0"/>
              </a:rPr>
              <a:t>Linea guida </a:t>
            </a:r>
          </a:p>
          <a:p>
            <a:pPr>
              <a:defRPr/>
            </a:pPr>
            <a:r>
              <a:rPr lang="it-IT" noProof="1">
                <a:solidFill>
                  <a:srgbClr val="7F7F7F"/>
                </a:solidFill>
                <a:latin typeface="Gill Sans MT Condensed" pitchFamily="34" charset="0"/>
              </a:rPr>
              <a:t>per la progettazione antincendio</a:t>
            </a:r>
          </a:p>
          <a:p>
            <a:pPr>
              <a:defRPr/>
            </a:pPr>
            <a:r>
              <a:rPr lang="it-IT" noProof="1">
                <a:solidFill>
                  <a:srgbClr val="7F7F7F"/>
                </a:solidFill>
                <a:latin typeface="Gill Sans MT Condensed" pitchFamily="34" charset="0"/>
              </a:rPr>
              <a:t>negli </a:t>
            </a:r>
          </a:p>
          <a:p>
            <a:pPr>
              <a:defRPr/>
            </a:pPr>
            <a:r>
              <a:rPr lang="it-IT" noProof="1">
                <a:solidFill>
                  <a:srgbClr val="7F7F7F"/>
                </a:solidFill>
                <a:latin typeface="Gill Sans MT Condensed" pitchFamily="34" charset="0"/>
              </a:rPr>
              <a:t>EDIFICI TUTELATI</a:t>
            </a:r>
          </a:p>
        </p:txBody>
      </p:sp>
      <p:sp>
        <p:nvSpPr>
          <p:cNvPr id="17413" name="TextBox 8"/>
          <p:cNvSpPr txBox="1">
            <a:spLocks noChangeArrowheads="1"/>
          </p:cNvSpPr>
          <p:nvPr/>
        </p:nvSpPr>
        <p:spPr bwMode="auto">
          <a:xfrm>
            <a:off x="539750" y="188913"/>
            <a:ext cx="2089150" cy="762000"/>
          </a:xfrm>
          <a:prstGeom prst="rect">
            <a:avLst/>
          </a:prstGeom>
          <a:noFill/>
          <a:ln w="9525">
            <a:noFill/>
            <a:miter lim="800000"/>
            <a:headEnd/>
            <a:tailEnd/>
          </a:ln>
        </p:spPr>
        <p:txBody>
          <a:bodyPr>
            <a:spAutoFit/>
          </a:bodyPr>
          <a:lstStyle/>
          <a:p>
            <a:pPr algn="ctr"/>
            <a:r>
              <a:rPr lang="it-IT" sz="4400" noProof="1">
                <a:solidFill>
                  <a:schemeClr val="bg1"/>
                </a:solidFill>
                <a:latin typeface="Gill Sans MT Condensed" pitchFamily="34" charset="0"/>
              </a:rPr>
              <a:t>Esodo</a:t>
            </a:r>
          </a:p>
        </p:txBody>
      </p:sp>
      <p:cxnSp>
        <p:nvCxnSpPr>
          <p:cNvPr id="6" name="Connettore 2 5"/>
          <p:cNvCxnSpPr/>
          <p:nvPr/>
        </p:nvCxnSpPr>
        <p:spPr>
          <a:xfrm>
            <a:off x="2195513" y="1392238"/>
            <a:ext cx="0" cy="1274762"/>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415" name="CasellaDiTesto 6"/>
          <p:cNvSpPr txBox="1">
            <a:spLocks noChangeArrowheads="1"/>
          </p:cNvSpPr>
          <p:nvPr/>
        </p:nvSpPr>
        <p:spPr bwMode="auto">
          <a:xfrm>
            <a:off x="801688" y="1771650"/>
            <a:ext cx="1447800" cy="369888"/>
          </a:xfrm>
          <a:prstGeom prst="rect">
            <a:avLst/>
          </a:prstGeom>
          <a:noFill/>
          <a:ln w="9525">
            <a:noFill/>
            <a:miter lim="800000"/>
            <a:headEnd/>
            <a:tailEnd/>
          </a:ln>
        </p:spPr>
        <p:txBody>
          <a:bodyPr wrap="none">
            <a:spAutoFit/>
          </a:bodyPr>
          <a:lstStyle/>
          <a:p>
            <a:r>
              <a:rPr lang="it-IT" b="1">
                <a:solidFill>
                  <a:schemeClr val="bg1"/>
                </a:solidFill>
                <a:latin typeface="Calibri" pitchFamily="34" charset="0"/>
              </a:rPr>
              <a:t>H &gt; 1800 mm</a:t>
            </a:r>
          </a:p>
        </p:txBody>
      </p:sp>
      <p:sp>
        <p:nvSpPr>
          <p:cNvPr id="17416" name="Rettangolo 13"/>
          <p:cNvSpPr>
            <a:spLocks noChangeArrowheads="1"/>
          </p:cNvSpPr>
          <p:nvPr/>
        </p:nvSpPr>
        <p:spPr bwMode="auto">
          <a:xfrm>
            <a:off x="7812088" y="4076700"/>
            <a:ext cx="936625" cy="396875"/>
          </a:xfrm>
          <a:prstGeom prst="rect">
            <a:avLst/>
          </a:prstGeom>
          <a:noFill/>
          <a:ln w="9525">
            <a:noFill/>
            <a:miter lim="800000"/>
            <a:headEnd/>
            <a:tailEnd/>
          </a:ln>
        </p:spPr>
        <p:txBody>
          <a:bodyPr>
            <a:spAutoFit/>
          </a:bodyPr>
          <a:lstStyle/>
          <a:p>
            <a:pPr marL="285750" indent="-285750">
              <a:buFont typeface="Wingdings" pitchFamily="2" charset="2"/>
              <a:buNone/>
            </a:pPr>
            <a:r>
              <a:rPr lang="it-IT" sz="1600">
                <a:solidFill>
                  <a:srgbClr val="FF0000"/>
                </a:solidFill>
              </a:rPr>
              <a:t> </a:t>
            </a:r>
            <a:r>
              <a:rPr lang="it-IT" sz="2000">
                <a:solidFill>
                  <a:srgbClr val="FF0000"/>
                </a:solidFill>
              </a:rPr>
              <a:t>R </a:t>
            </a:r>
            <a:r>
              <a:rPr lang="it-IT" sz="2000" baseline="-25000">
                <a:solidFill>
                  <a:srgbClr val="FF0000"/>
                </a:solidFill>
              </a:rPr>
              <a:t>vita</a:t>
            </a:r>
          </a:p>
        </p:txBody>
      </p:sp>
      <p:sp>
        <p:nvSpPr>
          <p:cNvPr id="17417" name="AutoShape 15"/>
          <p:cNvSpPr>
            <a:spLocks noChangeArrowheads="1"/>
          </p:cNvSpPr>
          <p:nvPr/>
        </p:nvSpPr>
        <p:spPr bwMode="auto">
          <a:xfrm rot="-5400000">
            <a:off x="6334919" y="3898107"/>
            <a:ext cx="1368425" cy="719137"/>
          </a:xfrm>
          <a:prstGeom prst="curvedUpArrow">
            <a:avLst>
              <a:gd name="adj1" fmla="val 38057"/>
              <a:gd name="adj2" fmla="val 76115"/>
              <a:gd name="adj3" fmla="val 33333"/>
            </a:avLst>
          </a:prstGeom>
          <a:solidFill>
            <a:srgbClr val="87B149"/>
          </a:solidFill>
          <a:ln w="9525">
            <a:solidFill>
              <a:schemeClr val="tx1"/>
            </a:solidFill>
            <a:miter lim="800000"/>
            <a:headEnd/>
            <a:tailEnd/>
          </a:ln>
        </p:spPr>
        <p:txBody>
          <a:bodyPr vert="eaVert" wrap="none" anchor="ctr"/>
          <a:lstStyle/>
          <a:p>
            <a:endParaRPr lang="it-IT"/>
          </a:p>
        </p:txBody>
      </p:sp>
      <p:sp>
        <p:nvSpPr>
          <p:cNvPr id="17418" name="Rettangolo 13"/>
          <p:cNvSpPr>
            <a:spLocks noChangeArrowheads="1"/>
          </p:cNvSpPr>
          <p:nvPr/>
        </p:nvSpPr>
        <p:spPr bwMode="auto">
          <a:xfrm>
            <a:off x="430380" y="1276911"/>
            <a:ext cx="5926137" cy="2554545"/>
          </a:xfrm>
          <a:prstGeom prst="rect">
            <a:avLst/>
          </a:prstGeom>
          <a:noFill/>
          <a:ln w="9525">
            <a:noFill/>
            <a:miter lim="800000"/>
            <a:headEnd/>
            <a:tailEnd/>
          </a:ln>
        </p:spPr>
        <p:txBody>
          <a:bodyPr>
            <a:spAutoFit/>
          </a:bodyPr>
          <a:lstStyle/>
          <a:p>
            <a:pPr marL="285750" indent="-285750">
              <a:buClr>
                <a:srgbClr val="87B149"/>
              </a:buClr>
              <a:buSzPct val="200000"/>
              <a:buFont typeface="Arial" panose="020B0604020202020204" pitchFamily="34" charset="0"/>
              <a:buChar char="•"/>
            </a:pPr>
            <a:r>
              <a:rPr lang="it-IT" sz="1600" dirty="0">
                <a:solidFill>
                  <a:srgbClr val="FF0000"/>
                </a:solidFill>
              </a:rPr>
              <a:t> </a:t>
            </a:r>
            <a:r>
              <a:rPr lang="it-IT" sz="1600" dirty="0"/>
              <a:t>formazione degli occupanti abituali ed occasionali anche con applicazioni per </a:t>
            </a:r>
            <a:r>
              <a:rPr lang="it-IT" sz="1600" dirty="0" err="1"/>
              <a:t>Android</a:t>
            </a:r>
            <a:r>
              <a:rPr lang="it-IT" sz="1600" dirty="0"/>
              <a:t> e IOS </a:t>
            </a:r>
          </a:p>
          <a:p>
            <a:pPr marL="285750" indent="-285750">
              <a:buClr>
                <a:srgbClr val="87B149"/>
              </a:buClr>
              <a:buSzPct val="200000"/>
              <a:buFont typeface="Arial" panose="020B0604020202020204" pitchFamily="34" charset="0"/>
              <a:buChar char="•"/>
            </a:pPr>
            <a:endParaRPr lang="it-IT" sz="1600" dirty="0"/>
          </a:p>
          <a:p>
            <a:pPr marL="285750" indent="-285750">
              <a:buClr>
                <a:srgbClr val="87B149"/>
              </a:buClr>
              <a:buSzPct val="200000"/>
              <a:buFont typeface="Arial" panose="020B0604020202020204" pitchFamily="34" charset="0"/>
              <a:buChar char="•"/>
            </a:pPr>
            <a:r>
              <a:rPr lang="it-IT" sz="1600" dirty="0">
                <a:solidFill>
                  <a:srgbClr val="FF0000"/>
                </a:solidFill>
              </a:rPr>
              <a:t> </a:t>
            </a:r>
            <a:r>
              <a:rPr lang="it-IT" sz="1600" dirty="0"/>
              <a:t>diminuzione del tempo di rivelazione ed allarme</a:t>
            </a:r>
          </a:p>
          <a:p>
            <a:pPr marL="285750" indent="-285750">
              <a:buClr>
                <a:srgbClr val="87B149"/>
              </a:buClr>
              <a:buSzPct val="200000"/>
              <a:buFont typeface="Arial" panose="020B0604020202020204" pitchFamily="34" charset="0"/>
              <a:buChar char="•"/>
            </a:pPr>
            <a:endParaRPr lang="it-IT" sz="1600" dirty="0"/>
          </a:p>
          <a:p>
            <a:pPr marL="285750" indent="-285750">
              <a:buClr>
                <a:srgbClr val="87B149"/>
              </a:buClr>
              <a:buSzPct val="200000"/>
              <a:buFont typeface="Arial" panose="020B0604020202020204" pitchFamily="34" charset="0"/>
              <a:buChar char="•"/>
            </a:pPr>
            <a:r>
              <a:rPr lang="it-IT" sz="1600" dirty="0">
                <a:solidFill>
                  <a:srgbClr val="FF0000"/>
                </a:solidFill>
              </a:rPr>
              <a:t> </a:t>
            </a:r>
            <a:r>
              <a:rPr lang="it-IT" sz="1600" dirty="0"/>
              <a:t>potenziamento dell’illuminazione di sicurezza e caratterizzazione specifica della cartellonistica</a:t>
            </a:r>
          </a:p>
          <a:p>
            <a:pPr marL="285750" indent="-285750">
              <a:buClr>
                <a:srgbClr val="87B149"/>
              </a:buClr>
              <a:buSzPct val="200000"/>
              <a:buFont typeface="Arial" panose="020B0604020202020204" pitchFamily="34" charset="0"/>
              <a:buChar char="•"/>
            </a:pPr>
            <a:endParaRPr lang="it-IT" sz="1600" dirty="0"/>
          </a:p>
          <a:p>
            <a:pPr marL="285750" indent="-285750">
              <a:buClr>
                <a:srgbClr val="87B149"/>
              </a:buClr>
              <a:buSzPct val="200000"/>
              <a:buFont typeface="Arial" panose="020B0604020202020204" pitchFamily="34" charset="0"/>
              <a:buChar char="•"/>
            </a:pPr>
            <a:r>
              <a:rPr lang="it-IT" sz="1600" dirty="0"/>
              <a:t>passaggio del profilo di rischio vita con </a:t>
            </a:r>
            <a:r>
              <a:rPr lang="it-IT" sz="1600" dirty="0" smtClean="0"/>
              <a:t>la </a:t>
            </a:r>
            <a:r>
              <a:rPr lang="it-IT" sz="1600" b="1" dirty="0" smtClean="0"/>
              <a:t>squadra </a:t>
            </a:r>
            <a:r>
              <a:rPr lang="it-IT" sz="1600" b="1" dirty="0"/>
              <a:t>di supporto.</a:t>
            </a:r>
          </a:p>
          <a:p>
            <a:pPr marL="285750" indent="-285750">
              <a:buFont typeface="Wingdings" pitchFamily="2" charset="2"/>
              <a:buChar char="q"/>
            </a:pPr>
            <a:endParaRPr lang="it-IT" sz="1600" b="1" dirty="0"/>
          </a:p>
        </p:txBody>
      </p:sp>
      <p:sp>
        <p:nvSpPr>
          <p:cNvPr id="17419" name="AutoShape 15"/>
          <p:cNvSpPr>
            <a:spLocks noChangeArrowheads="1"/>
          </p:cNvSpPr>
          <p:nvPr/>
        </p:nvSpPr>
        <p:spPr bwMode="auto">
          <a:xfrm>
            <a:off x="7524750" y="3716338"/>
            <a:ext cx="1439863" cy="1223962"/>
          </a:xfrm>
          <a:prstGeom prst="irregularSeal1">
            <a:avLst/>
          </a:prstGeom>
          <a:noFill/>
          <a:ln w="25400" algn="ctr">
            <a:solidFill>
              <a:srgbClr val="FF0000"/>
            </a:solidFill>
            <a:miter lim="800000"/>
            <a:headEnd type="none" w="lg" len="lg"/>
            <a:tailEnd/>
          </a:ln>
        </p:spPr>
        <p:txBody>
          <a:bodyPr wrap="none" anchor="ctr"/>
          <a:lstStyle/>
          <a:p>
            <a:endParaRPr lang="it-IT"/>
          </a:p>
        </p:txBody>
      </p:sp>
      <p:grpSp>
        <p:nvGrpSpPr>
          <p:cNvPr id="2" name="Group 20"/>
          <p:cNvGrpSpPr>
            <a:grpSpLocks/>
          </p:cNvGrpSpPr>
          <p:nvPr/>
        </p:nvGrpSpPr>
        <p:grpSpPr bwMode="auto">
          <a:xfrm>
            <a:off x="1908175" y="5157788"/>
            <a:ext cx="5976938" cy="1439862"/>
            <a:chOff x="-386" y="3067"/>
            <a:chExt cx="4445" cy="978"/>
          </a:xfrm>
        </p:grpSpPr>
        <p:pic>
          <p:nvPicPr>
            <p:cNvPr id="17427" name="Picture 18"/>
            <p:cNvPicPr>
              <a:picLocks noChangeAspect="1" noChangeArrowheads="1"/>
            </p:cNvPicPr>
            <p:nvPr/>
          </p:nvPicPr>
          <p:blipFill>
            <a:blip r:embed="rId3" cstate="print"/>
            <a:srcRect/>
            <a:stretch>
              <a:fillRect/>
            </a:stretch>
          </p:blipFill>
          <p:spPr bwMode="auto">
            <a:xfrm>
              <a:off x="-386" y="3067"/>
              <a:ext cx="4437" cy="553"/>
            </a:xfrm>
            <a:prstGeom prst="rect">
              <a:avLst/>
            </a:prstGeom>
            <a:noFill/>
            <a:ln w="25400" algn="ctr">
              <a:noFill/>
              <a:miter lim="800000"/>
              <a:headEnd type="none" w="lg" len="lg"/>
              <a:tailEnd/>
            </a:ln>
          </p:spPr>
        </p:pic>
        <p:pic>
          <p:nvPicPr>
            <p:cNvPr id="17428" name="Picture 19"/>
            <p:cNvPicPr>
              <a:picLocks noChangeAspect="1" noChangeArrowheads="1"/>
            </p:cNvPicPr>
            <p:nvPr/>
          </p:nvPicPr>
          <p:blipFill>
            <a:blip r:embed="rId4" cstate="print"/>
            <a:srcRect/>
            <a:stretch>
              <a:fillRect/>
            </a:stretch>
          </p:blipFill>
          <p:spPr bwMode="auto">
            <a:xfrm>
              <a:off x="-386" y="3612"/>
              <a:ext cx="4445" cy="433"/>
            </a:xfrm>
            <a:prstGeom prst="rect">
              <a:avLst/>
            </a:prstGeom>
            <a:noFill/>
            <a:ln w="25400" algn="ctr">
              <a:noFill/>
              <a:miter lim="800000"/>
              <a:headEnd type="none" w="lg" len="lg"/>
              <a:tailEnd/>
            </a:ln>
          </p:spPr>
        </p:pic>
      </p:grpSp>
      <p:sp>
        <p:nvSpPr>
          <p:cNvPr id="17421" name="Text Box 21"/>
          <p:cNvSpPr txBox="1">
            <a:spLocks noChangeArrowheads="1"/>
          </p:cNvSpPr>
          <p:nvPr/>
        </p:nvSpPr>
        <p:spPr bwMode="auto">
          <a:xfrm>
            <a:off x="4140200" y="4365625"/>
            <a:ext cx="2592388" cy="641350"/>
          </a:xfrm>
          <a:prstGeom prst="rect">
            <a:avLst/>
          </a:prstGeom>
          <a:noFill/>
          <a:ln w="25400" algn="ctr">
            <a:noFill/>
            <a:miter lim="800000"/>
            <a:headEnd type="none" w="lg" len="lg"/>
            <a:tailEnd/>
          </a:ln>
        </p:spPr>
        <p:txBody>
          <a:bodyPr>
            <a:spAutoFit/>
          </a:bodyPr>
          <a:lstStyle/>
          <a:p>
            <a:pPr algn="just">
              <a:spcBef>
                <a:spcPct val="50000"/>
              </a:spcBef>
            </a:pPr>
            <a:r>
              <a:rPr lang="it-IT" sz="2000"/>
              <a:t>B </a:t>
            </a:r>
            <a:r>
              <a:rPr lang="it-IT" sz="1600"/>
              <a:t>occupanti non hanno familiarità con l’edificio</a:t>
            </a:r>
          </a:p>
        </p:txBody>
      </p:sp>
      <p:sp>
        <p:nvSpPr>
          <p:cNvPr id="17422" name="Text Box 22"/>
          <p:cNvSpPr txBox="1">
            <a:spLocks noChangeArrowheads="1"/>
          </p:cNvSpPr>
          <p:nvPr/>
        </p:nvSpPr>
        <p:spPr bwMode="auto">
          <a:xfrm>
            <a:off x="4211638" y="3500438"/>
            <a:ext cx="2232025" cy="641350"/>
          </a:xfrm>
          <a:prstGeom prst="rect">
            <a:avLst/>
          </a:prstGeom>
          <a:noFill/>
          <a:ln w="25400" algn="ctr">
            <a:noFill/>
            <a:miter lim="800000"/>
            <a:headEnd type="none" w="lg" len="lg"/>
            <a:tailEnd/>
          </a:ln>
        </p:spPr>
        <p:txBody>
          <a:bodyPr>
            <a:spAutoFit/>
          </a:bodyPr>
          <a:lstStyle/>
          <a:p>
            <a:pPr algn="just">
              <a:spcBef>
                <a:spcPct val="50000"/>
              </a:spcBef>
            </a:pPr>
            <a:r>
              <a:rPr lang="it-IT" sz="2000"/>
              <a:t>A </a:t>
            </a:r>
            <a:r>
              <a:rPr lang="it-IT" sz="1600"/>
              <a:t>occupanti hanno familiarità con l’edificio</a:t>
            </a:r>
          </a:p>
        </p:txBody>
      </p:sp>
      <p:sp>
        <p:nvSpPr>
          <p:cNvPr id="17423" name="Oval 23"/>
          <p:cNvSpPr>
            <a:spLocks noChangeArrowheads="1"/>
          </p:cNvSpPr>
          <p:nvPr/>
        </p:nvSpPr>
        <p:spPr bwMode="auto">
          <a:xfrm>
            <a:off x="5292725" y="5876925"/>
            <a:ext cx="358775" cy="360363"/>
          </a:xfrm>
          <a:prstGeom prst="ellipse">
            <a:avLst/>
          </a:prstGeom>
          <a:noFill/>
          <a:ln w="25400" algn="ctr">
            <a:solidFill>
              <a:srgbClr val="FF0000"/>
            </a:solidFill>
            <a:round/>
            <a:headEnd type="none" w="lg" len="lg"/>
            <a:tailEnd/>
          </a:ln>
        </p:spPr>
        <p:txBody>
          <a:bodyPr wrap="none" anchor="ctr"/>
          <a:lstStyle/>
          <a:p>
            <a:endParaRPr lang="it-IT"/>
          </a:p>
        </p:txBody>
      </p:sp>
      <p:sp>
        <p:nvSpPr>
          <p:cNvPr id="17424" name="Oval 24"/>
          <p:cNvSpPr>
            <a:spLocks noChangeArrowheads="1"/>
          </p:cNvSpPr>
          <p:nvPr/>
        </p:nvSpPr>
        <p:spPr bwMode="auto">
          <a:xfrm>
            <a:off x="5724525" y="5876925"/>
            <a:ext cx="360363" cy="360363"/>
          </a:xfrm>
          <a:prstGeom prst="ellipse">
            <a:avLst/>
          </a:prstGeom>
          <a:noFill/>
          <a:ln w="25400" algn="ctr">
            <a:solidFill>
              <a:srgbClr val="FF0000"/>
            </a:solidFill>
            <a:round/>
            <a:headEnd type="none" w="lg" len="lg"/>
            <a:tailEnd/>
          </a:ln>
        </p:spPr>
        <p:txBody>
          <a:bodyPr wrap="none" anchor="ctr"/>
          <a:lstStyle/>
          <a:p>
            <a:endParaRPr lang="it-IT"/>
          </a:p>
        </p:txBody>
      </p:sp>
      <p:sp>
        <p:nvSpPr>
          <p:cNvPr id="17425" name="AutoShape 25"/>
          <p:cNvSpPr>
            <a:spLocks noChangeArrowheads="1"/>
          </p:cNvSpPr>
          <p:nvPr/>
        </p:nvSpPr>
        <p:spPr bwMode="auto">
          <a:xfrm>
            <a:off x="5364163" y="5157788"/>
            <a:ext cx="649287" cy="576262"/>
          </a:xfrm>
          <a:prstGeom prst="curvedDownArrow">
            <a:avLst>
              <a:gd name="adj1" fmla="val 22534"/>
              <a:gd name="adj2" fmla="val 45069"/>
              <a:gd name="adj3" fmla="val 33333"/>
            </a:avLst>
          </a:prstGeom>
          <a:noFill/>
          <a:ln w="25400">
            <a:solidFill>
              <a:schemeClr val="tx1"/>
            </a:solidFill>
            <a:miter lim="800000"/>
            <a:headEnd type="none" w="lg" len="lg"/>
            <a:tailEnd/>
          </a:ln>
        </p:spPr>
        <p:txBody>
          <a:bodyPr wrap="none" anchor="ctr"/>
          <a:lstStyle/>
          <a:p>
            <a:endParaRPr lang="it-IT"/>
          </a:p>
        </p:txBody>
      </p:sp>
      <p:sp>
        <p:nvSpPr>
          <p:cNvPr id="22" name="Titolo 1"/>
          <p:cNvSpPr txBox="1">
            <a:spLocks/>
          </p:cNvSpPr>
          <p:nvPr/>
        </p:nvSpPr>
        <p:spPr>
          <a:xfrm flipH="1">
            <a:off x="395536" y="143985"/>
            <a:ext cx="8763969" cy="99005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5" name="TextBox 8"/>
          <p:cNvSpPr txBox="1"/>
          <p:nvPr/>
        </p:nvSpPr>
        <p:spPr>
          <a:xfrm>
            <a:off x="704309" y="78344"/>
            <a:ext cx="2088232" cy="1200329"/>
          </a:xfrm>
          <a:prstGeom prst="rect">
            <a:avLst/>
          </a:prstGeom>
          <a:noFill/>
        </p:spPr>
        <p:txBody>
          <a:bodyPr wrap="square" rtlCol="0">
            <a:spAutoFit/>
          </a:bodyPr>
          <a:lstStyle/>
          <a:p>
            <a:pPr algn="ctr" defTabSz="914400">
              <a:buNone/>
            </a:pPr>
            <a:r>
              <a:rPr lang="it-IT" sz="7200" noProof="1" smtClean="0">
                <a:solidFill>
                  <a:schemeClr val="bg1"/>
                </a:solidFill>
                <a:latin typeface="Gill Sans MT Condensed" pitchFamily="34" charset="0"/>
              </a:rPr>
              <a:t>Esodo</a:t>
            </a:r>
            <a:endParaRPr lang="it-IT" sz="7200" noProof="1">
              <a:solidFill>
                <a:schemeClr val="bg1"/>
              </a:solidFill>
              <a:latin typeface="Gill Sans MT Condensed" pitchFamily="34" charset="0"/>
            </a:endParaRPr>
          </a:p>
        </p:txBody>
      </p:sp>
      <p:pic>
        <p:nvPicPr>
          <p:cNvPr id="26" name="Immagine 25"/>
          <p:cNvPicPr>
            <a:picLocks noChangeAspect="1"/>
          </p:cNvPicPr>
          <p:nvPr/>
        </p:nvPicPr>
        <p:blipFill rotWithShape="1">
          <a:blip r:embed="rId5" cstate="print">
            <a:extLst>
              <a:ext uri="{28A0092B-C50C-407E-A947-70E740481C1C}">
                <a14:useLocalDpi xmlns:a14="http://schemas.microsoft.com/office/drawing/2010/main" xmlns="" val="0"/>
              </a:ext>
            </a:extLst>
          </a:blip>
          <a:srcRect l="3824" t="9090" r="76937" b="18339"/>
          <a:stretch/>
        </p:blipFill>
        <p:spPr>
          <a:xfrm>
            <a:off x="7805242" y="-105644"/>
            <a:ext cx="1354263" cy="1719531"/>
          </a:xfrm>
          <a:prstGeom prst="rect">
            <a:avLst/>
          </a:prstGeom>
        </p:spPr>
      </p:pic>
      <p:sp>
        <p:nvSpPr>
          <p:cNvPr id="24" name="TextBox 8"/>
          <p:cNvSpPr txBox="1"/>
          <p:nvPr/>
        </p:nvSpPr>
        <p:spPr>
          <a:xfrm>
            <a:off x="2957100" y="252388"/>
            <a:ext cx="4824536" cy="707886"/>
          </a:xfrm>
          <a:prstGeom prst="rect">
            <a:avLst/>
          </a:prstGeom>
          <a:noFill/>
        </p:spPr>
        <p:txBody>
          <a:bodyPr wrap="square" rtlCol="0">
            <a:spAutoFit/>
          </a:bodyPr>
          <a:lstStyle/>
          <a:p>
            <a:pPr algn="r" defTabSz="914400">
              <a:buNone/>
            </a:pPr>
            <a:r>
              <a:rPr lang="it-IT" sz="4000" noProof="1" smtClean="0">
                <a:solidFill>
                  <a:schemeClr val="tx1">
                    <a:lumMod val="75000"/>
                    <a:lumOff val="25000"/>
                  </a:schemeClr>
                </a:solidFill>
                <a:latin typeface="Gill Sans MT Condensed" pitchFamily="34" charset="0"/>
              </a:rPr>
              <a:t>Misure aggiuntive</a:t>
            </a:r>
            <a:endParaRPr lang="it-IT" sz="4000" noProof="1">
              <a:solidFill>
                <a:schemeClr val="tx1">
                  <a:lumMod val="75000"/>
                  <a:lumOff val="25000"/>
                </a:schemeClr>
              </a:solidFill>
              <a:latin typeface="Gill Sans MT Condensed"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3542839920"/>
              </p:ext>
            </p:extLst>
          </p:nvPr>
        </p:nvGraphicFramePr>
        <p:xfrm>
          <a:off x="0" y="154297"/>
          <a:ext cx="9159505"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678130" y="1930521"/>
            <a:ext cx="6337122" cy="4843357"/>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r>
              <a:rPr lang="it-IT" dirty="0"/>
              <a:t> </a:t>
            </a:r>
          </a:p>
          <a:p>
            <a:pPr marL="285750" lvl="0" indent="-285750">
              <a:spcAft>
                <a:spcPts val="1800"/>
              </a:spcAft>
              <a:buBlip>
                <a:blip r:embed="rId8"/>
              </a:buBlip>
            </a:pPr>
            <a:r>
              <a:rPr lang="it-IT" sz="2000" dirty="0">
                <a:solidFill>
                  <a:schemeClr val="bg2">
                    <a:lumMod val="25000"/>
                  </a:schemeClr>
                </a:solidFill>
              </a:rPr>
              <a:t>1800 &lt; H &lt; 2000 mm, (ad eccezione di tratti lineari con l &lt; 600 mm);</a:t>
            </a:r>
          </a:p>
          <a:p>
            <a:pPr marL="285750" lvl="0" indent="-285750">
              <a:spcAft>
                <a:spcPts val="1800"/>
              </a:spcAft>
              <a:buBlip>
                <a:blip r:embed="rId8"/>
              </a:buBlip>
            </a:pPr>
            <a:r>
              <a:rPr lang="it-IT" sz="2000" dirty="0" smtClean="0">
                <a:solidFill>
                  <a:schemeClr val="bg2">
                    <a:lumMod val="25000"/>
                  </a:schemeClr>
                </a:solidFill>
              </a:rPr>
              <a:t>installazione </a:t>
            </a:r>
            <a:r>
              <a:rPr lang="it-IT" sz="2000" dirty="0">
                <a:solidFill>
                  <a:schemeClr val="bg2">
                    <a:lumMod val="25000"/>
                  </a:schemeClr>
                </a:solidFill>
              </a:rPr>
              <a:t>di apposita segnaletica di avvertimento;</a:t>
            </a:r>
          </a:p>
          <a:p>
            <a:pPr marL="285750" lvl="0" indent="-285750">
              <a:spcAft>
                <a:spcPts val="1800"/>
              </a:spcAft>
              <a:buBlip>
                <a:blip r:embed="rId8"/>
              </a:buBlip>
            </a:pPr>
            <a:r>
              <a:rPr lang="it-IT" sz="2000" dirty="0">
                <a:solidFill>
                  <a:schemeClr val="bg2">
                    <a:lumMod val="25000"/>
                  </a:schemeClr>
                </a:solidFill>
              </a:rPr>
              <a:t>segnalazione acustica e luminosa, nei punti o tratti non conformi, attivabile anche dagli </a:t>
            </a:r>
            <a:r>
              <a:rPr lang="it-IT" sz="2000" dirty="0" smtClean="0">
                <a:solidFill>
                  <a:schemeClr val="bg2">
                    <a:lumMod val="25000"/>
                  </a:schemeClr>
                </a:solidFill>
              </a:rPr>
              <a:t>impianti IRAI;</a:t>
            </a:r>
            <a:endParaRPr lang="it-IT" sz="2000" dirty="0">
              <a:solidFill>
                <a:schemeClr val="bg2">
                  <a:lumMod val="25000"/>
                </a:schemeClr>
              </a:solidFill>
            </a:endParaRPr>
          </a:p>
          <a:p>
            <a:pPr marL="285750" lvl="0" indent="-285750">
              <a:spcAft>
                <a:spcPts val="1800"/>
              </a:spcAft>
              <a:buBlip>
                <a:blip r:embed="rId8"/>
              </a:buBlip>
            </a:pPr>
            <a:r>
              <a:rPr lang="it-IT" sz="2000" dirty="0">
                <a:solidFill>
                  <a:schemeClr val="bg2">
                    <a:lumMod val="25000"/>
                  </a:schemeClr>
                </a:solidFill>
              </a:rPr>
              <a:t>informazione a tutti i tipi di occupanti, </a:t>
            </a:r>
            <a:r>
              <a:rPr lang="it-IT" sz="2000" dirty="0" smtClean="0">
                <a:solidFill>
                  <a:schemeClr val="bg2">
                    <a:lumMod val="25000"/>
                  </a:schemeClr>
                </a:solidFill>
              </a:rPr>
              <a:t>(opuscoli</a:t>
            </a:r>
            <a:r>
              <a:rPr lang="it-IT" sz="2000" dirty="0">
                <a:solidFill>
                  <a:schemeClr val="bg2">
                    <a:lumMod val="25000"/>
                  </a:schemeClr>
                </a:solidFill>
              </a:rPr>
              <a:t>, applicazioni per </a:t>
            </a:r>
            <a:r>
              <a:rPr lang="it-IT" sz="2000" dirty="0" err="1">
                <a:solidFill>
                  <a:schemeClr val="bg2">
                    <a:lumMod val="25000"/>
                  </a:schemeClr>
                </a:solidFill>
              </a:rPr>
              <a:t>Android</a:t>
            </a:r>
            <a:r>
              <a:rPr lang="it-IT" sz="2000" dirty="0">
                <a:solidFill>
                  <a:schemeClr val="bg2">
                    <a:lumMod val="25000"/>
                  </a:schemeClr>
                </a:solidFill>
              </a:rPr>
              <a:t> e IOS,  cartellonistica apposita, planimetrie </a:t>
            </a:r>
            <a:r>
              <a:rPr lang="it-IT" sz="2000" dirty="0" err="1">
                <a:solidFill>
                  <a:schemeClr val="bg2">
                    <a:lumMod val="25000"/>
                  </a:schemeClr>
                </a:solidFill>
              </a:rPr>
              <a:t>ecc</a:t>
            </a:r>
            <a:r>
              <a:rPr lang="it-IT" sz="2000" dirty="0">
                <a:solidFill>
                  <a:schemeClr val="bg2">
                    <a:lumMod val="25000"/>
                  </a:schemeClr>
                </a:solidFill>
              </a:rPr>
              <a:t>) ; </a:t>
            </a:r>
          </a:p>
          <a:p>
            <a:pPr marL="285750" lvl="0" indent="-285750">
              <a:spcAft>
                <a:spcPts val="1800"/>
              </a:spcAft>
              <a:buBlip>
                <a:blip r:embed="rId8"/>
              </a:buBlip>
            </a:pPr>
            <a:r>
              <a:rPr lang="it-IT" sz="2000" dirty="0">
                <a:solidFill>
                  <a:schemeClr val="bg2">
                    <a:lumMod val="25000"/>
                  </a:schemeClr>
                </a:solidFill>
              </a:rPr>
              <a:t>formazione degli occupanti abituali, </a:t>
            </a:r>
            <a:r>
              <a:rPr lang="it-IT" sz="2000" dirty="0" smtClean="0">
                <a:solidFill>
                  <a:schemeClr val="bg2">
                    <a:lumMod val="25000"/>
                  </a:schemeClr>
                </a:solidFill>
              </a:rPr>
              <a:t>(SGST comprende misure </a:t>
            </a:r>
            <a:r>
              <a:rPr lang="it-IT" sz="2000" dirty="0">
                <a:solidFill>
                  <a:schemeClr val="bg2">
                    <a:lumMod val="25000"/>
                  </a:schemeClr>
                </a:solidFill>
              </a:rPr>
              <a:t>previste a fronte della riduzione </a:t>
            </a:r>
            <a:r>
              <a:rPr lang="it-IT" sz="2000" dirty="0" smtClean="0">
                <a:solidFill>
                  <a:schemeClr val="bg2">
                    <a:lumMod val="25000"/>
                  </a:schemeClr>
                </a:solidFill>
              </a:rPr>
              <a:t>dell’altezza). </a:t>
            </a:r>
            <a:endParaRPr lang="it-IT" sz="2000" dirty="0">
              <a:solidFill>
                <a:schemeClr val="bg2">
                  <a:lumMod val="25000"/>
                </a:schemeClr>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23" name="TextBox 8"/>
          <p:cNvSpPr txBox="1"/>
          <p:nvPr/>
        </p:nvSpPr>
        <p:spPr>
          <a:xfrm>
            <a:off x="539552" y="3164681"/>
            <a:ext cx="2101805" cy="3693319"/>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14" name="Rettangolo 13"/>
          <p:cNvSpPr/>
          <p:nvPr/>
        </p:nvSpPr>
        <p:spPr>
          <a:xfrm>
            <a:off x="2665761" y="1664850"/>
            <a:ext cx="6351459" cy="369332"/>
          </a:xfrm>
          <a:prstGeom prst="rect">
            <a:avLst/>
          </a:prstGeom>
          <a:solidFill>
            <a:srgbClr val="706840"/>
          </a:solidFill>
          <a:ln>
            <a:solidFill>
              <a:srgbClr val="FFFFFF"/>
            </a:solidFill>
          </a:ln>
        </p:spPr>
        <p:txBody>
          <a:bodyPr wrap="square">
            <a:spAutoFit/>
          </a:bodyPr>
          <a:lstStyle/>
          <a:p>
            <a:pPr marL="285750" indent="-285750">
              <a:buFont typeface="Wingdings" panose="05000000000000000000" pitchFamily="2" charset="2"/>
              <a:buChar char="q"/>
            </a:pPr>
            <a:r>
              <a:rPr lang="it-IT" dirty="0">
                <a:solidFill>
                  <a:schemeClr val="bg1"/>
                </a:solidFill>
                <a:latin typeface="Arial" panose="020B0604020202020204" pitchFamily="34" charset="0"/>
                <a:ea typeface="Calibri" panose="020F0502020204030204" pitchFamily="34" charset="0"/>
                <a:cs typeface="Arial" panose="020B0604020202020204" pitchFamily="34" charset="0"/>
              </a:rPr>
              <a:t>Difformità nell’altezza delle vie di esodo orizzontali</a:t>
            </a:r>
          </a:p>
        </p:txBody>
      </p:sp>
      <p:cxnSp>
        <p:nvCxnSpPr>
          <p:cNvPr id="6" name="Connettore 2 5"/>
          <p:cNvCxnSpPr/>
          <p:nvPr/>
        </p:nvCxnSpPr>
        <p:spPr>
          <a:xfrm>
            <a:off x="2195736" y="1392190"/>
            <a:ext cx="0" cy="1275274"/>
          </a:xfrm>
          <a:prstGeom prst="straightConnector1">
            <a:avLst/>
          </a:prstGeom>
          <a:ln w="28575">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a:off x="802164" y="1771484"/>
            <a:ext cx="1447832" cy="369332"/>
          </a:xfrm>
          <a:prstGeom prst="rect">
            <a:avLst/>
          </a:prstGeom>
          <a:noFill/>
        </p:spPr>
        <p:txBody>
          <a:bodyPr wrap="none" rtlCol="0">
            <a:spAutoFit/>
          </a:bodyPr>
          <a:lstStyle/>
          <a:p>
            <a:r>
              <a:rPr lang="it-IT" b="1" dirty="0" smtClean="0">
                <a:solidFill>
                  <a:schemeClr val="bg1"/>
                </a:solidFill>
              </a:rPr>
              <a:t>H &gt; 1800 mm</a:t>
            </a:r>
            <a:endParaRPr lang="it-IT" b="1" dirty="0">
              <a:solidFill>
                <a:schemeClr val="bg1"/>
              </a:solidFill>
            </a:endParaRPr>
          </a:p>
        </p:txBody>
      </p:sp>
      <p:sp>
        <p:nvSpPr>
          <p:cNvPr id="15" name="Titolo 1"/>
          <p:cNvSpPr txBox="1">
            <a:spLocks/>
          </p:cNvSpPr>
          <p:nvPr/>
        </p:nvSpPr>
        <p:spPr>
          <a:xfrm flipH="1">
            <a:off x="395536" y="143985"/>
            <a:ext cx="8763969" cy="990051"/>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4" name="TextBox 8"/>
          <p:cNvSpPr txBox="1"/>
          <p:nvPr/>
        </p:nvSpPr>
        <p:spPr>
          <a:xfrm>
            <a:off x="3209537" y="325787"/>
            <a:ext cx="4824536" cy="707886"/>
          </a:xfrm>
          <a:prstGeom prst="rect">
            <a:avLst/>
          </a:prstGeom>
          <a:noFill/>
        </p:spPr>
        <p:txBody>
          <a:bodyPr wrap="square" rtlCol="0">
            <a:spAutoFit/>
          </a:bodyPr>
          <a:lstStyle/>
          <a:p>
            <a:pPr algn="r" defTabSz="914400">
              <a:buNone/>
            </a:pPr>
            <a:r>
              <a:rPr lang="it-IT" sz="4000" noProof="1" smtClean="0">
                <a:solidFill>
                  <a:schemeClr val="tx1">
                    <a:lumMod val="75000"/>
                    <a:lumOff val="25000"/>
                  </a:schemeClr>
                </a:solidFill>
                <a:latin typeface="Gill Sans MT Condensed" pitchFamily="34" charset="0"/>
              </a:rPr>
              <a:t>Soluzione tecnica</a:t>
            </a:r>
            <a:endParaRPr lang="it-IT" sz="4000" noProof="1">
              <a:solidFill>
                <a:schemeClr val="tx1">
                  <a:lumMod val="75000"/>
                  <a:lumOff val="25000"/>
                </a:schemeClr>
              </a:solidFill>
              <a:latin typeface="Gill Sans MT Condensed" pitchFamily="34" charset="0"/>
            </a:endParaRPr>
          </a:p>
        </p:txBody>
      </p:sp>
      <p:sp>
        <p:nvSpPr>
          <p:cNvPr id="13" name="TextBox 8"/>
          <p:cNvSpPr txBox="1"/>
          <p:nvPr/>
        </p:nvSpPr>
        <p:spPr>
          <a:xfrm>
            <a:off x="417518" y="129332"/>
            <a:ext cx="2088232" cy="1200329"/>
          </a:xfrm>
          <a:prstGeom prst="rect">
            <a:avLst/>
          </a:prstGeom>
          <a:noFill/>
        </p:spPr>
        <p:txBody>
          <a:bodyPr wrap="square" rtlCol="0">
            <a:spAutoFit/>
          </a:bodyPr>
          <a:lstStyle/>
          <a:p>
            <a:pPr algn="ct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Esodo</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6" name="Immagine 15"/>
          <p:cNvPicPr>
            <a:picLocks noChangeAspect="1"/>
          </p:cNvPicPr>
          <p:nvPr/>
        </p:nvPicPr>
        <p:blipFill rotWithShape="1">
          <a:blip r:embed="rId9" cstate="print">
            <a:extLst>
              <a:ext uri="{28A0092B-C50C-407E-A947-70E740481C1C}">
                <a14:useLocalDpi xmlns:a14="http://schemas.microsoft.com/office/drawing/2010/main" xmlns="" val="0"/>
              </a:ext>
            </a:extLst>
          </a:blip>
          <a:srcRect l="3824" t="9090" r="76937" b="18339"/>
          <a:stretch/>
        </p:blipFill>
        <p:spPr>
          <a:xfrm>
            <a:off x="7805242" y="-105644"/>
            <a:ext cx="1354263" cy="1719531"/>
          </a:xfrm>
          <a:prstGeom prst="rect">
            <a:avLst/>
          </a:prstGeom>
        </p:spPr>
      </p:pic>
    </p:spTree>
    <p:extLst>
      <p:ext uri="{BB962C8B-B14F-4D97-AF65-F5344CB8AC3E}">
        <p14:creationId xmlns:p14="http://schemas.microsoft.com/office/powerpoint/2010/main" xmlns="" val="28482479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817796972"/>
              </p:ext>
            </p:extLst>
          </p:nvPr>
        </p:nvGraphicFramePr>
        <p:xfrm>
          <a:off x="0" y="154297"/>
          <a:ext cx="9151168"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586625" y="2132787"/>
            <a:ext cx="6223135" cy="1391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Clr>
                <a:srgbClr val="57732F"/>
              </a:buClr>
              <a:buFont typeface="Calibri" panose="020F0502020204030204" pitchFamily="34" charset="0"/>
              <a:buChar char="•"/>
            </a:pPr>
            <a:r>
              <a:rPr lang="it-IT" sz="2400" dirty="0" smtClean="0">
                <a:solidFill>
                  <a:schemeClr val="tx1"/>
                </a:solidFill>
                <a:cs typeface="Arial" pitchFamily="34" charset="0"/>
              </a:rPr>
              <a:t>In </a:t>
            </a:r>
            <a:r>
              <a:rPr lang="it-IT" sz="2400" dirty="0" smtClean="0">
                <a:solidFill>
                  <a:schemeClr val="tx1"/>
                </a:solidFill>
              </a:rPr>
              <a:t>tutto </a:t>
            </a:r>
            <a:r>
              <a:rPr lang="it-IT" sz="2400" dirty="0">
                <a:solidFill>
                  <a:schemeClr val="tx1"/>
                </a:solidFill>
              </a:rPr>
              <a:t>o in parte non realizzabili, </a:t>
            </a:r>
            <a:r>
              <a:rPr lang="it-IT" sz="2400" dirty="0" smtClean="0">
                <a:solidFill>
                  <a:schemeClr val="tx1"/>
                </a:solidFill>
              </a:rPr>
              <a:t>per </a:t>
            </a:r>
            <a:r>
              <a:rPr lang="it-IT" sz="2400" dirty="0">
                <a:solidFill>
                  <a:schemeClr val="tx1"/>
                </a:solidFill>
              </a:rPr>
              <a:t>motivazioni </a:t>
            </a:r>
            <a:r>
              <a:rPr lang="it-IT" sz="2400" dirty="0" smtClean="0">
                <a:solidFill>
                  <a:schemeClr val="tx1"/>
                </a:solidFill>
              </a:rPr>
              <a:t>estetiche/strutturali/di vincolo</a:t>
            </a: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4" name="Titolo 1"/>
          <p:cNvSpPr txBox="1">
            <a:spLocks/>
          </p:cNvSpPr>
          <p:nvPr/>
        </p:nvSpPr>
        <p:spPr>
          <a:xfrm flipH="1">
            <a:off x="389515" y="-10297"/>
            <a:ext cx="8754484" cy="105855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5" name="TextBox 8"/>
          <p:cNvSpPr txBox="1"/>
          <p:nvPr/>
        </p:nvSpPr>
        <p:spPr>
          <a:xfrm>
            <a:off x="642052" y="-35970"/>
            <a:ext cx="7456075" cy="1200329"/>
          </a:xfrm>
          <a:prstGeom prst="rect">
            <a:avLst/>
          </a:prstGeom>
          <a:noFill/>
        </p:spPr>
        <p:txBody>
          <a:bodyPr wrap="square" rtlCol="0">
            <a:spAutoFit/>
          </a:bodyPr>
          <a:lstStyle/>
          <a:p>
            <a:pP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IRAI</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6" name="Immagine 15"/>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7" name="TextBox 8"/>
          <p:cNvSpPr txBox="1"/>
          <p:nvPr/>
        </p:nvSpPr>
        <p:spPr>
          <a:xfrm>
            <a:off x="2901244" y="1279616"/>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Criticità</a:t>
            </a:r>
            <a:endParaRPr lang="it-IT" sz="4400" noProof="1">
              <a:solidFill>
                <a:schemeClr val="accent6">
                  <a:lumMod val="50000"/>
                </a:schemeClr>
              </a:solidFill>
              <a:latin typeface="Gill Sans MT Condensed" pitchFamily="34" charset="0"/>
            </a:endParaRPr>
          </a:p>
        </p:txBody>
      </p:sp>
      <p:sp>
        <p:nvSpPr>
          <p:cNvPr id="12" name="Rettangolo 11"/>
          <p:cNvSpPr/>
          <p:nvPr/>
        </p:nvSpPr>
        <p:spPr>
          <a:xfrm>
            <a:off x="2586624" y="4631914"/>
            <a:ext cx="6223135" cy="1881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Clr>
                <a:srgbClr val="57732F"/>
              </a:buClr>
            </a:pPr>
            <a:endParaRPr lang="it-IT" sz="2400" dirty="0" smtClean="0">
              <a:solidFill>
                <a:schemeClr val="tx1"/>
              </a:solidFill>
              <a:cs typeface="Arial" pitchFamily="34" charset="0"/>
            </a:endParaRPr>
          </a:p>
          <a:p>
            <a:pPr marL="342900" indent="-342900" algn="just">
              <a:buClr>
                <a:srgbClr val="57732F"/>
              </a:buClr>
              <a:buFont typeface="Calibri" panose="020F0502020204030204" pitchFamily="34" charset="0"/>
              <a:buChar char="•"/>
            </a:pPr>
            <a:r>
              <a:rPr lang="it-IT" sz="2400" dirty="0" smtClean="0">
                <a:solidFill>
                  <a:schemeClr val="accent6">
                    <a:lumMod val="50000"/>
                  </a:schemeClr>
                </a:solidFill>
                <a:cs typeface="Arial" pitchFamily="34" charset="0"/>
              </a:rPr>
              <a:t>G</a:t>
            </a:r>
            <a:r>
              <a:rPr lang="it-IT" sz="2400" dirty="0" smtClean="0">
                <a:solidFill>
                  <a:schemeClr val="tx1"/>
                </a:solidFill>
              </a:rPr>
              <a:t>li impianti di rivelazione ed allarme </a:t>
            </a:r>
            <a:r>
              <a:rPr lang="it-IT" sz="2400" b="1" dirty="0" smtClean="0">
                <a:solidFill>
                  <a:schemeClr val="tx1"/>
                </a:solidFill>
              </a:rPr>
              <a:t>IRAI </a:t>
            </a:r>
            <a:r>
              <a:rPr lang="it-IT" sz="2400" dirty="0" smtClean="0">
                <a:solidFill>
                  <a:schemeClr val="tx1"/>
                </a:solidFill>
              </a:rPr>
              <a:t> c</a:t>
            </a:r>
            <a:r>
              <a:rPr lang="it-IT" sz="2400" dirty="0" smtClean="0">
                <a:solidFill>
                  <a:schemeClr val="tx1"/>
                </a:solidFill>
                <a:cs typeface="Arial" pitchFamily="34" charset="0"/>
              </a:rPr>
              <a:t>ostituiscono le più immediate misure utili a compensare le difformità riscontrate per altre misure antincendio. </a:t>
            </a:r>
          </a:p>
        </p:txBody>
      </p:sp>
      <p:sp>
        <p:nvSpPr>
          <p:cNvPr id="13" name="TextBox 8"/>
          <p:cNvSpPr txBox="1"/>
          <p:nvPr/>
        </p:nvSpPr>
        <p:spPr>
          <a:xfrm>
            <a:off x="2901244" y="3938415"/>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Benefici</a:t>
            </a:r>
            <a:endParaRPr lang="it-IT" sz="4400" noProof="1">
              <a:solidFill>
                <a:schemeClr val="accent6">
                  <a:lumMod val="50000"/>
                </a:schemeClr>
              </a:solidFill>
              <a:latin typeface="Gill Sans MT Condensed" pitchFamily="34" charset="0"/>
            </a:endParaRPr>
          </a:p>
        </p:txBody>
      </p:sp>
    </p:spTree>
    <p:extLst>
      <p:ext uri="{BB962C8B-B14F-4D97-AF65-F5344CB8AC3E}">
        <p14:creationId xmlns:p14="http://schemas.microsoft.com/office/powerpoint/2010/main" xmlns="" val="25299943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324818694"/>
              </p:ext>
            </p:extLst>
          </p:nvPr>
        </p:nvGraphicFramePr>
        <p:xfrm>
          <a:off x="0" y="154297"/>
          <a:ext cx="2525297"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4" name="Titolo 1"/>
          <p:cNvSpPr txBox="1">
            <a:spLocks/>
          </p:cNvSpPr>
          <p:nvPr/>
        </p:nvSpPr>
        <p:spPr>
          <a:xfrm flipH="1">
            <a:off x="451638" y="16937"/>
            <a:ext cx="8676455" cy="739669"/>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5" name="TextBox 8"/>
          <p:cNvSpPr txBox="1"/>
          <p:nvPr/>
        </p:nvSpPr>
        <p:spPr>
          <a:xfrm>
            <a:off x="642052" y="-35970"/>
            <a:ext cx="7456075" cy="830997"/>
          </a:xfrm>
          <a:prstGeom prst="rect">
            <a:avLst/>
          </a:prstGeom>
          <a:noFill/>
        </p:spPr>
        <p:txBody>
          <a:bodyPr wrap="square" rtlCol="0">
            <a:spAutoFit/>
          </a:bodyPr>
          <a:lstStyle/>
          <a:p>
            <a:pPr defTabSz="914400">
              <a:buNone/>
            </a:pP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IRAI</a:t>
            </a:r>
            <a:endParaRPr lang="it-IT" sz="48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6" name="Immagine 15"/>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7" name="TextBox 8"/>
          <p:cNvSpPr txBox="1"/>
          <p:nvPr/>
        </p:nvSpPr>
        <p:spPr>
          <a:xfrm>
            <a:off x="2735796" y="750436"/>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soluzioni</a:t>
            </a:r>
            <a:endParaRPr lang="it-IT" sz="4400" noProof="1">
              <a:solidFill>
                <a:schemeClr val="accent6">
                  <a:lumMod val="50000"/>
                </a:schemeClr>
              </a:solidFill>
              <a:latin typeface="Gill Sans MT Condensed" pitchFamily="34" charset="0"/>
            </a:endParaRPr>
          </a:p>
        </p:txBody>
      </p:sp>
      <p:sp>
        <p:nvSpPr>
          <p:cNvPr id="11" name="Rettangolo arrotondato 10"/>
          <p:cNvSpPr/>
          <p:nvPr/>
        </p:nvSpPr>
        <p:spPr>
          <a:xfrm>
            <a:off x="389515" y="1106298"/>
            <a:ext cx="2135782" cy="2099171"/>
          </a:xfrm>
          <a:prstGeom prst="roundRect">
            <a:avLst>
              <a:gd name="adj" fmla="val 10000"/>
            </a:avLst>
          </a:prstGeom>
          <a:blipFill rotWithShape="0">
            <a:blip r:embed="rId9"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Rettangolo 11"/>
          <p:cNvSpPr/>
          <p:nvPr/>
        </p:nvSpPr>
        <p:spPr>
          <a:xfrm>
            <a:off x="2735796" y="3168505"/>
            <a:ext cx="6444208" cy="3284984"/>
          </a:xfrm>
          <a:prstGeom prst="rect">
            <a:avLst/>
          </a:prstGeom>
          <a:solidFill>
            <a:srgbClr val="FFFFFF">
              <a:alpha val="6274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it-IT" dirty="0" smtClean="0">
                <a:solidFill>
                  <a:schemeClr val="tx1"/>
                </a:solidFill>
              </a:rPr>
              <a:t>Soluzione 2 = protezione estesa all’intera attività</a:t>
            </a:r>
          </a:p>
          <a:p>
            <a:r>
              <a:rPr lang="it-IT" dirty="0" smtClean="0">
                <a:solidFill>
                  <a:schemeClr val="tx1"/>
                </a:solidFill>
              </a:rPr>
              <a:t>Se edificio è unico compartimento: sempre soluzione 2</a:t>
            </a:r>
            <a:r>
              <a:rPr lang="it-IT" b="1" dirty="0" smtClean="0">
                <a:solidFill>
                  <a:schemeClr val="tx1"/>
                </a:solidFill>
              </a:rPr>
              <a:t>.</a:t>
            </a:r>
            <a:endParaRPr lang="it-IT" dirty="0" smtClean="0">
              <a:solidFill>
                <a:schemeClr val="tx1"/>
              </a:solidFill>
            </a:endParaRPr>
          </a:p>
          <a:p>
            <a:r>
              <a:rPr lang="it-IT" dirty="0" smtClean="0">
                <a:solidFill>
                  <a:schemeClr val="tx1"/>
                </a:solidFill>
              </a:rPr>
              <a:t>In caso di mancanza di operatività:  sempre soluzione 2</a:t>
            </a:r>
            <a:r>
              <a:rPr lang="it-IT" b="1" dirty="0" smtClean="0">
                <a:solidFill>
                  <a:schemeClr val="tx1"/>
                </a:solidFill>
              </a:rPr>
              <a:t>.</a:t>
            </a:r>
            <a:endParaRPr lang="it-IT" dirty="0" smtClean="0">
              <a:solidFill>
                <a:schemeClr val="tx1"/>
              </a:solidFill>
            </a:endParaRPr>
          </a:p>
          <a:p>
            <a:pPr marL="285750" indent="-285750">
              <a:buClr>
                <a:srgbClr val="87B149"/>
              </a:buClr>
              <a:buSzPct val="200000"/>
              <a:buFont typeface="Arial" panose="020B0604020202020204" pitchFamily="34" charset="0"/>
              <a:buChar char="•"/>
            </a:pPr>
            <a:endParaRPr lang="it-IT" sz="1400" dirty="0" smtClean="0">
              <a:solidFill>
                <a:schemeClr val="tx1"/>
              </a:solidFill>
            </a:endParaRPr>
          </a:p>
          <a:p>
            <a:pPr marL="285750" indent="-285750">
              <a:buClr>
                <a:srgbClr val="87B149"/>
              </a:buClr>
              <a:buSzPct val="200000"/>
              <a:buFont typeface="Arial" panose="020B0604020202020204" pitchFamily="34" charset="0"/>
              <a:buChar char="•"/>
            </a:pPr>
            <a:r>
              <a:rPr lang="it-IT" dirty="0" smtClean="0">
                <a:solidFill>
                  <a:srgbClr val="FF0000"/>
                </a:solidFill>
              </a:rPr>
              <a:t> </a:t>
            </a:r>
            <a:r>
              <a:rPr lang="it-IT" dirty="0" smtClean="0">
                <a:solidFill>
                  <a:schemeClr val="tx1"/>
                </a:solidFill>
              </a:rPr>
              <a:t>in caso di pericolo di danni d’acqua, predisporre più ridondanze dei sistemi di rivelazione asserviti all’attivazione degli impianti automatici di spegnimento</a:t>
            </a:r>
          </a:p>
          <a:p>
            <a:pPr marL="285750" indent="-285750">
              <a:buClr>
                <a:srgbClr val="87B149"/>
              </a:buClr>
              <a:buSzPct val="200000"/>
              <a:buFont typeface="Arial" panose="020B0604020202020204" pitchFamily="34" charset="0"/>
              <a:buChar char="•"/>
            </a:pPr>
            <a:endParaRPr lang="it-IT" sz="1400" dirty="0" smtClean="0">
              <a:solidFill>
                <a:schemeClr val="tx1"/>
              </a:solidFill>
            </a:endParaRPr>
          </a:p>
          <a:p>
            <a:pPr marL="285750" indent="-285750">
              <a:buClr>
                <a:srgbClr val="87B149"/>
              </a:buClr>
              <a:buSzPct val="200000"/>
              <a:buFont typeface="Arial" panose="020B0604020202020204" pitchFamily="34" charset="0"/>
              <a:buChar char="•"/>
            </a:pPr>
            <a:r>
              <a:rPr lang="it-IT" dirty="0" smtClean="0">
                <a:solidFill>
                  <a:srgbClr val="FF0000"/>
                </a:solidFill>
              </a:rPr>
              <a:t> </a:t>
            </a:r>
            <a:r>
              <a:rPr lang="it-IT" dirty="0" smtClean="0">
                <a:solidFill>
                  <a:schemeClr val="tx1"/>
                </a:solidFill>
              </a:rPr>
              <a:t>preferibili  sistemi con elementi di connessione via radio (</a:t>
            </a:r>
            <a:r>
              <a:rPr lang="it-IT" i="1" dirty="0" smtClean="0">
                <a:solidFill>
                  <a:schemeClr val="tx1"/>
                </a:solidFill>
              </a:rPr>
              <a:t>wireless</a:t>
            </a:r>
            <a:r>
              <a:rPr lang="it-IT" dirty="0" smtClean="0">
                <a:solidFill>
                  <a:schemeClr val="tx1"/>
                </a:solidFill>
              </a:rPr>
              <a:t>) o con rivelatori ad aspirazione e campionamento (es. con componenti all’interno dei controsoffitti), di minore impatto estetico rispetto ai sistemi più tradizionali</a:t>
            </a:r>
          </a:p>
          <a:p>
            <a:endParaRPr lang="it-IT" dirty="0">
              <a:solidFill>
                <a:schemeClr val="tx1"/>
              </a:solidFill>
            </a:endParaRPr>
          </a:p>
        </p:txBody>
      </p:sp>
      <p:grpSp>
        <p:nvGrpSpPr>
          <p:cNvPr id="6" name="Gruppo 12"/>
          <p:cNvGrpSpPr/>
          <p:nvPr/>
        </p:nvGrpSpPr>
        <p:grpSpPr>
          <a:xfrm>
            <a:off x="2650473" y="1381371"/>
            <a:ext cx="6191796" cy="1815896"/>
            <a:chOff x="2952204" y="1628800"/>
            <a:chExt cx="6191796" cy="1815896"/>
          </a:xfrm>
        </p:grpSpPr>
        <p:pic>
          <p:nvPicPr>
            <p:cNvPr id="18" name="Picture 1"/>
            <p:cNvPicPr>
              <a:picLocks noChangeAspect="1" noChangeArrowheads="1"/>
            </p:cNvPicPr>
            <p:nvPr/>
          </p:nvPicPr>
          <p:blipFill>
            <a:blip r:embed="rId10" cstate="print"/>
            <a:srcRect/>
            <a:stretch>
              <a:fillRect/>
            </a:stretch>
          </p:blipFill>
          <p:spPr bwMode="auto">
            <a:xfrm>
              <a:off x="2952204" y="1628800"/>
              <a:ext cx="6191796" cy="1815896"/>
            </a:xfrm>
            <a:prstGeom prst="rect">
              <a:avLst/>
            </a:prstGeom>
            <a:noFill/>
            <a:ln w="9525">
              <a:noFill/>
              <a:miter lim="800000"/>
              <a:headEnd/>
              <a:tailEnd/>
            </a:ln>
          </p:spPr>
        </p:pic>
        <p:sp>
          <p:nvSpPr>
            <p:cNvPr id="19" name="Rettangolo 18"/>
            <p:cNvSpPr/>
            <p:nvPr/>
          </p:nvSpPr>
          <p:spPr>
            <a:xfrm>
              <a:off x="5436096" y="2924944"/>
              <a:ext cx="1296144" cy="2880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Rettangolo 19"/>
            <p:cNvSpPr/>
            <p:nvPr/>
          </p:nvSpPr>
          <p:spPr>
            <a:xfrm>
              <a:off x="4572000" y="2636912"/>
              <a:ext cx="864096" cy="57606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Rettangolo 20"/>
            <p:cNvSpPr/>
            <p:nvPr/>
          </p:nvSpPr>
          <p:spPr>
            <a:xfrm>
              <a:off x="7236296" y="2924944"/>
              <a:ext cx="432048" cy="28803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2" name="TextBox 8"/>
          <p:cNvSpPr txBox="1"/>
          <p:nvPr/>
        </p:nvSpPr>
        <p:spPr>
          <a:xfrm>
            <a:off x="451638" y="3358367"/>
            <a:ext cx="2101805" cy="1754326"/>
          </a:xfrm>
          <a:prstGeom prst="rect">
            <a:avLst/>
          </a:prstGeom>
          <a:solidFill>
            <a:schemeClr val="bg1">
              <a:lumMod val="95000"/>
            </a:schemeClr>
          </a:solidFill>
        </p:spPr>
        <p:txBody>
          <a:bodyPr wrap="square" rtlCol="0">
            <a:spAutoFit/>
          </a:bodyPr>
          <a:lstStyle/>
          <a:p>
            <a:pPr defTabSz="914400">
              <a:buNone/>
            </a:pPr>
            <a:endParaRPr lang="it-IT" noProof="1">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pic>
        <p:nvPicPr>
          <p:cNvPr id="24" name="Immagine 19" descr="rilevazione_fumi_aspirazione e campionamento_2.jpg"/>
          <p:cNvPicPr>
            <a:picLocks noChangeAspect="1"/>
          </p:cNvPicPr>
          <p:nvPr/>
        </p:nvPicPr>
        <p:blipFill>
          <a:blip r:embed="rId11" cstate="print"/>
          <a:srcRect/>
          <a:stretch>
            <a:fillRect/>
          </a:stretch>
        </p:blipFill>
        <p:spPr bwMode="auto">
          <a:xfrm>
            <a:off x="389515" y="5133463"/>
            <a:ext cx="2183105" cy="1654583"/>
          </a:xfrm>
          <a:prstGeom prst="rect">
            <a:avLst/>
          </a:prstGeom>
          <a:noFill/>
          <a:ln w="9525">
            <a:noFill/>
            <a:miter lim="800000"/>
            <a:headEnd/>
            <a:tailEnd/>
          </a:ln>
        </p:spPr>
      </p:pic>
      <p:pic>
        <p:nvPicPr>
          <p:cNvPr id="2" name="Immagine 1"/>
          <p:cNvPicPr>
            <a:picLocks noChangeAspect="1"/>
          </p:cNvPicPr>
          <p:nvPr/>
        </p:nvPicPr>
        <p:blipFill rotWithShape="1">
          <a:blip r:embed="rId12" cstate="print"/>
          <a:srcRect l="30284" t="1529" r="7911" b="-1529"/>
          <a:stretch/>
        </p:blipFill>
        <p:spPr>
          <a:xfrm>
            <a:off x="423113" y="3219201"/>
            <a:ext cx="2074606" cy="1929781"/>
          </a:xfrm>
          <a:prstGeom prst="rect">
            <a:avLst/>
          </a:prstGeom>
        </p:spPr>
      </p:pic>
    </p:spTree>
    <p:extLst>
      <p:ext uri="{BB962C8B-B14F-4D97-AF65-F5344CB8AC3E}">
        <p14:creationId xmlns:p14="http://schemas.microsoft.com/office/powerpoint/2010/main" xmlns="" val="33623457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3759617579"/>
              </p:ext>
            </p:extLst>
          </p:nvPr>
        </p:nvGraphicFramePr>
        <p:xfrm>
          <a:off x="0" y="154297"/>
          <a:ext cx="9144000" cy="6703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72412"/>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r>
              <a:rPr lang="it-IT" sz="1100" b="1" dirty="0" err="1">
                <a:solidFill>
                  <a:schemeClr val="tx1"/>
                </a:solidFill>
              </a:rPr>
              <a:t>m</a:t>
            </a:r>
            <a:r>
              <a:rPr lang="it-IT" sz="1100" b="1" dirty="0" err="1" smtClean="0">
                <a:solidFill>
                  <a:schemeClr val="tx1"/>
                </a:solidFill>
              </a:rPr>
              <a:t>assimiliano</a:t>
            </a:r>
            <a:r>
              <a:rPr lang="it-IT" sz="1100" b="1" dirty="0" smtClean="0">
                <a:solidFill>
                  <a:schemeClr val="tx1"/>
                </a:solidFill>
              </a:rPr>
              <a:t> </a:t>
            </a:r>
            <a:r>
              <a:rPr lang="it-IT" sz="1100" b="1" dirty="0" err="1" smtClean="0">
                <a:solidFill>
                  <a:schemeClr val="tx1"/>
                </a:solidFill>
              </a:rPr>
              <a:t>gaddini</a:t>
            </a:r>
            <a:r>
              <a:rPr lang="it-IT" sz="1100" b="1" dirty="0" smtClean="0">
                <a:solidFill>
                  <a:schemeClr val="tx1"/>
                </a:solidFill>
              </a:rPr>
              <a:t> paolo </a:t>
            </a:r>
            <a:r>
              <a:rPr lang="it-IT" sz="1100" b="1" dirty="0" err="1" smtClean="0">
                <a:solidFill>
                  <a:schemeClr val="tx1"/>
                </a:solidFill>
              </a:rPr>
              <a:t>iannelli</a:t>
            </a:r>
            <a:r>
              <a:rPr lang="it-IT" sz="1100" b="1" dirty="0" smtClean="0">
                <a:solidFill>
                  <a:schemeClr val="tx1"/>
                </a:solidFill>
              </a:rPr>
              <a:t> – </a:t>
            </a:r>
            <a:r>
              <a:rPr lang="it-IT" sz="1100" b="1" dirty="0" err="1" smtClean="0">
                <a:solidFill>
                  <a:schemeClr val="tx1"/>
                </a:solidFill>
              </a:rPr>
              <a:t>francesco</a:t>
            </a:r>
            <a:r>
              <a:rPr lang="it-IT" sz="1100" b="1" dirty="0" smtClean="0">
                <a:solidFill>
                  <a:schemeClr val="tx1"/>
                </a:solidFill>
              </a:rPr>
              <a:t> </a:t>
            </a:r>
            <a:r>
              <a:rPr lang="it-IT" sz="1100" b="1" dirty="0" err="1" smtClean="0">
                <a:solidFill>
                  <a:schemeClr val="tx1"/>
                </a:solidFill>
              </a:rPr>
              <a:t>orrù</a:t>
            </a:r>
            <a:r>
              <a:rPr lang="it-IT" sz="1100" b="1" dirty="0" smtClean="0">
                <a:solidFill>
                  <a:schemeClr val="tx1"/>
                </a:solidFill>
              </a:rPr>
              <a:t> – </a:t>
            </a:r>
            <a:r>
              <a:rPr lang="it-IT" sz="1100" b="1" dirty="0" err="1" smtClean="0">
                <a:solidFill>
                  <a:schemeClr val="tx1"/>
                </a:solidFill>
              </a:rPr>
              <a:t>marcella</a:t>
            </a:r>
            <a:r>
              <a:rPr lang="it-IT" sz="1100" b="1" dirty="0" smtClean="0">
                <a:solidFill>
                  <a:schemeClr val="tx1"/>
                </a:solidFill>
              </a:rPr>
              <a:t> battaglia - </a:t>
            </a:r>
            <a:r>
              <a:rPr lang="it-IT" sz="1100" b="1" dirty="0" err="1" smtClean="0">
                <a:solidFill>
                  <a:schemeClr val="tx1"/>
                </a:solidFill>
              </a:rPr>
              <a:t>maria</a:t>
            </a:r>
            <a:r>
              <a:rPr lang="it-IT" sz="1100" b="1" dirty="0" smtClean="0">
                <a:solidFill>
                  <a:schemeClr val="tx1"/>
                </a:solidFill>
              </a:rPr>
              <a:t> </a:t>
            </a:r>
            <a:r>
              <a:rPr lang="it-IT" sz="1100" b="1" dirty="0" err="1" smtClean="0">
                <a:solidFill>
                  <a:schemeClr val="tx1"/>
                </a:solidFill>
              </a:rPr>
              <a:t>francesca</a:t>
            </a:r>
            <a:r>
              <a:rPr lang="it-IT" sz="1100" b="1" dirty="0" smtClean="0">
                <a:solidFill>
                  <a:schemeClr val="tx1"/>
                </a:solidFill>
              </a:rPr>
              <a:t> conti – luca </a:t>
            </a:r>
            <a:r>
              <a:rPr lang="it-IT" sz="1100" b="1" dirty="0" err="1" smtClean="0">
                <a:solidFill>
                  <a:schemeClr val="tx1"/>
                </a:solidFill>
              </a:rPr>
              <a:t>manselli</a:t>
            </a:r>
            <a:r>
              <a:rPr lang="it-IT" sz="1100" b="1" dirty="0" smtClean="0">
                <a:solidFill>
                  <a:schemeClr val="tx1"/>
                </a:solidFill>
              </a:rPr>
              <a:t> </a:t>
            </a:r>
            <a:endParaRPr lang="it-IT" sz="1100" b="1" dirty="0">
              <a:solidFill>
                <a:schemeClr val="tx1"/>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4" name="Titolo 1"/>
          <p:cNvSpPr txBox="1">
            <a:spLocks/>
          </p:cNvSpPr>
          <p:nvPr/>
        </p:nvSpPr>
        <p:spPr>
          <a:xfrm flipH="1">
            <a:off x="395536" y="151818"/>
            <a:ext cx="8748463" cy="776132"/>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5" name="TextBox 8"/>
          <p:cNvSpPr txBox="1"/>
          <p:nvPr/>
        </p:nvSpPr>
        <p:spPr>
          <a:xfrm>
            <a:off x="588263" y="158509"/>
            <a:ext cx="7456075" cy="923330"/>
          </a:xfrm>
          <a:prstGeom prst="rect">
            <a:avLst/>
          </a:prstGeom>
          <a:noFill/>
        </p:spPr>
        <p:txBody>
          <a:bodyPr wrap="square" rtlCol="0">
            <a:spAutoFit/>
          </a:bodyPr>
          <a:lstStyle/>
          <a:p>
            <a:pPr defTabSz="914400">
              <a:buNone/>
            </a:pPr>
            <a:r>
              <a:rPr lang="it-IT" sz="5400" noProof="1" smtClean="0">
                <a:solidFill>
                  <a:schemeClr val="bg1"/>
                </a:solidFill>
                <a:effectLst>
                  <a:outerShdw blurRad="38100" dist="38100" dir="2700000" algn="tl">
                    <a:srgbClr val="000000">
                      <a:alpha val="43137"/>
                    </a:srgbClr>
                  </a:outerShdw>
                </a:effectLst>
                <a:latin typeface="Gill Sans MT Condensed" pitchFamily="34" charset="0"/>
              </a:rPr>
              <a:t>Controllo dell’incendio</a:t>
            </a:r>
            <a:endParaRPr lang="it-IT" sz="54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6" name="Immagine 15"/>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7" name="TextBox 8"/>
          <p:cNvSpPr txBox="1"/>
          <p:nvPr/>
        </p:nvSpPr>
        <p:spPr>
          <a:xfrm>
            <a:off x="2501194" y="1022637"/>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Criticità</a:t>
            </a:r>
            <a:endParaRPr lang="it-IT" sz="4400" noProof="1">
              <a:solidFill>
                <a:schemeClr val="accent6">
                  <a:lumMod val="50000"/>
                </a:schemeClr>
              </a:solidFill>
              <a:latin typeface="Gill Sans MT Condensed" pitchFamily="34" charset="0"/>
            </a:endParaRPr>
          </a:p>
        </p:txBody>
      </p:sp>
      <p:sp>
        <p:nvSpPr>
          <p:cNvPr id="11" name="Rettangolo 10"/>
          <p:cNvSpPr/>
          <p:nvPr/>
        </p:nvSpPr>
        <p:spPr>
          <a:xfrm>
            <a:off x="2609850" y="1745884"/>
            <a:ext cx="6040352" cy="2730866"/>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Aft>
                <a:spcPts val="1200"/>
              </a:spcAft>
              <a:buClr>
                <a:srgbClr val="57732F"/>
              </a:buClr>
              <a:buSzPct val="300000"/>
              <a:buFont typeface="Arial" panose="020B0604020202020204" pitchFamily="34" charset="0"/>
              <a:buChar char="•"/>
            </a:pPr>
            <a:r>
              <a:rPr lang="it-IT" sz="2000" dirty="0" smtClean="0">
                <a:solidFill>
                  <a:schemeClr val="tx1"/>
                </a:solidFill>
                <a:latin typeface="Arial" pitchFamily="34" charset="0"/>
                <a:cs typeface="Arial" pitchFamily="34" charset="0"/>
              </a:rPr>
              <a:t>limitazioni oggettive e tecnicamente comprovate nell’installazione degli impianti antincendio per:</a:t>
            </a:r>
          </a:p>
          <a:p>
            <a:pPr>
              <a:spcAft>
                <a:spcPts val="1200"/>
              </a:spcAft>
            </a:pPr>
            <a:r>
              <a:rPr lang="it-IT" dirty="0" smtClean="0">
                <a:solidFill>
                  <a:schemeClr val="tx1"/>
                </a:solidFill>
                <a:latin typeface="Arial" pitchFamily="34" charset="0"/>
                <a:cs typeface="Arial" pitchFamily="34" charset="0"/>
              </a:rPr>
              <a:t>     - impossibilità di posa delle tubazioni</a:t>
            </a:r>
          </a:p>
          <a:p>
            <a:r>
              <a:rPr lang="it-IT" dirty="0" smtClean="0">
                <a:solidFill>
                  <a:schemeClr val="tx1"/>
                </a:solidFill>
                <a:latin typeface="Arial" pitchFamily="34" charset="0"/>
                <a:cs typeface="Arial" pitchFamily="34" charset="0"/>
              </a:rPr>
              <a:t>      - insufficienza di alimentazione idrica o assenza</a:t>
            </a:r>
          </a:p>
          <a:p>
            <a:r>
              <a:rPr lang="it-IT" dirty="0">
                <a:solidFill>
                  <a:schemeClr val="tx1"/>
                </a:solidFill>
                <a:latin typeface="Arial" pitchFamily="34" charset="0"/>
                <a:cs typeface="Arial" pitchFamily="34" charset="0"/>
              </a:rPr>
              <a:t> </a:t>
            </a:r>
            <a:r>
              <a:rPr lang="it-IT" dirty="0" smtClean="0">
                <a:solidFill>
                  <a:schemeClr val="tx1"/>
                </a:solidFill>
                <a:latin typeface="Arial" pitchFamily="34" charset="0"/>
                <a:cs typeface="Arial" pitchFamily="34" charset="0"/>
              </a:rPr>
              <a:t>       di spazi per stazioni di pompaggio, </a:t>
            </a:r>
            <a:r>
              <a:rPr lang="it-IT" dirty="0">
                <a:solidFill>
                  <a:schemeClr val="tx1"/>
                </a:solidFill>
                <a:latin typeface="Arial" pitchFamily="34" charset="0"/>
                <a:cs typeface="Arial" pitchFamily="34" charset="0"/>
              </a:rPr>
              <a:t>(</a:t>
            </a:r>
            <a:r>
              <a:rPr lang="it-IT" dirty="0" smtClean="0">
                <a:solidFill>
                  <a:schemeClr val="tx1"/>
                </a:solidFill>
                <a:latin typeface="Arial" pitchFamily="34" charset="0"/>
                <a:cs typeface="Arial" pitchFamily="34" charset="0"/>
              </a:rPr>
              <a:t>centri storici)</a:t>
            </a:r>
          </a:p>
          <a:p>
            <a:pPr>
              <a:buFont typeface="Wingdings" pitchFamily="2" charset="2"/>
              <a:buChar char="q"/>
            </a:pPr>
            <a:endParaRPr lang="it-IT" sz="2000" dirty="0" smtClean="0">
              <a:solidFill>
                <a:schemeClr val="tx1"/>
              </a:solidFill>
              <a:latin typeface="Arial" pitchFamily="34" charset="0"/>
              <a:cs typeface="Arial" pitchFamily="34" charset="0"/>
            </a:endParaRPr>
          </a:p>
          <a:p>
            <a:pPr marL="342900" indent="-342900">
              <a:buClr>
                <a:srgbClr val="57732F"/>
              </a:buClr>
              <a:buSzPct val="300000"/>
              <a:buFont typeface="Arial" panose="020B0604020202020204" pitchFamily="34" charset="0"/>
              <a:buChar char="•"/>
            </a:pPr>
            <a:r>
              <a:rPr lang="it-IT" sz="2000" dirty="0" smtClean="0">
                <a:solidFill>
                  <a:schemeClr val="tx1"/>
                </a:solidFill>
                <a:latin typeface="Arial" pitchFamily="34" charset="0"/>
                <a:cs typeface="Arial" pitchFamily="34" charset="0"/>
              </a:rPr>
              <a:t>danni d’acqua sui beni tutelati</a:t>
            </a:r>
          </a:p>
        </p:txBody>
      </p:sp>
      <p:sp>
        <p:nvSpPr>
          <p:cNvPr id="13" name="Rettangolo 12"/>
          <p:cNvSpPr/>
          <p:nvPr/>
        </p:nvSpPr>
        <p:spPr>
          <a:xfrm>
            <a:off x="2609850" y="5396659"/>
            <a:ext cx="6149008" cy="1220655"/>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smtClean="0">
                <a:solidFill>
                  <a:schemeClr val="tx1"/>
                </a:solidFill>
                <a:latin typeface="Arial" pitchFamily="34" charset="0"/>
                <a:cs typeface="Arial" pitchFamily="34" charset="0"/>
              </a:rPr>
              <a:t>sono misure utili a compensare difformità e rischi aggiuntivi</a:t>
            </a:r>
          </a:p>
        </p:txBody>
      </p:sp>
      <p:sp>
        <p:nvSpPr>
          <p:cNvPr id="18" name="TextBox 8"/>
          <p:cNvSpPr txBox="1"/>
          <p:nvPr/>
        </p:nvSpPr>
        <p:spPr>
          <a:xfrm>
            <a:off x="2501194" y="4719188"/>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Benefici</a:t>
            </a:r>
            <a:endParaRPr lang="it-IT" sz="4400" noProof="1">
              <a:solidFill>
                <a:schemeClr val="accent6">
                  <a:lumMod val="50000"/>
                </a:schemeClr>
              </a:solidFill>
              <a:latin typeface="Gill Sans MT Condensed" pitchFamily="34" charset="0"/>
            </a:endParaRPr>
          </a:p>
        </p:txBody>
      </p:sp>
    </p:spTree>
    <p:extLst>
      <p:ext uri="{BB962C8B-B14F-4D97-AF65-F5344CB8AC3E}">
        <p14:creationId xmlns:p14="http://schemas.microsoft.com/office/powerpoint/2010/main" xmlns="" val="6751781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olo 1"/>
          <p:cNvSpPr txBox="1">
            <a:spLocks/>
          </p:cNvSpPr>
          <p:nvPr/>
        </p:nvSpPr>
        <p:spPr>
          <a:xfrm flipH="1">
            <a:off x="451637" y="16937"/>
            <a:ext cx="8676455" cy="675213"/>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3" name="Rettangolo 12"/>
          <p:cNvSpPr/>
          <p:nvPr/>
        </p:nvSpPr>
        <p:spPr>
          <a:xfrm>
            <a:off x="0" y="0"/>
            <a:ext cx="389516" cy="6811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r>
              <a:rPr lang="it-IT" sz="1100" b="1" dirty="0" smtClean="0">
                <a:solidFill>
                  <a:schemeClr val="tx1"/>
                </a:solidFill>
              </a:rPr>
              <a:t> </a:t>
            </a:r>
            <a:endParaRPr lang="it-IT" sz="1100" b="1" dirty="0">
              <a:solidFill>
                <a:schemeClr val="tx1"/>
              </a:solidFill>
            </a:endParaRPr>
          </a:p>
        </p:txBody>
      </p:sp>
      <p:sp>
        <p:nvSpPr>
          <p:cNvPr id="27651" name="Rectangle 3"/>
          <p:cNvSpPr txBox="1">
            <a:spLocks noChangeArrowheads="1"/>
          </p:cNvSpPr>
          <p:nvPr/>
        </p:nvSpPr>
        <p:spPr bwMode="auto">
          <a:xfrm>
            <a:off x="3059113" y="0"/>
            <a:ext cx="8763000" cy="4876800"/>
          </a:xfrm>
          <a:prstGeom prst="rect">
            <a:avLst/>
          </a:prstGeom>
          <a:noFill/>
          <a:ln w="9525">
            <a:noFill/>
            <a:miter lim="800000"/>
            <a:headEnd/>
            <a:tailEnd/>
          </a:ln>
        </p:spPr>
        <p:txBody>
          <a:bodyPr/>
          <a:lstStyle/>
          <a:p>
            <a:pPr>
              <a:lnSpc>
                <a:spcPct val="90000"/>
              </a:lnSpc>
              <a:spcBef>
                <a:spcPct val="20000"/>
              </a:spcBef>
              <a:buFont typeface="Arial" charset="0"/>
              <a:buNone/>
            </a:pPr>
            <a:endParaRPr lang="it-IT" sz="3200">
              <a:latin typeface="Calibri" pitchFamily="34" charset="0"/>
            </a:endParaRPr>
          </a:p>
        </p:txBody>
      </p:sp>
      <p:sp>
        <p:nvSpPr>
          <p:cNvPr id="27652" name="TextBox 8"/>
          <p:cNvSpPr txBox="1">
            <a:spLocks noChangeArrowheads="1"/>
          </p:cNvSpPr>
          <p:nvPr/>
        </p:nvSpPr>
        <p:spPr bwMode="auto">
          <a:xfrm>
            <a:off x="4319588" y="0"/>
            <a:ext cx="4824412" cy="762000"/>
          </a:xfrm>
          <a:prstGeom prst="rect">
            <a:avLst/>
          </a:prstGeom>
          <a:noFill/>
          <a:ln w="9525">
            <a:noFill/>
            <a:miter lim="800000"/>
            <a:headEnd/>
            <a:tailEnd/>
          </a:ln>
        </p:spPr>
        <p:txBody>
          <a:bodyPr>
            <a:spAutoFit/>
          </a:bodyPr>
          <a:lstStyle/>
          <a:p>
            <a:pPr algn="r"/>
            <a:r>
              <a:rPr lang="it-IT" sz="4400" noProof="1">
                <a:solidFill>
                  <a:schemeClr val="bg2">
                    <a:lumMod val="25000"/>
                  </a:schemeClr>
                </a:solidFill>
                <a:latin typeface="Gill Sans MT Condensed" pitchFamily="34" charset="0"/>
              </a:rPr>
              <a:t>Criticità</a:t>
            </a:r>
          </a:p>
        </p:txBody>
      </p:sp>
      <p:pic>
        <p:nvPicPr>
          <p:cNvPr id="27654" name="Picture 7"/>
          <p:cNvPicPr>
            <a:picLocks noChangeAspect="1" noChangeArrowheads="1"/>
          </p:cNvPicPr>
          <p:nvPr/>
        </p:nvPicPr>
        <p:blipFill>
          <a:blip r:embed="rId3" cstate="print"/>
          <a:srcRect/>
          <a:stretch>
            <a:fillRect/>
          </a:stretch>
        </p:blipFill>
        <p:spPr bwMode="auto">
          <a:xfrm>
            <a:off x="468313" y="692150"/>
            <a:ext cx="4751387" cy="2795588"/>
          </a:xfrm>
          <a:prstGeom prst="rect">
            <a:avLst/>
          </a:prstGeom>
          <a:noFill/>
          <a:ln w="9525">
            <a:noFill/>
            <a:miter lim="800000"/>
            <a:headEnd/>
            <a:tailEnd/>
          </a:ln>
        </p:spPr>
      </p:pic>
      <p:pic>
        <p:nvPicPr>
          <p:cNvPr id="27655" name="Picture 8"/>
          <p:cNvPicPr>
            <a:picLocks noChangeAspect="1" noChangeArrowheads="1"/>
          </p:cNvPicPr>
          <p:nvPr/>
        </p:nvPicPr>
        <p:blipFill>
          <a:blip r:embed="rId4" cstate="print"/>
          <a:srcRect/>
          <a:stretch>
            <a:fillRect/>
          </a:stretch>
        </p:blipFill>
        <p:spPr bwMode="auto">
          <a:xfrm>
            <a:off x="468313" y="3573463"/>
            <a:ext cx="4752975" cy="3284537"/>
          </a:xfrm>
          <a:prstGeom prst="rect">
            <a:avLst/>
          </a:prstGeom>
          <a:noFill/>
          <a:ln w="9525">
            <a:noFill/>
            <a:miter lim="800000"/>
            <a:headEnd/>
            <a:tailEnd/>
          </a:ln>
        </p:spPr>
      </p:pic>
      <p:sp>
        <p:nvSpPr>
          <p:cNvPr id="27656" name="Oval 9"/>
          <p:cNvSpPr>
            <a:spLocks noChangeArrowheads="1"/>
          </p:cNvSpPr>
          <p:nvPr/>
        </p:nvSpPr>
        <p:spPr bwMode="auto">
          <a:xfrm>
            <a:off x="2339975" y="4365625"/>
            <a:ext cx="1008063" cy="935038"/>
          </a:xfrm>
          <a:prstGeom prst="ellipse">
            <a:avLst/>
          </a:prstGeom>
          <a:noFill/>
          <a:ln w="28575">
            <a:solidFill>
              <a:srgbClr val="FF0000"/>
            </a:solidFill>
            <a:round/>
            <a:headEnd/>
            <a:tailEnd/>
          </a:ln>
        </p:spPr>
        <p:txBody>
          <a:bodyPr wrap="none" anchor="ctr"/>
          <a:lstStyle/>
          <a:p>
            <a:endParaRPr lang="it-IT"/>
          </a:p>
        </p:txBody>
      </p:sp>
      <p:sp>
        <p:nvSpPr>
          <p:cNvPr id="27657" name="Oval 10"/>
          <p:cNvSpPr>
            <a:spLocks noChangeArrowheads="1"/>
          </p:cNvSpPr>
          <p:nvPr/>
        </p:nvSpPr>
        <p:spPr bwMode="auto">
          <a:xfrm>
            <a:off x="2051050" y="1557338"/>
            <a:ext cx="1008063" cy="935037"/>
          </a:xfrm>
          <a:prstGeom prst="ellipse">
            <a:avLst/>
          </a:prstGeom>
          <a:noFill/>
          <a:ln w="28575">
            <a:solidFill>
              <a:srgbClr val="FF0000"/>
            </a:solidFill>
            <a:round/>
            <a:headEnd/>
            <a:tailEnd/>
          </a:ln>
        </p:spPr>
        <p:txBody>
          <a:bodyPr wrap="none" anchor="ctr"/>
          <a:lstStyle/>
          <a:p>
            <a:endParaRPr lang="it-IT"/>
          </a:p>
        </p:txBody>
      </p:sp>
      <p:pic>
        <p:nvPicPr>
          <p:cNvPr id="27658" name="Picture 11"/>
          <p:cNvPicPr>
            <a:picLocks noChangeAspect="1" noChangeArrowheads="1"/>
          </p:cNvPicPr>
          <p:nvPr/>
        </p:nvPicPr>
        <p:blipFill>
          <a:blip r:embed="rId5" cstate="print"/>
          <a:srcRect/>
          <a:stretch>
            <a:fillRect/>
          </a:stretch>
        </p:blipFill>
        <p:spPr bwMode="auto">
          <a:xfrm>
            <a:off x="5435600" y="692150"/>
            <a:ext cx="3475038" cy="6165850"/>
          </a:xfrm>
          <a:prstGeom prst="rect">
            <a:avLst/>
          </a:prstGeom>
          <a:noFill/>
          <a:ln w="9525">
            <a:noFill/>
            <a:miter lim="800000"/>
            <a:headEnd/>
            <a:tailEnd/>
          </a:ln>
        </p:spPr>
      </p:pic>
      <p:sp>
        <p:nvSpPr>
          <p:cNvPr id="27659" name="Text Box 12"/>
          <p:cNvSpPr txBox="1">
            <a:spLocks noChangeArrowheads="1"/>
          </p:cNvSpPr>
          <p:nvPr/>
        </p:nvSpPr>
        <p:spPr bwMode="auto">
          <a:xfrm>
            <a:off x="3635375" y="5699125"/>
            <a:ext cx="5257800" cy="1098550"/>
          </a:xfrm>
          <a:prstGeom prst="rect">
            <a:avLst/>
          </a:prstGeom>
          <a:solidFill>
            <a:srgbClr val="969696">
              <a:alpha val="59999"/>
            </a:srgbClr>
          </a:solidFill>
          <a:ln w="9525">
            <a:noFill/>
            <a:miter lim="800000"/>
            <a:headEnd/>
            <a:tailEnd/>
          </a:ln>
        </p:spPr>
        <p:txBody>
          <a:bodyPr>
            <a:spAutoFit/>
          </a:bodyPr>
          <a:lstStyle/>
          <a:p>
            <a:pPr marL="449263" indent="-449263">
              <a:spcAft>
                <a:spcPts val="600"/>
              </a:spcAft>
              <a:buSzPct val="90000"/>
              <a:buFont typeface="Arial" charset="0"/>
              <a:buBlip>
                <a:blip r:embed="rId6"/>
              </a:buBlip>
            </a:pPr>
            <a:r>
              <a:rPr lang="it-IT" altLang="it-IT" sz="2000">
                <a:latin typeface="Calibri" pitchFamily="34" charset="0"/>
              </a:rPr>
              <a:t> </a:t>
            </a:r>
            <a:r>
              <a:rPr lang="it-IT">
                <a:solidFill>
                  <a:schemeClr val="bg1"/>
                </a:solidFill>
              </a:rPr>
              <a:t>insuff. di alimentazione idrica (centri storici)</a:t>
            </a:r>
          </a:p>
          <a:p>
            <a:pPr marL="449263" indent="-449263">
              <a:spcAft>
                <a:spcPts val="600"/>
              </a:spcAft>
              <a:buSzPct val="90000"/>
              <a:buFont typeface="Arial" charset="0"/>
              <a:buBlip>
                <a:blip r:embed="rId6"/>
              </a:buBlip>
            </a:pPr>
            <a:r>
              <a:rPr lang="it-IT">
                <a:solidFill>
                  <a:schemeClr val="bg1"/>
                </a:solidFill>
              </a:rPr>
              <a:t>danni d’acqua sui beni tutelati</a:t>
            </a:r>
          </a:p>
          <a:p>
            <a:pPr marL="449263" indent="-449263">
              <a:spcAft>
                <a:spcPts val="600"/>
              </a:spcAft>
              <a:buSzPct val="90000"/>
              <a:buFont typeface="Arial" charset="0"/>
              <a:buBlip>
                <a:blip r:embed="rId6"/>
              </a:buBlip>
            </a:pPr>
            <a:r>
              <a:rPr lang="it-IT">
                <a:solidFill>
                  <a:schemeClr val="bg1"/>
                </a:solidFill>
              </a:rPr>
              <a:t>assenza di spazi per stazioni di pompaggio</a:t>
            </a:r>
            <a:endParaRPr lang="it-IT" altLang="it-IT">
              <a:solidFill>
                <a:schemeClr val="bg1"/>
              </a:solidFill>
              <a:latin typeface="Calibri" pitchFamily="34" charset="0"/>
            </a:endParaRPr>
          </a:p>
        </p:txBody>
      </p:sp>
      <p:sp>
        <p:nvSpPr>
          <p:cNvPr id="27653" name="TextBox 8"/>
          <p:cNvSpPr txBox="1">
            <a:spLocks noChangeArrowheads="1"/>
          </p:cNvSpPr>
          <p:nvPr/>
        </p:nvSpPr>
        <p:spPr bwMode="auto">
          <a:xfrm>
            <a:off x="521494" y="-10850"/>
            <a:ext cx="6335713" cy="769441"/>
          </a:xfrm>
          <a:prstGeom prst="rect">
            <a:avLst/>
          </a:prstGeom>
          <a:noFill/>
          <a:ln w="9525">
            <a:noFill/>
            <a:miter lim="800000"/>
            <a:headEnd/>
            <a:tailEnd/>
          </a:ln>
        </p:spPr>
        <p:txBody>
          <a:bodyPr>
            <a:spAutoFit/>
          </a:bodyPr>
          <a:lstStyle/>
          <a:p>
            <a:r>
              <a:rPr lang="it-IT" sz="4400" noProof="1">
                <a:solidFill>
                  <a:schemeClr val="bg1"/>
                </a:solidFill>
                <a:effectLst>
                  <a:outerShdw blurRad="38100" dist="38100" dir="2700000" algn="tl">
                    <a:srgbClr val="000000">
                      <a:alpha val="43137"/>
                    </a:srgbClr>
                  </a:outerShdw>
                </a:effectLst>
                <a:latin typeface="Gill Sans MT Condensed" pitchFamily="34" charset="0"/>
              </a:rPr>
              <a:t>Controllo dell’incendio</a:t>
            </a:r>
          </a:p>
        </p:txBody>
      </p:sp>
      <p:sp>
        <p:nvSpPr>
          <p:cNvPr id="15" name="CasellaDiTesto 14"/>
          <p:cNvSpPr txBox="1"/>
          <p:nvPr/>
        </p:nvSpPr>
        <p:spPr>
          <a:xfrm>
            <a:off x="8243638" y="6488668"/>
            <a:ext cx="649537" cy="369332"/>
          </a:xfrm>
          <a:prstGeom prst="rect">
            <a:avLst/>
          </a:prstGeom>
          <a:solidFill>
            <a:schemeClr val="tx1"/>
          </a:solidFill>
        </p:spPr>
        <p:txBody>
          <a:bodyPr wrap="none" rtlCol="0">
            <a:spAutoFit/>
          </a:bodyPr>
          <a:lstStyle/>
          <a:p>
            <a:r>
              <a:rPr lang="it-IT" dirty="0" smtClean="0">
                <a:solidFill>
                  <a:schemeClr val="bg1"/>
                </a:solidFill>
              </a:rPr>
              <a:t>III.23</a:t>
            </a:r>
            <a:endParaRPr lang="it-IT" dirty="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5" name="Immagine 14"/>
          <p:cNvPicPr>
            <a:picLocks noChangeAspect="1"/>
          </p:cNvPicPr>
          <p:nvPr/>
        </p:nvPicPr>
        <p:blipFill rotWithShape="1">
          <a:blip r:embed="rId3" cstate="print">
            <a:extLst>
              <a:ext uri="{28A0092B-C50C-407E-A947-70E740481C1C}">
                <a14:useLocalDpi xmlns:a14="http://schemas.microsoft.com/office/drawing/2010/main" xmlns="" val="0"/>
              </a:ext>
            </a:extLst>
          </a:blip>
          <a:srcRect r="31957"/>
          <a:stretch/>
        </p:blipFill>
        <p:spPr>
          <a:xfrm>
            <a:off x="16297" y="-23674"/>
            <a:ext cx="1115817" cy="3775394"/>
          </a:xfrm>
          <a:prstGeom prst="rect">
            <a:avLst/>
          </a:prstGeom>
        </p:spPr>
      </p:pic>
      <p:pic>
        <p:nvPicPr>
          <p:cNvPr id="16" name="Immagine 15"/>
          <p:cNvPicPr>
            <a:picLocks noChangeAspect="1"/>
          </p:cNvPicPr>
          <p:nvPr/>
        </p:nvPicPr>
        <p:blipFill rotWithShape="1">
          <a:blip r:embed="rId4" cstate="print">
            <a:extLst>
              <a:ext uri="{28A0092B-C50C-407E-A947-70E740481C1C}">
                <a14:useLocalDpi xmlns:a14="http://schemas.microsoft.com/office/drawing/2010/main" xmlns="" val="0"/>
              </a:ext>
            </a:extLst>
          </a:blip>
          <a:srcRect r="38786"/>
          <a:stretch/>
        </p:blipFill>
        <p:spPr>
          <a:xfrm>
            <a:off x="0" y="3751719"/>
            <a:ext cx="1140823" cy="3106281"/>
          </a:xfrm>
          <a:prstGeom prst="rect">
            <a:avLst/>
          </a:prstGeom>
        </p:spPr>
      </p:pic>
      <p:sp>
        <p:nvSpPr>
          <p:cNvPr id="11" name="Titolo 1"/>
          <p:cNvSpPr txBox="1">
            <a:spLocks/>
          </p:cNvSpPr>
          <p:nvPr/>
        </p:nvSpPr>
        <p:spPr>
          <a:xfrm>
            <a:off x="-9750" y="-23675"/>
            <a:ext cx="9153750" cy="860583"/>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altLang="it-IT" sz="5000" b="1" dirty="0" smtClean="0"/>
              <a:t>     </a:t>
            </a:r>
            <a:r>
              <a:rPr lang="it-IT" altLang="it-IT" sz="4800" b="1" dirty="0" smtClean="0">
                <a:solidFill>
                  <a:schemeClr val="bg1"/>
                </a:solidFill>
              </a:rPr>
              <a:t>DPR </a:t>
            </a:r>
            <a:r>
              <a:rPr lang="it-IT" altLang="it-IT" sz="4800" b="1" dirty="0">
                <a:solidFill>
                  <a:schemeClr val="bg1"/>
                </a:solidFill>
              </a:rPr>
              <a:t>151 - 1 AGOSTO 2011</a:t>
            </a:r>
            <a:endParaRPr lang="it-IT" sz="4800" b="1" dirty="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endParaRPr>
          </a:p>
        </p:txBody>
      </p:sp>
      <p:pic>
        <p:nvPicPr>
          <p:cNvPr id="13" name="Immagine 12"/>
          <p:cNvPicPr>
            <a:picLocks noChangeAspect="1"/>
          </p:cNvPicPr>
          <p:nvPr/>
        </p:nvPicPr>
        <p:blipFill rotWithShape="1">
          <a:blip r:embed="rId5" cstate="print">
            <a:extLst>
              <a:ext uri="{28A0092B-C50C-407E-A947-70E740481C1C}">
                <a14:useLocalDpi xmlns:a14="http://schemas.microsoft.com/office/drawing/2010/main" xmlns="" val="0"/>
              </a:ext>
            </a:extLst>
          </a:blip>
          <a:srcRect l="3824" t="9090" r="76937" b="18339"/>
          <a:stretch/>
        </p:blipFill>
        <p:spPr>
          <a:xfrm>
            <a:off x="-106721" y="-160198"/>
            <a:ext cx="1354263" cy="1719531"/>
          </a:xfrm>
          <a:prstGeom prst="rect">
            <a:avLst/>
          </a:prstGeom>
        </p:spPr>
      </p:pic>
      <p:sp>
        <p:nvSpPr>
          <p:cNvPr id="2" name="Rettangolo 1"/>
          <p:cNvSpPr/>
          <p:nvPr/>
        </p:nvSpPr>
        <p:spPr>
          <a:xfrm>
            <a:off x="1523321" y="2091670"/>
            <a:ext cx="7229474" cy="4766330"/>
          </a:xfrm>
          <a:prstGeom prst="rect">
            <a:avLst/>
          </a:prstGeom>
          <a:solidFill>
            <a:schemeClr val="bg1"/>
          </a:solidFill>
        </p:spPr>
        <p:txBody>
          <a:bodyPr wrap="square">
            <a:spAutoFit/>
          </a:bodyPr>
          <a:lstStyle/>
          <a:p>
            <a:pPr algn="ctr"/>
            <a:r>
              <a:rPr lang="it-IT" sz="2800" dirty="0"/>
              <a:t>EDIFICI SOTTOPOSTI A TUTELA AI SENSI DEL DECRETO LEGISLATIVO 22 GENNAIO 2004, N°42, </a:t>
            </a:r>
            <a:r>
              <a:rPr lang="it-IT" sz="4000" b="1" dirty="0">
                <a:solidFill>
                  <a:schemeClr val="accent6">
                    <a:lumMod val="75000"/>
                  </a:schemeClr>
                </a:solidFill>
              </a:rPr>
              <a:t>APERTI AL PUBBLICO, </a:t>
            </a:r>
            <a:endParaRPr lang="it-IT" sz="2800" dirty="0">
              <a:solidFill>
                <a:schemeClr val="accent6">
                  <a:lumMod val="75000"/>
                </a:schemeClr>
              </a:solidFill>
            </a:endParaRPr>
          </a:p>
          <a:p>
            <a:pPr algn="ctr"/>
            <a:r>
              <a:rPr lang="it-IT" sz="2800" dirty="0" smtClean="0"/>
              <a:t>DESTINATI </a:t>
            </a:r>
            <a:r>
              <a:rPr lang="it-IT" sz="2800" dirty="0"/>
              <a:t>A CONTENERE BIBLIOTECHE ED ARCHIVI, MUSEI, GALLERIE, ESPOSIZIONI E MOSTRE, </a:t>
            </a:r>
            <a:r>
              <a:rPr lang="it-IT" sz="2800" dirty="0" smtClean="0"/>
              <a:t>NONCHE’</a:t>
            </a:r>
            <a:endParaRPr lang="it-IT" sz="2800" b="1" dirty="0">
              <a:solidFill>
                <a:srgbClr val="00B050"/>
              </a:solidFill>
            </a:endParaRPr>
          </a:p>
          <a:p>
            <a:pPr algn="ctr"/>
            <a:r>
              <a:rPr lang="it-IT" sz="2800" b="1" dirty="0" smtClean="0"/>
              <a:t>QUALSIASI </a:t>
            </a:r>
            <a:r>
              <a:rPr lang="it-IT" sz="2800" b="1" dirty="0"/>
              <a:t>ALTRA ATTIVITA</a:t>
            </a:r>
            <a:r>
              <a:rPr lang="it-IT" sz="2800" dirty="0"/>
              <a:t>’ CONTENUTA NELL’ ALLEGATO </a:t>
            </a:r>
            <a:r>
              <a:rPr lang="it-IT" sz="2800" dirty="0" smtClean="0"/>
              <a:t>1 AL D.P.R.151/2011</a:t>
            </a:r>
            <a:endParaRPr lang="it-IT" sz="2800" dirty="0"/>
          </a:p>
        </p:txBody>
      </p:sp>
      <p:sp>
        <p:nvSpPr>
          <p:cNvPr id="3" name="Rettangolo 2"/>
          <p:cNvSpPr/>
          <p:nvPr/>
        </p:nvSpPr>
        <p:spPr>
          <a:xfrm>
            <a:off x="3558028" y="1094582"/>
            <a:ext cx="2732800" cy="769441"/>
          </a:xfrm>
          <a:prstGeom prst="rect">
            <a:avLst/>
          </a:prstGeom>
        </p:spPr>
        <p:txBody>
          <a:bodyPr wrap="none">
            <a:spAutoFit/>
          </a:bodyPr>
          <a:lstStyle/>
          <a:p>
            <a:pPr algn="ctr"/>
            <a:r>
              <a:rPr lang="it-IT" sz="4400" b="1" dirty="0" smtClean="0">
                <a:solidFill>
                  <a:schemeClr val="bg1">
                    <a:lumMod val="95000"/>
                  </a:schemeClr>
                </a:solidFill>
              </a:rPr>
              <a:t>Attività 72 </a:t>
            </a:r>
            <a:endParaRPr lang="it-IT" sz="4400" dirty="0">
              <a:solidFill>
                <a:schemeClr val="bg1">
                  <a:lumMod val="95000"/>
                </a:schemeClr>
              </a:solidFill>
            </a:endParaRPr>
          </a:p>
        </p:txBody>
      </p:sp>
    </p:spTree>
    <p:extLst>
      <p:ext uri="{BB962C8B-B14F-4D97-AF65-F5344CB8AC3E}">
        <p14:creationId xmlns:p14="http://schemas.microsoft.com/office/powerpoint/2010/main" xmlns="" val="367786244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nvPr>
        </p:nvGraphicFramePr>
        <p:xfrm>
          <a:off x="0" y="154297"/>
          <a:ext cx="9144000"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itolo 1"/>
          <p:cNvSpPr txBox="1">
            <a:spLocks/>
          </p:cNvSpPr>
          <p:nvPr/>
        </p:nvSpPr>
        <p:spPr>
          <a:xfrm flipH="1">
            <a:off x="395536" y="151818"/>
            <a:ext cx="8748463" cy="776132"/>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23" name="TextBox 8"/>
          <p:cNvSpPr txBox="1"/>
          <p:nvPr/>
        </p:nvSpPr>
        <p:spPr>
          <a:xfrm>
            <a:off x="611560" y="3995678"/>
            <a:ext cx="2101805" cy="2862322"/>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24" name="TextBox 8"/>
          <p:cNvSpPr txBox="1"/>
          <p:nvPr/>
        </p:nvSpPr>
        <p:spPr>
          <a:xfrm>
            <a:off x="4428581" y="413450"/>
            <a:ext cx="4824536" cy="707886"/>
          </a:xfrm>
          <a:prstGeom prst="rect">
            <a:avLst/>
          </a:prstGeom>
          <a:noFill/>
        </p:spPr>
        <p:txBody>
          <a:bodyPr wrap="square" rtlCol="0">
            <a:spAutoFit/>
          </a:bodyPr>
          <a:lstStyle/>
          <a:p>
            <a:pPr algn="r" defTabSz="914400">
              <a:buNone/>
            </a:pPr>
            <a:r>
              <a:rPr lang="it-IT" sz="4000" noProof="1" smtClean="0">
                <a:solidFill>
                  <a:schemeClr val="bg2">
                    <a:lumMod val="25000"/>
                  </a:schemeClr>
                </a:solidFill>
                <a:latin typeface="Gill Sans MT Condensed" pitchFamily="34" charset="0"/>
              </a:rPr>
              <a:t>Soluzioni tecniche</a:t>
            </a:r>
            <a:endParaRPr lang="it-IT" sz="4000" noProof="1">
              <a:solidFill>
                <a:schemeClr val="bg2">
                  <a:lumMod val="25000"/>
                </a:schemeClr>
              </a:solidFill>
              <a:latin typeface="Gill Sans MT Condensed" pitchFamily="34" charset="0"/>
            </a:endParaRPr>
          </a:p>
        </p:txBody>
      </p:sp>
      <p:sp>
        <p:nvSpPr>
          <p:cNvPr id="13" name="TextBox 8"/>
          <p:cNvSpPr txBox="1"/>
          <p:nvPr/>
        </p:nvSpPr>
        <p:spPr>
          <a:xfrm>
            <a:off x="518991" y="87979"/>
            <a:ext cx="3786135" cy="707886"/>
          </a:xfrm>
          <a:prstGeom prst="rect">
            <a:avLst/>
          </a:prstGeom>
          <a:noFill/>
        </p:spPr>
        <p:txBody>
          <a:bodyPr wrap="square" rtlCol="0">
            <a:spAutoFit/>
          </a:bodyPr>
          <a:lstStyle/>
          <a:p>
            <a:pPr algn="just" defTabSz="914400">
              <a:buNone/>
            </a:pPr>
            <a:r>
              <a:rPr lang="it-IT" sz="4000" noProof="1" smtClean="0">
                <a:solidFill>
                  <a:schemeClr val="bg1"/>
                </a:solidFill>
                <a:latin typeface="Gill Sans MT Condensed" pitchFamily="34" charset="0"/>
              </a:rPr>
              <a:t>controllo incendio</a:t>
            </a:r>
            <a:endParaRPr lang="it-IT" sz="4000" noProof="1">
              <a:solidFill>
                <a:schemeClr val="bg1"/>
              </a:solidFill>
              <a:latin typeface="Gill Sans MT Condensed" pitchFamily="34" charset="0"/>
            </a:endParaRPr>
          </a:p>
        </p:txBody>
      </p:sp>
      <p:sp>
        <p:nvSpPr>
          <p:cNvPr id="27" name="CasellaDiTesto 26"/>
          <p:cNvSpPr txBox="1"/>
          <p:nvPr/>
        </p:nvSpPr>
        <p:spPr>
          <a:xfrm>
            <a:off x="2805162" y="994856"/>
            <a:ext cx="6338837" cy="5232202"/>
          </a:xfrm>
          <a:prstGeom prst="rect">
            <a:avLst/>
          </a:prstGeom>
          <a:solidFill>
            <a:srgbClr val="FFFFFF"/>
          </a:solidFill>
        </p:spPr>
        <p:txBody>
          <a:bodyPr wrap="square" rtlCol="0">
            <a:spAutoFit/>
          </a:bodyPr>
          <a:lstStyle/>
          <a:p>
            <a:pPr marL="342900" indent="-342900">
              <a:spcAft>
                <a:spcPts val="1200"/>
              </a:spcAft>
              <a:buClr>
                <a:srgbClr val="57732F"/>
              </a:buClr>
              <a:buSzPct val="200000"/>
              <a:buFont typeface="Arial" panose="020B0604020202020204" pitchFamily="34" charset="0"/>
              <a:buChar char="•"/>
            </a:pPr>
            <a:endParaRPr lang="it-IT" sz="1900" dirty="0">
              <a:solidFill>
                <a:srgbClr val="FF0000"/>
              </a:solidFill>
            </a:endParaRPr>
          </a:p>
          <a:p>
            <a:pPr marL="342900" indent="-342900">
              <a:spcAft>
                <a:spcPts val="2400"/>
              </a:spcAft>
              <a:buClr>
                <a:srgbClr val="57732F"/>
              </a:buClr>
              <a:buSzPct val="200000"/>
              <a:buFont typeface="Arial" panose="020B0604020202020204" pitchFamily="34" charset="0"/>
              <a:buChar char="•"/>
            </a:pPr>
            <a:r>
              <a:rPr lang="it-IT" sz="2800" b="1" dirty="0" smtClean="0"/>
              <a:t>p</a:t>
            </a:r>
            <a:r>
              <a:rPr lang="it-IT" sz="1900" dirty="0" smtClean="0"/>
              <a:t>referibile l'installazione di naspi per la protezione interna</a:t>
            </a:r>
            <a:endParaRPr lang="it-IT" sz="1900" dirty="0">
              <a:solidFill>
                <a:schemeClr val="accent3">
                  <a:lumMod val="50000"/>
                </a:schemeClr>
              </a:solidFill>
            </a:endParaRPr>
          </a:p>
          <a:p>
            <a:pPr marL="342900" indent="-342900">
              <a:buClr>
                <a:srgbClr val="57732F"/>
              </a:buClr>
              <a:buSzPct val="200000"/>
              <a:buFont typeface="Arial" panose="020B0604020202020204" pitchFamily="34" charset="0"/>
              <a:buChar char="•"/>
            </a:pPr>
            <a:r>
              <a:rPr lang="it-IT" sz="2800" b="1" dirty="0" smtClean="0"/>
              <a:t>i</a:t>
            </a:r>
            <a:r>
              <a:rPr lang="it-IT" sz="1900" b="1" dirty="0" smtClean="0"/>
              <a:t>n assenza di protezione interna</a:t>
            </a:r>
            <a:r>
              <a:rPr lang="it-IT" sz="1900" dirty="0" smtClean="0"/>
              <a:t>:</a:t>
            </a:r>
          </a:p>
          <a:p>
            <a:pPr marL="525462" indent="-342900">
              <a:buClr>
                <a:srgbClr val="57732F"/>
              </a:buClr>
              <a:buFont typeface="Calibri" panose="020F0502020204030204" pitchFamily="34" charset="0"/>
              <a:buChar char="⁻"/>
            </a:pPr>
            <a:r>
              <a:rPr lang="it-IT" sz="1900" dirty="0" smtClean="0">
                <a:solidFill>
                  <a:srgbClr val="FF0000"/>
                </a:solidFill>
              </a:rPr>
              <a:t> </a:t>
            </a:r>
            <a:r>
              <a:rPr lang="it-IT" sz="1900" dirty="0" smtClean="0"/>
              <a:t>colonna a secco (vani scala o montante esterno);</a:t>
            </a:r>
          </a:p>
          <a:p>
            <a:pPr marL="525462" indent="-342900">
              <a:buClr>
                <a:srgbClr val="57732F"/>
              </a:buClr>
              <a:buFont typeface="Calibri" panose="020F0502020204030204" pitchFamily="34" charset="0"/>
              <a:buChar char="⁻"/>
            </a:pPr>
            <a:r>
              <a:rPr lang="it-IT" sz="1900" dirty="0" smtClean="0">
                <a:solidFill>
                  <a:srgbClr val="FF0000"/>
                </a:solidFill>
              </a:rPr>
              <a:t> </a:t>
            </a:r>
            <a:r>
              <a:rPr lang="it-IT" sz="1900" dirty="0" smtClean="0"/>
              <a:t>estintori carrellati per fuochi di classe A </a:t>
            </a:r>
          </a:p>
          <a:p>
            <a:pPr marL="525462" indent="-342900">
              <a:spcAft>
                <a:spcPts val="2400"/>
              </a:spcAft>
              <a:buClr>
                <a:srgbClr val="57732F"/>
              </a:buClr>
              <a:buFont typeface="Calibri" panose="020F0502020204030204" pitchFamily="34" charset="0"/>
              <a:buChar char="⁻"/>
            </a:pPr>
            <a:r>
              <a:rPr lang="it-IT" sz="1900" dirty="0" smtClean="0">
                <a:solidFill>
                  <a:srgbClr val="FF0000"/>
                </a:solidFill>
              </a:rPr>
              <a:t> </a:t>
            </a:r>
            <a:r>
              <a:rPr lang="it-IT" sz="1900" dirty="0" smtClean="0"/>
              <a:t>squadra di supporto</a:t>
            </a:r>
          </a:p>
          <a:p>
            <a:pPr marL="361950" indent="-361950">
              <a:buClr>
                <a:srgbClr val="57732F"/>
              </a:buClr>
              <a:buSzPct val="200000"/>
              <a:buFont typeface="Arial" panose="020B0604020202020204" pitchFamily="34" charset="0"/>
              <a:buChar char="•"/>
            </a:pPr>
            <a:r>
              <a:rPr lang="it-IT" sz="2800" b="1" dirty="0" smtClean="0"/>
              <a:t>i</a:t>
            </a:r>
            <a:r>
              <a:rPr lang="it-IT" sz="1900" b="1" dirty="0" smtClean="0"/>
              <a:t>n assenza di protezione esterna</a:t>
            </a:r>
            <a:r>
              <a:rPr lang="it-IT" sz="1900" dirty="0" smtClean="0"/>
              <a:t>:</a:t>
            </a:r>
          </a:p>
          <a:p>
            <a:pPr marL="639762" indent="-457200">
              <a:spcAft>
                <a:spcPts val="2400"/>
              </a:spcAft>
              <a:buFont typeface="Calibri" panose="020F0502020204030204" pitchFamily="34" charset="0"/>
              <a:buChar char="⁻"/>
            </a:pPr>
            <a:r>
              <a:rPr lang="it-IT" sz="1900" dirty="0" smtClean="0"/>
              <a:t>disponibilità di un idrante della rete pubblica</a:t>
            </a:r>
            <a:endParaRPr lang="it-IT" sz="2800" dirty="0" smtClean="0"/>
          </a:p>
          <a:p>
            <a:pPr marL="342900" indent="-342900">
              <a:buClr>
                <a:srgbClr val="57732F"/>
              </a:buClr>
              <a:buSzPct val="200000"/>
              <a:buFont typeface="Arial" panose="020B0604020202020204" pitchFamily="34" charset="0"/>
              <a:buChar char="•"/>
            </a:pPr>
            <a:r>
              <a:rPr lang="it-IT" sz="2800" dirty="0" smtClean="0"/>
              <a:t> </a:t>
            </a:r>
            <a:r>
              <a:rPr lang="it-IT" sz="2800" b="1" dirty="0" smtClean="0"/>
              <a:t>p</a:t>
            </a:r>
            <a:r>
              <a:rPr lang="it-IT" sz="1900" b="1" dirty="0" smtClean="0"/>
              <a:t>rotezione automatica per limitare danni d’acqua</a:t>
            </a:r>
            <a:r>
              <a:rPr lang="it-IT" sz="1900" dirty="0" smtClean="0"/>
              <a:t>:</a:t>
            </a:r>
          </a:p>
          <a:p>
            <a:pPr marL="628650" lvl="1" indent="-447675">
              <a:buFont typeface="Calibri" panose="020F0502020204030204" pitchFamily="34" charset="0"/>
              <a:buChar char="⁻"/>
            </a:pPr>
            <a:r>
              <a:rPr lang="it-IT" sz="1900" dirty="0"/>
              <a:t>impianti</a:t>
            </a:r>
            <a:r>
              <a:rPr lang="it-IT" sz="1900" dirty="0" smtClean="0"/>
              <a:t> ad </a:t>
            </a:r>
            <a:r>
              <a:rPr lang="it-IT" sz="1900" i="1" dirty="0" smtClean="0"/>
              <a:t>aerosol</a:t>
            </a:r>
            <a:r>
              <a:rPr lang="it-IT" sz="1900" dirty="0" smtClean="0"/>
              <a:t>, ad </a:t>
            </a:r>
            <a:r>
              <a:rPr lang="it-IT" sz="1900" i="1" dirty="0" smtClean="0"/>
              <a:t>acqua nebulizzata</a:t>
            </a:r>
            <a:r>
              <a:rPr lang="it-IT" sz="1900" dirty="0" smtClean="0"/>
              <a:t> o </a:t>
            </a:r>
            <a:r>
              <a:rPr lang="it-IT" sz="1900" i="1" dirty="0" smtClean="0"/>
              <a:t>frazionata</a:t>
            </a:r>
            <a:r>
              <a:rPr lang="it-IT" sz="1900" dirty="0" smtClean="0"/>
              <a:t>, </a:t>
            </a:r>
          </a:p>
          <a:p>
            <a:pPr marL="628650" lvl="1" indent="-447675">
              <a:buFont typeface="Calibri" panose="020F0502020204030204" pitchFamily="34" charset="0"/>
              <a:buChar char="⁻"/>
            </a:pPr>
            <a:r>
              <a:rPr lang="it-IT" sz="1900" dirty="0" smtClean="0"/>
              <a:t>altri agenti estinguenti, ad es. di tipo gassoso, (misure per la sicurezza degli occupanti)</a:t>
            </a:r>
            <a:endParaRPr lang="it-IT" sz="1900" dirty="0"/>
          </a:p>
        </p:txBody>
      </p:sp>
    </p:spTree>
    <p:extLst>
      <p:ext uri="{BB962C8B-B14F-4D97-AF65-F5344CB8AC3E}">
        <p14:creationId xmlns:p14="http://schemas.microsoft.com/office/powerpoint/2010/main" xmlns="" val="30253894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nvPr>
        </p:nvGraphicFramePr>
        <p:xfrm>
          <a:off x="0" y="154297"/>
          <a:ext cx="9151168" cy="67037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3059832" y="2276872"/>
            <a:ext cx="5897488" cy="3528392"/>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lgn="just">
              <a:buClr>
                <a:srgbClr val="87B149"/>
              </a:buClr>
              <a:buSzPct val="200000"/>
              <a:buFont typeface="Arial" panose="020B0604020202020204" pitchFamily="34" charset="0"/>
              <a:buChar char="•"/>
            </a:pPr>
            <a:endParaRPr lang="it-IT" sz="2400" dirty="0" smtClean="0">
              <a:solidFill>
                <a:schemeClr val="tx1"/>
              </a:solidFill>
              <a:cs typeface="Arial" pitchFamily="34" charset="0"/>
            </a:endParaRPr>
          </a:p>
          <a:p>
            <a:pPr marL="342900" indent="-342900" algn="just">
              <a:buClr>
                <a:srgbClr val="87B149"/>
              </a:buClr>
              <a:buSzPct val="200000"/>
              <a:buFont typeface="Arial" panose="020B0604020202020204" pitchFamily="34" charset="0"/>
              <a:buChar char="•"/>
            </a:pPr>
            <a:r>
              <a:rPr lang="it-IT" sz="2800" dirty="0" smtClean="0">
                <a:solidFill>
                  <a:schemeClr val="tx1"/>
                </a:solidFill>
                <a:cs typeface="Arial" pitchFamily="34" charset="0"/>
              </a:rPr>
              <a:t>A</a:t>
            </a:r>
            <a:r>
              <a:rPr lang="it-IT" sz="2400" dirty="0" smtClean="0">
                <a:solidFill>
                  <a:schemeClr val="tx1"/>
                </a:solidFill>
                <a:cs typeface="Arial" pitchFamily="34" charset="0"/>
              </a:rPr>
              <a:t>perture di smaltimento fumi e calore difficilmente realizzabili in ambienti di pregio per incompatibilità con l’involucro su soffitti o pareti </a:t>
            </a:r>
          </a:p>
          <a:p>
            <a:pPr algn="just">
              <a:buClr>
                <a:srgbClr val="87B149"/>
              </a:buClr>
              <a:buSzPct val="200000"/>
            </a:pPr>
            <a:endParaRPr lang="it-IT" sz="2400" dirty="0" smtClean="0">
              <a:solidFill>
                <a:schemeClr val="tx1"/>
              </a:solidFill>
              <a:cs typeface="Arial" pitchFamily="34" charset="0"/>
            </a:endParaRPr>
          </a:p>
          <a:p>
            <a:pPr algn="just">
              <a:buClr>
                <a:srgbClr val="87B149"/>
              </a:buClr>
              <a:buSzPct val="200000"/>
            </a:pPr>
            <a:endParaRPr lang="it-IT" sz="2400" dirty="0" smtClean="0">
              <a:solidFill>
                <a:schemeClr val="tx1"/>
              </a:solidFill>
              <a:cs typeface="Arial" pitchFamily="34" charset="0"/>
            </a:endParaRPr>
          </a:p>
          <a:p>
            <a:pPr marL="342900" indent="-342900" algn="just">
              <a:buClr>
                <a:srgbClr val="87B149"/>
              </a:buClr>
              <a:buSzPct val="200000"/>
              <a:buFont typeface="Arial" panose="020B0604020202020204" pitchFamily="34" charset="0"/>
              <a:buChar char="•"/>
            </a:pPr>
            <a:r>
              <a:rPr lang="it-IT" sz="2800" dirty="0" smtClean="0">
                <a:solidFill>
                  <a:schemeClr val="tx1"/>
                </a:solidFill>
                <a:cs typeface="Arial" pitchFamily="34" charset="0"/>
              </a:rPr>
              <a:t>F</a:t>
            </a:r>
            <a:r>
              <a:rPr lang="it-IT" sz="2400" dirty="0" smtClean="0">
                <a:solidFill>
                  <a:schemeClr val="tx1"/>
                </a:solidFill>
                <a:cs typeface="Arial" pitchFamily="34" charset="0"/>
              </a:rPr>
              <a:t>acilitano</a:t>
            </a:r>
            <a:r>
              <a:rPr lang="it-IT" sz="2400" dirty="0" smtClean="0">
                <a:solidFill>
                  <a:srgbClr val="FF0000"/>
                </a:solidFill>
                <a:cs typeface="Arial" pitchFamily="34" charset="0"/>
              </a:rPr>
              <a:t> </a:t>
            </a:r>
            <a:r>
              <a:rPr lang="it-IT" sz="2400" dirty="0" smtClean="0">
                <a:solidFill>
                  <a:schemeClr val="tx1"/>
                </a:solidFill>
              </a:rPr>
              <a:t>le operazioni di estinzione dell'incendio delle squadre di soccorso</a:t>
            </a:r>
            <a:endParaRPr lang="it-IT" sz="2000" dirty="0">
              <a:solidFill>
                <a:schemeClr val="tx1"/>
              </a:solidFill>
              <a:latin typeface="Arial" pitchFamily="34" charset="0"/>
              <a:cs typeface="Arial" pitchFamily="34" charset="0"/>
            </a:endParaRPr>
          </a:p>
        </p:txBody>
      </p:sp>
      <p:sp>
        <p:nvSpPr>
          <p:cNvPr id="13" name="TextBox 8"/>
          <p:cNvSpPr txBox="1"/>
          <p:nvPr/>
        </p:nvSpPr>
        <p:spPr>
          <a:xfrm>
            <a:off x="4132784" y="1438683"/>
            <a:ext cx="4824536" cy="769441"/>
          </a:xfrm>
          <a:prstGeom prst="rect">
            <a:avLst/>
          </a:prstGeom>
          <a:noFill/>
        </p:spPr>
        <p:txBody>
          <a:bodyPr wrap="square" rtlCol="0">
            <a:spAutoFit/>
          </a:bodyPr>
          <a:lstStyle/>
          <a:p>
            <a:pPr algn="r" defTabSz="914400">
              <a:buNone/>
            </a:pPr>
            <a:r>
              <a:rPr lang="it-IT" sz="4400" noProof="1" smtClean="0">
                <a:solidFill>
                  <a:schemeClr val="bg2">
                    <a:lumMod val="25000"/>
                  </a:schemeClr>
                </a:solidFill>
                <a:latin typeface="Gill Sans MT Condensed" pitchFamily="34" charset="0"/>
              </a:rPr>
              <a:t>Criticità</a:t>
            </a:r>
            <a:endParaRPr lang="it-IT" sz="4400" noProof="1">
              <a:solidFill>
                <a:schemeClr val="bg2">
                  <a:lumMod val="25000"/>
                </a:schemeClr>
              </a:solidFill>
              <a:latin typeface="Gill Sans MT Condensed" pitchFamily="34" charset="0"/>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4" name="Titolo 1"/>
          <p:cNvSpPr txBox="1">
            <a:spLocks/>
          </p:cNvSpPr>
          <p:nvPr/>
        </p:nvSpPr>
        <p:spPr>
          <a:xfrm flipH="1">
            <a:off x="395536" y="151818"/>
            <a:ext cx="8748463" cy="776132"/>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2" name="TextBox 8"/>
          <p:cNvSpPr txBox="1"/>
          <p:nvPr/>
        </p:nvSpPr>
        <p:spPr>
          <a:xfrm>
            <a:off x="539311" y="98054"/>
            <a:ext cx="5314641" cy="646331"/>
          </a:xfrm>
          <a:prstGeom prst="rect">
            <a:avLst/>
          </a:prstGeom>
          <a:noFill/>
        </p:spPr>
        <p:txBody>
          <a:bodyPr wrap="square" rtlCol="0">
            <a:spAutoFit/>
          </a:bodyPr>
          <a:lstStyle/>
          <a:p>
            <a:pPr defTabSz="914400">
              <a:buNone/>
            </a:pPr>
            <a:r>
              <a:rPr lang="it-IT" sz="3600" noProof="1">
                <a:solidFill>
                  <a:schemeClr val="bg1"/>
                </a:solidFill>
                <a:latin typeface="Gill Sans MT Condensed" pitchFamily="34" charset="0"/>
              </a:rPr>
              <a:t>C</a:t>
            </a:r>
            <a:r>
              <a:rPr lang="it-IT" sz="3600" noProof="1" smtClean="0">
                <a:solidFill>
                  <a:schemeClr val="bg1"/>
                </a:solidFill>
                <a:latin typeface="Gill Sans MT Condensed" pitchFamily="34" charset="0"/>
              </a:rPr>
              <a:t>ontrollo fumi e calore</a:t>
            </a:r>
            <a:endParaRPr lang="it-IT" sz="3600" noProof="1">
              <a:solidFill>
                <a:schemeClr val="bg1"/>
              </a:solidFill>
              <a:latin typeface="Gill Sans MT Condensed" pitchFamily="34" charset="0"/>
            </a:endParaRPr>
          </a:p>
        </p:txBody>
      </p:sp>
    </p:spTree>
    <p:extLst>
      <p:ext uri="{BB962C8B-B14F-4D97-AF65-F5344CB8AC3E}">
        <p14:creationId xmlns:p14="http://schemas.microsoft.com/office/powerpoint/2010/main" xmlns="" val="31550467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4288286448"/>
              </p:ext>
            </p:extLst>
          </p:nvPr>
        </p:nvGraphicFramePr>
        <p:xfrm>
          <a:off x="0" y="154297"/>
          <a:ext cx="9144000"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511792" y="1001847"/>
            <a:ext cx="6562725" cy="5796699"/>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1200"/>
              </a:spcAft>
              <a:buClr>
                <a:srgbClr val="87B149"/>
              </a:buClr>
              <a:buSzPct val="200000"/>
            </a:pPr>
            <a:endParaRPr lang="it-IT" sz="2000" dirty="0">
              <a:solidFill>
                <a:srgbClr val="FF0000"/>
              </a:solidFill>
            </a:endParaRPr>
          </a:p>
          <a:p>
            <a:pPr marL="342900" indent="-342900">
              <a:spcAft>
                <a:spcPts val="2000"/>
              </a:spcAft>
              <a:buClr>
                <a:srgbClr val="57732F"/>
              </a:buClr>
              <a:buSzPct val="200000"/>
              <a:buFont typeface="Arial" panose="020B0604020202020204" pitchFamily="34" charset="0"/>
              <a:buChar char="•"/>
            </a:pPr>
            <a:r>
              <a:rPr lang="it-IT" sz="2400" dirty="0" smtClean="0">
                <a:solidFill>
                  <a:schemeClr val="tx1"/>
                </a:solidFill>
              </a:rPr>
              <a:t>Utilizzo superfici di aerazione disponibili;</a:t>
            </a:r>
            <a:endParaRPr lang="it-IT" sz="2400" dirty="0">
              <a:solidFill>
                <a:schemeClr val="tx1"/>
              </a:solidFill>
            </a:endParaRPr>
          </a:p>
          <a:p>
            <a:pPr marL="342900" indent="-342900">
              <a:spcAft>
                <a:spcPts val="2000"/>
              </a:spcAft>
              <a:buClr>
                <a:srgbClr val="57732F"/>
              </a:buClr>
              <a:buSzPct val="200000"/>
              <a:buFont typeface="Arial" panose="020B0604020202020204" pitchFamily="34" charset="0"/>
              <a:buChar char="•"/>
            </a:pPr>
            <a:r>
              <a:rPr lang="it-IT" sz="2400" b="1" dirty="0" smtClean="0">
                <a:solidFill>
                  <a:schemeClr val="tx1"/>
                </a:solidFill>
              </a:rPr>
              <a:t>Sistemi di apertura differenti </a:t>
            </a:r>
            <a:r>
              <a:rPr lang="it-IT" sz="2400" dirty="0" smtClean="0">
                <a:solidFill>
                  <a:schemeClr val="tx1"/>
                </a:solidFill>
              </a:rPr>
              <a:t>(sempre aperte,  infissi apribili manualmente o automaticamente, </a:t>
            </a:r>
            <a:r>
              <a:rPr lang="it-IT" sz="2400" dirty="0" err="1" smtClean="0">
                <a:solidFill>
                  <a:schemeClr val="tx1"/>
                </a:solidFill>
              </a:rPr>
              <a:t>etc</a:t>
            </a:r>
            <a:r>
              <a:rPr lang="it-IT" sz="2400" dirty="0" smtClean="0">
                <a:solidFill>
                  <a:schemeClr val="tx1"/>
                </a:solidFill>
              </a:rPr>
              <a:t>);</a:t>
            </a:r>
          </a:p>
          <a:p>
            <a:pPr marL="342900" indent="-342900">
              <a:spcAft>
                <a:spcPts val="2000"/>
              </a:spcAft>
              <a:buClr>
                <a:srgbClr val="57732F"/>
              </a:buClr>
              <a:buSzPct val="200000"/>
              <a:buFont typeface="Arial" panose="020B0604020202020204" pitchFamily="34" charset="0"/>
              <a:buChar char="•"/>
            </a:pPr>
            <a:r>
              <a:rPr lang="it-IT" sz="2400" b="1" dirty="0" smtClean="0">
                <a:solidFill>
                  <a:schemeClr val="tx1"/>
                </a:solidFill>
              </a:rPr>
              <a:t>Barriere al fumo </a:t>
            </a:r>
            <a:r>
              <a:rPr lang="it-IT" sz="2400" dirty="0" smtClean="0">
                <a:solidFill>
                  <a:schemeClr val="tx1"/>
                </a:solidFill>
              </a:rPr>
              <a:t> o porte a tenuta dei fumi con </a:t>
            </a:r>
            <a:r>
              <a:rPr lang="it-IT" sz="2400" dirty="0" err="1" smtClean="0">
                <a:solidFill>
                  <a:schemeClr val="tx1"/>
                </a:solidFill>
              </a:rPr>
              <a:t>autochiusura</a:t>
            </a:r>
            <a:r>
              <a:rPr lang="it-IT" sz="2400" dirty="0" smtClean="0">
                <a:solidFill>
                  <a:schemeClr val="tx1"/>
                </a:solidFill>
              </a:rPr>
              <a:t>, in posizioni strategicamente calcolate al fine di proteggere le vie di esodo e i beni tutelati;</a:t>
            </a:r>
          </a:p>
          <a:p>
            <a:pPr marL="342900" indent="-342900">
              <a:spcAft>
                <a:spcPts val="2000"/>
              </a:spcAft>
              <a:buClr>
                <a:srgbClr val="57732F"/>
              </a:buClr>
              <a:buSzPct val="200000"/>
              <a:buFont typeface="Arial" panose="020B0604020202020204" pitchFamily="34" charset="0"/>
              <a:buChar char="•"/>
            </a:pPr>
            <a:r>
              <a:rPr lang="it-IT" sz="2400" b="1" dirty="0">
                <a:solidFill>
                  <a:schemeClr val="tx1"/>
                </a:solidFill>
              </a:rPr>
              <a:t>C</a:t>
            </a:r>
            <a:r>
              <a:rPr lang="it-IT" sz="2400" b="1" dirty="0" smtClean="0">
                <a:solidFill>
                  <a:schemeClr val="tx1"/>
                </a:solidFill>
              </a:rPr>
              <a:t>ondotto d’aerazione </a:t>
            </a:r>
            <a:r>
              <a:rPr lang="it-IT" sz="2400" dirty="0" smtClean="0">
                <a:solidFill>
                  <a:schemeClr val="tx1"/>
                </a:solidFill>
              </a:rPr>
              <a:t>sfociante all’esterno ed isolato dagli ambienti  attraversati.</a:t>
            </a:r>
            <a:endParaRPr lang="it-IT" sz="2400" dirty="0">
              <a:solidFill>
                <a:schemeClr val="tx1"/>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23" name="TextBox 8"/>
          <p:cNvSpPr txBox="1"/>
          <p:nvPr/>
        </p:nvSpPr>
        <p:spPr>
          <a:xfrm>
            <a:off x="549828" y="3298031"/>
            <a:ext cx="1807672" cy="3139321"/>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12" name="Titolo 1"/>
          <p:cNvSpPr txBox="1">
            <a:spLocks/>
          </p:cNvSpPr>
          <p:nvPr/>
        </p:nvSpPr>
        <p:spPr>
          <a:xfrm flipH="1">
            <a:off x="395536" y="151818"/>
            <a:ext cx="8748463" cy="776132"/>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4" name="TextBox 8"/>
          <p:cNvSpPr txBox="1"/>
          <p:nvPr/>
        </p:nvSpPr>
        <p:spPr>
          <a:xfrm>
            <a:off x="539311" y="98054"/>
            <a:ext cx="5314641" cy="646331"/>
          </a:xfrm>
          <a:prstGeom prst="rect">
            <a:avLst/>
          </a:prstGeom>
          <a:noFill/>
        </p:spPr>
        <p:txBody>
          <a:bodyPr wrap="square" rtlCol="0">
            <a:spAutoFit/>
          </a:bodyPr>
          <a:lstStyle/>
          <a:p>
            <a:pPr defTabSz="914400">
              <a:buNone/>
            </a:pPr>
            <a:r>
              <a:rPr lang="it-IT" sz="3600" noProof="1">
                <a:solidFill>
                  <a:schemeClr val="bg1"/>
                </a:solidFill>
                <a:latin typeface="Gill Sans MT Condensed" pitchFamily="34" charset="0"/>
              </a:rPr>
              <a:t>C</a:t>
            </a:r>
            <a:r>
              <a:rPr lang="it-IT" sz="3600" noProof="1" smtClean="0">
                <a:solidFill>
                  <a:schemeClr val="bg1"/>
                </a:solidFill>
                <a:latin typeface="Gill Sans MT Condensed" pitchFamily="34" charset="0"/>
              </a:rPr>
              <a:t>ontrollo fumi e calore</a:t>
            </a:r>
            <a:endParaRPr lang="it-IT" sz="3600" noProof="1">
              <a:solidFill>
                <a:schemeClr val="bg1"/>
              </a:solidFill>
              <a:latin typeface="Gill Sans MT Condensed" pitchFamily="34" charset="0"/>
            </a:endParaRPr>
          </a:p>
        </p:txBody>
      </p:sp>
      <p:sp>
        <p:nvSpPr>
          <p:cNvPr id="11" name="CasellaDiTesto 10"/>
          <p:cNvSpPr txBox="1"/>
          <p:nvPr/>
        </p:nvSpPr>
        <p:spPr>
          <a:xfrm>
            <a:off x="8494462" y="6558452"/>
            <a:ext cx="649537" cy="369332"/>
          </a:xfrm>
          <a:prstGeom prst="rect">
            <a:avLst/>
          </a:prstGeom>
          <a:solidFill>
            <a:schemeClr val="bg2">
              <a:lumMod val="50000"/>
            </a:schemeClr>
          </a:solidFill>
        </p:spPr>
        <p:txBody>
          <a:bodyPr wrap="none" rtlCol="0">
            <a:spAutoFit/>
          </a:bodyPr>
          <a:lstStyle/>
          <a:p>
            <a:r>
              <a:rPr lang="it-IT" dirty="0" smtClean="0">
                <a:solidFill>
                  <a:schemeClr val="bg1"/>
                </a:solidFill>
              </a:rPr>
              <a:t>III.26</a:t>
            </a:r>
            <a:endParaRPr lang="it-IT" dirty="0">
              <a:solidFill>
                <a:schemeClr val="bg1"/>
              </a:solidFill>
            </a:endParaRPr>
          </a:p>
        </p:txBody>
      </p:sp>
      <p:sp>
        <p:nvSpPr>
          <p:cNvPr id="24" name="TextBox 8"/>
          <p:cNvSpPr txBox="1"/>
          <p:nvPr/>
        </p:nvSpPr>
        <p:spPr>
          <a:xfrm>
            <a:off x="4319464" y="181325"/>
            <a:ext cx="4824536" cy="707886"/>
          </a:xfrm>
          <a:prstGeom prst="rect">
            <a:avLst/>
          </a:prstGeom>
          <a:noFill/>
        </p:spPr>
        <p:txBody>
          <a:bodyPr wrap="square" rtlCol="0">
            <a:spAutoFit/>
          </a:bodyPr>
          <a:lstStyle/>
          <a:p>
            <a:pPr algn="r" defTabSz="914400">
              <a:buNone/>
            </a:pPr>
            <a:r>
              <a:rPr lang="it-IT" sz="4000" noProof="1" smtClean="0">
                <a:solidFill>
                  <a:schemeClr val="bg2">
                    <a:lumMod val="25000"/>
                  </a:schemeClr>
                </a:solidFill>
                <a:latin typeface="Gill Sans MT Condensed" pitchFamily="34" charset="0"/>
              </a:rPr>
              <a:t>Soluzioni tecniche</a:t>
            </a:r>
            <a:endParaRPr lang="it-IT" sz="4000" noProof="1">
              <a:solidFill>
                <a:schemeClr val="bg2">
                  <a:lumMod val="25000"/>
                </a:schemeClr>
              </a:solidFill>
              <a:latin typeface="Gill Sans MT Condensed" pitchFamily="34" charset="0"/>
            </a:endParaRPr>
          </a:p>
        </p:txBody>
      </p:sp>
    </p:spTree>
    <p:extLst>
      <p:ext uri="{BB962C8B-B14F-4D97-AF65-F5344CB8AC3E}">
        <p14:creationId xmlns:p14="http://schemas.microsoft.com/office/powerpoint/2010/main" xmlns="" val="418038254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1580442073"/>
              </p:ext>
            </p:extLst>
          </p:nvPr>
        </p:nvGraphicFramePr>
        <p:xfrm>
          <a:off x="0" y="154297"/>
          <a:ext cx="9151168"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901244" y="2128716"/>
            <a:ext cx="6116266" cy="4138734"/>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a:buClr>
                <a:srgbClr val="B6D18F"/>
              </a:buClr>
            </a:pPr>
            <a:endParaRPr lang="it-IT" sz="2400" dirty="0" smtClean="0">
              <a:solidFill>
                <a:schemeClr val="tx1"/>
              </a:solidFill>
            </a:endParaRPr>
          </a:p>
          <a:p>
            <a:pPr marL="342900" indent="-342900" algn="just">
              <a:buClr>
                <a:srgbClr val="B6D18F"/>
              </a:buClr>
              <a:buFont typeface="Arial" panose="020B0604020202020204" pitchFamily="34" charset="0"/>
              <a:buChar char="•"/>
            </a:pPr>
            <a:r>
              <a:rPr lang="it-IT" sz="4000" dirty="0">
                <a:solidFill>
                  <a:schemeClr val="tx1"/>
                </a:solidFill>
              </a:rPr>
              <a:t>T</a:t>
            </a:r>
            <a:r>
              <a:rPr lang="it-IT" sz="2400" dirty="0" smtClean="0">
                <a:solidFill>
                  <a:schemeClr val="tx1"/>
                </a:solidFill>
              </a:rPr>
              <a:t>utti gli impianti devono essere realizzati secondo la regola d'arte, in conformità alla normativa vigente</a:t>
            </a:r>
            <a:r>
              <a:rPr lang="it-IT" sz="2400" dirty="0">
                <a:solidFill>
                  <a:schemeClr val="tx1"/>
                </a:solidFill>
              </a:rPr>
              <a:t>;</a:t>
            </a:r>
            <a:endParaRPr lang="it-IT" sz="2400" dirty="0" smtClean="0">
              <a:solidFill>
                <a:schemeClr val="tx1"/>
              </a:solidFill>
            </a:endParaRPr>
          </a:p>
          <a:p>
            <a:pPr marL="342900" indent="-342900" algn="just">
              <a:buClr>
                <a:srgbClr val="B6D18F"/>
              </a:buClr>
              <a:buFont typeface="Arial" panose="020B0604020202020204" pitchFamily="34" charset="0"/>
              <a:buChar char="•"/>
            </a:pPr>
            <a:endParaRPr lang="it-IT" sz="2400" dirty="0" smtClean="0">
              <a:solidFill>
                <a:schemeClr val="tx1"/>
              </a:solidFill>
            </a:endParaRPr>
          </a:p>
          <a:p>
            <a:pPr marL="342900" indent="-342900" algn="just">
              <a:buClr>
                <a:srgbClr val="B6D18F"/>
              </a:buClr>
              <a:buFont typeface="Arial" panose="020B0604020202020204" pitchFamily="34" charset="0"/>
              <a:buChar char="•"/>
            </a:pPr>
            <a:r>
              <a:rPr lang="it-IT" sz="3200" dirty="0" smtClean="0">
                <a:solidFill>
                  <a:schemeClr val="tx1"/>
                </a:solidFill>
              </a:rPr>
              <a:t>P</a:t>
            </a:r>
            <a:r>
              <a:rPr lang="it-IT" sz="2400" dirty="0" smtClean="0">
                <a:solidFill>
                  <a:schemeClr val="tx1"/>
                </a:solidFill>
              </a:rPr>
              <a:t>resenza di vincoli storico-artistici ed architettonici che limitano o impediscono la posa di nuovi componenti, impianti o sistemi;</a:t>
            </a:r>
          </a:p>
          <a:p>
            <a:pPr marL="342900" indent="-342900" algn="just">
              <a:buClr>
                <a:srgbClr val="B6D18F"/>
              </a:buClr>
              <a:buFont typeface="Arial" panose="020B0604020202020204" pitchFamily="34" charset="0"/>
              <a:buChar char="•"/>
            </a:pPr>
            <a:endParaRPr lang="it-IT" sz="2400" dirty="0" smtClean="0">
              <a:solidFill>
                <a:schemeClr val="tx1"/>
              </a:solidFill>
            </a:endParaRPr>
          </a:p>
          <a:p>
            <a:pPr marL="342900" indent="-342900" algn="just">
              <a:buClr>
                <a:srgbClr val="B6D18F"/>
              </a:buClr>
              <a:buFont typeface="Arial" panose="020B0604020202020204" pitchFamily="34" charset="0"/>
              <a:buChar char="•"/>
            </a:pPr>
            <a:endParaRPr lang="it-IT" sz="2400" dirty="0" smtClean="0">
              <a:solidFill>
                <a:schemeClr val="tx1"/>
              </a:solidFill>
            </a:endParaRPr>
          </a:p>
          <a:p>
            <a:pPr algn="just"/>
            <a:endParaRPr lang="it-IT" sz="2400" dirty="0">
              <a:solidFill>
                <a:schemeClr val="tx1"/>
              </a:solidFill>
            </a:endParaRPr>
          </a:p>
        </p:txBody>
      </p:sp>
      <p:sp>
        <p:nvSpPr>
          <p:cNvPr id="9" name="Titolo 1"/>
          <p:cNvSpPr txBox="1">
            <a:spLocks/>
          </p:cNvSpPr>
          <p:nvPr/>
        </p:nvSpPr>
        <p:spPr>
          <a:xfrm flipH="1">
            <a:off x="389515" y="-10297"/>
            <a:ext cx="8754484" cy="105855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4" name="TextBox 8"/>
          <p:cNvSpPr txBox="1"/>
          <p:nvPr/>
        </p:nvSpPr>
        <p:spPr>
          <a:xfrm>
            <a:off x="642052" y="-35970"/>
            <a:ext cx="7456075" cy="1200329"/>
          </a:xfrm>
          <a:prstGeom prst="rect">
            <a:avLst/>
          </a:prstGeom>
          <a:noFill/>
        </p:spPr>
        <p:txBody>
          <a:bodyPr wrap="square" rtlCol="0">
            <a:spAutoFit/>
          </a:bodyPr>
          <a:lstStyle/>
          <a:p>
            <a:pP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Impianti tecnologici</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5" name="Immagine 14"/>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6" name="TextBox 8"/>
          <p:cNvSpPr txBox="1"/>
          <p:nvPr/>
        </p:nvSpPr>
        <p:spPr>
          <a:xfrm>
            <a:off x="2901244" y="1279616"/>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Criticità</a:t>
            </a:r>
            <a:endParaRPr lang="it-IT" sz="4400" noProof="1">
              <a:solidFill>
                <a:schemeClr val="accent6">
                  <a:lumMod val="50000"/>
                </a:schemeClr>
              </a:solidFill>
              <a:latin typeface="Gill Sans MT Condensed" pitchFamily="34" charset="0"/>
            </a:endParaRPr>
          </a:p>
        </p:txBody>
      </p:sp>
    </p:spTree>
    <p:extLst>
      <p:ext uri="{BB962C8B-B14F-4D97-AF65-F5344CB8AC3E}">
        <p14:creationId xmlns:p14="http://schemas.microsoft.com/office/powerpoint/2010/main" xmlns="" val="21424630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1914012686"/>
              </p:ext>
            </p:extLst>
          </p:nvPr>
        </p:nvGraphicFramePr>
        <p:xfrm>
          <a:off x="0" y="154296"/>
          <a:ext cx="9144000" cy="6733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olo 1"/>
          <p:cNvSpPr txBox="1">
            <a:spLocks/>
          </p:cNvSpPr>
          <p:nvPr/>
        </p:nvSpPr>
        <p:spPr>
          <a:xfrm flipH="1">
            <a:off x="251556" y="153580"/>
            <a:ext cx="8892444" cy="73333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557968" y="1620248"/>
            <a:ext cx="6586031" cy="5237752"/>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indent="-457200">
              <a:spcAft>
                <a:spcPts val="1400"/>
              </a:spcAft>
              <a:buClr>
                <a:srgbClr val="87B149"/>
              </a:buClr>
              <a:buSzPct val="200000"/>
              <a:buFont typeface="Arial" panose="020B0604020202020204" pitchFamily="34" charset="0"/>
              <a:buChar char="•"/>
            </a:pPr>
            <a:r>
              <a:rPr lang="it-IT" sz="2000" b="1" dirty="0" smtClean="0">
                <a:solidFill>
                  <a:schemeClr val="tx1"/>
                </a:solidFill>
              </a:rPr>
              <a:t>soluzioni equivalenti, conformi  alla regola dell’arte</a:t>
            </a:r>
            <a:r>
              <a:rPr lang="it-IT" sz="2000" dirty="0" smtClean="0">
                <a:solidFill>
                  <a:schemeClr val="tx1"/>
                </a:solidFill>
              </a:rPr>
              <a:t>. Ad es:</a:t>
            </a:r>
            <a:r>
              <a:rPr lang="it-IT" sz="2000" dirty="0" smtClean="0">
                <a:solidFill>
                  <a:srgbClr val="FF0000"/>
                </a:solidFill>
              </a:rPr>
              <a:t> </a:t>
            </a:r>
            <a:r>
              <a:rPr lang="it-IT" sz="2000" dirty="0" smtClean="0">
                <a:solidFill>
                  <a:schemeClr val="tx1"/>
                </a:solidFill>
              </a:rPr>
              <a:t>impianti di tipo </a:t>
            </a:r>
            <a:r>
              <a:rPr lang="it-IT" sz="2000" i="1" dirty="0" smtClean="0">
                <a:solidFill>
                  <a:schemeClr val="tx1"/>
                </a:solidFill>
              </a:rPr>
              <a:t>wireless;</a:t>
            </a:r>
          </a:p>
          <a:p>
            <a:pPr marL="457200" indent="-457200">
              <a:spcAft>
                <a:spcPts val="1400"/>
              </a:spcAft>
              <a:buClr>
                <a:srgbClr val="87B149"/>
              </a:buClr>
              <a:buSzPct val="200000"/>
              <a:buFont typeface="Arial" panose="020B0604020202020204" pitchFamily="34" charset="0"/>
              <a:buChar char="•"/>
            </a:pPr>
            <a:r>
              <a:rPr lang="it-IT" sz="2000" b="1" dirty="0" smtClean="0">
                <a:solidFill>
                  <a:schemeClr val="tx1"/>
                </a:solidFill>
              </a:rPr>
              <a:t>continuità di alimentazione elettrica di emergenza </a:t>
            </a:r>
            <a:r>
              <a:rPr lang="it-IT" sz="2000" dirty="0" smtClean="0">
                <a:solidFill>
                  <a:schemeClr val="tx1"/>
                </a:solidFill>
              </a:rPr>
              <a:t>con  </a:t>
            </a:r>
            <a:r>
              <a:rPr lang="it-IT" sz="2000" dirty="0">
                <a:solidFill>
                  <a:schemeClr val="tx1"/>
                </a:solidFill>
              </a:rPr>
              <a:t>intercettazioni </a:t>
            </a:r>
            <a:r>
              <a:rPr lang="it-IT" sz="2000" dirty="0" smtClean="0">
                <a:solidFill>
                  <a:schemeClr val="tx1"/>
                </a:solidFill>
              </a:rPr>
              <a:t>separate (per finalità antincendio e per finalità di tutela del patrimonio artistico-storico);</a:t>
            </a:r>
          </a:p>
          <a:p>
            <a:pPr marL="457200" indent="-457200">
              <a:spcAft>
                <a:spcPts val="1400"/>
              </a:spcAft>
              <a:buClr>
                <a:srgbClr val="87B149"/>
              </a:buClr>
              <a:buSzPct val="200000"/>
              <a:buFont typeface="Arial" panose="020B0604020202020204" pitchFamily="34" charset="0"/>
              <a:buChar char="•"/>
            </a:pPr>
            <a:r>
              <a:rPr lang="it-IT" sz="2000" b="1" dirty="0" smtClean="0">
                <a:solidFill>
                  <a:schemeClr val="tx1"/>
                </a:solidFill>
              </a:rPr>
              <a:t>potenziamento dell’illuminazione di sicurezza </a:t>
            </a:r>
            <a:r>
              <a:rPr lang="it-IT" sz="2000" dirty="0" smtClean="0">
                <a:solidFill>
                  <a:schemeClr val="tx1"/>
                </a:solidFill>
              </a:rPr>
              <a:t>a un almeno 15 lux, </a:t>
            </a:r>
            <a:r>
              <a:rPr lang="it-IT" sz="2000" dirty="0">
                <a:solidFill>
                  <a:schemeClr val="tx1"/>
                </a:solidFill>
              </a:rPr>
              <a:t>(</a:t>
            </a:r>
            <a:r>
              <a:rPr lang="it-IT" sz="2000" dirty="0" smtClean="0">
                <a:solidFill>
                  <a:schemeClr val="tx1"/>
                </a:solidFill>
              </a:rPr>
              <a:t>finalizzato anche ad evitare urti e danneggiamenti dei beni.);</a:t>
            </a:r>
          </a:p>
          <a:p>
            <a:pPr marL="342900" indent="-342900">
              <a:spcAft>
                <a:spcPts val="1400"/>
              </a:spcAft>
              <a:buClr>
                <a:srgbClr val="87B149"/>
              </a:buClr>
              <a:buSzPct val="200000"/>
              <a:buFont typeface="Arial" panose="020B0604020202020204" pitchFamily="34" charset="0"/>
              <a:buChar char="•"/>
            </a:pPr>
            <a:r>
              <a:rPr lang="it-IT" sz="2000" dirty="0" smtClean="0">
                <a:solidFill>
                  <a:srgbClr val="FF0000"/>
                </a:solidFill>
              </a:rPr>
              <a:t> </a:t>
            </a:r>
            <a:r>
              <a:rPr lang="it-IT" sz="2000" dirty="0" smtClean="0">
                <a:solidFill>
                  <a:schemeClr val="tx1"/>
                </a:solidFill>
              </a:rPr>
              <a:t>apparecchi di illuminazione, quadri elettrici e prese a spina </a:t>
            </a:r>
            <a:r>
              <a:rPr lang="it-IT" sz="2000" b="1" dirty="0" smtClean="0">
                <a:solidFill>
                  <a:schemeClr val="tx1"/>
                </a:solidFill>
              </a:rPr>
              <a:t>distanziati dal pubblico</a:t>
            </a:r>
            <a:r>
              <a:rPr lang="it-IT" sz="2000" dirty="0" smtClean="0">
                <a:solidFill>
                  <a:schemeClr val="tx1"/>
                </a:solidFill>
              </a:rPr>
              <a:t>;</a:t>
            </a:r>
          </a:p>
          <a:p>
            <a:pPr marL="342900" indent="-342900">
              <a:spcAft>
                <a:spcPts val="1400"/>
              </a:spcAft>
              <a:buClr>
                <a:srgbClr val="87B149"/>
              </a:buClr>
              <a:buSzPct val="200000"/>
              <a:buFont typeface="Arial" panose="020B0604020202020204" pitchFamily="34" charset="0"/>
              <a:buChar char="•"/>
            </a:pPr>
            <a:r>
              <a:rPr lang="it-IT" sz="2000" b="1" dirty="0" smtClean="0">
                <a:solidFill>
                  <a:schemeClr val="tx1"/>
                </a:solidFill>
              </a:rPr>
              <a:t>verifiche periodiche sullo stato di conservazione </a:t>
            </a:r>
            <a:r>
              <a:rPr lang="it-IT" sz="2000" dirty="0" smtClean="0">
                <a:solidFill>
                  <a:schemeClr val="tx1"/>
                </a:solidFill>
              </a:rPr>
              <a:t>di  apparecchi di illuminazione in prossimità di oggetti tutelati combustibili o essi stessi oggetto di vincolo ed aventi rivestimenti combustibili.</a:t>
            </a:r>
            <a:endParaRPr lang="it-IT" sz="2000" dirty="0">
              <a:solidFill>
                <a:schemeClr val="tx1"/>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23" name="TextBox 8"/>
          <p:cNvSpPr txBox="1"/>
          <p:nvPr/>
        </p:nvSpPr>
        <p:spPr>
          <a:xfrm>
            <a:off x="541745" y="3164681"/>
            <a:ext cx="1870015" cy="3139321"/>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24" name="TextBox 8"/>
          <p:cNvSpPr txBox="1"/>
          <p:nvPr/>
        </p:nvSpPr>
        <p:spPr>
          <a:xfrm>
            <a:off x="4319464" y="886914"/>
            <a:ext cx="4824536" cy="707886"/>
          </a:xfrm>
          <a:prstGeom prst="rect">
            <a:avLst/>
          </a:prstGeom>
          <a:noFill/>
        </p:spPr>
        <p:txBody>
          <a:bodyPr wrap="square" rtlCol="0">
            <a:spAutoFit/>
          </a:bodyPr>
          <a:lstStyle/>
          <a:p>
            <a:pPr algn="r" defTabSz="914400">
              <a:buNone/>
            </a:pPr>
            <a:r>
              <a:rPr lang="it-IT" sz="4000" noProof="1" smtClean="0">
                <a:solidFill>
                  <a:schemeClr val="bg2">
                    <a:lumMod val="25000"/>
                  </a:schemeClr>
                </a:solidFill>
                <a:latin typeface="Gill Sans MT Condensed" pitchFamily="34" charset="0"/>
              </a:rPr>
              <a:t>Soluzioni tecniche</a:t>
            </a:r>
            <a:endParaRPr lang="it-IT" sz="4000" noProof="1">
              <a:solidFill>
                <a:schemeClr val="bg2">
                  <a:lumMod val="25000"/>
                </a:schemeClr>
              </a:solidFill>
              <a:latin typeface="Gill Sans MT Condensed" pitchFamily="34" charset="0"/>
            </a:endParaRPr>
          </a:p>
        </p:txBody>
      </p:sp>
      <p:sp>
        <p:nvSpPr>
          <p:cNvPr id="13" name="TextBox 8"/>
          <p:cNvSpPr txBox="1"/>
          <p:nvPr/>
        </p:nvSpPr>
        <p:spPr>
          <a:xfrm>
            <a:off x="809208" y="153580"/>
            <a:ext cx="3096584" cy="769441"/>
          </a:xfrm>
          <a:prstGeom prst="rect">
            <a:avLst/>
          </a:prstGeom>
          <a:noFill/>
        </p:spPr>
        <p:txBody>
          <a:bodyPr wrap="square" rtlCol="0">
            <a:spAutoFit/>
          </a:bodyPr>
          <a:lstStyle/>
          <a:p>
            <a:pPr defTabSz="914400">
              <a:buNone/>
            </a:pPr>
            <a:r>
              <a:rPr lang="it-IT" sz="4400" noProof="1" smtClean="0">
                <a:solidFill>
                  <a:schemeClr val="bg1"/>
                </a:solidFill>
                <a:latin typeface="Gill Sans MT Condensed" pitchFamily="34" charset="0"/>
              </a:rPr>
              <a:t>Impianti</a:t>
            </a:r>
            <a:endParaRPr lang="it-IT" sz="4400" noProof="1">
              <a:solidFill>
                <a:schemeClr val="bg1"/>
              </a:solidFill>
              <a:latin typeface="Gill Sans MT Condensed" pitchFamily="34" charset="0"/>
            </a:endParaRPr>
          </a:p>
        </p:txBody>
      </p:sp>
    </p:spTree>
    <p:extLst>
      <p:ext uri="{BB962C8B-B14F-4D97-AF65-F5344CB8AC3E}">
        <p14:creationId xmlns:p14="http://schemas.microsoft.com/office/powerpoint/2010/main" xmlns="" val="35267874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nvPr>
        </p:nvGraphicFramePr>
        <p:xfrm>
          <a:off x="0" y="154296"/>
          <a:ext cx="10296996"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olo 1"/>
          <p:cNvSpPr txBox="1">
            <a:spLocks/>
          </p:cNvSpPr>
          <p:nvPr/>
        </p:nvSpPr>
        <p:spPr>
          <a:xfrm flipH="1">
            <a:off x="251556" y="153580"/>
            <a:ext cx="8892444" cy="73333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922984" y="1507768"/>
            <a:ext cx="6221016" cy="5013176"/>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spcAft>
                <a:spcPts val="1200"/>
              </a:spcAft>
              <a:buClr>
                <a:srgbClr val="87B149"/>
              </a:buClr>
              <a:buSzPct val="200000"/>
              <a:buFont typeface="Arial" panose="020B0604020202020204" pitchFamily="34" charset="0"/>
              <a:buChar char="•"/>
            </a:pPr>
            <a:r>
              <a:rPr lang="it-IT" sz="2800" b="1" dirty="0" smtClean="0">
                <a:solidFill>
                  <a:schemeClr val="tx1"/>
                </a:solidFill>
              </a:rPr>
              <a:t>d</a:t>
            </a:r>
            <a:r>
              <a:rPr lang="it-IT" sz="2000" b="1" dirty="0" smtClean="0">
                <a:solidFill>
                  <a:schemeClr val="tx1"/>
                </a:solidFill>
              </a:rPr>
              <a:t>istacco di impianti elettrici </a:t>
            </a:r>
            <a:r>
              <a:rPr lang="it-IT" sz="2000" dirty="0" smtClean="0">
                <a:solidFill>
                  <a:schemeClr val="tx1"/>
                </a:solidFill>
              </a:rPr>
              <a:t>non adeguati in ambienti non aperti al pubblico, non occupati o con presenza occasionale e di breve durata di personale addetto, (es. sottotetti, cantinati, ripostigli, archivi) e con accesso  limitato alle ore diurne e al solo personale addetto;</a:t>
            </a:r>
          </a:p>
          <a:p>
            <a:pPr marL="342900" indent="-342900">
              <a:spcAft>
                <a:spcPts val="1200"/>
              </a:spcAft>
              <a:buClr>
                <a:srgbClr val="87B149"/>
              </a:buClr>
              <a:buSzPct val="200000"/>
              <a:buFont typeface="Arial" panose="020B0604020202020204" pitchFamily="34" charset="0"/>
              <a:buChar char="•"/>
            </a:pPr>
            <a:r>
              <a:rPr lang="it-IT" sz="2800" b="1" dirty="0" smtClean="0">
                <a:solidFill>
                  <a:schemeClr val="tx1"/>
                </a:solidFill>
              </a:rPr>
              <a:t>i</a:t>
            </a:r>
            <a:r>
              <a:rPr lang="it-IT" sz="2000" b="1" dirty="0" smtClean="0">
                <a:solidFill>
                  <a:schemeClr val="tx1"/>
                </a:solidFill>
              </a:rPr>
              <a:t>mpianti elettrici di tipo temporaneo </a:t>
            </a:r>
            <a:r>
              <a:rPr lang="it-IT" sz="2000" dirty="0" smtClean="0">
                <a:solidFill>
                  <a:schemeClr val="tx1"/>
                </a:solidFill>
              </a:rPr>
              <a:t>per esigenze occasionali di limitata durata</a:t>
            </a:r>
            <a:r>
              <a:rPr lang="it-IT" sz="2000" dirty="0">
                <a:solidFill>
                  <a:schemeClr val="tx1"/>
                </a:solidFill>
              </a:rPr>
              <a:t>;</a:t>
            </a:r>
            <a:endParaRPr lang="it-IT" sz="2000" dirty="0" smtClean="0">
              <a:solidFill>
                <a:schemeClr val="tx1"/>
              </a:solidFill>
            </a:endParaRPr>
          </a:p>
          <a:p>
            <a:pPr marL="342900" indent="-342900">
              <a:spcAft>
                <a:spcPts val="1200"/>
              </a:spcAft>
              <a:buClr>
                <a:srgbClr val="87B149"/>
              </a:buClr>
              <a:buSzPct val="200000"/>
              <a:buFont typeface="Arial" panose="020B0604020202020204" pitchFamily="34" charset="0"/>
              <a:buChar char="•"/>
            </a:pPr>
            <a:r>
              <a:rPr lang="it-IT" sz="2800" b="1" dirty="0" smtClean="0">
                <a:solidFill>
                  <a:schemeClr val="tx1"/>
                </a:solidFill>
              </a:rPr>
              <a:t>d</a:t>
            </a:r>
            <a:r>
              <a:rPr lang="it-IT" sz="2000" b="1" dirty="0" smtClean="0">
                <a:solidFill>
                  <a:schemeClr val="tx1"/>
                </a:solidFill>
              </a:rPr>
              <a:t>ivieto d’uso di apparecchi di produzione calore </a:t>
            </a:r>
            <a:r>
              <a:rPr lang="it-IT" sz="2000" dirty="0" smtClean="0">
                <a:solidFill>
                  <a:schemeClr val="tx1"/>
                </a:solidFill>
              </a:rPr>
              <a:t>a combustibile solido con canne fumarie che attraversano strutture combustibili (es. solai di copertura, tetti e sottotetti in legno); </a:t>
            </a:r>
          </a:p>
          <a:p>
            <a:pPr marL="342900" indent="-342900">
              <a:spcAft>
                <a:spcPts val="1200"/>
              </a:spcAft>
              <a:buClr>
                <a:srgbClr val="87B149"/>
              </a:buClr>
              <a:buSzPct val="200000"/>
              <a:buFont typeface="Arial" panose="020B0604020202020204" pitchFamily="34" charset="0"/>
              <a:buChar char="•"/>
            </a:pPr>
            <a:r>
              <a:rPr lang="it-IT" sz="2800" b="1" dirty="0" smtClean="0">
                <a:solidFill>
                  <a:schemeClr val="tx1"/>
                </a:solidFill>
              </a:rPr>
              <a:t>a</a:t>
            </a:r>
            <a:r>
              <a:rPr lang="it-IT" sz="2000" b="1" dirty="0" smtClean="0">
                <a:solidFill>
                  <a:schemeClr val="tx1"/>
                </a:solidFill>
              </a:rPr>
              <a:t>pparecchi esistenti tutelat</a:t>
            </a:r>
            <a:r>
              <a:rPr lang="it-IT" sz="2000" dirty="0" smtClean="0">
                <a:solidFill>
                  <a:schemeClr val="tx1"/>
                </a:solidFill>
              </a:rPr>
              <a:t>i (es. </a:t>
            </a:r>
            <a:r>
              <a:rPr lang="it-IT" sz="2000" i="1" u="sng" dirty="0" smtClean="0">
                <a:solidFill>
                  <a:schemeClr val="tx1"/>
                </a:solidFill>
              </a:rPr>
              <a:t>caminetti di pregio</a:t>
            </a:r>
            <a:r>
              <a:rPr lang="it-IT" sz="2000" dirty="0" smtClean="0">
                <a:solidFill>
                  <a:schemeClr val="tx1"/>
                </a:solidFill>
              </a:rPr>
              <a:t>) possono essere lasciati in opera non utilizzati o accesi.</a:t>
            </a:r>
            <a:endParaRPr lang="it-IT" sz="2000" dirty="0">
              <a:solidFill>
                <a:schemeClr val="tx1"/>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23" name="TextBox 8"/>
          <p:cNvSpPr txBox="1"/>
          <p:nvPr/>
        </p:nvSpPr>
        <p:spPr>
          <a:xfrm>
            <a:off x="755576" y="3356992"/>
            <a:ext cx="1872208" cy="3693319"/>
          </a:xfrm>
          <a:prstGeom prst="rect">
            <a:avLst/>
          </a:prstGeom>
          <a:solidFill>
            <a:schemeClr val="bg1">
              <a:lumMod val="95000"/>
            </a:schemeClr>
          </a:solidFill>
        </p:spPr>
        <p:txBody>
          <a:bodyPr wrap="square" rtlCol="0">
            <a:spAutoFit/>
          </a:bodyPr>
          <a:lstStyle/>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endParaRPr lang="it-IT" noProof="1" smtClean="0">
              <a:solidFill>
                <a:schemeClr val="bg1">
                  <a:lumMod val="50000"/>
                </a:schemeClr>
              </a:solidFill>
              <a:latin typeface="Gill Sans MT Condensed" pitchFamily="34" charset="0"/>
            </a:endParaRPr>
          </a:p>
          <a:p>
            <a:pPr defTabSz="914400">
              <a:buNone/>
            </a:pPr>
            <a:r>
              <a:rPr lang="it-IT" noProof="1" smtClean="0">
                <a:solidFill>
                  <a:schemeClr val="bg1">
                    <a:lumMod val="50000"/>
                  </a:schemeClr>
                </a:solidFill>
                <a:latin typeface="Gill Sans MT Condensed" pitchFamily="34" charset="0"/>
              </a:rPr>
              <a:t>Linea guida </a:t>
            </a:r>
          </a:p>
          <a:p>
            <a:pPr defTabSz="914400">
              <a:buNone/>
            </a:pPr>
            <a:r>
              <a:rPr lang="it-IT" noProof="1" smtClean="0">
                <a:solidFill>
                  <a:schemeClr val="bg1">
                    <a:lumMod val="50000"/>
                  </a:schemeClr>
                </a:solidFill>
                <a:latin typeface="Gill Sans MT Condensed" pitchFamily="34" charset="0"/>
              </a:rPr>
              <a:t>per la progettazione antincendio</a:t>
            </a:r>
          </a:p>
          <a:p>
            <a:pPr defTabSz="914400">
              <a:buNone/>
            </a:pPr>
            <a:r>
              <a:rPr lang="it-IT" noProof="1">
                <a:solidFill>
                  <a:schemeClr val="bg1">
                    <a:lumMod val="50000"/>
                  </a:schemeClr>
                </a:solidFill>
                <a:latin typeface="Gill Sans MT Condensed" pitchFamily="34" charset="0"/>
              </a:rPr>
              <a:t>n</a:t>
            </a:r>
            <a:r>
              <a:rPr lang="it-IT" noProof="1" smtClean="0">
                <a:solidFill>
                  <a:schemeClr val="bg1">
                    <a:lumMod val="50000"/>
                  </a:schemeClr>
                </a:solidFill>
                <a:latin typeface="Gill Sans MT Condensed" pitchFamily="34" charset="0"/>
              </a:rPr>
              <a:t>egli </a:t>
            </a:r>
          </a:p>
          <a:p>
            <a:pPr defTabSz="914400">
              <a:buNone/>
            </a:pPr>
            <a:r>
              <a:rPr lang="it-IT" noProof="1" smtClean="0">
                <a:solidFill>
                  <a:schemeClr val="bg1">
                    <a:lumMod val="50000"/>
                  </a:schemeClr>
                </a:solidFill>
                <a:latin typeface="Gill Sans MT Condensed" pitchFamily="34" charset="0"/>
              </a:rPr>
              <a:t>EDIFICI TUTELATI</a:t>
            </a:r>
            <a:endParaRPr lang="it-IT" noProof="1">
              <a:solidFill>
                <a:schemeClr val="bg1">
                  <a:lumMod val="50000"/>
                </a:schemeClr>
              </a:solidFill>
              <a:latin typeface="Gill Sans MT Condensed" pitchFamily="34" charset="0"/>
            </a:endParaRPr>
          </a:p>
        </p:txBody>
      </p:sp>
      <p:sp>
        <p:nvSpPr>
          <p:cNvPr id="24" name="TextBox 8"/>
          <p:cNvSpPr txBox="1"/>
          <p:nvPr/>
        </p:nvSpPr>
        <p:spPr>
          <a:xfrm>
            <a:off x="4319464" y="827063"/>
            <a:ext cx="4824536" cy="707886"/>
          </a:xfrm>
          <a:prstGeom prst="rect">
            <a:avLst/>
          </a:prstGeom>
          <a:noFill/>
        </p:spPr>
        <p:txBody>
          <a:bodyPr wrap="square" rtlCol="0">
            <a:spAutoFit/>
          </a:bodyPr>
          <a:lstStyle/>
          <a:p>
            <a:pPr algn="r" defTabSz="914400">
              <a:buNone/>
            </a:pPr>
            <a:r>
              <a:rPr lang="it-IT" sz="4000" noProof="1" smtClean="0">
                <a:solidFill>
                  <a:schemeClr val="bg2">
                    <a:lumMod val="25000"/>
                  </a:schemeClr>
                </a:solidFill>
                <a:latin typeface="Gill Sans MT Condensed" pitchFamily="34" charset="0"/>
              </a:rPr>
              <a:t>Soluzioni tecniche</a:t>
            </a:r>
            <a:endParaRPr lang="it-IT" sz="4000" noProof="1">
              <a:solidFill>
                <a:schemeClr val="bg2">
                  <a:lumMod val="25000"/>
                </a:schemeClr>
              </a:solidFill>
              <a:latin typeface="Gill Sans MT Condensed" pitchFamily="34" charset="0"/>
            </a:endParaRPr>
          </a:p>
        </p:txBody>
      </p:sp>
      <p:sp>
        <p:nvSpPr>
          <p:cNvPr id="13" name="TextBox 8"/>
          <p:cNvSpPr txBox="1"/>
          <p:nvPr/>
        </p:nvSpPr>
        <p:spPr>
          <a:xfrm>
            <a:off x="539552" y="260648"/>
            <a:ext cx="3096584" cy="707886"/>
          </a:xfrm>
          <a:prstGeom prst="rect">
            <a:avLst/>
          </a:prstGeom>
          <a:noFill/>
        </p:spPr>
        <p:txBody>
          <a:bodyPr wrap="square" rtlCol="0">
            <a:spAutoFit/>
          </a:bodyPr>
          <a:lstStyle/>
          <a:p>
            <a:pPr defTabSz="914400">
              <a:buNone/>
            </a:pPr>
            <a:r>
              <a:rPr lang="it-IT" sz="4000" noProof="1" smtClean="0">
                <a:solidFill>
                  <a:schemeClr val="bg1"/>
                </a:solidFill>
                <a:latin typeface="Gill Sans MT Condensed" pitchFamily="34" charset="0"/>
              </a:rPr>
              <a:t>Impianti</a:t>
            </a:r>
            <a:endParaRPr lang="it-IT" sz="4000" noProof="1">
              <a:solidFill>
                <a:schemeClr val="bg1"/>
              </a:solidFill>
              <a:latin typeface="Gill Sans MT Condensed" pitchFamily="34" charset="0"/>
            </a:endParaRPr>
          </a:p>
        </p:txBody>
      </p:sp>
    </p:spTree>
    <p:extLst>
      <p:ext uri="{BB962C8B-B14F-4D97-AF65-F5344CB8AC3E}">
        <p14:creationId xmlns:p14="http://schemas.microsoft.com/office/powerpoint/2010/main" xmlns="" val="27189924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059113" y="1933575"/>
            <a:ext cx="6084887" cy="4591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1100"/>
              </a:lnSpc>
              <a:spcBef>
                <a:spcPts val="0"/>
              </a:spcBef>
              <a:spcAft>
                <a:spcPts val="0"/>
              </a:spcAft>
              <a:defRPr/>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fontAlgn="auto">
              <a:lnSpc>
                <a:spcPts val="1100"/>
              </a:lnSpc>
              <a:spcBef>
                <a:spcPts val="0"/>
              </a:spcBef>
              <a:spcAft>
                <a:spcPts val="0"/>
              </a:spcAft>
              <a:defRPr/>
            </a:pPr>
            <a:r>
              <a:rPr lang="it-IT" sz="2000" dirty="0">
                <a:solidFill>
                  <a:schemeClr val="tx1"/>
                </a:solidFill>
                <a:latin typeface="Times New Roman" panose="02020603050405020304" pitchFamily="18" charset="0"/>
                <a:ea typeface="Calibri" panose="020F0502020204030204" pitchFamily="34" charset="0"/>
              </a:rPr>
              <a:t>	</a:t>
            </a:r>
          </a:p>
        </p:txBody>
      </p:sp>
      <p:sp>
        <p:nvSpPr>
          <p:cNvPr id="19461"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sp>
        <p:nvSpPr>
          <p:cNvPr id="19462" name="TextBox 8"/>
          <p:cNvSpPr txBox="1">
            <a:spLocks noChangeArrowheads="1"/>
          </p:cNvSpPr>
          <p:nvPr/>
        </p:nvSpPr>
        <p:spPr bwMode="auto">
          <a:xfrm>
            <a:off x="0" y="1809750"/>
            <a:ext cx="6045200" cy="701675"/>
          </a:xfrm>
          <a:prstGeom prst="rect">
            <a:avLst/>
          </a:prstGeom>
          <a:noFill/>
          <a:ln w="9525">
            <a:noFill/>
            <a:miter lim="800000"/>
            <a:headEnd/>
            <a:tailEnd/>
          </a:ln>
        </p:spPr>
        <p:txBody>
          <a:bodyPr>
            <a:spAutoFit/>
          </a:bodyPr>
          <a:lstStyle/>
          <a:p>
            <a:r>
              <a:rPr lang="it-IT" sz="4000" noProof="1">
                <a:solidFill>
                  <a:schemeClr val="bg1"/>
                </a:solidFill>
                <a:latin typeface="Gill Sans MT Condensed" pitchFamily="34" charset="0"/>
              </a:rPr>
              <a:t> Gestione</a:t>
            </a:r>
            <a:r>
              <a:rPr lang="it-IT" sz="4000">
                <a:solidFill>
                  <a:schemeClr val="bg1"/>
                </a:solidFill>
                <a:latin typeface="Gill Sans MT Condensed" pitchFamily="34" charset="0"/>
              </a:rPr>
              <a:t> sicurezza antincendio </a:t>
            </a:r>
            <a:endParaRPr lang="it-IT" sz="4000" noProof="1">
              <a:solidFill>
                <a:schemeClr val="bg1"/>
              </a:solidFill>
              <a:latin typeface="Gill Sans MT Condensed" pitchFamily="34" charset="0"/>
            </a:endParaRPr>
          </a:p>
        </p:txBody>
      </p:sp>
      <p:pic>
        <p:nvPicPr>
          <p:cNvPr id="19463" name="Picture 5" descr="estintore"/>
          <p:cNvPicPr>
            <a:picLocks noChangeAspect="1" noChangeArrowheads="1"/>
          </p:cNvPicPr>
          <p:nvPr/>
        </p:nvPicPr>
        <p:blipFill>
          <a:blip r:embed="rId3" cstate="print"/>
          <a:srcRect b="12994"/>
          <a:stretch>
            <a:fillRect/>
          </a:stretch>
        </p:blipFill>
        <p:spPr bwMode="auto">
          <a:xfrm>
            <a:off x="5724525" y="5157788"/>
            <a:ext cx="2519363" cy="1700212"/>
          </a:xfrm>
          <a:prstGeom prst="rect">
            <a:avLst/>
          </a:prstGeom>
          <a:noFill/>
          <a:ln w="9525">
            <a:noFill/>
            <a:miter lim="800000"/>
            <a:headEnd/>
            <a:tailEnd/>
          </a:ln>
        </p:spPr>
      </p:pic>
      <p:pic>
        <p:nvPicPr>
          <p:cNvPr id="19464" name="Picture 7" descr="pennwell"/>
          <p:cNvPicPr>
            <a:picLocks noChangeAspect="1" noChangeArrowheads="1"/>
          </p:cNvPicPr>
          <p:nvPr/>
        </p:nvPicPr>
        <p:blipFill>
          <a:blip r:embed="rId4" cstate="print"/>
          <a:srcRect/>
          <a:stretch>
            <a:fillRect/>
          </a:stretch>
        </p:blipFill>
        <p:spPr bwMode="auto">
          <a:xfrm>
            <a:off x="5724525" y="3213100"/>
            <a:ext cx="2519363" cy="1887538"/>
          </a:xfrm>
          <a:prstGeom prst="rect">
            <a:avLst/>
          </a:prstGeom>
          <a:noFill/>
          <a:ln w="9525">
            <a:noFill/>
            <a:miter lim="800000"/>
            <a:headEnd/>
            <a:tailEnd/>
          </a:ln>
        </p:spPr>
      </p:pic>
      <p:pic>
        <p:nvPicPr>
          <p:cNvPr id="19465" name="Picture 12"/>
          <p:cNvPicPr>
            <a:picLocks noChangeAspect="1" noChangeArrowheads="1"/>
          </p:cNvPicPr>
          <p:nvPr/>
        </p:nvPicPr>
        <p:blipFill>
          <a:blip r:embed="rId5" cstate="print"/>
          <a:srcRect/>
          <a:stretch>
            <a:fillRect/>
          </a:stretch>
        </p:blipFill>
        <p:spPr bwMode="auto">
          <a:xfrm>
            <a:off x="615674" y="1103907"/>
            <a:ext cx="2509838" cy="3973911"/>
          </a:xfrm>
          <a:prstGeom prst="rect">
            <a:avLst/>
          </a:prstGeom>
          <a:noFill/>
          <a:ln w="25400" algn="ctr">
            <a:noFill/>
            <a:miter lim="800000"/>
            <a:headEnd type="none" w="lg" len="lg"/>
            <a:tailEnd/>
          </a:ln>
        </p:spPr>
      </p:pic>
      <p:pic>
        <p:nvPicPr>
          <p:cNvPr id="19466" name="Picture 13"/>
          <p:cNvPicPr>
            <a:picLocks noChangeAspect="1" noChangeArrowheads="1"/>
          </p:cNvPicPr>
          <p:nvPr/>
        </p:nvPicPr>
        <p:blipFill>
          <a:blip r:embed="rId6" cstate="print"/>
          <a:srcRect/>
          <a:stretch>
            <a:fillRect/>
          </a:stretch>
        </p:blipFill>
        <p:spPr bwMode="auto">
          <a:xfrm>
            <a:off x="5724525" y="765175"/>
            <a:ext cx="2555875" cy="2325688"/>
          </a:xfrm>
          <a:prstGeom prst="rect">
            <a:avLst/>
          </a:prstGeom>
          <a:noFill/>
          <a:ln w="9525">
            <a:noFill/>
            <a:miter lim="800000"/>
            <a:headEnd/>
            <a:tailEnd/>
          </a:ln>
        </p:spPr>
      </p:pic>
      <p:sp>
        <p:nvSpPr>
          <p:cNvPr id="14" name="Titolo 1"/>
          <p:cNvSpPr txBox="1">
            <a:spLocks/>
          </p:cNvSpPr>
          <p:nvPr/>
        </p:nvSpPr>
        <p:spPr>
          <a:xfrm flipH="1">
            <a:off x="428341" y="0"/>
            <a:ext cx="8715659" cy="89248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6" name="TextBox 8"/>
          <p:cNvSpPr txBox="1"/>
          <p:nvPr/>
        </p:nvSpPr>
        <p:spPr>
          <a:xfrm>
            <a:off x="474911" y="61432"/>
            <a:ext cx="4700055" cy="861774"/>
          </a:xfrm>
          <a:prstGeom prst="rect">
            <a:avLst/>
          </a:prstGeom>
          <a:noFill/>
        </p:spPr>
        <p:txBody>
          <a:bodyPr wrap="square" rtlCol="0">
            <a:spAutoFit/>
          </a:bodyPr>
          <a:lstStyle/>
          <a:p>
            <a:pPr algn="ctr" defTabSz="914400">
              <a:buNone/>
            </a:pPr>
            <a:r>
              <a:rPr lang="it-IT" sz="5000" noProof="1" smtClean="0">
                <a:solidFill>
                  <a:schemeClr val="bg1"/>
                </a:solidFill>
                <a:latin typeface="Gill Sans MT Condensed" pitchFamily="34" charset="0"/>
              </a:rPr>
              <a:t>Gestione della sicurezza </a:t>
            </a:r>
            <a:endParaRPr lang="it-IT" sz="5000" noProof="1">
              <a:solidFill>
                <a:schemeClr val="bg1"/>
              </a:solidFill>
              <a:latin typeface="Gill Sans MT Condensed" pitchFamily="34" charset="0"/>
            </a:endParaRPr>
          </a:p>
        </p:txBody>
      </p:sp>
      <p:pic>
        <p:nvPicPr>
          <p:cNvPr id="17" name="Immagine 16"/>
          <p:cNvPicPr>
            <a:picLocks noChangeAspect="1"/>
          </p:cNvPicPr>
          <p:nvPr/>
        </p:nvPicPr>
        <p:blipFill rotWithShape="1">
          <a:blip r:embed="rId7" cstate="print">
            <a:extLst>
              <a:ext uri="{28A0092B-C50C-407E-A947-70E740481C1C}">
                <a14:useLocalDpi xmlns:a14="http://schemas.microsoft.com/office/drawing/2010/main" xmlns="" val="0"/>
              </a:ext>
            </a:extLst>
          </a:blip>
          <a:srcRect l="3824" t="9090" r="76937" b="18339"/>
          <a:stretch/>
        </p:blipFill>
        <p:spPr>
          <a:xfrm>
            <a:off x="7863155" y="-97766"/>
            <a:ext cx="1354263" cy="1719531"/>
          </a:xfrm>
          <a:prstGeom prst="rect">
            <a:avLst/>
          </a:prstGeom>
        </p:spPr>
      </p:pic>
      <p:sp>
        <p:nvSpPr>
          <p:cNvPr id="2" name="Rettangolo 1"/>
          <p:cNvSpPr/>
          <p:nvPr/>
        </p:nvSpPr>
        <p:spPr>
          <a:xfrm>
            <a:off x="561691" y="5100638"/>
            <a:ext cx="4572000" cy="1477328"/>
          </a:xfrm>
          <a:prstGeom prst="rect">
            <a:avLst/>
          </a:prstGeom>
        </p:spPr>
        <p:txBody>
          <a:bodyPr>
            <a:spAutoFit/>
          </a:bodyPr>
          <a:lstStyle/>
          <a:p>
            <a:pPr marL="285750" indent="-285750">
              <a:buClr>
                <a:srgbClr val="57732F"/>
              </a:buClr>
              <a:buSzPct val="200000"/>
              <a:buFont typeface="Arial" panose="020B0604020202020204" pitchFamily="34" charset="0"/>
              <a:buChar char="•"/>
            </a:pPr>
            <a:r>
              <a:rPr lang="it-IT" dirty="0"/>
              <a:t>NON PREVISTA DI MASSIMA NELLE NORME VERTICALI DI PREVENZIONE </a:t>
            </a:r>
            <a:r>
              <a:rPr lang="it-IT" dirty="0" smtClean="0"/>
              <a:t>INCENDI</a:t>
            </a:r>
          </a:p>
          <a:p>
            <a:pPr marL="285750" indent="-285750">
              <a:buClr>
                <a:srgbClr val="57732F"/>
              </a:buClr>
              <a:buSzPct val="200000"/>
              <a:buFont typeface="Arial" panose="020B0604020202020204" pitchFamily="34" charset="0"/>
              <a:buChar char="•"/>
            </a:pPr>
            <a:endParaRPr lang="it-IT" dirty="0"/>
          </a:p>
          <a:p>
            <a:pPr marL="285750" indent="-285750">
              <a:buClr>
                <a:srgbClr val="57732F"/>
              </a:buClr>
              <a:buSzPct val="200000"/>
              <a:buFont typeface="Arial" panose="020B0604020202020204" pitchFamily="34" charset="0"/>
              <a:buChar char="•"/>
            </a:pPr>
            <a:r>
              <a:rPr lang="it-IT" dirty="0"/>
              <a:t>DECRETO MINISTERIALE </a:t>
            </a:r>
            <a:r>
              <a:rPr lang="it-IT" dirty="0" smtClean="0"/>
              <a:t>19 </a:t>
            </a:r>
            <a:r>
              <a:rPr lang="it-IT" dirty="0"/>
              <a:t>MARZO 2015 OSPEDALI</a:t>
            </a:r>
          </a:p>
        </p:txBody>
      </p:sp>
    </p:spTree>
    <p:extLst>
      <p:ext uri="{BB962C8B-B14F-4D97-AF65-F5344CB8AC3E}">
        <p14:creationId xmlns:p14="http://schemas.microsoft.com/office/powerpoint/2010/main" xmlns="" val="3208402987"/>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3" cstate="print">
            <a:extLst>
              <a:ext uri="{BEBA8EAE-BF5A-486C-A8C5-ECC9F3942E4B}">
                <a14:imgProps xmlns:a14="http://schemas.microsoft.com/office/drawing/2010/main" xmlns="">
                  <a14:imgLayer r:embed="rId4">
                    <a14:imgEffect>
                      <a14:saturation sat="33000"/>
                    </a14:imgEffect>
                  </a14:imgLayer>
                </a14:imgProps>
              </a:ext>
              <a:ext uri="{28A0092B-C50C-407E-A947-70E740481C1C}">
                <a14:useLocalDpi xmlns:a14="http://schemas.microsoft.com/office/drawing/2010/main" xmlns="" val="0"/>
              </a:ext>
            </a:extLst>
          </a:blip>
          <a:stretch>
            <a:fillRect/>
          </a:stretch>
        </p:blipFill>
        <p:spPr>
          <a:xfrm>
            <a:off x="1356224" y="11646"/>
            <a:ext cx="1019630" cy="1027894"/>
          </a:xfrm>
          <a:prstGeom prst="rect">
            <a:avLst/>
          </a:prstGeom>
        </p:spPr>
      </p:pic>
      <p:pic>
        <p:nvPicPr>
          <p:cNvPr id="60" name="Immagine 5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15347" y="-23676"/>
            <a:ext cx="955591" cy="1013490"/>
          </a:xfrm>
          <a:prstGeom prst="rect">
            <a:avLst/>
          </a:prstGeom>
        </p:spPr>
      </p:pic>
      <p:pic>
        <p:nvPicPr>
          <p:cNvPr id="61" name="Immagine 6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367956" y="0"/>
            <a:ext cx="2458567" cy="1013490"/>
          </a:xfrm>
          <a:prstGeom prst="rect">
            <a:avLst/>
          </a:prstGeom>
        </p:spPr>
      </p:pic>
      <p:pic>
        <p:nvPicPr>
          <p:cNvPr id="62" name="Immagine 61"/>
          <p:cNvPicPr>
            <a:picLocks noChangeAspect="1"/>
          </p:cNvPicPr>
          <p:nvPr/>
        </p:nvPicPr>
        <p:blipFill>
          <a:blip r:embed="rId7" cstate="print">
            <a:extLst>
              <a:ext uri="{BEBA8EAE-BF5A-486C-A8C5-ECC9F3942E4B}">
                <a14:imgProps xmlns:a14="http://schemas.microsoft.com/office/drawing/2010/main" xmlns="">
                  <a14:imgLayer r:embed="rId8">
                    <a14:imgEffect>
                      <a14:saturation sat="33000"/>
                    </a14:imgEffect>
                  </a14:imgLayer>
                </a14:imgProps>
              </a:ext>
              <a:ext uri="{28A0092B-C50C-407E-A947-70E740481C1C}">
                <a14:useLocalDpi xmlns:a14="http://schemas.microsoft.com/office/drawing/2010/main" xmlns="" val="0"/>
              </a:ext>
            </a:extLst>
          </a:blip>
          <a:stretch>
            <a:fillRect/>
          </a:stretch>
        </p:blipFill>
        <p:spPr>
          <a:xfrm>
            <a:off x="16089" y="-10931"/>
            <a:ext cx="1348033" cy="1000745"/>
          </a:xfrm>
          <a:prstGeom prst="rect">
            <a:avLst/>
          </a:prstGeom>
        </p:spPr>
      </p:pic>
      <p:pic>
        <p:nvPicPr>
          <p:cNvPr id="63" name="Immagine 62"/>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724707" y="-35853"/>
            <a:ext cx="990640" cy="1025667"/>
          </a:xfrm>
          <a:prstGeom prst="rect">
            <a:avLst/>
          </a:prstGeom>
        </p:spPr>
      </p:pic>
      <p:pic>
        <p:nvPicPr>
          <p:cNvPr id="64" name="Immagine 6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55323" y="-17304"/>
            <a:ext cx="2488677" cy="1013490"/>
          </a:xfrm>
          <a:prstGeom prst="rect">
            <a:avLst/>
          </a:prstGeom>
        </p:spPr>
      </p:pic>
      <p:graphicFrame>
        <p:nvGraphicFramePr>
          <p:cNvPr id="7" name="Diagramma 6"/>
          <p:cNvGraphicFramePr/>
          <p:nvPr>
            <p:extLst>
              <p:ext uri="{D42A27DB-BD31-4B8C-83A1-F6EECF244321}">
                <p14:modId xmlns:p14="http://schemas.microsoft.com/office/powerpoint/2010/main" xmlns="" val="2710427977"/>
              </p:ext>
            </p:extLst>
          </p:nvPr>
        </p:nvGraphicFramePr>
        <p:xfrm>
          <a:off x="1627479" y="896207"/>
          <a:ext cx="7443594" cy="5947571"/>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8" name="Rettangolo 7"/>
          <p:cNvSpPr/>
          <p:nvPr/>
        </p:nvSpPr>
        <p:spPr>
          <a:xfrm>
            <a:off x="3836962" y="4062412"/>
            <a:ext cx="2931621" cy="1323439"/>
          </a:xfrm>
          <a:prstGeom prst="rect">
            <a:avLst/>
          </a:prstGeom>
        </p:spPr>
        <p:txBody>
          <a:bodyPr wrap="square">
            <a:spAutoFit/>
          </a:bodyPr>
          <a:lstStyle/>
          <a:p>
            <a:pPr algn="ctr"/>
            <a:r>
              <a:rPr lang="it-IT" altLang="it-IT" sz="4000" dirty="0">
                <a:solidFill>
                  <a:schemeClr val="bg2">
                    <a:lumMod val="25000"/>
                  </a:schemeClr>
                </a:solidFill>
              </a:rPr>
              <a:t>MANUALE GESTIONI</a:t>
            </a:r>
            <a:endParaRPr lang="it-IT" sz="4000" dirty="0">
              <a:solidFill>
                <a:schemeClr val="bg2">
                  <a:lumMod val="25000"/>
                </a:schemeClr>
              </a:solidFill>
            </a:endParaRPr>
          </a:p>
        </p:txBody>
      </p:sp>
      <p:sp>
        <p:nvSpPr>
          <p:cNvPr id="15" name="Rettangolo 14"/>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endParaRPr lang="it-IT" sz="1100" b="1" dirty="0">
              <a:solidFill>
                <a:schemeClr val="tx1"/>
              </a:solidFill>
            </a:endParaRPr>
          </a:p>
        </p:txBody>
      </p:sp>
      <p:pic>
        <p:nvPicPr>
          <p:cNvPr id="2" name="Immagine 1"/>
          <p:cNvPicPr>
            <a:picLocks noChangeAspect="1"/>
          </p:cNvPicPr>
          <p:nvPr/>
        </p:nvPicPr>
        <p:blipFill>
          <a:blip r:embed="rId15" cstate="print"/>
          <a:stretch>
            <a:fillRect/>
          </a:stretch>
        </p:blipFill>
        <p:spPr>
          <a:xfrm>
            <a:off x="408531" y="826424"/>
            <a:ext cx="1206851" cy="6031576"/>
          </a:xfrm>
          <a:prstGeom prst="rect">
            <a:avLst/>
          </a:prstGeom>
        </p:spPr>
      </p:pic>
      <p:pic>
        <p:nvPicPr>
          <p:cNvPr id="10" name="Immagine 9"/>
          <p:cNvPicPr>
            <a:picLocks noChangeAspect="1"/>
          </p:cNvPicPr>
          <p:nvPr/>
        </p:nvPicPr>
        <p:blipFill rotWithShape="1">
          <a:blip r:embed="rId16" cstate="print">
            <a:extLst>
              <a:ext uri="{28A0092B-C50C-407E-A947-70E740481C1C}">
                <a14:useLocalDpi xmlns:a14="http://schemas.microsoft.com/office/drawing/2010/main" xmlns="" val="0"/>
              </a:ext>
            </a:extLst>
          </a:blip>
          <a:srcRect l="3824" t="9090" r="76937" b="18339"/>
          <a:stretch/>
        </p:blipFill>
        <p:spPr>
          <a:xfrm>
            <a:off x="395536" y="224761"/>
            <a:ext cx="1354263" cy="1719531"/>
          </a:xfrm>
          <a:prstGeom prst="rect">
            <a:avLst/>
          </a:prstGeom>
        </p:spPr>
      </p:pic>
    </p:spTree>
    <p:extLst>
      <p:ext uri="{BB962C8B-B14F-4D97-AF65-F5344CB8AC3E}">
        <p14:creationId xmlns:p14="http://schemas.microsoft.com/office/powerpoint/2010/main" xmlns="" val="269614644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olo 1"/>
          <p:cNvSpPr txBox="1">
            <a:spLocks/>
          </p:cNvSpPr>
          <p:nvPr/>
        </p:nvSpPr>
        <p:spPr>
          <a:xfrm flipH="1">
            <a:off x="59870" y="15567"/>
            <a:ext cx="9084130" cy="89248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113" y="1933575"/>
            <a:ext cx="6084887" cy="4591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1100"/>
              </a:lnSpc>
              <a:spcBef>
                <a:spcPts val="0"/>
              </a:spcBef>
              <a:spcAft>
                <a:spcPts val="0"/>
              </a:spcAft>
              <a:defRPr/>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fontAlgn="auto">
              <a:lnSpc>
                <a:spcPts val="1100"/>
              </a:lnSpc>
              <a:spcBef>
                <a:spcPts val="0"/>
              </a:spcBef>
              <a:spcAft>
                <a:spcPts val="0"/>
              </a:spcAft>
              <a:defRPr/>
            </a:pPr>
            <a:r>
              <a:rPr lang="it-IT" sz="2000" dirty="0">
                <a:solidFill>
                  <a:schemeClr val="tx1"/>
                </a:solidFill>
                <a:latin typeface="Times New Roman" panose="02020603050405020304" pitchFamily="18" charset="0"/>
                <a:ea typeface="Calibri" panose="020F0502020204030204" pitchFamily="34" charset="0"/>
              </a:rPr>
              <a:t>	</a:t>
            </a:r>
          </a:p>
        </p:txBody>
      </p:sp>
      <p:sp>
        <p:nvSpPr>
          <p:cNvPr id="21508"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pic>
        <p:nvPicPr>
          <p:cNvPr id="21510" name="Picture 9"/>
          <p:cNvPicPr>
            <a:picLocks noChangeAspect="1" noChangeArrowheads="1"/>
          </p:cNvPicPr>
          <p:nvPr/>
        </p:nvPicPr>
        <p:blipFill>
          <a:blip r:embed="rId3" cstate="print"/>
          <a:srcRect/>
          <a:stretch>
            <a:fillRect/>
          </a:stretch>
        </p:blipFill>
        <p:spPr bwMode="auto">
          <a:xfrm>
            <a:off x="395288" y="1368965"/>
            <a:ext cx="3333564" cy="2833457"/>
          </a:xfrm>
          <a:prstGeom prst="rect">
            <a:avLst/>
          </a:prstGeom>
          <a:noFill/>
          <a:ln w="25400" algn="ctr">
            <a:noFill/>
            <a:miter lim="800000"/>
            <a:headEnd type="none" w="lg" len="lg"/>
            <a:tailEnd/>
          </a:ln>
        </p:spPr>
      </p:pic>
      <p:sp>
        <p:nvSpPr>
          <p:cNvPr id="21511" name="TextBox 8"/>
          <p:cNvSpPr txBox="1">
            <a:spLocks noChangeArrowheads="1"/>
          </p:cNvSpPr>
          <p:nvPr/>
        </p:nvSpPr>
        <p:spPr bwMode="auto">
          <a:xfrm>
            <a:off x="395288" y="188913"/>
            <a:ext cx="6045200" cy="701675"/>
          </a:xfrm>
          <a:prstGeom prst="rect">
            <a:avLst/>
          </a:prstGeom>
          <a:noFill/>
          <a:ln w="9525">
            <a:noFill/>
            <a:miter lim="800000"/>
            <a:headEnd/>
            <a:tailEnd/>
          </a:ln>
        </p:spPr>
        <p:txBody>
          <a:bodyPr>
            <a:spAutoFit/>
          </a:bodyPr>
          <a:lstStyle/>
          <a:p>
            <a:r>
              <a:rPr lang="it-IT" sz="4000" noProof="1">
                <a:solidFill>
                  <a:schemeClr val="bg1"/>
                </a:solidFill>
                <a:latin typeface="Gill Sans MT Condensed" pitchFamily="34" charset="0"/>
              </a:rPr>
              <a:t> Gestione</a:t>
            </a:r>
            <a:r>
              <a:rPr lang="it-IT" sz="4000" dirty="0">
                <a:solidFill>
                  <a:schemeClr val="bg1"/>
                </a:solidFill>
                <a:latin typeface="Gill Sans MT Condensed" pitchFamily="34" charset="0"/>
              </a:rPr>
              <a:t> sicurezza antincendio </a:t>
            </a:r>
            <a:endParaRPr lang="it-IT" sz="4000" noProof="1">
              <a:solidFill>
                <a:schemeClr val="bg1"/>
              </a:solidFill>
              <a:latin typeface="Gill Sans MT Condensed" pitchFamily="34" charset="0"/>
            </a:endParaRPr>
          </a:p>
        </p:txBody>
      </p:sp>
      <p:sp>
        <p:nvSpPr>
          <p:cNvPr id="21512" name="Rettangolo 13"/>
          <p:cNvSpPr>
            <a:spLocks noChangeArrowheads="1"/>
          </p:cNvSpPr>
          <p:nvPr/>
        </p:nvSpPr>
        <p:spPr bwMode="auto">
          <a:xfrm>
            <a:off x="340635" y="3953487"/>
            <a:ext cx="3919559" cy="338554"/>
          </a:xfrm>
          <a:prstGeom prst="rect">
            <a:avLst/>
          </a:prstGeom>
          <a:solidFill>
            <a:schemeClr val="bg1"/>
          </a:solidFill>
          <a:ln w="9525">
            <a:noFill/>
            <a:miter lim="800000"/>
            <a:headEnd/>
            <a:tailEnd/>
          </a:ln>
        </p:spPr>
        <p:txBody>
          <a:bodyPr wrap="square">
            <a:spAutoFit/>
          </a:bodyPr>
          <a:lstStyle/>
          <a:p>
            <a:pPr algn="ctr"/>
            <a:r>
              <a:rPr lang="it-IT" sz="1600" dirty="0">
                <a:solidFill>
                  <a:srgbClr val="FF0000"/>
                </a:solidFill>
              </a:rPr>
              <a:t> </a:t>
            </a:r>
            <a:r>
              <a:rPr lang="it-IT" sz="1600" dirty="0"/>
              <a:t>Piani di Limitazione dei danni</a:t>
            </a:r>
            <a:endParaRPr lang="it-IT" sz="1600" b="1" dirty="0"/>
          </a:p>
        </p:txBody>
      </p:sp>
      <p:pic>
        <p:nvPicPr>
          <p:cNvPr id="21513" name="Picture 15" descr="Risultati immagini per hostess mostre"/>
          <p:cNvPicPr>
            <a:picLocks noChangeAspect="1" noChangeArrowheads="1"/>
          </p:cNvPicPr>
          <p:nvPr/>
        </p:nvPicPr>
        <p:blipFill>
          <a:blip r:embed="rId4" cstate="print"/>
          <a:srcRect/>
          <a:stretch>
            <a:fillRect/>
          </a:stretch>
        </p:blipFill>
        <p:spPr bwMode="auto">
          <a:xfrm>
            <a:off x="4908271" y="1669257"/>
            <a:ext cx="3757972" cy="2026342"/>
          </a:xfrm>
          <a:prstGeom prst="rect">
            <a:avLst/>
          </a:prstGeom>
          <a:noFill/>
          <a:ln w="9525">
            <a:noFill/>
            <a:miter lim="800000"/>
            <a:headEnd/>
            <a:tailEnd/>
          </a:ln>
        </p:spPr>
      </p:pic>
      <p:sp>
        <p:nvSpPr>
          <p:cNvPr id="21514" name="Rettangolo 13"/>
          <p:cNvSpPr>
            <a:spLocks noChangeArrowheads="1"/>
          </p:cNvSpPr>
          <p:nvPr/>
        </p:nvSpPr>
        <p:spPr bwMode="auto">
          <a:xfrm>
            <a:off x="4765019" y="3715286"/>
            <a:ext cx="3744934" cy="336550"/>
          </a:xfrm>
          <a:prstGeom prst="rect">
            <a:avLst/>
          </a:prstGeom>
          <a:solidFill>
            <a:schemeClr val="bg1"/>
          </a:solidFill>
          <a:ln w="9525">
            <a:noFill/>
            <a:miter lim="800000"/>
            <a:headEnd/>
            <a:tailEnd/>
          </a:ln>
        </p:spPr>
        <p:txBody>
          <a:bodyPr wrap="square">
            <a:spAutoFit/>
          </a:bodyPr>
          <a:lstStyle/>
          <a:p>
            <a:pPr algn="ctr">
              <a:buClr>
                <a:srgbClr val="FF0000"/>
              </a:buClr>
            </a:pPr>
            <a:r>
              <a:rPr lang="it-IT" sz="1600" dirty="0"/>
              <a:t> Squadra di supporto </a:t>
            </a:r>
            <a:endParaRPr lang="it-IT" sz="1600" b="1" dirty="0"/>
          </a:p>
        </p:txBody>
      </p:sp>
      <p:sp>
        <p:nvSpPr>
          <p:cNvPr id="21516" name="TextBox 8"/>
          <p:cNvSpPr txBox="1">
            <a:spLocks noChangeArrowheads="1"/>
          </p:cNvSpPr>
          <p:nvPr/>
        </p:nvSpPr>
        <p:spPr bwMode="auto">
          <a:xfrm>
            <a:off x="6230938" y="188913"/>
            <a:ext cx="2913062" cy="701675"/>
          </a:xfrm>
          <a:prstGeom prst="rect">
            <a:avLst/>
          </a:prstGeom>
          <a:noFill/>
          <a:ln w="9525">
            <a:noFill/>
            <a:miter lim="800000"/>
            <a:headEnd/>
            <a:tailEnd/>
          </a:ln>
        </p:spPr>
        <p:txBody>
          <a:bodyPr>
            <a:spAutoFit/>
          </a:bodyPr>
          <a:lstStyle/>
          <a:p>
            <a:pPr algn="r"/>
            <a:r>
              <a:rPr lang="it-IT" sz="4000" b="1" dirty="0">
                <a:solidFill>
                  <a:schemeClr val="bg2">
                    <a:lumMod val="25000"/>
                  </a:schemeClr>
                </a:solidFill>
                <a:latin typeface="Gill Sans MT Condensed" pitchFamily="34" charset="0"/>
              </a:rPr>
              <a:t>Misure aggiuntive</a:t>
            </a:r>
            <a:endParaRPr lang="it-IT" sz="4000" b="1" noProof="1">
              <a:solidFill>
                <a:schemeClr val="bg2">
                  <a:lumMod val="25000"/>
                </a:schemeClr>
              </a:solidFill>
              <a:latin typeface="Gill Sans MT Condensed" pitchFamily="34" charset="0"/>
            </a:endParaRPr>
          </a:p>
        </p:txBody>
      </p:sp>
      <p:sp>
        <p:nvSpPr>
          <p:cNvPr id="15" name="Segnaposto contenuto 2"/>
          <p:cNvSpPr txBox="1">
            <a:spLocks/>
          </p:cNvSpPr>
          <p:nvPr/>
        </p:nvSpPr>
        <p:spPr>
          <a:xfrm>
            <a:off x="964921" y="4496253"/>
            <a:ext cx="7886700" cy="22926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Clr>
                <a:srgbClr val="57732F"/>
              </a:buClr>
              <a:buSzPct val="200000"/>
              <a:buFont typeface="Arial" panose="020B0604020202020204" pitchFamily="34" charset="0"/>
              <a:buChar char="•"/>
            </a:pPr>
            <a:r>
              <a:rPr lang="it-IT" dirty="0" smtClean="0"/>
              <a:t>RESPONSABILE DELL’ATTIVITA’</a:t>
            </a:r>
          </a:p>
          <a:p>
            <a:pPr marL="342900" indent="-342900" algn="l">
              <a:buClr>
                <a:srgbClr val="57732F"/>
              </a:buClr>
              <a:buSzPct val="200000"/>
              <a:buFont typeface="Arial" panose="020B0604020202020204" pitchFamily="34" charset="0"/>
              <a:buChar char="•"/>
            </a:pPr>
            <a:r>
              <a:rPr lang="it-IT" dirty="0" smtClean="0"/>
              <a:t>COORDINATORE ADDETTI SERVIZIO ANTINCENDI</a:t>
            </a:r>
          </a:p>
          <a:p>
            <a:pPr marL="342900" indent="-342900" algn="l">
              <a:buClr>
                <a:srgbClr val="57732F"/>
              </a:buClr>
              <a:buSzPct val="200000"/>
              <a:buFont typeface="Arial" panose="020B0604020202020204" pitchFamily="34" charset="0"/>
              <a:buChar char="•"/>
            </a:pPr>
            <a:r>
              <a:rPr lang="it-IT" dirty="0" smtClean="0"/>
              <a:t>ADDETTI SERVIZIO ANTINCENDI</a:t>
            </a:r>
          </a:p>
          <a:p>
            <a:pPr marL="342900" indent="-342900" algn="l">
              <a:buClr>
                <a:srgbClr val="57732F"/>
              </a:buClr>
              <a:buSzPct val="200000"/>
              <a:buFont typeface="Arial" panose="020B0604020202020204" pitchFamily="34" charset="0"/>
              <a:buChar char="•"/>
            </a:pPr>
            <a:r>
              <a:rPr lang="it-IT" dirty="0" smtClean="0"/>
              <a:t>GSA IN ESERCIZIO</a:t>
            </a:r>
          </a:p>
          <a:p>
            <a:pPr marL="342900" indent="-342900" algn="l">
              <a:buClr>
                <a:srgbClr val="57732F"/>
              </a:buClr>
              <a:buSzPct val="200000"/>
              <a:buFont typeface="Arial" panose="020B0604020202020204" pitchFamily="34" charset="0"/>
              <a:buChar char="•"/>
            </a:pPr>
            <a:r>
              <a:rPr lang="it-IT" dirty="0" smtClean="0"/>
              <a:t>GSA IN EMERGENZA</a:t>
            </a:r>
          </a:p>
          <a:p>
            <a:endParaRPr lang="it-IT" dirty="0"/>
          </a:p>
        </p:txBody>
      </p:sp>
    </p:spTree>
    <p:extLst>
      <p:ext uri="{BB962C8B-B14F-4D97-AF65-F5344CB8AC3E}">
        <p14:creationId xmlns:p14="http://schemas.microsoft.com/office/powerpoint/2010/main" xmlns="" val="192855128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txBox="1">
            <a:spLocks/>
          </p:cNvSpPr>
          <p:nvPr/>
        </p:nvSpPr>
        <p:spPr>
          <a:xfrm flipH="1">
            <a:off x="1011504" y="15567"/>
            <a:ext cx="8132496" cy="746433"/>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23555"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pic>
        <p:nvPicPr>
          <p:cNvPr id="23557" name="Picture 12" descr="scheggino-vicolo"/>
          <p:cNvPicPr>
            <a:picLocks noChangeAspect="1" noChangeArrowheads="1"/>
          </p:cNvPicPr>
          <p:nvPr/>
        </p:nvPicPr>
        <p:blipFill>
          <a:blip r:embed="rId3" cstate="print"/>
          <a:srcRect/>
          <a:stretch>
            <a:fillRect/>
          </a:stretch>
        </p:blipFill>
        <p:spPr bwMode="auto">
          <a:xfrm>
            <a:off x="1011504" y="834041"/>
            <a:ext cx="3173956" cy="4225288"/>
          </a:xfrm>
          <a:prstGeom prst="rect">
            <a:avLst/>
          </a:prstGeom>
          <a:noFill/>
          <a:ln w="9525">
            <a:noFill/>
            <a:miter lim="800000"/>
            <a:headEnd/>
            <a:tailEnd/>
          </a:ln>
        </p:spPr>
      </p:pic>
      <p:pic>
        <p:nvPicPr>
          <p:cNvPr id="23558" name="Picture 14" descr="Albergo Diffuso Borgo di Sempronio"/>
          <p:cNvPicPr>
            <a:picLocks noChangeAspect="1" noChangeArrowheads="1"/>
          </p:cNvPicPr>
          <p:nvPr/>
        </p:nvPicPr>
        <p:blipFill>
          <a:blip r:embed="rId4" cstate="print"/>
          <a:srcRect/>
          <a:stretch>
            <a:fillRect/>
          </a:stretch>
        </p:blipFill>
        <p:spPr bwMode="auto">
          <a:xfrm>
            <a:off x="1011504" y="5143249"/>
            <a:ext cx="3140807" cy="1726630"/>
          </a:xfrm>
          <a:prstGeom prst="rect">
            <a:avLst/>
          </a:prstGeom>
          <a:noFill/>
          <a:ln w="9525">
            <a:noFill/>
            <a:miter lim="800000"/>
            <a:headEnd/>
            <a:tailEnd/>
          </a:ln>
        </p:spPr>
      </p:pic>
      <p:sp>
        <p:nvSpPr>
          <p:cNvPr id="23559" name="TextBox 8"/>
          <p:cNvSpPr txBox="1">
            <a:spLocks noChangeArrowheads="1"/>
          </p:cNvSpPr>
          <p:nvPr/>
        </p:nvSpPr>
        <p:spPr bwMode="auto">
          <a:xfrm>
            <a:off x="6384820" y="0"/>
            <a:ext cx="2089150" cy="762000"/>
          </a:xfrm>
          <a:prstGeom prst="rect">
            <a:avLst/>
          </a:prstGeom>
          <a:noFill/>
          <a:ln w="9525">
            <a:noFill/>
            <a:miter lim="800000"/>
            <a:headEnd/>
            <a:tailEnd/>
          </a:ln>
        </p:spPr>
        <p:txBody>
          <a:bodyPr>
            <a:spAutoFit/>
          </a:bodyPr>
          <a:lstStyle/>
          <a:p>
            <a:pPr algn="r"/>
            <a:r>
              <a:rPr lang="it-IT" sz="4400" noProof="1">
                <a:solidFill>
                  <a:schemeClr val="bg2">
                    <a:lumMod val="25000"/>
                  </a:schemeClr>
                </a:solidFill>
                <a:latin typeface="Gill Sans MT Condensed" pitchFamily="34" charset="0"/>
              </a:rPr>
              <a:t>Criticità</a:t>
            </a:r>
          </a:p>
        </p:txBody>
      </p:sp>
      <p:pic>
        <p:nvPicPr>
          <p:cNvPr id="23560" name="Picture 14"/>
          <p:cNvPicPr>
            <a:picLocks noChangeAspect="1" noChangeArrowheads="1"/>
          </p:cNvPicPr>
          <p:nvPr/>
        </p:nvPicPr>
        <p:blipFill>
          <a:blip r:embed="rId5" cstate="print"/>
          <a:srcRect/>
          <a:stretch>
            <a:fillRect/>
          </a:stretch>
        </p:blipFill>
        <p:spPr bwMode="auto">
          <a:xfrm>
            <a:off x="4753178" y="861809"/>
            <a:ext cx="3927475" cy="5903912"/>
          </a:xfrm>
          <a:prstGeom prst="rect">
            <a:avLst/>
          </a:prstGeom>
          <a:noFill/>
          <a:ln w="9525">
            <a:noFill/>
            <a:miter lim="800000"/>
            <a:headEnd/>
            <a:tailEnd/>
          </a:ln>
        </p:spPr>
      </p:pic>
      <p:sp>
        <p:nvSpPr>
          <p:cNvPr id="11" name="Segnaposto contenuto 2"/>
          <p:cNvSpPr txBox="1">
            <a:spLocks/>
          </p:cNvSpPr>
          <p:nvPr/>
        </p:nvSpPr>
        <p:spPr>
          <a:xfrm>
            <a:off x="4864302" y="5456239"/>
            <a:ext cx="3705225" cy="12350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t-IT" b="1" dirty="0" smtClean="0">
                <a:solidFill>
                  <a:schemeClr val="bg1"/>
                </a:solidFill>
              </a:rPr>
              <a:t>ACCESSIBILITA’ AUTOMEZZI DI SOCCORSO</a:t>
            </a:r>
          </a:p>
          <a:p>
            <a:r>
              <a:rPr lang="it-IT" b="1" dirty="0" smtClean="0">
                <a:solidFill>
                  <a:schemeClr val="bg1"/>
                </a:solidFill>
              </a:rPr>
              <a:t> (CODICE DELLA STRADA)</a:t>
            </a:r>
          </a:p>
        </p:txBody>
      </p:sp>
      <p:sp>
        <p:nvSpPr>
          <p:cNvPr id="2" name="Rettangolo 1"/>
          <p:cNvSpPr/>
          <p:nvPr/>
        </p:nvSpPr>
        <p:spPr>
          <a:xfrm>
            <a:off x="1138018" y="4114078"/>
            <a:ext cx="3265253" cy="830997"/>
          </a:xfrm>
          <a:prstGeom prst="rect">
            <a:avLst/>
          </a:prstGeom>
        </p:spPr>
        <p:txBody>
          <a:bodyPr wrap="none">
            <a:spAutoFit/>
          </a:bodyPr>
          <a:lstStyle/>
          <a:p>
            <a:r>
              <a:rPr lang="it-IT" sz="2400" b="1" dirty="0" smtClean="0"/>
              <a:t>IDONEA DISPONIBILITA</a:t>
            </a:r>
            <a:r>
              <a:rPr lang="it-IT" sz="2400" b="1" dirty="0"/>
              <a:t>’ </a:t>
            </a:r>
          </a:p>
          <a:p>
            <a:r>
              <a:rPr lang="it-IT" sz="2400" b="1" dirty="0" smtClean="0"/>
              <a:t>AGENTI </a:t>
            </a:r>
            <a:r>
              <a:rPr lang="it-IT" sz="2400" b="1" dirty="0"/>
              <a:t>ESTINGUENTI</a:t>
            </a:r>
          </a:p>
        </p:txBody>
      </p:sp>
      <p:sp>
        <p:nvSpPr>
          <p:cNvPr id="13" name="TextBox 8"/>
          <p:cNvSpPr txBox="1"/>
          <p:nvPr/>
        </p:nvSpPr>
        <p:spPr>
          <a:xfrm>
            <a:off x="1199906" y="-211382"/>
            <a:ext cx="5224646" cy="1200329"/>
          </a:xfrm>
          <a:prstGeom prst="rect">
            <a:avLst/>
          </a:prstGeom>
          <a:noFill/>
        </p:spPr>
        <p:txBody>
          <a:bodyPr wrap="square" rtlCol="0">
            <a:spAutoFit/>
          </a:bodyPr>
          <a:lstStyle/>
          <a:p>
            <a:pP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Operatività</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spTree>
    <p:extLst>
      <p:ext uri="{BB962C8B-B14F-4D97-AF65-F5344CB8AC3E}">
        <p14:creationId xmlns:p14="http://schemas.microsoft.com/office/powerpoint/2010/main" xmlns="" val="34573121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27360" y="0"/>
            <a:ext cx="207814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sp>
        <p:nvSpPr>
          <p:cNvPr id="24" name="Rectangle 1"/>
          <p:cNvSpPr>
            <a:spLocks noChangeArrowheads="1"/>
          </p:cNvSpPr>
          <p:nvPr/>
        </p:nvSpPr>
        <p:spPr bwMode="auto">
          <a:xfrm>
            <a:off x="2005097" y="77947"/>
            <a:ext cx="3032062" cy="8385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  ATTIVITA’ </a:t>
            </a:r>
            <a:endParaRPr lang="it-IT" sz="4800" dirty="0">
              <a:solidFill>
                <a:schemeClr val="accent6">
                  <a:lumMod val="50000"/>
                </a:schemeClr>
              </a:solidFill>
              <a:latin typeface="Calibri" panose="020F0502020204030204" pitchFamily="34" charset="0"/>
            </a:endParaRPr>
          </a:p>
        </p:txBody>
      </p:sp>
      <p:pic>
        <p:nvPicPr>
          <p:cNvPr id="10" name="Immagine 9"/>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404905" y="5397287"/>
            <a:ext cx="1354263" cy="1719531"/>
          </a:xfrm>
          <a:prstGeom prst="rect">
            <a:avLst/>
          </a:prstGeom>
        </p:spPr>
      </p:pic>
      <p:sp>
        <p:nvSpPr>
          <p:cNvPr id="34"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800" dirty="0">
              <a:solidFill>
                <a:sysClr val="windowText" lastClr="000000"/>
              </a:solidFill>
            </a:endParaRPr>
          </a:p>
        </p:txBody>
      </p:sp>
      <p:sp>
        <p:nvSpPr>
          <p:cNvPr id="11" name="Rettangolo 10"/>
          <p:cNvSpPr/>
          <p:nvPr/>
        </p:nvSpPr>
        <p:spPr>
          <a:xfrm>
            <a:off x="2350341" y="4916908"/>
            <a:ext cx="4004670" cy="1015663"/>
          </a:xfrm>
          <a:prstGeom prst="rect">
            <a:avLst/>
          </a:prstGeom>
        </p:spPr>
        <p:txBody>
          <a:bodyPr wrap="square">
            <a:spAutoFit/>
          </a:bodyPr>
          <a:lstStyle/>
          <a:p>
            <a:r>
              <a:rPr lang="it-IT" sz="2000" dirty="0"/>
              <a:t>Locali di spettacolo </a:t>
            </a:r>
            <a:r>
              <a:rPr lang="it-IT" sz="2000" dirty="0" smtClean="0"/>
              <a:t>e di trattenimento </a:t>
            </a:r>
            <a:r>
              <a:rPr lang="it-IT" sz="2000" dirty="0"/>
              <a:t>in genere, </a:t>
            </a:r>
            <a:endParaRPr lang="it-IT" sz="2000" dirty="0" smtClean="0"/>
          </a:p>
          <a:p>
            <a:r>
              <a:rPr lang="it-IT" sz="2000" dirty="0" smtClean="0"/>
              <a:t>impianti </a:t>
            </a:r>
            <a:r>
              <a:rPr lang="it-IT" sz="2000" dirty="0"/>
              <a:t>e centri sportivi, </a:t>
            </a:r>
            <a:r>
              <a:rPr lang="it-IT" sz="2000" dirty="0" smtClean="0"/>
              <a:t>palestre</a:t>
            </a:r>
            <a:endParaRPr lang="it-IT" sz="2000" b="1" dirty="0"/>
          </a:p>
        </p:txBody>
      </p:sp>
      <p:sp>
        <p:nvSpPr>
          <p:cNvPr id="23" name="Rettangolo 22"/>
          <p:cNvSpPr/>
          <p:nvPr/>
        </p:nvSpPr>
        <p:spPr>
          <a:xfrm>
            <a:off x="4615989" y="3888562"/>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65</a:t>
            </a:r>
            <a:endParaRPr lang="it-IT" sz="8000" b="1" cap="none" spc="0" dirty="0">
              <a:ln/>
              <a:solidFill>
                <a:schemeClr val="accent3"/>
              </a:solidFill>
              <a:effectLst/>
            </a:endParaRPr>
          </a:p>
        </p:txBody>
      </p:sp>
      <p:sp>
        <p:nvSpPr>
          <p:cNvPr id="2" name="Rettangolo 1"/>
          <p:cNvSpPr/>
          <p:nvPr/>
        </p:nvSpPr>
        <p:spPr>
          <a:xfrm>
            <a:off x="2350341" y="923229"/>
            <a:ext cx="4038795" cy="830997"/>
          </a:xfrm>
          <a:prstGeom prst="rect">
            <a:avLst/>
          </a:prstGeom>
        </p:spPr>
        <p:txBody>
          <a:bodyPr wrap="square">
            <a:spAutoFit/>
          </a:bodyPr>
          <a:lstStyle/>
          <a:p>
            <a:r>
              <a:rPr lang="it-IT" sz="2400" dirty="0"/>
              <a:t>teatri e studi per </a:t>
            </a:r>
            <a:r>
              <a:rPr lang="it-IT" sz="2400" dirty="0" smtClean="0"/>
              <a:t>riprese tv </a:t>
            </a:r>
          </a:p>
          <a:p>
            <a:r>
              <a:rPr lang="it-IT" sz="2400" dirty="0" smtClean="0"/>
              <a:t>e </a:t>
            </a:r>
            <a:r>
              <a:rPr lang="it-IT" sz="2400" dirty="0"/>
              <a:t>cinema</a:t>
            </a:r>
          </a:p>
        </p:txBody>
      </p:sp>
      <p:sp>
        <p:nvSpPr>
          <p:cNvPr id="17" name="Rettangolo 16"/>
          <p:cNvSpPr/>
          <p:nvPr/>
        </p:nvSpPr>
        <p:spPr>
          <a:xfrm>
            <a:off x="4650929" y="-98817"/>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41</a:t>
            </a:r>
            <a:endParaRPr lang="it-IT" sz="8000" b="1" cap="none" spc="0" dirty="0">
              <a:ln/>
              <a:solidFill>
                <a:schemeClr val="accent3"/>
              </a:solidFill>
              <a:effectLst/>
            </a:endParaRPr>
          </a:p>
        </p:txBody>
      </p:sp>
      <p:sp>
        <p:nvSpPr>
          <p:cNvPr id="18" name="Rectangle 1"/>
          <p:cNvSpPr>
            <a:spLocks noChangeArrowheads="1"/>
          </p:cNvSpPr>
          <p:nvPr/>
        </p:nvSpPr>
        <p:spPr bwMode="auto">
          <a:xfrm>
            <a:off x="2049856" y="4100086"/>
            <a:ext cx="3032062" cy="8385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  ATTIVITA’ </a:t>
            </a:r>
            <a:endParaRPr lang="it-IT" sz="4800" dirty="0">
              <a:solidFill>
                <a:schemeClr val="accent6">
                  <a:lumMod val="50000"/>
                </a:schemeClr>
              </a:solidFill>
              <a:latin typeface="Calibri" panose="020F0502020204030204" pitchFamily="34" charset="0"/>
            </a:endParaRPr>
          </a:p>
        </p:txBody>
      </p:sp>
      <p:pic>
        <p:nvPicPr>
          <p:cNvPr id="4" name="Immagin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324798" y="2055204"/>
            <a:ext cx="2892622" cy="1924908"/>
          </a:xfrm>
          <a:prstGeom prst="rect">
            <a:avLst/>
          </a:prstGeom>
        </p:spPr>
      </p:pic>
    </p:spTree>
    <p:extLst>
      <p:ext uri="{BB962C8B-B14F-4D97-AF65-F5344CB8AC3E}">
        <p14:creationId xmlns:p14="http://schemas.microsoft.com/office/powerpoint/2010/main" xmlns="" val="102766122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nvPr>
        </p:nvGraphicFramePr>
        <p:xfrm>
          <a:off x="0" y="154297"/>
          <a:ext cx="9151168"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spcAft>
                <a:spcPts val="0"/>
              </a:spcAft>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ts val="1100"/>
              </a:lnSpc>
              <a:spcAft>
                <a:spcPts val="0"/>
              </a:spcAft>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305669"/>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schemeClr val="tx1"/>
              </a:solidFill>
            </a:endParaRPr>
          </a:p>
        </p:txBody>
      </p:sp>
      <p:sp>
        <p:nvSpPr>
          <p:cNvPr id="8" name="Rettangolo 7"/>
          <p:cNvSpPr/>
          <p:nvPr/>
        </p:nvSpPr>
        <p:spPr>
          <a:xfrm>
            <a:off x="2994991" y="1963749"/>
            <a:ext cx="6149008" cy="4843357"/>
          </a:xfrm>
          <a:prstGeom prst="rect">
            <a:avLst/>
          </a:prstGeom>
          <a:solidFill>
            <a:srgbClr val="FFFFFF">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p>
        </p:txBody>
      </p:sp>
      <p:sp>
        <p:nvSpPr>
          <p:cNvPr id="14" name="Titolo 1"/>
          <p:cNvSpPr txBox="1">
            <a:spLocks/>
          </p:cNvSpPr>
          <p:nvPr/>
        </p:nvSpPr>
        <p:spPr>
          <a:xfrm flipH="1">
            <a:off x="389515" y="-10297"/>
            <a:ext cx="8754484" cy="105855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5" name="TextBox 8"/>
          <p:cNvSpPr txBox="1"/>
          <p:nvPr/>
        </p:nvSpPr>
        <p:spPr>
          <a:xfrm>
            <a:off x="642052" y="-35970"/>
            <a:ext cx="7456075" cy="1200329"/>
          </a:xfrm>
          <a:prstGeom prst="rect">
            <a:avLst/>
          </a:prstGeom>
          <a:noFill/>
        </p:spPr>
        <p:txBody>
          <a:bodyPr wrap="square" rtlCol="0">
            <a:spAutoFit/>
          </a:bodyPr>
          <a:lstStyle/>
          <a:p>
            <a:pP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Operatività</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pic>
        <p:nvPicPr>
          <p:cNvPr id="16" name="Immagine 15"/>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821714" y="-170872"/>
            <a:ext cx="1354263" cy="1719531"/>
          </a:xfrm>
          <a:prstGeom prst="rect">
            <a:avLst/>
          </a:prstGeom>
        </p:spPr>
      </p:pic>
      <p:sp>
        <p:nvSpPr>
          <p:cNvPr id="17" name="TextBox 8"/>
          <p:cNvSpPr txBox="1"/>
          <p:nvPr/>
        </p:nvSpPr>
        <p:spPr>
          <a:xfrm>
            <a:off x="2901244" y="1279616"/>
            <a:ext cx="4824536" cy="769441"/>
          </a:xfrm>
          <a:prstGeom prst="rect">
            <a:avLst/>
          </a:prstGeom>
          <a:noFill/>
        </p:spPr>
        <p:txBody>
          <a:bodyPr wrap="square" rtlCol="0">
            <a:spAutoFit/>
          </a:bodyPr>
          <a:lstStyle/>
          <a:p>
            <a:pPr defTabSz="914400">
              <a:buNone/>
            </a:pPr>
            <a:r>
              <a:rPr lang="it-IT" sz="4400" noProof="1" smtClean="0">
                <a:solidFill>
                  <a:schemeClr val="accent6">
                    <a:lumMod val="50000"/>
                  </a:schemeClr>
                </a:solidFill>
                <a:latin typeface="Gill Sans MT Condensed" pitchFamily="34" charset="0"/>
              </a:rPr>
              <a:t>Misure aggiuntive</a:t>
            </a:r>
            <a:endParaRPr lang="it-IT" sz="4400" noProof="1">
              <a:solidFill>
                <a:schemeClr val="accent6">
                  <a:lumMod val="50000"/>
                </a:schemeClr>
              </a:solidFill>
              <a:latin typeface="Gill Sans MT Condensed" pitchFamily="34" charset="0"/>
            </a:endParaRPr>
          </a:p>
        </p:txBody>
      </p:sp>
      <p:sp>
        <p:nvSpPr>
          <p:cNvPr id="11" name="Rectangle 11"/>
          <p:cNvSpPr>
            <a:spLocks noChangeArrowheads="1"/>
          </p:cNvSpPr>
          <p:nvPr/>
        </p:nvSpPr>
        <p:spPr bwMode="auto">
          <a:xfrm>
            <a:off x="3027412" y="2467456"/>
            <a:ext cx="6149007" cy="3570208"/>
          </a:xfrm>
          <a:prstGeom prst="rect">
            <a:avLst/>
          </a:prstGeom>
          <a:noFill/>
          <a:ln w="9525">
            <a:noFill/>
            <a:miter lim="800000"/>
            <a:headEnd/>
            <a:tailEnd/>
          </a:ln>
        </p:spPr>
        <p:txBody>
          <a:bodyPr wrap="square">
            <a:spAutoFit/>
          </a:bodyPr>
          <a:lstStyle/>
          <a:p>
            <a:pPr>
              <a:buClr>
                <a:srgbClr val="57732F"/>
              </a:buClr>
              <a:buSzPct val="200000"/>
              <a:buFontTx/>
              <a:buChar char="•"/>
            </a:pPr>
            <a:r>
              <a:rPr lang="it-IT" dirty="0"/>
              <a:t> indicazione nel piano di emergenza, inerente ai limiti di </a:t>
            </a:r>
            <a:r>
              <a:rPr lang="it-IT" dirty="0" smtClean="0"/>
              <a:t>accessibilità, comprese </a:t>
            </a:r>
            <a:r>
              <a:rPr lang="it-IT" dirty="0"/>
              <a:t>le dimensioni geometriche degli accessi;</a:t>
            </a:r>
          </a:p>
          <a:p>
            <a:pPr marL="285750" indent="-285750">
              <a:buClr>
                <a:srgbClr val="57732F"/>
              </a:buClr>
              <a:buSzPct val="200000"/>
              <a:buFont typeface="Arial" panose="020B0604020202020204" pitchFamily="34" charset="0"/>
              <a:buChar char="•"/>
            </a:pPr>
            <a:endParaRPr lang="it-IT" dirty="0"/>
          </a:p>
          <a:p>
            <a:pPr>
              <a:buClr>
                <a:srgbClr val="57732F"/>
              </a:buClr>
              <a:buSzPct val="200000"/>
              <a:buFontTx/>
              <a:buChar char="•"/>
            </a:pPr>
            <a:r>
              <a:rPr lang="it-IT" dirty="0"/>
              <a:t> comunicazione agli enti di soccorso pubblico delle criticità di </a:t>
            </a:r>
            <a:r>
              <a:rPr lang="it-IT" dirty="0" smtClean="0"/>
              <a:t>accesso all’edificio </a:t>
            </a:r>
            <a:r>
              <a:rPr lang="it-IT" dirty="0"/>
              <a:t>individuate nel piano di </a:t>
            </a:r>
            <a:r>
              <a:rPr lang="it-IT" dirty="0" smtClean="0"/>
              <a:t>emergenza;</a:t>
            </a:r>
            <a:endParaRPr lang="it-IT" dirty="0"/>
          </a:p>
          <a:p>
            <a:pPr marL="285750" indent="-285750">
              <a:buClr>
                <a:srgbClr val="57732F"/>
              </a:buClr>
              <a:buSzPct val="200000"/>
              <a:buFont typeface="Arial" panose="020B0604020202020204" pitchFamily="34" charset="0"/>
              <a:buChar char="•"/>
            </a:pPr>
            <a:endParaRPr lang="it-IT" dirty="0"/>
          </a:p>
          <a:p>
            <a:pPr>
              <a:buClr>
                <a:srgbClr val="57732F"/>
              </a:buClr>
              <a:buSzPct val="200000"/>
              <a:buFontTx/>
              <a:buChar char="•"/>
            </a:pPr>
            <a:r>
              <a:rPr lang="it-IT" dirty="0"/>
              <a:t> elevazione delle prestazioni degli impianti di controllo </a:t>
            </a:r>
            <a:r>
              <a:rPr lang="it-IT" dirty="0" smtClean="0"/>
              <a:t>dell’incendio;</a:t>
            </a:r>
            <a:endParaRPr lang="it-IT" dirty="0"/>
          </a:p>
          <a:p>
            <a:pPr>
              <a:buClr>
                <a:srgbClr val="57732F"/>
              </a:buClr>
              <a:buSzPct val="200000"/>
              <a:buFontTx/>
              <a:buChar char="•"/>
            </a:pPr>
            <a:endParaRPr lang="it-IT" dirty="0"/>
          </a:p>
          <a:p>
            <a:pPr>
              <a:buClr>
                <a:srgbClr val="57732F"/>
              </a:buClr>
              <a:buSzPct val="200000"/>
              <a:buFontTx/>
              <a:buChar char="•"/>
            </a:pPr>
            <a:r>
              <a:rPr lang="it-IT" dirty="0"/>
              <a:t> potenziamento dell’illuminazione di sicurezza nelle vie esodo e </a:t>
            </a:r>
            <a:r>
              <a:rPr lang="it-IT" dirty="0" smtClean="0"/>
              <a:t>negli ambienti </a:t>
            </a:r>
            <a:r>
              <a:rPr lang="it-IT" dirty="0"/>
              <a:t>aperti al pubblico, </a:t>
            </a:r>
            <a:endParaRPr lang="it-IT" dirty="0" smtClean="0"/>
          </a:p>
          <a:p>
            <a:pPr>
              <a:buClr>
                <a:srgbClr val="57732F"/>
              </a:buClr>
              <a:buSzPct val="200000"/>
            </a:pPr>
            <a:r>
              <a:rPr lang="it-IT" sz="1400" dirty="0" smtClean="0"/>
              <a:t>(</a:t>
            </a:r>
            <a:r>
              <a:rPr lang="it-IT" sz="1400" dirty="0"/>
              <a:t>ad esempio fino a 15 lux e comunque in relazione all’analisi di </a:t>
            </a:r>
            <a:r>
              <a:rPr lang="it-IT" sz="1400" dirty="0" smtClean="0"/>
              <a:t>rischio connessa </a:t>
            </a:r>
            <a:r>
              <a:rPr lang="it-IT" sz="1400" dirty="0"/>
              <a:t>al pericolo per le persone e al danneggiamento dei beni)</a:t>
            </a:r>
          </a:p>
        </p:txBody>
      </p:sp>
    </p:spTree>
    <p:extLst>
      <p:ext uri="{BB962C8B-B14F-4D97-AF65-F5344CB8AC3E}">
        <p14:creationId xmlns:p14="http://schemas.microsoft.com/office/powerpoint/2010/main" xmlns="" val="16924286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txBox="1">
            <a:spLocks/>
          </p:cNvSpPr>
          <p:nvPr/>
        </p:nvSpPr>
        <p:spPr>
          <a:xfrm flipH="1">
            <a:off x="59870" y="15567"/>
            <a:ext cx="9084130" cy="89248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prstClr val="white"/>
                </a:solidFill>
                <a:effectLst>
                  <a:outerShdw blurRad="38100" dist="38100" dir="2700000" algn="tl">
                    <a:srgbClr val="000000">
                      <a:alpha val="43137"/>
                    </a:srgbClr>
                  </a:outerShdw>
                </a:effectLst>
              </a:rPr>
              <a:t>            </a:t>
            </a:r>
            <a:endParaRPr lang="it-IT" sz="5000" dirty="0">
              <a:ln>
                <a:solidFill>
                  <a:prstClr val="white"/>
                </a:solidFill>
              </a:ln>
              <a:solidFill>
                <a:prstClr val="white"/>
              </a:solidFill>
              <a:effectLst>
                <a:outerShdw blurRad="38100" dist="38100" dir="2700000" algn="tl">
                  <a:srgbClr val="000000">
                    <a:alpha val="43137"/>
                  </a:srgbClr>
                </a:outerShdw>
              </a:effectLst>
              <a:latin typeface="Calibri" panose="020F0502020204030204" pitchFamily="34" charset="0"/>
            </a:endParaRP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defRPr/>
            </a:pPr>
            <a:endParaRPr lang="it-IT" sz="1100" b="1" dirty="0">
              <a:solidFill>
                <a:prstClr val="black"/>
              </a:solidFill>
            </a:endParaRPr>
          </a:p>
        </p:txBody>
      </p:sp>
      <p:sp>
        <p:nvSpPr>
          <p:cNvPr id="23556" name="TextBox 8"/>
          <p:cNvSpPr txBox="1">
            <a:spLocks noChangeArrowheads="1"/>
          </p:cNvSpPr>
          <p:nvPr/>
        </p:nvSpPr>
        <p:spPr bwMode="auto">
          <a:xfrm>
            <a:off x="395288" y="0"/>
            <a:ext cx="3119437" cy="701675"/>
          </a:xfrm>
          <a:prstGeom prst="rect">
            <a:avLst/>
          </a:prstGeom>
          <a:noFill/>
          <a:ln w="9525">
            <a:noFill/>
            <a:miter lim="800000"/>
            <a:headEnd/>
            <a:tailEnd/>
          </a:ln>
        </p:spPr>
        <p:txBody>
          <a:bodyPr>
            <a:spAutoFit/>
          </a:bodyPr>
          <a:lstStyle/>
          <a:p>
            <a:r>
              <a:rPr lang="it-IT" sz="4000" noProof="1" smtClean="0">
                <a:solidFill>
                  <a:prstClr val="white"/>
                </a:solidFill>
                <a:latin typeface="Gill Sans MT Condensed" pitchFamily="34" charset="0"/>
              </a:rPr>
              <a:t> </a:t>
            </a:r>
            <a:endParaRPr lang="it-IT" sz="4000" noProof="1">
              <a:solidFill>
                <a:prstClr val="white"/>
              </a:solidFill>
              <a:latin typeface="Gill Sans MT Condensed" pitchFamily="34" charset="0"/>
            </a:endParaRPr>
          </a:p>
        </p:txBody>
      </p:sp>
      <p:sp>
        <p:nvSpPr>
          <p:cNvPr id="7" name="Text Box 2"/>
          <p:cNvSpPr txBox="1">
            <a:spLocks noChangeArrowheads="1"/>
          </p:cNvSpPr>
          <p:nvPr/>
        </p:nvSpPr>
        <p:spPr bwMode="auto">
          <a:xfrm>
            <a:off x="1560636" y="368622"/>
            <a:ext cx="184731"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endParaRPr lang="it-IT" altLang="it-IT" sz="1600">
              <a:solidFill>
                <a:prstClr val="black"/>
              </a:solidFill>
              <a:latin typeface="Times New Roman" panose="02020603050405020304" pitchFamily="18" charset="0"/>
            </a:endParaRPr>
          </a:p>
        </p:txBody>
      </p:sp>
      <p:sp>
        <p:nvSpPr>
          <p:cNvPr id="8" name="Text Box 3"/>
          <p:cNvSpPr txBox="1">
            <a:spLocks noChangeArrowheads="1"/>
          </p:cNvSpPr>
          <p:nvPr/>
        </p:nvSpPr>
        <p:spPr bwMode="auto">
          <a:xfrm>
            <a:off x="3222188" y="3119273"/>
            <a:ext cx="3243033" cy="584775"/>
          </a:xfrm>
          <a:prstGeom prst="rect">
            <a:avLst/>
          </a:prstGeom>
          <a:solidFill>
            <a:srgbClr val="D4E8C6"/>
          </a:solidFill>
          <a:ln w="9525">
            <a:solidFill>
              <a:srgbClr val="B6D18F"/>
            </a:solidFill>
            <a:miter lim="800000"/>
            <a:headEnd/>
            <a:tailEnd/>
          </a:ln>
          <a:effectLs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AFFIDABILITA’ DEGLI IMPIANTI DI SPEGNIMENTO</a:t>
            </a:r>
          </a:p>
        </p:txBody>
      </p:sp>
      <p:sp>
        <p:nvSpPr>
          <p:cNvPr id="9" name="Text Box 4"/>
          <p:cNvSpPr txBox="1">
            <a:spLocks noChangeArrowheads="1"/>
          </p:cNvSpPr>
          <p:nvPr/>
        </p:nvSpPr>
        <p:spPr bwMode="auto">
          <a:xfrm>
            <a:off x="796393" y="1208506"/>
            <a:ext cx="2768600" cy="1077218"/>
          </a:xfrm>
          <a:prstGeom prst="rect">
            <a:avLst/>
          </a:prstGeom>
          <a:solidFill>
            <a:schemeClr val="accent6">
              <a:lumMod val="20000"/>
              <a:lumOff val="80000"/>
            </a:schemeClr>
          </a:solidFill>
          <a:ln w="9525">
            <a:solidFill>
              <a:schemeClr val="accent6">
                <a:lumMod val="75000"/>
              </a:schemeClr>
            </a:solidFill>
            <a:miter lim="800000"/>
            <a:headEnd/>
            <a:tailEnd/>
          </a:ln>
          <a:effectLst/>
          <a:extLst/>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EFFICACIA</a:t>
            </a:r>
          </a:p>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(raggiungimento dell’obiettivo di progetto)</a:t>
            </a:r>
          </a:p>
          <a:p>
            <a:pPr algn="ctr"/>
            <a:endParaRPr lang="it-IT" altLang="it-IT" sz="1600" b="1" dirty="0">
              <a:solidFill>
                <a:srgbClr val="80000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3" name="Text Box 5"/>
          <p:cNvSpPr txBox="1">
            <a:spLocks noChangeArrowheads="1"/>
          </p:cNvSpPr>
          <p:nvPr/>
        </p:nvSpPr>
        <p:spPr bwMode="auto">
          <a:xfrm>
            <a:off x="3701455" y="1154713"/>
            <a:ext cx="2262188" cy="1077218"/>
          </a:xfrm>
          <a:prstGeom prst="rect">
            <a:avLst/>
          </a:prstGeom>
          <a:solidFill>
            <a:srgbClr val="D4E8C6"/>
          </a:solidFill>
          <a:ln w="9525">
            <a:solidFill>
              <a:srgbClr val="57732F"/>
            </a:solidFill>
            <a:miter lim="800000"/>
            <a:headEnd/>
            <a:tailEnd/>
          </a:ln>
          <a:effectLst/>
          <a:extLst/>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TEMPESTIVITA’</a:t>
            </a:r>
          </a:p>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(rispetto all’obiettivo progettuale)</a:t>
            </a:r>
          </a:p>
          <a:p>
            <a:pPr algn="ctr"/>
            <a:endPar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4" name="Text Box 6"/>
          <p:cNvSpPr txBox="1">
            <a:spLocks noChangeArrowheads="1"/>
          </p:cNvSpPr>
          <p:nvPr/>
        </p:nvSpPr>
        <p:spPr bwMode="auto">
          <a:xfrm>
            <a:off x="6554952" y="4471767"/>
            <a:ext cx="2203450" cy="1077218"/>
          </a:xfrm>
          <a:prstGeom prst="rect">
            <a:avLst/>
          </a:prstGeom>
          <a:noFill/>
          <a:ln w="9525">
            <a:solidFill>
              <a:srgbClr val="FF3300"/>
            </a:solidFill>
            <a:miter lim="800000"/>
            <a:headEnd/>
            <a:tailEnd/>
          </a:ln>
          <a:effectLst/>
          <a:extLst>
            <a:ext uri="{909E8E84-426E-40DD-AFC4-6F175D3DCCD1}">
              <a14:hiddenFill xmlns:a14="http://schemas.microsoft.com/office/drawing/2010/main" xmlns="">
                <a:solidFill>
                  <a:srgbClr val="FFCC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IDONEITA’</a:t>
            </a:r>
          </a:p>
          <a:p>
            <a:pPr algn="ctr"/>
            <a:r>
              <a:rPr lang="it-IT" altLang="it-IT" sz="1600"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(scelta della sostanza estinguente)</a:t>
            </a:r>
          </a:p>
          <a:p>
            <a:pPr algn="ctr"/>
            <a:endParaRPr lang="it-IT" altLang="it-IT" sz="1600" b="1" dirty="0">
              <a:solidFill>
                <a:srgbClr val="80000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5" name="Text Box 7"/>
          <p:cNvSpPr txBox="1">
            <a:spLocks noChangeArrowheads="1"/>
          </p:cNvSpPr>
          <p:nvPr/>
        </p:nvSpPr>
        <p:spPr bwMode="auto">
          <a:xfrm>
            <a:off x="6243043" y="1516790"/>
            <a:ext cx="2143125" cy="1323439"/>
          </a:xfrm>
          <a:prstGeom prst="rect">
            <a:avLst/>
          </a:prstGeom>
          <a:solidFill>
            <a:schemeClr val="accent6">
              <a:lumMod val="20000"/>
              <a:lumOff val="80000"/>
            </a:schemeClr>
          </a:solidFill>
          <a:ln w="9525">
            <a:solidFill>
              <a:srgbClr val="57732F"/>
            </a:solidFill>
            <a:miter lim="800000"/>
            <a:headEnd/>
            <a:tailEnd/>
          </a:ln>
          <a:effectLst/>
          <a:extLst/>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GRADO DI AUTOMAZIONE</a:t>
            </a:r>
          </a:p>
          <a:p>
            <a:pPr algn="ctr"/>
            <a:r>
              <a:rPr lang="it-IT" altLang="it-IT" sz="1600" b="1">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(sinergia tecnologia-uomo)</a:t>
            </a:r>
          </a:p>
          <a:p>
            <a:pPr algn="ctr"/>
            <a:endParaRPr lang="it-IT" altLang="it-IT" sz="1600" b="1">
              <a:solidFill>
                <a:srgbClr val="80000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6" name="Text Box 8"/>
          <p:cNvSpPr txBox="1">
            <a:spLocks noChangeArrowheads="1"/>
          </p:cNvSpPr>
          <p:nvPr/>
        </p:nvSpPr>
        <p:spPr bwMode="auto">
          <a:xfrm>
            <a:off x="555508" y="4575037"/>
            <a:ext cx="2506707" cy="1569660"/>
          </a:xfrm>
          <a:prstGeom prst="rect">
            <a:avLst/>
          </a:prstGeom>
          <a:solidFill>
            <a:srgbClr val="D4E8C6"/>
          </a:solidFill>
          <a:ln w="9525">
            <a:solidFill>
              <a:schemeClr val="accent6">
                <a:lumMod val="50000"/>
              </a:schemeClr>
            </a:solidFill>
            <a:miter lim="800000"/>
            <a:headEnd/>
            <a:tailEnd/>
          </a:ln>
          <a:effectLst/>
          <a:extLst/>
        </p:spPr>
        <p:txBody>
          <a:bodyPr wrap="square" anchor="ctr">
            <a:spAutoFit/>
          </a:bodyPr>
          <a:lstStyle>
            <a:lvl1pPr>
              <a:defRPr sz="2000">
                <a:solidFill>
                  <a:schemeClr val="tx1"/>
                </a:solidFill>
                <a:latin typeface="Arial" panose="020B0604020202020204" pitchFamily="34" charset="0"/>
              </a:defRPr>
            </a:lvl1pPr>
            <a:lvl2pPr>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endParaRPr lang="it-IT" altLang="it-IT" sz="1600" b="1"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algn="ctr"/>
            <a:r>
              <a:rPr lang="it-IT" altLang="it-IT" sz="1600" b="1"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DISPONIBILITA’</a:t>
            </a:r>
          </a:p>
          <a:p>
            <a:pPr algn="ctr"/>
            <a:r>
              <a:rPr lang="it-IT" altLang="it-IT" sz="1600" b="1" dirty="0" smtClean="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a:t>
            </a: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manutenzione, disattivazione per falsi allarmi)</a:t>
            </a:r>
          </a:p>
          <a:p>
            <a:pPr algn="ctr"/>
            <a:endPar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7" name="Text Box 9"/>
          <p:cNvSpPr txBox="1">
            <a:spLocks noChangeArrowheads="1"/>
          </p:cNvSpPr>
          <p:nvPr/>
        </p:nvSpPr>
        <p:spPr bwMode="auto">
          <a:xfrm>
            <a:off x="3222188" y="5359867"/>
            <a:ext cx="3125788" cy="1569660"/>
          </a:xfrm>
          <a:prstGeom prst="rect">
            <a:avLst/>
          </a:prstGeom>
          <a:solidFill>
            <a:srgbClr val="D4E8C6"/>
          </a:solidFill>
          <a:ln w="9525">
            <a:solidFill>
              <a:srgbClr val="57732F"/>
            </a:solidFill>
            <a:miter lim="800000"/>
            <a:headEnd/>
            <a:tailEnd/>
          </a:ln>
          <a:effectLst/>
          <a:extLst/>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RISPETTO DELLE  REGOLE TECNICHE E DELLE NORME TECNICHE</a:t>
            </a:r>
            <a:r>
              <a:rPr lang="it-IT" altLang="it-IT" sz="1600" b="1" dirty="0">
                <a:solidFill>
                  <a:srgbClr val="800000"/>
                </a:solidFill>
                <a:latin typeface="Arial Unicode MS" panose="020B0604020202020204" pitchFamily="34" charset="-128"/>
                <a:ea typeface="Arial Unicode MS" panose="020B0604020202020204" pitchFamily="34" charset="-128"/>
                <a:cs typeface="Arial Unicode MS" panose="020B0604020202020204" pitchFamily="34" charset="-128"/>
              </a:rPr>
              <a:t> </a:t>
            </a:r>
          </a:p>
          <a:p>
            <a:pPr algn="ctr"/>
            <a:r>
              <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rPr>
              <a:t>(impianti conformi alla regola dell’arte)</a:t>
            </a:r>
          </a:p>
          <a:p>
            <a:pPr algn="ctr"/>
            <a:endParaRPr lang="it-IT" altLang="it-IT" sz="1600" b="1" dirty="0">
              <a:solidFill>
                <a:prstClr val="black"/>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8" name="Line 10"/>
          <p:cNvSpPr>
            <a:spLocks noChangeShapeType="1"/>
          </p:cNvSpPr>
          <p:nvPr/>
        </p:nvSpPr>
        <p:spPr bwMode="auto">
          <a:xfrm flipV="1">
            <a:off x="4832547" y="2231930"/>
            <a:ext cx="9474" cy="855997"/>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19" name="Line 11"/>
          <p:cNvSpPr>
            <a:spLocks noChangeShapeType="1"/>
          </p:cNvSpPr>
          <p:nvPr/>
        </p:nvSpPr>
        <p:spPr bwMode="auto">
          <a:xfrm flipV="1">
            <a:off x="5706468" y="2407750"/>
            <a:ext cx="536575" cy="733425"/>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20" name="Line 12"/>
          <p:cNvSpPr>
            <a:spLocks noChangeShapeType="1"/>
          </p:cNvSpPr>
          <p:nvPr/>
        </p:nvSpPr>
        <p:spPr bwMode="auto">
          <a:xfrm flipH="1" flipV="1">
            <a:off x="3495842" y="2263275"/>
            <a:ext cx="470008" cy="855998"/>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21" name="Line 13"/>
          <p:cNvSpPr>
            <a:spLocks noChangeShapeType="1"/>
          </p:cNvSpPr>
          <p:nvPr/>
        </p:nvSpPr>
        <p:spPr bwMode="auto">
          <a:xfrm flipH="1">
            <a:off x="2615763" y="3704048"/>
            <a:ext cx="606425" cy="854075"/>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22" name="Line 14"/>
          <p:cNvSpPr>
            <a:spLocks noChangeShapeType="1"/>
          </p:cNvSpPr>
          <p:nvPr/>
        </p:nvSpPr>
        <p:spPr bwMode="auto">
          <a:xfrm flipH="1">
            <a:off x="4832548" y="3676091"/>
            <a:ext cx="2" cy="1683776"/>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23" name="Line 15"/>
          <p:cNvSpPr>
            <a:spLocks noChangeShapeType="1"/>
          </p:cNvSpPr>
          <p:nvPr/>
        </p:nvSpPr>
        <p:spPr bwMode="auto">
          <a:xfrm>
            <a:off x="6429634" y="3704048"/>
            <a:ext cx="756093" cy="767719"/>
          </a:xfrm>
          <a:prstGeom prst="line">
            <a:avLst/>
          </a:prstGeom>
          <a:noFill/>
          <a:ln w="38100">
            <a:solidFill>
              <a:srgbClr val="B6D18F"/>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sz="1600">
              <a:solidFill>
                <a:prstClr val="black"/>
              </a:solidFill>
            </a:endParaRPr>
          </a:p>
        </p:txBody>
      </p:sp>
      <p:sp>
        <p:nvSpPr>
          <p:cNvPr id="24" name="TextBox 8"/>
          <p:cNvSpPr txBox="1"/>
          <p:nvPr/>
        </p:nvSpPr>
        <p:spPr>
          <a:xfrm>
            <a:off x="906309" y="-185138"/>
            <a:ext cx="6967242" cy="1200329"/>
          </a:xfrm>
          <a:prstGeom prst="rect">
            <a:avLst/>
          </a:prstGeom>
          <a:noFill/>
        </p:spPr>
        <p:txBody>
          <a:bodyPr wrap="square" rtlCol="0">
            <a:spAutoFit/>
          </a:bodyPr>
          <a:lstStyle/>
          <a:p>
            <a:pPr defTabSz="914400">
              <a:buNone/>
            </a:pPr>
            <a:r>
              <a:rPr lang="it-IT" sz="7200" noProof="1" smtClean="0">
                <a:solidFill>
                  <a:schemeClr val="bg1"/>
                </a:solidFill>
                <a:effectLst>
                  <a:outerShdw blurRad="38100" dist="38100" dir="2700000" algn="tl">
                    <a:srgbClr val="000000">
                      <a:alpha val="43137"/>
                    </a:srgbClr>
                  </a:outerShdw>
                </a:effectLst>
                <a:latin typeface="Gill Sans MT Condensed" pitchFamily="34" charset="0"/>
              </a:rPr>
              <a:t>impianti</a:t>
            </a:r>
            <a:endParaRPr lang="it-IT" sz="7200" noProof="1">
              <a:solidFill>
                <a:schemeClr val="bg1"/>
              </a:solidFill>
              <a:effectLst>
                <a:outerShdw blurRad="38100" dist="38100" dir="2700000" algn="tl">
                  <a:srgbClr val="000000">
                    <a:alpha val="43137"/>
                  </a:srgbClr>
                </a:outerShdw>
              </a:effectLst>
              <a:latin typeface="Gill Sans MT Condensed" pitchFamily="34" charset="0"/>
            </a:endParaRPr>
          </a:p>
        </p:txBody>
      </p:sp>
    </p:spTree>
    <p:extLst>
      <p:ext uri="{BB962C8B-B14F-4D97-AF65-F5344CB8AC3E}">
        <p14:creationId xmlns:p14="http://schemas.microsoft.com/office/powerpoint/2010/main" xmlns="" val="8022269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2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p:cNvSpPr txBox="1">
            <a:spLocks/>
          </p:cNvSpPr>
          <p:nvPr/>
        </p:nvSpPr>
        <p:spPr>
          <a:xfrm flipH="1">
            <a:off x="59870" y="15567"/>
            <a:ext cx="9084130" cy="89248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7890" name="Segnaposto contenuto 2"/>
          <p:cNvSpPr>
            <a:spLocks noGrp="1"/>
          </p:cNvSpPr>
          <p:nvPr>
            <p:ph idx="4294967295"/>
          </p:nvPr>
        </p:nvSpPr>
        <p:spPr>
          <a:xfrm>
            <a:off x="2950846" y="4059443"/>
            <a:ext cx="6193154" cy="2588820"/>
          </a:xfrm>
        </p:spPr>
        <p:txBody>
          <a:bodyPr>
            <a:noAutofit/>
          </a:bodyPr>
          <a:lstStyle/>
          <a:p>
            <a:pPr marL="0" indent="0">
              <a:buClr>
                <a:srgbClr val="57732F"/>
              </a:buClr>
              <a:buSzPct val="200000"/>
              <a:buNone/>
            </a:pPr>
            <a:endParaRPr lang="it-IT" altLang="it-IT" sz="2400" dirty="0"/>
          </a:p>
          <a:p>
            <a:pPr>
              <a:buClr>
                <a:srgbClr val="57732F"/>
              </a:buClr>
              <a:buSzPct val="200000"/>
            </a:pPr>
            <a:endParaRPr lang="it-IT" altLang="it-IT" sz="2400" dirty="0"/>
          </a:p>
          <a:p>
            <a:pPr>
              <a:buClr>
                <a:srgbClr val="57732F"/>
              </a:buClr>
              <a:buSzPct val="200000"/>
            </a:pPr>
            <a:r>
              <a:rPr lang="it-IT" altLang="it-IT" sz="2400" dirty="0"/>
              <a:t> attuare il Piano di Limitazione dei Danni che prevede una procedura di messa in sicurezza dei beni per limitare i danni al patrimonio culturale presente nell’immobile, conseguenti all’incendio.</a:t>
            </a:r>
          </a:p>
          <a:p>
            <a:pPr>
              <a:buClr>
                <a:srgbClr val="57732F"/>
              </a:buClr>
              <a:buSzPct val="200000"/>
            </a:pPr>
            <a:endParaRPr lang="it-IT" altLang="it-IT" sz="2400" dirty="0"/>
          </a:p>
        </p:txBody>
      </p:sp>
      <p:pic>
        <p:nvPicPr>
          <p:cNvPr id="8" name="Immagin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5161" y="4516163"/>
            <a:ext cx="2395685" cy="2308885"/>
          </a:xfrm>
          <a:prstGeom prst="rect">
            <a:avLst/>
          </a:prstGeom>
        </p:spPr>
      </p:pic>
      <p:sp>
        <p:nvSpPr>
          <p:cNvPr id="10" name="Rettangolo 9"/>
          <p:cNvSpPr/>
          <p:nvPr/>
        </p:nvSpPr>
        <p:spPr>
          <a:xfrm>
            <a:off x="394437" y="90308"/>
            <a:ext cx="8414995" cy="769441"/>
          </a:xfrm>
          <a:prstGeom prst="rect">
            <a:avLst/>
          </a:prstGeom>
        </p:spPr>
        <p:txBody>
          <a:bodyPr wrap="square">
            <a:spAutoFit/>
          </a:bodyPr>
          <a:lstStyle/>
          <a:p>
            <a:r>
              <a:rPr lang="it-IT" sz="4400" dirty="0" smtClean="0">
                <a:solidFill>
                  <a:schemeClr val="bg1"/>
                </a:solidFill>
                <a:effectLst>
                  <a:outerShdw blurRad="38100" dist="38100" dir="2700000" algn="tl">
                    <a:srgbClr val="000000">
                      <a:alpha val="43137"/>
                    </a:srgbClr>
                  </a:outerShdw>
                </a:effectLst>
                <a:latin typeface="Gill Sans MT Condensed" panose="020B0506020104020203" pitchFamily="34" charset="0"/>
              </a:rPr>
              <a:t>Linea guida: gestione della sicurezza antincendio</a:t>
            </a:r>
            <a:endParaRPr lang="it-IT" sz="4400" dirty="0">
              <a:solidFill>
                <a:schemeClr val="bg1"/>
              </a:solidFill>
              <a:effectLst>
                <a:outerShdw blurRad="38100" dist="38100" dir="2700000" algn="tl">
                  <a:srgbClr val="000000">
                    <a:alpha val="43137"/>
                  </a:srgbClr>
                </a:outerShdw>
              </a:effectLst>
              <a:latin typeface="Gill Sans MT Condensed" panose="020B0506020104020203" pitchFamily="34" charset="0"/>
            </a:endParaRPr>
          </a:p>
        </p:txBody>
      </p:sp>
      <p:pic>
        <p:nvPicPr>
          <p:cNvPr id="11" name="Immagine 10"/>
          <p:cNvPicPr>
            <a:picLocks noChangeAspect="1"/>
          </p:cNvPicPr>
          <p:nvPr/>
        </p:nvPicPr>
        <p:blipFill>
          <a:blip r:embed="rId3" cstate="print"/>
          <a:stretch>
            <a:fillRect/>
          </a:stretch>
        </p:blipFill>
        <p:spPr>
          <a:xfrm>
            <a:off x="674408" y="617248"/>
            <a:ext cx="1353429" cy="1719221"/>
          </a:xfrm>
          <a:prstGeom prst="rect">
            <a:avLst/>
          </a:prstGeom>
        </p:spPr>
      </p:pic>
      <p:sp>
        <p:nvSpPr>
          <p:cNvPr id="12" name="Rettangolo 11"/>
          <p:cNvSpPr/>
          <p:nvPr/>
        </p:nvSpPr>
        <p:spPr>
          <a:xfrm>
            <a:off x="-38605" y="-32952"/>
            <a:ext cx="3955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defRPr/>
            </a:pPr>
            <a:endParaRPr lang="it-IT" sz="1100" b="1" dirty="0">
              <a:solidFill>
                <a:prstClr val="black"/>
              </a:solidFill>
            </a:endParaRPr>
          </a:p>
        </p:txBody>
      </p:sp>
      <p:pic>
        <p:nvPicPr>
          <p:cNvPr id="14" name="Immagine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892825" y="2350588"/>
            <a:ext cx="2419350" cy="1885950"/>
          </a:xfrm>
          <a:prstGeom prst="rect">
            <a:avLst/>
          </a:prstGeom>
        </p:spPr>
      </p:pic>
      <p:sp>
        <p:nvSpPr>
          <p:cNvPr id="17" name="Segnaposto contenuto 2"/>
          <p:cNvSpPr txBox="1">
            <a:spLocks/>
          </p:cNvSpPr>
          <p:nvPr/>
        </p:nvSpPr>
        <p:spPr>
          <a:xfrm>
            <a:off x="647814" y="1588951"/>
            <a:ext cx="5043852" cy="229370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57732F"/>
              </a:buClr>
              <a:buSzPct val="200000"/>
            </a:pPr>
            <a:endParaRPr lang="it-IT" altLang="it-IT" sz="2400" b="1" u="sng" dirty="0" smtClean="0"/>
          </a:p>
          <a:p>
            <a:pPr>
              <a:buClr>
                <a:srgbClr val="57732F"/>
              </a:buClr>
              <a:buSzPct val="200000"/>
            </a:pPr>
            <a:endParaRPr lang="it-IT" altLang="it-IT" sz="2400" dirty="0" smtClean="0"/>
          </a:p>
          <a:p>
            <a:pPr>
              <a:buClr>
                <a:srgbClr val="57732F"/>
              </a:buClr>
              <a:buSzPct val="200000"/>
            </a:pPr>
            <a:r>
              <a:rPr lang="it-IT" altLang="it-IT" sz="2400" dirty="0" smtClean="0"/>
              <a:t> attuare norme comportamentali e azioni formative e informative per compensare le misure antincendio che non possono essere applicate</a:t>
            </a:r>
          </a:p>
          <a:p>
            <a:pPr>
              <a:buClr>
                <a:srgbClr val="57732F"/>
              </a:buClr>
              <a:buSzPct val="200000"/>
            </a:pPr>
            <a:endParaRPr lang="it-IT" altLang="it-IT" sz="2400" dirty="0"/>
          </a:p>
        </p:txBody>
      </p:sp>
      <p:sp>
        <p:nvSpPr>
          <p:cNvPr id="4" name="Rettangolo 3"/>
          <p:cNvSpPr/>
          <p:nvPr/>
        </p:nvSpPr>
        <p:spPr>
          <a:xfrm>
            <a:off x="2250841" y="1015700"/>
            <a:ext cx="6670155" cy="830997"/>
          </a:xfrm>
          <a:prstGeom prst="rect">
            <a:avLst/>
          </a:prstGeom>
        </p:spPr>
        <p:txBody>
          <a:bodyPr wrap="square">
            <a:spAutoFit/>
          </a:bodyPr>
          <a:lstStyle/>
          <a:p>
            <a:pPr>
              <a:buClr>
                <a:srgbClr val="57732F"/>
              </a:buClr>
              <a:buSzPct val="200000"/>
            </a:pPr>
            <a:r>
              <a:rPr lang="it-IT" altLang="it-IT" sz="2400" dirty="0"/>
              <a:t>Obiettivi del sistema di gestione della sicurezza antincendio negli edifici tutelati (</a:t>
            </a:r>
            <a:r>
              <a:rPr lang="it-IT" altLang="it-IT" sz="2400" b="1" dirty="0"/>
              <a:t>GSAT</a:t>
            </a:r>
            <a:r>
              <a:rPr lang="it-IT" altLang="it-IT" sz="2400" dirty="0"/>
              <a:t>)</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olo 1"/>
          <p:cNvSpPr txBox="1">
            <a:spLocks/>
          </p:cNvSpPr>
          <p:nvPr/>
        </p:nvSpPr>
        <p:spPr>
          <a:xfrm flipH="1">
            <a:off x="59870" y="15567"/>
            <a:ext cx="9084130" cy="89248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113" y="1933575"/>
            <a:ext cx="6084887" cy="45910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ts val="1100"/>
              </a:lnSpc>
              <a:spcBef>
                <a:spcPts val="0"/>
              </a:spcBef>
              <a:spcAft>
                <a:spcPts val="0"/>
              </a:spcAft>
              <a:defRPr/>
            </a:pPr>
            <a:endParaRPr lang="it-IT"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fontAlgn="auto">
              <a:lnSpc>
                <a:spcPts val="1100"/>
              </a:lnSpc>
              <a:spcBef>
                <a:spcPts val="0"/>
              </a:spcBef>
              <a:spcAft>
                <a:spcPts val="0"/>
              </a:spcAft>
              <a:defRPr/>
            </a:pPr>
            <a:r>
              <a:rPr lang="it-IT" sz="2000" dirty="0">
                <a:solidFill>
                  <a:schemeClr val="tx1"/>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fontAlgn="auto">
              <a:spcBef>
                <a:spcPts val="0"/>
              </a:spcBef>
              <a:spcAft>
                <a:spcPts val="0"/>
              </a:spcAft>
              <a:defRPr/>
            </a:pPr>
            <a:r>
              <a:rPr lang="it-IT" sz="1100" b="1" dirty="0" err="1">
                <a:solidFill>
                  <a:schemeClr val="tx1"/>
                </a:solidFill>
              </a:rPr>
              <a:t>massimiliano</a:t>
            </a:r>
            <a:r>
              <a:rPr lang="it-IT" sz="1100" b="1" dirty="0">
                <a:solidFill>
                  <a:schemeClr val="tx1"/>
                </a:solidFill>
              </a:rPr>
              <a:t> </a:t>
            </a:r>
            <a:r>
              <a:rPr lang="it-IT" sz="1100" b="1" dirty="0" err="1">
                <a:solidFill>
                  <a:schemeClr val="tx1"/>
                </a:solidFill>
              </a:rPr>
              <a:t>gaddini</a:t>
            </a:r>
            <a:r>
              <a:rPr lang="it-IT" sz="1100" b="1" dirty="0">
                <a:solidFill>
                  <a:schemeClr val="tx1"/>
                </a:solidFill>
              </a:rPr>
              <a:t> paolo </a:t>
            </a:r>
            <a:r>
              <a:rPr lang="it-IT" sz="1100" b="1" dirty="0" err="1">
                <a:solidFill>
                  <a:schemeClr val="tx1"/>
                </a:solidFill>
              </a:rPr>
              <a:t>iannelli</a:t>
            </a:r>
            <a:r>
              <a:rPr lang="it-IT" sz="1100" b="1" dirty="0">
                <a:solidFill>
                  <a:schemeClr val="tx1"/>
                </a:solidFill>
              </a:rPr>
              <a:t> – </a:t>
            </a:r>
            <a:r>
              <a:rPr lang="it-IT" sz="1100" b="1" dirty="0" err="1">
                <a:solidFill>
                  <a:schemeClr val="tx1"/>
                </a:solidFill>
              </a:rPr>
              <a:t>francesco</a:t>
            </a:r>
            <a:r>
              <a:rPr lang="it-IT" sz="1100" b="1" dirty="0">
                <a:solidFill>
                  <a:schemeClr val="tx1"/>
                </a:solidFill>
              </a:rPr>
              <a:t> </a:t>
            </a:r>
            <a:r>
              <a:rPr lang="it-IT" sz="1100" b="1" dirty="0" err="1">
                <a:solidFill>
                  <a:schemeClr val="tx1"/>
                </a:solidFill>
              </a:rPr>
              <a:t>orrù</a:t>
            </a:r>
            <a:r>
              <a:rPr lang="it-IT" sz="1100" b="1" dirty="0">
                <a:solidFill>
                  <a:schemeClr val="tx1"/>
                </a:solidFill>
              </a:rPr>
              <a:t> – </a:t>
            </a:r>
            <a:r>
              <a:rPr lang="it-IT" sz="1100" b="1" dirty="0" err="1">
                <a:solidFill>
                  <a:schemeClr val="tx1"/>
                </a:solidFill>
              </a:rPr>
              <a:t>marcella</a:t>
            </a:r>
            <a:r>
              <a:rPr lang="it-IT" sz="1100" b="1" dirty="0">
                <a:solidFill>
                  <a:schemeClr val="tx1"/>
                </a:solidFill>
              </a:rPr>
              <a:t> battaglia </a:t>
            </a:r>
            <a:r>
              <a:rPr lang="it-IT" sz="1100" b="1" dirty="0" smtClean="0">
                <a:solidFill>
                  <a:schemeClr val="tx1"/>
                </a:solidFill>
              </a:rPr>
              <a:t>- </a:t>
            </a:r>
            <a:r>
              <a:rPr lang="it-IT" sz="1100" b="1" dirty="0" err="1" smtClean="0">
                <a:solidFill>
                  <a:schemeClr val="tx1"/>
                </a:solidFill>
              </a:rPr>
              <a:t>maria</a:t>
            </a:r>
            <a:r>
              <a:rPr lang="it-IT" sz="1100" b="1" dirty="0" smtClean="0">
                <a:solidFill>
                  <a:schemeClr val="tx1"/>
                </a:solidFill>
              </a:rPr>
              <a:t> </a:t>
            </a:r>
            <a:r>
              <a:rPr lang="it-IT" sz="1100" b="1" dirty="0" err="1">
                <a:solidFill>
                  <a:schemeClr val="tx1"/>
                </a:solidFill>
              </a:rPr>
              <a:t>francesca</a:t>
            </a:r>
            <a:r>
              <a:rPr lang="it-IT" sz="1100" b="1" dirty="0">
                <a:solidFill>
                  <a:schemeClr val="tx1"/>
                </a:solidFill>
              </a:rPr>
              <a:t> conti – luca </a:t>
            </a:r>
            <a:r>
              <a:rPr lang="it-IT" sz="1100" b="1" dirty="0" err="1">
                <a:solidFill>
                  <a:schemeClr val="tx1"/>
                </a:solidFill>
              </a:rPr>
              <a:t>manselli</a:t>
            </a:r>
            <a:r>
              <a:rPr lang="it-IT" sz="1100" b="1" dirty="0">
                <a:solidFill>
                  <a:schemeClr val="tx1"/>
                </a:solidFill>
              </a:rPr>
              <a:t> </a:t>
            </a:r>
          </a:p>
        </p:txBody>
      </p:sp>
      <p:sp>
        <p:nvSpPr>
          <p:cNvPr id="21508"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latin typeface="Calibri" pitchFamily="34" charset="0"/>
            </a:endParaRPr>
          </a:p>
        </p:txBody>
      </p:sp>
      <p:sp>
        <p:nvSpPr>
          <p:cNvPr id="21511" name="TextBox 8"/>
          <p:cNvSpPr txBox="1">
            <a:spLocks noChangeArrowheads="1"/>
          </p:cNvSpPr>
          <p:nvPr/>
        </p:nvSpPr>
        <p:spPr bwMode="auto">
          <a:xfrm>
            <a:off x="395288" y="188913"/>
            <a:ext cx="8748712" cy="707886"/>
          </a:xfrm>
          <a:prstGeom prst="rect">
            <a:avLst/>
          </a:prstGeom>
          <a:noFill/>
          <a:ln w="9525">
            <a:noFill/>
            <a:miter lim="800000"/>
            <a:headEnd/>
            <a:tailEnd/>
          </a:ln>
        </p:spPr>
        <p:txBody>
          <a:bodyPr wrap="square">
            <a:spAutoFit/>
          </a:bodyPr>
          <a:lstStyle/>
          <a:p>
            <a:r>
              <a:rPr lang="it-IT" sz="4000" noProof="1">
                <a:solidFill>
                  <a:schemeClr val="bg1"/>
                </a:solidFill>
                <a:latin typeface="Gill Sans MT Condensed" pitchFamily="34" charset="0"/>
              </a:rPr>
              <a:t> </a:t>
            </a:r>
            <a:r>
              <a:rPr lang="it-IT" sz="4000" noProof="1" smtClean="0">
                <a:solidFill>
                  <a:schemeClr val="bg1"/>
                </a:solidFill>
                <a:latin typeface="Gill Sans MT Condensed" pitchFamily="34" charset="0"/>
              </a:rPr>
              <a:t>G.S.A. </a:t>
            </a:r>
            <a:r>
              <a:rPr lang="it-IT" sz="4000" dirty="0" smtClean="0">
                <a:solidFill>
                  <a:schemeClr val="bg1"/>
                </a:solidFill>
                <a:latin typeface="Gill Sans MT Condensed" pitchFamily="34" charset="0"/>
              </a:rPr>
              <a:t>– SQUADRA DI SUPPORTO</a:t>
            </a:r>
            <a:endParaRPr lang="it-IT" sz="4000" noProof="1">
              <a:solidFill>
                <a:schemeClr val="bg1"/>
              </a:solidFill>
              <a:latin typeface="Gill Sans MT Condensed" pitchFamily="34" charset="0"/>
            </a:endParaRPr>
          </a:p>
        </p:txBody>
      </p:sp>
      <p:pic>
        <p:nvPicPr>
          <p:cNvPr id="7" name="Immagin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43450" y="956753"/>
            <a:ext cx="4260707" cy="5734560"/>
          </a:xfrm>
          <a:prstGeom prst="rect">
            <a:avLst/>
          </a:prstGeom>
        </p:spPr>
      </p:pic>
      <p:sp>
        <p:nvSpPr>
          <p:cNvPr id="17" name="Segnaposto contenuto 2"/>
          <p:cNvSpPr txBox="1">
            <a:spLocks/>
          </p:cNvSpPr>
          <p:nvPr/>
        </p:nvSpPr>
        <p:spPr>
          <a:xfrm>
            <a:off x="398711" y="1240889"/>
            <a:ext cx="5564021" cy="54504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altLang="it-IT" sz="2000" b="1" dirty="0" smtClean="0">
                <a:ea typeface="Calibri" panose="020F0502020204030204" pitchFamily="34" charset="0"/>
                <a:cs typeface="Times New Roman" panose="02020603050405020304" pitchFamily="18" charset="0"/>
              </a:rPr>
              <a:t>Personale dipendente</a:t>
            </a:r>
            <a:r>
              <a:rPr lang="it-IT" altLang="it-IT" sz="2000" dirty="0" smtClean="0">
                <a:ea typeface="Calibri" panose="020F0502020204030204" pitchFamily="34" charset="0"/>
                <a:cs typeface="Times New Roman" panose="02020603050405020304" pitchFamily="18" charset="0"/>
              </a:rPr>
              <a:t> </a:t>
            </a:r>
          </a:p>
          <a:p>
            <a:pPr marL="0" indent="0">
              <a:buFont typeface="Arial" panose="020B0604020202020204" pitchFamily="34" charset="0"/>
              <a:buNone/>
            </a:pPr>
            <a:r>
              <a:rPr lang="it-IT" altLang="it-IT" sz="2000" dirty="0" smtClean="0">
                <a:ea typeface="Calibri" panose="020F0502020204030204" pitchFamily="34" charset="0"/>
                <a:cs typeface="Times New Roman" panose="02020603050405020304" pitchFamily="18" charset="0"/>
              </a:rPr>
              <a:t>con le seguenti mansioni:</a:t>
            </a:r>
          </a:p>
          <a:p>
            <a:pPr marL="0" indent="0">
              <a:buFont typeface="Arial" panose="020B0604020202020204" pitchFamily="34" charset="0"/>
              <a:buNone/>
            </a:pPr>
            <a:endParaRPr lang="it-IT" altLang="it-IT" sz="2000" dirty="0" smtClean="0">
              <a:ea typeface="Calibri" panose="020F0502020204030204" pitchFamily="34" charset="0"/>
              <a:cs typeface="Times New Roman" panose="02020603050405020304" pitchFamily="18" charset="0"/>
            </a:endParaRPr>
          </a:p>
          <a:p>
            <a:pPr marL="0" indent="0">
              <a:buFont typeface="Wingdings" panose="05000000000000000000" pitchFamily="2" charset="2"/>
              <a:buChar char="Ø"/>
            </a:pPr>
            <a:r>
              <a:rPr lang="it-IT" altLang="it-IT" sz="2000" dirty="0" smtClean="0">
                <a:ea typeface="Calibri" panose="020F0502020204030204" pitchFamily="34" charset="0"/>
                <a:cs typeface="Times New Roman" panose="02020603050405020304" pitchFamily="18" charset="0"/>
              </a:rPr>
              <a:t> controllare il comportamento degli occupanti;</a:t>
            </a:r>
          </a:p>
          <a:p>
            <a:pPr marL="0" indent="0">
              <a:buFont typeface="Wingdings" panose="05000000000000000000" pitchFamily="2" charset="2"/>
              <a:buChar char="Ø"/>
            </a:pPr>
            <a:r>
              <a:rPr lang="it-IT" altLang="it-IT" sz="2000" dirty="0" smtClean="0">
                <a:ea typeface="Calibri" panose="020F0502020204030204" pitchFamily="34" charset="0"/>
                <a:cs typeface="Times New Roman" panose="02020603050405020304" pitchFamily="18" charset="0"/>
              </a:rPr>
              <a:t> accompagnare o assistere permanentemente il pubblico nei casi previsti;</a:t>
            </a:r>
          </a:p>
          <a:p>
            <a:pPr marL="0" indent="0">
              <a:buFont typeface="Wingdings" panose="05000000000000000000" pitchFamily="2" charset="2"/>
              <a:buChar char="Ø"/>
            </a:pPr>
            <a:r>
              <a:rPr lang="it-IT" altLang="it-IT" sz="2000" dirty="0" smtClean="0">
                <a:ea typeface="Calibri" panose="020F0502020204030204" pitchFamily="34" charset="0"/>
                <a:cs typeface="Times New Roman" panose="02020603050405020304" pitchFamily="18" charset="0"/>
              </a:rPr>
              <a:t> attuare il Piano di limitazione dei danni in caso di emergenza; </a:t>
            </a:r>
          </a:p>
          <a:p>
            <a:pPr marL="0" indent="0">
              <a:buFont typeface="Wingdings" panose="05000000000000000000" pitchFamily="2" charset="2"/>
              <a:buChar char="Ø"/>
            </a:pPr>
            <a:r>
              <a:rPr lang="it-IT" altLang="it-IT" sz="2000" dirty="0" smtClean="0">
                <a:ea typeface="Calibri" panose="020F0502020204030204" pitchFamily="34" charset="0"/>
                <a:cs typeface="Times New Roman" panose="02020603050405020304" pitchFamily="18" charset="0"/>
              </a:rPr>
              <a:t> collaborare con gli Addetti al servizio antincendio per l’evacuazione degli occupanti;</a:t>
            </a:r>
          </a:p>
          <a:p>
            <a:pPr marL="0" indent="0">
              <a:buFont typeface="Wingdings" panose="05000000000000000000" pitchFamily="2" charset="2"/>
              <a:buChar char="Ø"/>
            </a:pPr>
            <a:r>
              <a:rPr lang="it-IT" altLang="it-IT" sz="2000" dirty="0" smtClean="0">
                <a:ea typeface="Calibri" panose="020F0502020204030204" pitchFamily="34" charset="0"/>
                <a:cs typeface="Times New Roman" panose="02020603050405020304" pitchFamily="18" charset="0"/>
              </a:rPr>
              <a:t> effettuare un orario di lavoro coincidente con l’orario di apertura al pubblico dell’attività.</a:t>
            </a:r>
          </a:p>
          <a:p>
            <a:pPr marL="0" indent="0">
              <a:buFont typeface="Arial" panose="020B0604020202020204" pitchFamily="34" charset="0"/>
              <a:buNone/>
            </a:pPr>
            <a:endParaRPr lang="it-IT" altLang="it-IT" sz="2000" dirty="0" smtClean="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it-IT" altLang="it-IT" sz="2000" b="1" dirty="0" smtClean="0">
                <a:ea typeface="Calibri" panose="020F0502020204030204" pitchFamily="34" charset="0"/>
                <a:cs typeface="Times New Roman" panose="02020603050405020304" pitchFamily="18" charset="0"/>
              </a:rPr>
              <a:t>Il personale della Squadra di supporto si aggiunge agli Addetti al servizio antincendio</a:t>
            </a:r>
            <a:r>
              <a:rPr lang="it-IT" altLang="it-IT" sz="1576" b="1" dirty="0" smtClean="0">
                <a:ea typeface="Calibri" panose="020F0502020204030204" pitchFamily="34" charset="0"/>
                <a:cs typeface="Times New Roman" panose="02020603050405020304" pitchFamily="18" charset="0"/>
              </a:rPr>
              <a:t>.</a:t>
            </a:r>
            <a:endParaRPr lang="it-IT" altLang="it-IT" sz="1576" b="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951406519"/>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egnaposto contenuto 2"/>
          <p:cNvSpPr>
            <a:spLocks noGrp="1"/>
          </p:cNvSpPr>
          <p:nvPr>
            <p:ph idx="4294967295"/>
          </p:nvPr>
        </p:nvSpPr>
        <p:spPr>
          <a:xfrm>
            <a:off x="1994663" y="1227999"/>
            <a:ext cx="7073138" cy="2920698"/>
          </a:xfrm>
        </p:spPr>
        <p:txBody>
          <a:bodyPr>
            <a:normAutofit/>
          </a:bodyPr>
          <a:lstStyle/>
          <a:p>
            <a:pPr>
              <a:buClr>
                <a:srgbClr val="57732F"/>
              </a:buClr>
              <a:buSzPct val="200000"/>
            </a:pPr>
            <a:endParaRPr lang="it-IT" altLang="it-IT" sz="2400" dirty="0"/>
          </a:p>
          <a:p>
            <a:pPr>
              <a:spcBef>
                <a:spcPts val="0"/>
              </a:spcBef>
              <a:spcAft>
                <a:spcPts val="1200"/>
              </a:spcAft>
              <a:buClr>
                <a:srgbClr val="57732F"/>
              </a:buClr>
              <a:buSzPct val="200000"/>
            </a:pPr>
            <a:r>
              <a:rPr lang="it-IT" altLang="it-IT" sz="2200" b="1" dirty="0"/>
              <a:t> integra </a:t>
            </a:r>
            <a:r>
              <a:rPr lang="it-IT" altLang="it-IT" sz="2200" dirty="0"/>
              <a:t>il piano di emergenza </a:t>
            </a:r>
          </a:p>
          <a:p>
            <a:pPr>
              <a:spcBef>
                <a:spcPts val="0"/>
              </a:spcBef>
              <a:spcAft>
                <a:spcPts val="1200"/>
              </a:spcAft>
              <a:buClr>
                <a:srgbClr val="57732F"/>
              </a:buClr>
              <a:buSzPct val="200000"/>
            </a:pPr>
            <a:r>
              <a:rPr lang="it-IT" altLang="it-IT" sz="2200" dirty="0"/>
              <a:t> è </a:t>
            </a:r>
            <a:r>
              <a:rPr lang="it-IT" altLang="it-IT" sz="2200" b="1" dirty="0"/>
              <a:t>funzione della valutazione del rischio </a:t>
            </a:r>
            <a:r>
              <a:rPr lang="it-IT" altLang="it-IT" sz="2200" dirty="0" smtClean="0"/>
              <a:t>beni ed </a:t>
            </a:r>
            <a:r>
              <a:rPr lang="it-IT" altLang="it-IT" sz="2200" dirty="0"/>
              <a:t>incendio </a:t>
            </a:r>
          </a:p>
          <a:p>
            <a:pPr>
              <a:spcBef>
                <a:spcPts val="0"/>
              </a:spcBef>
              <a:spcAft>
                <a:spcPts val="1200"/>
              </a:spcAft>
              <a:buClr>
                <a:srgbClr val="57732F"/>
              </a:buClr>
              <a:buSzPct val="200000"/>
            </a:pPr>
            <a:r>
              <a:rPr lang="it-IT" altLang="it-IT" sz="2200" dirty="0"/>
              <a:t> è predisposto dal </a:t>
            </a:r>
            <a:r>
              <a:rPr lang="it-IT" altLang="it-IT" sz="2200" b="1" dirty="0"/>
              <a:t>responsabile </a:t>
            </a:r>
            <a:r>
              <a:rPr lang="it-IT" altLang="it-IT" sz="2200" b="1" dirty="0" smtClean="0"/>
              <a:t>dell’attività</a:t>
            </a:r>
          </a:p>
          <a:p>
            <a:pPr>
              <a:spcBef>
                <a:spcPts val="0"/>
              </a:spcBef>
              <a:buClr>
                <a:srgbClr val="57732F"/>
              </a:buClr>
              <a:buSzPct val="200000"/>
            </a:pPr>
            <a:r>
              <a:rPr lang="it-IT" altLang="it-IT" sz="2200" dirty="0" smtClean="0"/>
              <a:t> </a:t>
            </a:r>
            <a:r>
              <a:rPr lang="it-IT" altLang="it-IT" sz="2200" dirty="0"/>
              <a:t>riporta tutte le </a:t>
            </a:r>
            <a:r>
              <a:rPr lang="it-IT" altLang="it-IT" sz="2200" b="1" dirty="0"/>
              <a:t>azioni per la salvaguardia </a:t>
            </a:r>
            <a:r>
              <a:rPr lang="it-IT" altLang="it-IT" sz="2200" dirty="0" smtClean="0"/>
              <a:t>dell’edificio </a:t>
            </a:r>
          </a:p>
          <a:p>
            <a:pPr marL="0" indent="0">
              <a:spcBef>
                <a:spcPts val="0"/>
              </a:spcBef>
              <a:buClr>
                <a:srgbClr val="57732F"/>
              </a:buClr>
              <a:buSzPct val="200000"/>
              <a:buNone/>
            </a:pPr>
            <a:r>
              <a:rPr lang="it-IT" altLang="it-IT" sz="2200" dirty="0"/>
              <a:t> </a:t>
            </a:r>
            <a:r>
              <a:rPr lang="it-IT" altLang="it-IT" sz="2200" dirty="0" smtClean="0"/>
              <a:t>    e </a:t>
            </a:r>
            <a:r>
              <a:rPr lang="it-IT" altLang="it-IT" sz="2200" dirty="0"/>
              <a:t>dei beni tutelati in caso di incendio</a:t>
            </a:r>
            <a:r>
              <a:rPr lang="it-IT" altLang="it-IT" sz="2400" dirty="0"/>
              <a:t>:</a:t>
            </a:r>
          </a:p>
        </p:txBody>
      </p:sp>
      <p:sp>
        <p:nvSpPr>
          <p:cNvPr id="39942" name="Segnaposto contenuto 2"/>
          <p:cNvSpPr>
            <a:spLocks/>
          </p:cNvSpPr>
          <p:nvPr/>
        </p:nvSpPr>
        <p:spPr bwMode="auto">
          <a:xfrm>
            <a:off x="2491352" y="3999288"/>
            <a:ext cx="6282046" cy="2283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7569" tIns="33784" rIns="67569" bIns="33784"/>
          <a:lstStyle>
            <a:lvl1pPr indent="361950" defTabSz="1028700">
              <a:spcBef>
                <a:spcPct val="20000"/>
              </a:spcBef>
              <a:buChar char="•"/>
              <a:defRPr sz="3600">
                <a:solidFill>
                  <a:schemeClr val="tx1"/>
                </a:solidFill>
                <a:latin typeface="Arial" panose="020B0604020202020204" pitchFamily="34" charset="0"/>
              </a:defRPr>
            </a:lvl1pPr>
            <a:lvl2pPr marL="863600" indent="-322263" defTabSz="1028700">
              <a:spcBef>
                <a:spcPct val="20000"/>
              </a:spcBef>
              <a:buChar char="–"/>
              <a:defRPr sz="3200">
                <a:solidFill>
                  <a:schemeClr val="tx1"/>
                </a:solidFill>
                <a:latin typeface="Arial" panose="020B0604020202020204" pitchFamily="34" charset="0"/>
              </a:defRPr>
            </a:lvl2pPr>
            <a:lvl3pPr marL="1300163" indent="-257175" defTabSz="1028700">
              <a:spcBef>
                <a:spcPct val="20000"/>
              </a:spcBef>
              <a:buChar char="•"/>
              <a:defRPr sz="2700">
                <a:solidFill>
                  <a:schemeClr val="tx1"/>
                </a:solidFill>
                <a:latin typeface="Arial" panose="020B0604020202020204" pitchFamily="34" charset="0"/>
              </a:defRPr>
            </a:lvl3pPr>
            <a:lvl4pPr marL="1800225" indent="-257175" defTabSz="1028700">
              <a:spcBef>
                <a:spcPct val="20000"/>
              </a:spcBef>
              <a:buChar char="–"/>
              <a:defRPr sz="2300">
                <a:solidFill>
                  <a:schemeClr val="tx1"/>
                </a:solidFill>
                <a:latin typeface="Arial" panose="020B0604020202020204" pitchFamily="34" charset="0"/>
              </a:defRPr>
            </a:lvl4pPr>
            <a:lvl5pPr marL="2314575" indent="-257175" defTabSz="1028700">
              <a:spcBef>
                <a:spcPct val="20000"/>
              </a:spcBef>
              <a:buChar char="»"/>
              <a:defRPr sz="2300">
                <a:solidFill>
                  <a:schemeClr val="tx1"/>
                </a:solidFill>
                <a:latin typeface="Arial" panose="020B0604020202020204" pitchFamily="34" charset="0"/>
              </a:defRPr>
            </a:lvl5pPr>
            <a:lvl6pPr marL="2771775" indent="-257175" defTabSz="1028700" eaLnBrk="0" fontAlgn="base" hangingPunct="0">
              <a:spcBef>
                <a:spcPct val="20000"/>
              </a:spcBef>
              <a:spcAft>
                <a:spcPct val="0"/>
              </a:spcAft>
              <a:buChar char="»"/>
              <a:defRPr sz="2300">
                <a:solidFill>
                  <a:schemeClr val="tx1"/>
                </a:solidFill>
                <a:latin typeface="Arial" panose="020B0604020202020204" pitchFamily="34" charset="0"/>
              </a:defRPr>
            </a:lvl6pPr>
            <a:lvl7pPr marL="3228975" indent="-257175" defTabSz="1028700" eaLnBrk="0" fontAlgn="base" hangingPunct="0">
              <a:spcBef>
                <a:spcPct val="20000"/>
              </a:spcBef>
              <a:spcAft>
                <a:spcPct val="0"/>
              </a:spcAft>
              <a:buChar char="»"/>
              <a:defRPr sz="2300">
                <a:solidFill>
                  <a:schemeClr val="tx1"/>
                </a:solidFill>
                <a:latin typeface="Arial" panose="020B0604020202020204" pitchFamily="34" charset="0"/>
              </a:defRPr>
            </a:lvl7pPr>
            <a:lvl8pPr marL="3686175" indent="-257175" defTabSz="1028700" eaLnBrk="0" fontAlgn="base" hangingPunct="0">
              <a:spcBef>
                <a:spcPct val="20000"/>
              </a:spcBef>
              <a:spcAft>
                <a:spcPct val="0"/>
              </a:spcAft>
              <a:buChar char="»"/>
              <a:defRPr sz="2300">
                <a:solidFill>
                  <a:schemeClr val="tx1"/>
                </a:solidFill>
                <a:latin typeface="Arial" panose="020B0604020202020204" pitchFamily="34" charset="0"/>
              </a:defRPr>
            </a:lvl8pPr>
            <a:lvl9pPr marL="4143375" indent="-257175" defTabSz="1028700" eaLnBrk="0" fontAlgn="base" hangingPunct="0">
              <a:spcBef>
                <a:spcPct val="20000"/>
              </a:spcBef>
              <a:spcAft>
                <a:spcPct val="0"/>
              </a:spcAft>
              <a:buChar char="»"/>
              <a:defRPr sz="2300">
                <a:solidFill>
                  <a:schemeClr val="tx1"/>
                </a:solidFill>
                <a:latin typeface="Arial" panose="020B0604020202020204" pitchFamily="34" charset="0"/>
              </a:defRPr>
            </a:lvl9pPr>
          </a:lstStyle>
          <a:p>
            <a:pPr marL="450850" indent="-450850">
              <a:buFont typeface="Courier New" panose="02070309020205020404" pitchFamily="49" charset="0"/>
              <a:buChar char="o"/>
            </a:pPr>
            <a:r>
              <a:rPr lang="it-IT" altLang="it-IT" sz="1800" dirty="0" smtClean="0"/>
              <a:t>procedure </a:t>
            </a:r>
            <a:r>
              <a:rPr lang="it-IT" altLang="it-IT" sz="1800" dirty="0"/>
              <a:t>di allontanamento dei beni;</a:t>
            </a:r>
          </a:p>
          <a:p>
            <a:pPr marL="450850" indent="-450850">
              <a:buFont typeface="Courier New" panose="02070309020205020404" pitchFamily="49" charset="0"/>
              <a:buChar char="o"/>
            </a:pPr>
            <a:r>
              <a:rPr lang="it-IT" altLang="it-IT" sz="1800" dirty="0" smtClean="0"/>
              <a:t>eventuali </a:t>
            </a:r>
            <a:r>
              <a:rPr lang="it-IT" altLang="it-IT" sz="1800" dirty="0"/>
              <a:t>luoghi di ricovero dei beni rimossi;</a:t>
            </a:r>
          </a:p>
          <a:p>
            <a:pPr marL="450850" indent="-450850">
              <a:buFont typeface="Courier New" panose="02070309020205020404" pitchFamily="49" charset="0"/>
              <a:buChar char="o"/>
            </a:pPr>
            <a:r>
              <a:rPr lang="it-IT" altLang="it-IT" sz="1800" dirty="0" smtClean="0"/>
              <a:t>procedure </a:t>
            </a:r>
            <a:r>
              <a:rPr lang="it-IT" altLang="it-IT" sz="1800" dirty="0"/>
              <a:t>per la protezione in loco dei beni amovibili;</a:t>
            </a:r>
          </a:p>
          <a:p>
            <a:pPr marL="450850" indent="-450850">
              <a:buFont typeface="Courier New" panose="02070309020205020404" pitchFamily="49" charset="0"/>
              <a:buChar char="o"/>
            </a:pPr>
            <a:r>
              <a:rPr lang="it-IT" altLang="it-IT" sz="1800" dirty="0" smtClean="0"/>
              <a:t>nomi</a:t>
            </a:r>
            <a:r>
              <a:rPr lang="it-IT" altLang="it-IT" sz="1800" dirty="0"/>
              <a:t>, recapiti di ditte/addetti specializzati nella conservazione dei beni</a:t>
            </a:r>
          </a:p>
          <a:p>
            <a:pPr marL="450850" indent="-450850">
              <a:buFont typeface="Courier New" panose="02070309020205020404" pitchFamily="49" charset="0"/>
              <a:buChar char="o"/>
            </a:pPr>
            <a:r>
              <a:rPr lang="it-IT" altLang="it-IT" sz="1800" dirty="0" smtClean="0"/>
              <a:t>luoghi</a:t>
            </a:r>
            <a:r>
              <a:rPr lang="it-IT" altLang="it-IT" sz="1800" dirty="0"/>
              <a:t>, o parti dell’edificio tutelato, in cui è necessario evitare o limitare l’uso di acqua che potrebbe creare danni all’edificio e ai beni tutelati in esso contenuti.</a:t>
            </a:r>
          </a:p>
          <a:p>
            <a:pPr>
              <a:buFontTx/>
              <a:buNone/>
            </a:pPr>
            <a:endParaRPr lang="it-IT" altLang="it-IT" sz="1576" dirty="0"/>
          </a:p>
        </p:txBody>
      </p:sp>
      <p:sp>
        <p:nvSpPr>
          <p:cNvPr id="7" name="TextBox 8"/>
          <p:cNvSpPr txBox="1">
            <a:spLocks noChangeArrowheads="1"/>
          </p:cNvSpPr>
          <p:nvPr/>
        </p:nvSpPr>
        <p:spPr bwMode="auto">
          <a:xfrm>
            <a:off x="395288" y="188913"/>
            <a:ext cx="8748712" cy="707886"/>
          </a:xfrm>
          <a:prstGeom prst="rect">
            <a:avLst/>
          </a:prstGeom>
          <a:noFill/>
          <a:ln w="9525">
            <a:noFill/>
            <a:miter lim="800000"/>
            <a:headEnd/>
            <a:tailEnd/>
          </a:ln>
        </p:spPr>
        <p:txBody>
          <a:bodyPr wrap="square">
            <a:spAutoFit/>
          </a:bodyPr>
          <a:lstStyle/>
          <a:p>
            <a:r>
              <a:rPr lang="it-IT" sz="4000" noProof="1">
                <a:solidFill>
                  <a:schemeClr val="bg1"/>
                </a:solidFill>
                <a:latin typeface="Gill Sans MT Condensed" pitchFamily="34" charset="0"/>
              </a:rPr>
              <a:t> </a:t>
            </a:r>
            <a:r>
              <a:rPr lang="it-IT" sz="4000" noProof="1" smtClean="0">
                <a:solidFill>
                  <a:schemeClr val="bg1"/>
                </a:solidFill>
                <a:latin typeface="Gill Sans MT Condensed" pitchFamily="34" charset="0"/>
              </a:rPr>
              <a:t>G.S.A. </a:t>
            </a:r>
            <a:r>
              <a:rPr lang="it-IT" sz="4000" dirty="0" smtClean="0">
                <a:solidFill>
                  <a:schemeClr val="bg1"/>
                </a:solidFill>
                <a:latin typeface="Gill Sans MT Condensed" pitchFamily="34" charset="0"/>
              </a:rPr>
              <a:t>– SQUADRA DI SUPPORTO</a:t>
            </a:r>
            <a:endParaRPr lang="it-IT" sz="4000" noProof="1">
              <a:solidFill>
                <a:schemeClr val="bg1"/>
              </a:solidFill>
              <a:latin typeface="Gill Sans MT Condensed" pitchFamily="34" charset="0"/>
            </a:endParaRPr>
          </a:p>
        </p:txBody>
      </p:sp>
      <p:sp>
        <p:nvSpPr>
          <p:cNvPr id="9" name="Titolo 1"/>
          <p:cNvSpPr txBox="1">
            <a:spLocks/>
          </p:cNvSpPr>
          <p:nvPr/>
        </p:nvSpPr>
        <p:spPr>
          <a:xfrm flipH="1">
            <a:off x="0" y="0"/>
            <a:ext cx="9144000" cy="1282372"/>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schemeClr val="bg1"/>
                </a:solidFill>
                <a:effectLst>
                  <a:outerShdw blurRad="38100" dist="38100" dir="2700000" algn="tl">
                    <a:srgbClr val="000000">
                      <a:alpha val="43137"/>
                    </a:srgbClr>
                  </a:outerShdw>
                </a:effectLst>
              </a:rPr>
              <a:t>            </a:t>
            </a:r>
            <a:endParaRPr lang="it-IT" sz="5000" dirty="0">
              <a:ln>
                <a:solidFill>
                  <a:schemeClr val="bg1"/>
                </a:solidFill>
              </a:ln>
              <a:solidFill>
                <a:schemeClr val="bg1"/>
              </a:solidFill>
              <a:effectLst>
                <a:outerShdw blurRad="38100" dist="38100" dir="2700000" algn="tl">
                  <a:srgbClr val="000000">
                    <a:alpha val="43137"/>
                  </a:srgbClr>
                </a:outerShdw>
              </a:effectLst>
              <a:latin typeface="Calibri" panose="020F0502020204030204" pitchFamily="34" charset="0"/>
            </a:endParaRPr>
          </a:p>
        </p:txBody>
      </p:sp>
      <p:sp>
        <p:nvSpPr>
          <p:cNvPr id="10" name="TextBox 8"/>
          <p:cNvSpPr txBox="1">
            <a:spLocks noChangeArrowheads="1"/>
          </p:cNvSpPr>
          <p:nvPr/>
        </p:nvSpPr>
        <p:spPr bwMode="auto">
          <a:xfrm>
            <a:off x="-19050" y="53968"/>
            <a:ext cx="8792448" cy="2677656"/>
          </a:xfrm>
          <a:prstGeom prst="rect">
            <a:avLst/>
          </a:prstGeom>
          <a:noFill/>
          <a:ln w="9525">
            <a:noFill/>
            <a:miter lim="800000"/>
            <a:headEnd/>
            <a:tailEnd/>
          </a:ln>
        </p:spPr>
        <p:txBody>
          <a:bodyPr wrap="square">
            <a:spAutoFit/>
          </a:bodyPr>
          <a:lstStyle/>
          <a:p>
            <a:pPr algn="r"/>
            <a:r>
              <a:rPr lang="it-IT" sz="4000" noProof="1" smtClean="0">
                <a:solidFill>
                  <a:schemeClr val="bg1"/>
                </a:solidFill>
                <a:latin typeface="Gill Sans MT Condensed" pitchFamily="34" charset="0"/>
              </a:rPr>
              <a:t> </a:t>
            </a:r>
            <a:r>
              <a:rPr lang="it-IT" sz="4800" noProof="1" smtClean="0">
                <a:solidFill>
                  <a:schemeClr val="bg1"/>
                </a:solidFill>
                <a:effectLst>
                  <a:outerShdw blurRad="38100" dist="38100" dir="2700000" algn="tl">
                    <a:srgbClr val="000000">
                      <a:alpha val="43137"/>
                    </a:srgbClr>
                  </a:outerShdw>
                </a:effectLst>
                <a:latin typeface="Gill Sans MT Condensed" pitchFamily="34" charset="0"/>
              </a:rPr>
              <a:t>G.S.A. </a:t>
            </a:r>
            <a:r>
              <a:rPr lang="it-IT" sz="4800" dirty="0" smtClean="0">
                <a:solidFill>
                  <a:schemeClr val="bg1"/>
                </a:solidFill>
                <a:effectLst>
                  <a:outerShdw blurRad="38100" dist="38100" dir="2700000" algn="tl">
                    <a:srgbClr val="000000">
                      <a:alpha val="43137"/>
                    </a:srgbClr>
                  </a:outerShdw>
                </a:effectLst>
                <a:latin typeface="Gill Sans MT Condensed" pitchFamily="34" charset="0"/>
              </a:rPr>
              <a:t>– </a:t>
            </a:r>
            <a:r>
              <a:rPr lang="it-IT" altLang="it-IT" sz="4800" dirty="0" smtClean="0">
                <a:solidFill>
                  <a:schemeClr val="bg1"/>
                </a:solidFill>
                <a:effectLst>
                  <a:outerShdw blurRad="38100" dist="38100" dir="2700000" algn="tl">
                    <a:srgbClr val="000000">
                      <a:alpha val="43137"/>
                    </a:srgbClr>
                  </a:outerShdw>
                </a:effectLst>
                <a:latin typeface="Gill Sans MT Condensed" panose="020B0506020104020203" pitchFamily="34" charset="0"/>
              </a:rPr>
              <a:t>Piano per la limitazione dei danni </a:t>
            </a:r>
            <a:r>
              <a:rPr lang="it-IT" altLang="it-IT" sz="3200" dirty="0">
                <a:latin typeface="Gill Sans MT Condensed" panose="020B0506020104020203" pitchFamily="34" charset="0"/>
              </a:rPr>
              <a:t>(</a:t>
            </a:r>
            <a:r>
              <a:rPr lang="it-IT" altLang="it-IT" sz="3200" dirty="0" err="1">
                <a:latin typeface="Gill Sans MT Condensed" panose="020B0506020104020203" pitchFamily="34" charset="0"/>
              </a:rPr>
              <a:t>Damage</a:t>
            </a:r>
            <a:r>
              <a:rPr lang="it-IT" altLang="it-IT" sz="3200" dirty="0">
                <a:latin typeface="Gill Sans MT Condensed" panose="020B0506020104020203" pitchFamily="34" charset="0"/>
              </a:rPr>
              <a:t> </a:t>
            </a:r>
            <a:r>
              <a:rPr lang="it-IT" altLang="it-IT" sz="3200" dirty="0" err="1">
                <a:latin typeface="Gill Sans MT Condensed" panose="020B0506020104020203" pitchFamily="34" charset="0"/>
              </a:rPr>
              <a:t>Limitation</a:t>
            </a:r>
            <a:r>
              <a:rPr lang="it-IT" altLang="it-IT" sz="3200" dirty="0">
                <a:latin typeface="Gill Sans MT Condensed" panose="020B0506020104020203" pitchFamily="34" charset="0"/>
              </a:rPr>
              <a:t> Plan)</a:t>
            </a:r>
          </a:p>
          <a:p>
            <a:endParaRPr lang="it-IT" altLang="it-IT" sz="4800" dirty="0" smtClean="0">
              <a:solidFill>
                <a:schemeClr val="bg1"/>
              </a:solidFill>
              <a:effectLst>
                <a:outerShdw blurRad="38100" dist="38100" dir="2700000" algn="tl">
                  <a:srgbClr val="000000">
                    <a:alpha val="43137"/>
                  </a:srgbClr>
                </a:outerShdw>
              </a:effectLst>
              <a:latin typeface="Gill Sans MT Condensed" panose="020B0506020104020203" pitchFamily="34" charset="0"/>
            </a:endParaRPr>
          </a:p>
          <a:p>
            <a:pPr algn="r"/>
            <a:r>
              <a:rPr lang="it-IT" altLang="it-IT" sz="4000" dirty="0" smtClean="0">
                <a:solidFill>
                  <a:schemeClr val="bg1"/>
                </a:solidFill>
                <a:effectLst>
                  <a:outerShdw blurRad="38100" dist="38100" dir="2700000" algn="tl">
                    <a:srgbClr val="000000">
                      <a:alpha val="43137"/>
                    </a:srgbClr>
                  </a:outerShdw>
                </a:effectLst>
              </a:rPr>
              <a:t>                                 </a:t>
            </a:r>
            <a:endParaRPr lang="it-IT" altLang="it-IT" sz="2000" dirty="0" smtClean="0"/>
          </a:p>
        </p:txBody>
      </p:sp>
      <p:pic>
        <p:nvPicPr>
          <p:cNvPr id="21" name="Immagine 20"/>
          <p:cNvPicPr>
            <a:picLocks noChangeAspect="1"/>
          </p:cNvPicPr>
          <p:nvPr/>
        </p:nvPicPr>
        <p:blipFill rotWithShape="1">
          <a:blip r:embed="rId2" cstate="print">
            <a:extLst>
              <a:ext uri="{28A0092B-C50C-407E-A947-70E740481C1C}">
                <a14:useLocalDpi xmlns:a14="http://schemas.microsoft.com/office/drawing/2010/main" xmlns="" val="0"/>
              </a:ext>
            </a:extLst>
          </a:blip>
          <a:srcRect l="-634" t="3102" r="66322" b="-3102"/>
          <a:stretch/>
        </p:blipFill>
        <p:spPr>
          <a:xfrm>
            <a:off x="-19050" y="1506643"/>
            <a:ext cx="1781175" cy="1914525"/>
          </a:xfrm>
          <a:prstGeom prst="rect">
            <a:avLst/>
          </a:prstGeom>
        </p:spPr>
      </p:pic>
      <p:pic>
        <p:nvPicPr>
          <p:cNvPr id="22" name="Immagine 21"/>
          <p:cNvPicPr>
            <a:picLocks noChangeAspect="1"/>
          </p:cNvPicPr>
          <p:nvPr/>
        </p:nvPicPr>
        <p:blipFill rotWithShape="1">
          <a:blip r:embed="rId2" cstate="print">
            <a:extLst>
              <a:ext uri="{28A0092B-C50C-407E-A947-70E740481C1C}">
                <a14:useLocalDpi xmlns:a14="http://schemas.microsoft.com/office/drawing/2010/main" xmlns="" val="0"/>
              </a:ext>
            </a:extLst>
          </a:blip>
          <a:srcRect l="32637" r="21839"/>
          <a:stretch/>
        </p:blipFill>
        <p:spPr>
          <a:xfrm>
            <a:off x="-61324" y="3344659"/>
            <a:ext cx="2363190" cy="1914525"/>
          </a:xfrm>
          <a:prstGeom prst="rect">
            <a:avLst/>
          </a:prstGeom>
        </p:spPr>
      </p:pic>
      <p:pic>
        <p:nvPicPr>
          <p:cNvPr id="23" name="Immagine 22"/>
          <p:cNvPicPr>
            <a:picLocks noChangeAspect="1"/>
          </p:cNvPicPr>
          <p:nvPr/>
        </p:nvPicPr>
        <p:blipFill rotWithShape="1">
          <a:blip r:embed="rId2" cstate="print">
            <a:extLst>
              <a:ext uri="{28A0092B-C50C-407E-A947-70E740481C1C}">
                <a14:useLocalDpi xmlns:a14="http://schemas.microsoft.com/office/drawing/2010/main" xmlns="" val="0"/>
              </a:ext>
            </a:extLst>
          </a:blip>
          <a:srcRect l="-1602" t="15108" r="55202" b="-620"/>
          <a:stretch/>
        </p:blipFill>
        <p:spPr>
          <a:xfrm>
            <a:off x="-140463" y="5259184"/>
            <a:ext cx="2408650" cy="163715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3047916508"/>
              </p:ext>
            </p:extLst>
          </p:nvPr>
        </p:nvGraphicFramePr>
        <p:xfrm>
          <a:off x="0" y="154297"/>
          <a:ext cx="9151168" cy="6773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endParaRPr lang="it-IT"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ts val="1100"/>
              </a:lnSpc>
            </a:pPr>
            <a:r>
              <a:rPr lang="it-IT" sz="2000" dirty="0">
                <a:solidFill>
                  <a:prstClr val="black"/>
                </a:solidFill>
                <a:latin typeface="Times New Roman" panose="02020603050405020304" pitchFamily="18" charset="0"/>
                <a:ea typeface="Calibri" panose="020F0502020204030204" pitchFamily="34" charset="0"/>
              </a:rPr>
              <a:t>	</a:t>
            </a:r>
          </a:p>
        </p:txBody>
      </p:sp>
      <p:sp>
        <p:nvSpPr>
          <p:cNvPr id="10" name="Rettangolo 9"/>
          <p:cNvSpPr/>
          <p:nvPr/>
        </p:nvSpPr>
        <p:spPr>
          <a:xfrm>
            <a:off x="0" y="-953369"/>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r>
              <a:rPr lang="it-IT" sz="1100" b="1" dirty="0" smtClean="0">
                <a:solidFill>
                  <a:prstClr val="black"/>
                </a:solidFill>
              </a:rPr>
              <a:t>m</a:t>
            </a:r>
            <a:endParaRPr lang="it-IT" sz="1100" b="1" dirty="0">
              <a:solidFill>
                <a:prstClr val="black"/>
              </a:solidFill>
            </a:endParaRPr>
          </a:p>
        </p:txBody>
      </p:sp>
      <p:sp>
        <p:nvSpPr>
          <p:cNvPr id="8" name="Rettangolo 7"/>
          <p:cNvSpPr/>
          <p:nvPr/>
        </p:nvSpPr>
        <p:spPr>
          <a:xfrm>
            <a:off x="2771800" y="1844824"/>
            <a:ext cx="6149008" cy="4824536"/>
          </a:xfrm>
          <a:prstGeom prst="rect">
            <a:avLst/>
          </a:prstGeom>
          <a:solidFill>
            <a:srgbClr val="FFFFFF">
              <a:alpha val="63000"/>
            </a:srgb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indent="-342900" algn="just">
              <a:buClr>
                <a:srgbClr val="57732F"/>
              </a:buClr>
              <a:buFont typeface="Arial" panose="020B0604020202020204" pitchFamily="34" charset="0"/>
              <a:buChar char="•"/>
            </a:pPr>
            <a:endParaRPr lang="it-IT" sz="2200" dirty="0">
              <a:solidFill>
                <a:prstClr val="black"/>
              </a:solidFill>
            </a:endParaRPr>
          </a:p>
        </p:txBody>
      </p:sp>
      <p:sp>
        <p:nvSpPr>
          <p:cNvPr id="5" name="CasellaDiTesto 4"/>
          <p:cNvSpPr txBox="1"/>
          <p:nvPr/>
        </p:nvSpPr>
        <p:spPr>
          <a:xfrm>
            <a:off x="5076056" y="3645024"/>
            <a:ext cx="144016" cy="369332"/>
          </a:xfrm>
          <a:prstGeom prst="rect">
            <a:avLst/>
          </a:prstGeom>
          <a:noFill/>
        </p:spPr>
        <p:txBody>
          <a:bodyPr wrap="square" rtlCol="0">
            <a:spAutoFit/>
          </a:bodyPr>
          <a:lstStyle/>
          <a:p>
            <a:endParaRPr lang="it-IT" dirty="0">
              <a:solidFill>
                <a:prstClr val="black"/>
              </a:solidFill>
            </a:endParaRPr>
          </a:p>
        </p:txBody>
      </p:sp>
      <p:sp>
        <p:nvSpPr>
          <p:cNvPr id="14" name="Titolo 1"/>
          <p:cNvSpPr txBox="1">
            <a:spLocks/>
          </p:cNvSpPr>
          <p:nvPr/>
        </p:nvSpPr>
        <p:spPr>
          <a:xfrm flipH="1">
            <a:off x="395536" y="130219"/>
            <a:ext cx="8754484" cy="1058558"/>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prstClr val="white"/>
                </a:solidFill>
                <a:effectLst>
                  <a:outerShdw blurRad="38100" dist="38100" dir="2700000" algn="tl">
                    <a:srgbClr val="000000">
                      <a:alpha val="43137"/>
                    </a:srgbClr>
                  </a:outerShdw>
                </a:effectLst>
              </a:rPr>
              <a:t>            </a:t>
            </a:r>
            <a:endParaRPr lang="it-IT" sz="5000" dirty="0">
              <a:ln>
                <a:solidFill>
                  <a:prstClr val="white"/>
                </a:solidFill>
              </a:ln>
              <a:solidFill>
                <a:prstClr val="white"/>
              </a:solidFill>
              <a:effectLst>
                <a:outerShdw blurRad="38100" dist="38100" dir="2700000" algn="tl">
                  <a:srgbClr val="000000">
                    <a:alpha val="43137"/>
                  </a:srgbClr>
                </a:outerShdw>
              </a:effectLst>
              <a:latin typeface="Calibri" panose="020F0502020204030204" pitchFamily="34" charset="0"/>
            </a:endParaRPr>
          </a:p>
        </p:txBody>
      </p:sp>
      <p:pic>
        <p:nvPicPr>
          <p:cNvPr id="16" name="Immagine 15"/>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1" name="Rectangle 4"/>
          <p:cNvSpPr>
            <a:spLocks noChangeArrowheads="1"/>
          </p:cNvSpPr>
          <p:nvPr/>
        </p:nvSpPr>
        <p:spPr bwMode="auto">
          <a:xfrm>
            <a:off x="2844801" y="2019190"/>
            <a:ext cx="5994400"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400" b="1" dirty="0">
                <a:solidFill>
                  <a:prstClr val="black"/>
                </a:solidFill>
              </a:rPr>
              <a:t>occasione di studio  </a:t>
            </a:r>
            <a:endParaRPr lang="it-IT" altLang="it-IT" sz="2400" b="1" dirty="0" smtClean="0">
              <a:solidFill>
                <a:prstClr val="black"/>
              </a:solidFill>
            </a:endParaRPr>
          </a:p>
          <a:p>
            <a:pPr algn="ctr"/>
            <a:r>
              <a:rPr lang="it-IT" altLang="it-IT" sz="2400" dirty="0" smtClean="0">
                <a:solidFill>
                  <a:prstClr val="black"/>
                </a:solidFill>
              </a:rPr>
              <a:t>(</a:t>
            </a:r>
            <a:r>
              <a:rPr lang="it-IT" altLang="it-IT" sz="2400" dirty="0">
                <a:solidFill>
                  <a:prstClr val="black"/>
                </a:solidFill>
              </a:rPr>
              <a:t>disponibilità dei ponteggi, possibilità di lettura dei materiali ecc.)</a:t>
            </a:r>
          </a:p>
        </p:txBody>
      </p:sp>
      <p:sp>
        <p:nvSpPr>
          <p:cNvPr id="12" name="Rectangle 5"/>
          <p:cNvSpPr>
            <a:spLocks noChangeArrowheads="1"/>
          </p:cNvSpPr>
          <p:nvPr/>
        </p:nvSpPr>
        <p:spPr bwMode="auto">
          <a:xfrm>
            <a:off x="2844801" y="4407958"/>
            <a:ext cx="5357813"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400" b="1" dirty="0">
                <a:solidFill>
                  <a:prstClr val="black"/>
                </a:solidFill>
              </a:rPr>
              <a:t>interruzioni delle lavorazioni non brevi e conseguenti </a:t>
            </a:r>
          </a:p>
          <a:p>
            <a:pPr algn="ctr"/>
            <a:r>
              <a:rPr lang="it-IT" altLang="it-IT" sz="2400" b="1" dirty="0">
                <a:solidFill>
                  <a:prstClr val="black"/>
                </a:solidFill>
              </a:rPr>
              <a:t>interferenze tra lavorazioni per recuperare i ritardi</a:t>
            </a:r>
          </a:p>
        </p:txBody>
      </p:sp>
      <p:pic>
        <p:nvPicPr>
          <p:cNvPr id="2" name="Immagine 1"/>
          <p:cNvPicPr>
            <a:picLocks noChangeAspect="1"/>
          </p:cNvPicPr>
          <p:nvPr/>
        </p:nvPicPr>
        <p:blipFill>
          <a:blip r:embed="rId9" cstate="print"/>
          <a:stretch>
            <a:fillRect/>
          </a:stretch>
        </p:blipFill>
        <p:spPr>
          <a:xfrm>
            <a:off x="5346212" y="3314935"/>
            <a:ext cx="768163" cy="1005927"/>
          </a:xfrm>
          <a:prstGeom prst="rect">
            <a:avLst/>
          </a:prstGeom>
        </p:spPr>
      </p:pic>
      <p:sp>
        <p:nvSpPr>
          <p:cNvPr id="18" name="TextBox 8"/>
          <p:cNvSpPr txBox="1"/>
          <p:nvPr/>
        </p:nvSpPr>
        <p:spPr>
          <a:xfrm>
            <a:off x="474659" y="179028"/>
            <a:ext cx="4786221" cy="707886"/>
          </a:xfrm>
          <a:prstGeom prst="rect">
            <a:avLst/>
          </a:prstGeom>
          <a:noFill/>
        </p:spPr>
        <p:txBody>
          <a:bodyPr wrap="square" rtlCol="0">
            <a:spAutoFit/>
          </a:bodyPr>
          <a:lstStyle/>
          <a:p>
            <a:r>
              <a:rPr lang="it-IT" sz="4000" noProof="1" smtClean="0">
                <a:solidFill>
                  <a:prstClr val="white"/>
                </a:solidFill>
                <a:latin typeface="Gill Sans MT Condensed" pitchFamily="34" charset="0"/>
              </a:rPr>
              <a:t>I Cantieri di restauro</a:t>
            </a:r>
            <a:endParaRPr lang="it-IT" sz="4000" noProof="1">
              <a:solidFill>
                <a:prstClr val="white"/>
              </a:solidFill>
              <a:latin typeface="Gill Sans MT Condensed" pitchFamily="34" charset="0"/>
            </a:endParaRPr>
          </a:p>
        </p:txBody>
      </p:sp>
    </p:spTree>
    <p:extLst>
      <p:ext uri="{BB962C8B-B14F-4D97-AF65-F5344CB8AC3E}">
        <p14:creationId xmlns:p14="http://schemas.microsoft.com/office/powerpoint/2010/main" xmlns="" val="21424630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2342552823"/>
              </p:ext>
            </p:extLst>
          </p:nvPr>
        </p:nvGraphicFramePr>
        <p:xfrm>
          <a:off x="-1" y="154296"/>
          <a:ext cx="9391651"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olo 1"/>
          <p:cNvSpPr txBox="1">
            <a:spLocks/>
          </p:cNvSpPr>
          <p:nvPr/>
        </p:nvSpPr>
        <p:spPr>
          <a:xfrm flipH="1">
            <a:off x="251556" y="153580"/>
            <a:ext cx="8892444" cy="73333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prstClr val="white"/>
                </a:solidFill>
                <a:effectLst>
                  <a:outerShdw blurRad="38100" dist="38100" dir="2700000" algn="tl">
                    <a:srgbClr val="000000">
                      <a:alpha val="43137"/>
                    </a:srgbClr>
                  </a:outerShdw>
                </a:effectLst>
              </a:rPr>
              <a:t>            </a:t>
            </a:r>
            <a:endParaRPr lang="it-IT" sz="5000" dirty="0">
              <a:ln>
                <a:solidFill>
                  <a:prstClr val="white"/>
                </a:solidFill>
              </a:ln>
              <a:solidFill>
                <a:prstClr val="white"/>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endParaRPr lang="it-IT"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ts val="1100"/>
              </a:lnSpc>
            </a:pPr>
            <a:r>
              <a:rPr lang="it-IT" sz="2000" dirty="0">
                <a:solidFill>
                  <a:prstClr val="black"/>
                </a:solidFill>
                <a:latin typeface="Times New Roman" panose="02020603050405020304" pitchFamily="18" charset="0"/>
                <a:ea typeface="Calibri" panose="020F0502020204030204" pitchFamily="34" charset="0"/>
              </a:rPr>
              <a:t>	</a:t>
            </a:r>
          </a:p>
        </p:txBody>
      </p:sp>
      <p:sp>
        <p:nvSpPr>
          <p:cNvPr id="8" name="Rettangolo 7"/>
          <p:cNvSpPr/>
          <p:nvPr/>
        </p:nvSpPr>
        <p:spPr>
          <a:xfrm>
            <a:off x="2700624" y="1146138"/>
            <a:ext cx="6588368" cy="5809787"/>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Aft>
                <a:spcPts val="1200"/>
              </a:spcAft>
              <a:buClr>
                <a:srgbClr val="57732F"/>
              </a:buClr>
              <a:buSzPct val="120000"/>
              <a:buFont typeface="Wingdings" panose="05000000000000000000" pitchFamily="2" charset="2"/>
              <a:buChar char="v"/>
            </a:pPr>
            <a:endParaRPr lang="it-IT" dirty="0">
              <a:solidFill>
                <a:prstClr val="black"/>
              </a:solidFill>
            </a:endParaRPr>
          </a:p>
        </p:txBody>
      </p:sp>
      <p:sp>
        <p:nvSpPr>
          <p:cNvPr id="5" name="CasellaDiTesto 4"/>
          <p:cNvSpPr txBox="1"/>
          <p:nvPr/>
        </p:nvSpPr>
        <p:spPr>
          <a:xfrm>
            <a:off x="5041091" y="3616449"/>
            <a:ext cx="144016" cy="369332"/>
          </a:xfrm>
          <a:prstGeom prst="rect">
            <a:avLst/>
          </a:prstGeom>
          <a:noFill/>
        </p:spPr>
        <p:txBody>
          <a:bodyPr wrap="square" rtlCol="0">
            <a:spAutoFit/>
          </a:bodyPr>
          <a:lstStyle/>
          <a:p>
            <a:endParaRPr lang="it-IT" dirty="0">
              <a:solidFill>
                <a:prstClr val="black"/>
              </a:solidFill>
            </a:endParaRPr>
          </a:p>
        </p:txBody>
      </p:sp>
      <p:sp>
        <p:nvSpPr>
          <p:cNvPr id="23" name="TextBox 8"/>
          <p:cNvSpPr txBox="1"/>
          <p:nvPr/>
        </p:nvSpPr>
        <p:spPr>
          <a:xfrm>
            <a:off x="467544" y="3234465"/>
            <a:ext cx="2101805" cy="3693319"/>
          </a:xfrm>
          <a:prstGeom prst="rect">
            <a:avLst/>
          </a:prstGeom>
          <a:solidFill>
            <a:schemeClr val="bg1">
              <a:lumMod val="95000"/>
            </a:schemeClr>
          </a:solidFill>
        </p:spPr>
        <p:txBody>
          <a:bodyPr wrap="square" rtlCol="0">
            <a:spAutoFit/>
          </a:bodyPr>
          <a:lstStyle/>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r>
              <a:rPr lang="it-IT" noProof="1" smtClean="0">
                <a:solidFill>
                  <a:prstClr val="white">
                    <a:lumMod val="50000"/>
                  </a:prstClr>
                </a:solidFill>
                <a:latin typeface="Gill Sans MT Condensed" pitchFamily="34" charset="0"/>
              </a:rPr>
              <a:t>Linea guida </a:t>
            </a:r>
          </a:p>
          <a:p>
            <a:r>
              <a:rPr lang="it-IT" noProof="1" smtClean="0">
                <a:solidFill>
                  <a:prstClr val="white">
                    <a:lumMod val="50000"/>
                  </a:prstClr>
                </a:solidFill>
                <a:latin typeface="Gill Sans MT Condensed" pitchFamily="34" charset="0"/>
              </a:rPr>
              <a:t>per la progettazione antincendio</a:t>
            </a:r>
          </a:p>
          <a:p>
            <a:r>
              <a:rPr lang="it-IT" noProof="1">
                <a:solidFill>
                  <a:prstClr val="white">
                    <a:lumMod val="50000"/>
                  </a:prstClr>
                </a:solidFill>
                <a:latin typeface="Gill Sans MT Condensed" pitchFamily="34" charset="0"/>
              </a:rPr>
              <a:t>n</a:t>
            </a:r>
            <a:r>
              <a:rPr lang="it-IT" noProof="1" smtClean="0">
                <a:solidFill>
                  <a:prstClr val="white">
                    <a:lumMod val="50000"/>
                  </a:prstClr>
                </a:solidFill>
                <a:latin typeface="Gill Sans MT Condensed" pitchFamily="34" charset="0"/>
              </a:rPr>
              <a:t>egli </a:t>
            </a:r>
          </a:p>
          <a:p>
            <a:r>
              <a:rPr lang="it-IT" noProof="1" smtClean="0">
                <a:solidFill>
                  <a:prstClr val="white">
                    <a:lumMod val="50000"/>
                  </a:prstClr>
                </a:solidFill>
                <a:latin typeface="Gill Sans MT Condensed" pitchFamily="34" charset="0"/>
              </a:rPr>
              <a:t>EDIFICI TUTELATI</a:t>
            </a:r>
            <a:endParaRPr lang="it-IT" noProof="1">
              <a:solidFill>
                <a:prstClr val="white">
                  <a:lumMod val="50000"/>
                </a:prstClr>
              </a:solidFill>
              <a:latin typeface="Gill Sans MT Condensed" pitchFamily="34" charset="0"/>
            </a:endParaRPr>
          </a:p>
        </p:txBody>
      </p:sp>
      <p:sp>
        <p:nvSpPr>
          <p:cNvPr id="13" name="TextBox 8"/>
          <p:cNvSpPr txBox="1"/>
          <p:nvPr/>
        </p:nvSpPr>
        <p:spPr>
          <a:xfrm>
            <a:off x="474659" y="179028"/>
            <a:ext cx="4786221" cy="707886"/>
          </a:xfrm>
          <a:prstGeom prst="rect">
            <a:avLst/>
          </a:prstGeom>
          <a:noFill/>
        </p:spPr>
        <p:txBody>
          <a:bodyPr wrap="square" rtlCol="0">
            <a:spAutoFit/>
          </a:bodyPr>
          <a:lstStyle/>
          <a:p>
            <a:r>
              <a:rPr lang="it-IT" sz="4000" noProof="1" smtClean="0">
                <a:solidFill>
                  <a:prstClr val="white"/>
                </a:solidFill>
                <a:latin typeface="Gill Sans MT Condensed" pitchFamily="34" charset="0"/>
              </a:rPr>
              <a:t>I Cantieri di restauro</a:t>
            </a:r>
            <a:endParaRPr lang="it-IT" sz="4000" noProof="1">
              <a:solidFill>
                <a:prstClr val="white"/>
              </a:solidFill>
              <a:latin typeface="Gill Sans MT Condensed" pitchFamily="34" charset="0"/>
            </a:endParaRPr>
          </a:p>
        </p:txBody>
      </p:sp>
      <p:sp>
        <p:nvSpPr>
          <p:cNvPr id="11" name="Rectangle 4"/>
          <p:cNvSpPr>
            <a:spLocks noChangeArrowheads="1"/>
          </p:cNvSpPr>
          <p:nvPr/>
        </p:nvSpPr>
        <p:spPr bwMode="auto">
          <a:xfrm>
            <a:off x="3309161" y="1538287"/>
            <a:ext cx="4197350"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sz="2400" dirty="0">
                <a:solidFill>
                  <a:prstClr val="black"/>
                </a:solidFill>
              </a:rPr>
              <a:t>cantieri in edifici ubicati in centri storici con viabilità difficoltosa, aggravata dalla presenza di ponteggi</a:t>
            </a:r>
          </a:p>
        </p:txBody>
      </p:sp>
      <p:pic>
        <p:nvPicPr>
          <p:cNvPr id="2" name="Immagine 1"/>
          <p:cNvPicPr>
            <a:picLocks noChangeAspect="1"/>
          </p:cNvPicPr>
          <p:nvPr/>
        </p:nvPicPr>
        <p:blipFill>
          <a:blip r:embed="rId8" cstate="print"/>
          <a:stretch>
            <a:fillRect/>
          </a:stretch>
        </p:blipFill>
        <p:spPr>
          <a:xfrm>
            <a:off x="6797505" y="2832763"/>
            <a:ext cx="2068957" cy="2406446"/>
          </a:xfrm>
          <a:prstGeom prst="rect">
            <a:avLst/>
          </a:prstGeom>
        </p:spPr>
      </p:pic>
      <p:sp>
        <p:nvSpPr>
          <p:cNvPr id="14" name="Rectangle 5"/>
          <p:cNvSpPr>
            <a:spLocks noChangeArrowheads="1"/>
          </p:cNvSpPr>
          <p:nvPr/>
        </p:nvSpPr>
        <p:spPr bwMode="auto">
          <a:xfrm>
            <a:off x="3059832" y="5409683"/>
            <a:ext cx="4527550"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sz="2400" dirty="0">
                <a:solidFill>
                  <a:prstClr val="black"/>
                </a:solidFill>
              </a:rPr>
              <a:t>difficoltà   di rapidi interventi esterni in caso di emergenza</a:t>
            </a:r>
          </a:p>
          <a:p>
            <a:pPr>
              <a:buFontTx/>
              <a:buChar char="•"/>
            </a:pPr>
            <a:endParaRPr lang="it-IT" altLang="it-IT" sz="2400" dirty="0">
              <a:solidFill>
                <a:srgbClr val="ED7D31"/>
              </a:solidFill>
            </a:endParaRPr>
          </a:p>
        </p:txBody>
      </p:sp>
      <p:pic>
        <p:nvPicPr>
          <p:cNvPr id="6" name="Immagine 5"/>
          <p:cNvPicPr>
            <a:picLocks noChangeAspect="1"/>
          </p:cNvPicPr>
          <p:nvPr/>
        </p:nvPicPr>
        <p:blipFill>
          <a:blip r:embed="rId9" cstate="print"/>
          <a:stretch>
            <a:fillRect/>
          </a:stretch>
        </p:blipFill>
        <p:spPr>
          <a:xfrm>
            <a:off x="4492717" y="3860674"/>
            <a:ext cx="768163" cy="1005927"/>
          </a:xfrm>
          <a:prstGeom prst="rect">
            <a:avLst/>
          </a:prstGeom>
        </p:spPr>
      </p:pic>
      <p:pic>
        <p:nvPicPr>
          <p:cNvPr id="15" name="Immagine 14"/>
          <p:cNvPicPr>
            <a:picLocks noChangeAspect="1"/>
          </p:cNvPicPr>
          <p:nvPr/>
        </p:nvPicPr>
        <p:blipFill rotWithShape="1">
          <a:blip r:embed="rId10"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Tree>
    <p:extLst>
      <p:ext uri="{BB962C8B-B14F-4D97-AF65-F5344CB8AC3E}">
        <p14:creationId xmlns:p14="http://schemas.microsoft.com/office/powerpoint/2010/main" xmlns="" val="2188135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2342552823"/>
              </p:ext>
            </p:extLst>
          </p:nvPr>
        </p:nvGraphicFramePr>
        <p:xfrm>
          <a:off x="-1" y="154296"/>
          <a:ext cx="9391651"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olo 1"/>
          <p:cNvSpPr txBox="1">
            <a:spLocks/>
          </p:cNvSpPr>
          <p:nvPr/>
        </p:nvSpPr>
        <p:spPr>
          <a:xfrm flipH="1">
            <a:off x="251556" y="153580"/>
            <a:ext cx="8892444" cy="73333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prstClr val="white"/>
                </a:solidFill>
                <a:effectLst>
                  <a:outerShdw blurRad="38100" dist="38100" dir="2700000" algn="tl">
                    <a:srgbClr val="000000">
                      <a:alpha val="43137"/>
                    </a:srgbClr>
                  </a:outerShdw>
                </a:effectLst>
              </a:rPr>
              <a:t>            </a:t>
            </a:r>
            <a:endParaRPr lang="it-IT" sz="5000" dirty="0">
              <a:ln>
                <a:solidFill>
                  <a:prstClr val="white"/>
                </a:solidFill>
              </a:ln>
              <a:solidFill>
                <a:prstClr val="white"/>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endParaRPr lang="it-IT"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ts val="1100"/>
              </a:lnSpc>
            </a:pPr>
            <a:r>
              <a:rPr lang="it-IT" sz="2000" dirty="0">
                <a:solidFill>
                  <a:prstClr val="black"/>
                </a:solidFill>
                <a:latin typeface="Times New Roman" panose="02020603050405020304" pitchFamily="18" charset="0"/>
                <a:ea typeface="Calibri" panose="020F0502020204030204" pitchFamily="34" charset="0"/>
              </a:rPr>
              <a:t>	</a:t>
            </a:r>
          </a:p>
        </p:txBody>
      </p:sp>
      <p:sp>
        <p:nvSpPr>
          <p:cNvPr id="8" name="Rettangolo 7"/>
          <p:cNvSpPr/>
          <p:nvPr/>
        </p:nvSpPr>
        <p:spPr>
          <a:xfrm>
            <a:off x="2692158" y="1117997"/>
            <a:ext cx="6588368" cy="5809787"/>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Aft>
                <a:spcPts val="1200"/>
              </a:spcAft>
              <a:buClr>
                <a:srgbClr val="57732F"/>
              </a:buClr>
              <a:buSzPct val="120000"/>
              <a:buFont typeface="Wingdings" panose="05000000000000000000" pitchFamily="2" charset="2"/>
              <a:buChar char="v"/>
            </a:pPr>
            <a:endParaRPr lang="it-IT" dirty="0">
              <a:solidFill>
                <a:prstClr val="black"/>
              </a:solidFill>
            </a:endParaRPr>
          </a:p>
        </p:txBody>
      </p:sp>
      <p:sp>
        <p:nvSpPr>
          <p:cNvPr id="5" name="CasellaDiTesto 4"/>
          <p:cNvSpPr txBox="1"/>
          <p:nvPr/>
        </p:nvSpPr>
        <p:spPr>
          <a:xfrm>
            <a:off x="5041091" y="3616449"/>
            <a:ext cx="144016" cy="369332"/>
          </a:xfrm>
          <a:prstGeom prst="rect">
            <a:avLst/>
          </a:prstGeom>
          <a:noFill/>
        </p:spPr>
        <p:txBody>
          <a:bodyPr wrap="square" rtlCol="0">
            <a:spAutoFit/>
          </a:bodyPr>
          <a:lstStyle/>
          <a:p>
            <a:endParaRPr lang="it-IT" dirty="0">
              <a:solidFill>
                <a:prstClr val="black"/>
              </a:solidFill>
            </a:endParaRPr>
          </a:p>
        </p:txBody>
      </p:sp>
      <p:sp>
        <p:nvSpPr>
          <p:cNvPr id="23" name="TextBox 8"/>
          <p:cNvSpPr txBox="1"/>
          <p:nvPr/>
        </p:nvSpPr>
        <p:spPr>
          <a:xfrm>
            <a:off x="467544" y="3234465"/>
            <a:ext cx="2101805" cy="3693319"/>
          </a:xfrm>
          <a:prstGeom prst="rect">
            <a:avLst/>
          </a:prstGeom>
          <a:solidFill>
            <a:schemeClr val="bg1">
              <a:lumMod val="95000"/>
            </a:schemeClr>
          </a:solidFill>
        </p:spPr>
        <p:txBody>
          <a:bodyPr wrap="square" rtlCol="0">
            <a:spAutoFit/>
          </a:bodyPr>
          <a:lstStyle/>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r>
              <a:rPr lang="it-IT" noProof="1" smtClean="0">
                <a:solidFill>
                  <a:prstClr val="white">
                    <a:lumMod val="50000"/>
                  </a:prstClr>
                </a:solidFill>
                <a:latin typeface="Gill Sans MT Condensed" pitchFamily="34" charset="0"/>
              </a:rPr>
              <a:t>Linea guida </a:t>
            </a:r>
          </a:p>
          <a:p>
            <a:r>
              <a:rPr lang="it-IT" noProof="1" smtClean="0">
                <a:solidFill>
                  <a:prstClr val="white">
                    <a:lumMod val="50000"/>
                  </a:prstClr>
                </a:solidFill>
                <a:latin typeface="Gill Sans MT Condensed" pitchFamily="34" charset="0"/>
              </a:rPr>
              <a:t>per la progettazione antincendio</a:t>
            </a:r>
          </a:p>
          <a:p>
            <a:r>
              <a:rPr lang="it-IT" noProof="1">
                <a:solidFill>
                  <a:prstClr val="white">
                    <a:lumMod val="50000"/>
                  </a:prstClr>
                </a:solidFill>
                <a:latin typeface="Gill Sans MT Condensed" pitchFamily="34" charset="0"/>
              </a:rPr>
              <a:t>n</a:t>
            </a:r>
            <a:r>
              <a:rPr lang="it-IT" noProof="1" smtClean="0">
                <a:solidFill>
                  <a:prstClr val="white">
                    <a:lumMod val="50000"/>
                  </a:prstClr>
                </a:solidFill>
                <a:latin typeface="Gill Sans MT Condensed" pitchFamily="34" charset="0"/>
              </a:rPr>
              <a:t>egli </a:t>
            </a:r>
          </a:p>
          <a:p>
            <a:r>
              <a:rPr lang="it-IT" noProof="1" smtClean="0">
                <a:solidFill>
                  <a:prstClr val="white">
                    <a:lumMod val="50000"/>
                  </a:prstClr>
                </a:solidFill>
                <a:latin typeface="Gill Sans MT Condensed" pitchFamily="34" charset="0"/>
              </a:rPr>
              <a:t>EDIFICI TUTELATI</a:t>
            </a:r>
            <a:endParaRPr lang="it-IT" noProof="1">
              <a:solidFill>
                <a:prstClr val="white">
                  <a:lumMod val="50000"/>
                </a:prstClr>
              </a:solidFill>
              <a:latin typeface="Gill Sans MT Condensed" pitchFamily="34" charset="0"/>
            </a:endParaRPr>
          </a:p>
        </p:txBody>
      </p:sp>
      <p:sp>
        <p:nvSpPr>
          <p:cNvPr id="13" name="TextBox 8"/>
          <p:cNvSpPr txBox="1"/>
          <p:nvPr/>
        </p:nvSpPr>
        <p:spPr>
          <a:xfrm>
            <a:off x="474659" y="179028"/>
            <a:ext cx="4786221" cy="707886"/>
          </a:xfrm>
          <a:prstGeom prst="rect">
            <a:avLst/>
          </a:prstGeom>
          <a:noFill/>
        </p:spPr>
        <p:txBody>
          <a:bodyPr wrap="square" rtlCol="0">
            <a:spAutoFit/>
          </a:bodyPr>
          <a:lstStyle/>
          <a:p>
            <a:r>
              <a:rPr lang="it-IT" sz="4000" noProof="1" smtClean="0">
                <a:solidFill>
                  <a:prstClr val="white"/>
                </a:solidFill>
                <a:latin typeface="Gill Sans MT Condensed" pitchFamily="34" charset="0"/>
              </a:rPr>
              <a:t>I Cantieri di restauro</a:t>
            </a:r>
            <a:endParaRPr lang="it-IT" sz="4000" noProof="1">
              <a:solidFill>
                <a:prstClr val="white"/>
              </a:solidFill>
              <a:latin typeface="Gill Sans MT Condensed" pitchFamily="34" charset="0"/>
            </a:endParaRPr>
          </a:p>
        </p:txBody>
      </p:sp>
      <p:pic>
        <p:nvPicPr>
          <p:cNvPr id="6" name="Immagine 5"/>
          <p:cNvPicPr>
            <a:picLocks noChangeAspect="1"/>
          </p:cNvPicPr>
          <p:nvPr/>
        </p:nvPicPr>
        <p:blipFill>
          <a:blip r:embed="rId8" cstate="print"/>
          <a:stretch>
            <a:fillRect/>
          </a:stretch>
        </p:blipFill>
        <p:spPr>
          <a:xfrm>
            <a:off x="3929615" y="4274547"/>
            <a:ext cx="768163" cy="1005927"/>
          </a:xfrm>
          <a:prstGeom prst="rect">
            <a:avLst/>
          </a:prstGeom>
        </p:spPr>
      </p:pic>
      <p:pic>
        <p:nvPicPr>
          <p:cNvPr id="15" name="Immagine 14"/>
          <p:cNvPicPr>
            <a:picLocks noChangeAspect="1"/>
          </p:cNvPicPr>
          <p:nvPr/>
        </p:nvPicPr>
        <p:blipFill rotWithShape="1">
          <a:blip r:embed="rId9"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6" name="Rectangle 5"/>
          <p:cNvSpPr>
            <a:spLocks noChangeArrowheads="1"/>
          </p:cNvSpPr>
          <p:nvPr/>
        </p:nvSpPr>
        <p:spPr bwMode="auto">
          <a:xfrm>
            <a:off x="2766866" y="1336330"/>
            <a:ext cx="4168775" cy="2677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sz="2400" dirty="0">
                <a:solidFill>
                  <a:prstClr val="black"/>
                </a:solidFill>
              </a:rPr>
              <a:t>presenza di ponteggi ingombranti all’interno di edifici monumentali caratterizzati da corridoi lunghi, volte in muratura, scale tortuose, percorsi difficoltosi</a:t>
            </a:r>
          </a:p>
        </p:txBody>
      </p:sp>
      <p:sp>
        <p:nvSpPr>
          <p:cNvPr id="17" name="Rectangle 6"/>
          <p:cNvSpPr>
            <a:spLocks noChangeArrowheads="1"/>
          </p:cNvSpPr>
          <p:nvPr/>
        </p:nvSpPr>
        <p:spPr bwMode="auto">
          <a:xfrm>
            <a:off x="2692158" y="5553205"/>
            <a:ext cx="3404373"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400" dirty="0">
                <a:solidFill>
                  <a:prstClr val="black"/>
                </a:solidFill>
              </a:rPr>
              <a:t>Incremento di difficoltà di gestione degli spazi</a:t>
            </a:r>
          </a:p>
        </p:txBody>
      </p:sp>
      <p:pic>
        <p:nvPicPr>
          <p:cNvPr id="18" name="Picture 7" descr="F Formosa24"/>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351588" y="2790699"/>
            <a:ext cx="2860675" cy="404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11804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xmlns="" val="2342552823"/>
              </p:ext>
            </p:extLst>
          </p:nvPr>
        </p:nvGraphicFramePr>
        <p:xfrm>
          <a:off x="-1" y="154296"/>
          <a:ext cx="9391651" cy="7019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itolo 1"/>
          <p:cNvSpPr txBox="1">
            <a:spLocks/>
          </p:cNvSpPr>
          <p:nvPr/>
        </p:nvSpPr>
        <p:spPr>
          <a:xfrm flipH="1">
            <a:off x="251556" y="153580"/>
            <a:ext cx="8892444" cy="733334"/>
          </a:xfrm>
          <a:prstGeom prst="rect">
            <a:avLst/>
          </a:prstGeom>
          <a:gradFill flip="none" rotWithShape="1">
            <a:gsLst>
              <a:gs pos="0">
                <a:schemeClr val="tx1">
                  <a:lumMod val="98000"/>
                  <a:lumOff val="2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5000" dirty="0" smtClean="0">
                <a:solidFill>
                  <a:prstClr val="white"/>
                </a:solidFill>
                <a:effectLst>
                  <a:outerShdw blurRad="38100" dist="38100" dir="2700000" algn="tl">
                    <a:srgbClr val="000000">
                      <a:alpha val="43137"/>
                    </a:srgbClr>
                  </a:outerShdw>
                </a:effectLst>
              </a:rPr>
              <a:t>            </a:t>
            </a:r>
            <a:endParaRPr lang="it-IT" sz="5000" dirty="0">
              <a:ln>
                <a:solidFill>
                  <a:prstClr val="white"/>
                </a:solidFill>
              </a:ln>
              <a:solidFill>
                <a:prstClr val="white"/>
              </a:solidFill>
              <a:effectLst>
                <a:outerShdw blurRad="38100" dist="38100" dir="2700000" algn="tl">
                  <a:srgbClr val="000000">
                    <a:alpha val="43137"/>
                  </a:srgbClr>
                </a:outerShdw>
              </a:effectLst>
              <a:latin typeface="Calibri" panose="020F0502020204030204" pitchFamily="34" charset="0"/>
            </a:endParaRPr>
          </a:p>
        </p:txBody>
      </p:sp>
      <p:sp>
        <p:nvSpPr>
          <p:cNvPr id="3" name="Rettangolo 2"/>
          <p:cNvSpPr/>
          <p:nvPr/>
        </p:nvSpPr>
        <p:spPr>
          <a:xfrm>
            <a:off x="3059832" y="1932959"/>
            <a:ext cx="6084168" cy="4592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endParaRPr lang="it-IT"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nSpc>
                <a:spcPts val="1100"/>
              </a:lnSpc>
            </a:pPr>
            <a:r>
              <a:rPr lang="it-IT" sz="2000" dirty="0">
                <a:solidFill>
                  <a:prstClr val="black"/>
                </a:solidFill>
                <a:latin typeface="Times New Roman" panose="02020603050405020304" pitchFamily="18" charset="0"/>
                <a:ea typeface="Calibri" panose="020F0502020204030204" pitchFamily="34" charset="0"/>
              </a:rPr>
              <a:t>	</a:t>
            </a:r>
          </a:p>
        </p:txBody>
      </p:sp>
      <p:sp>
        <p:nvSpPr>
          <p:cNvPr id="10" name="Rettangolo 9"/>
          <p:cNvSpPr/>
          <p:nvPr/>
        </p:nvSpPr>
        <p:spPr>
          <a:xfrm>
            <a:off x="0" y="-105644"/>
            <a:ext cx="395536" cy="7033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noAutofit/>
          </a:bodyPr>
          <a:lstStyle/>
          <a:p>
            <a:endParaRPr lang="it-IT" sz="1100" b="1" dirty="0">
              <a:solidFill>
                <a:prstClr val="black"/>
              </a:solidFill>
            </a:endParaRPr>
          </a:p>
        </p:txBody>
      </p:sp>
      <p:sp>
        <p:nvSpPr>
          <p:cNvPr id="8" name="Rettangolo 7"/>
          <p:cNvSpPr/>
          <p:nvPr/>
        </p:nvSpPr>
        <p:spPr>
          <a:xfrm>
            <a:off x="2678179" y="1146138"/>
            <a:ext cx="6588368" cy="5809787"/>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a:spcAft>
                <a:spcPts val="1200"/>
              </a:spcAft>
              <a:buClr>
                <a:srgbClr val="57732F"/>
              </a:buClr>
              <a:buSzPct val="120000"/>
              <a:buFont typeface="Wingdings" panose="05000000000000000000" pitchFamily="2" charset="2"/>
              <a:buChar char="v"/>
            </a:pPr>
            <a:endParaRPr lang="it-IT" dirty="0">
              <a:solidFill>
                <a:prstClr val="black"/>
              </a:solidFill>
            </a:endParaRPr>
          </a:p>
        </p:txBody>
      </p:sp>
      <p:sp>
        <p:nvSpPr>
          <p:cNvPr id="5" name="CasellaDiTesto 4"/>
          <p:cNvSpPr txBox="1"/>
          <p:nvPr/>
        </p:nvSpPr>
        <p:spPr>
          <a:xfrm>
            <a:off x="5041091" y="3616449"/>
            <a:ext cx="144016" cy="369332"/>
          </a:xfrm>
          <a:prstGeom prst="rect">
            <a:avLst/>
          </a:prstGeom>
          <a:noFill/>
        </p:spPr>
        <p:txBody>
          <a:bodyPr wrap="square" rtlCol="0">
            <a:spAutoFit/>
          </a:bodyPr>
          <a:lstStyle/>
          <a:p>
            <a:endParaRPr lang="it-IT" dirty="0">
              <a:solidFill>
                <a:prstClr val="black"/>
              </a:solidFill>
            </a:endParaRPr>
          </a:p>
        </p:txBody>
      </p:sp>
      <p:sp>
        <p:nvSpPr>
          <p:cNvPr id="23" name="TextBox 8"/>
          <p:cNvSpPr txBox="1"/>
          <p:nvPr/>
        </p:nvSpPr>
        <p:spPr>
          <a:xfrm>
            <a:off x="440618" y="3262606"/>
            <a:ext cx="2101805" cy="3693319"/>
          </a:xfrm>
          <a:prstGeom prst="rect">
            <a:avLst/>
          </a:prstGeom>
          <a:solidFill>
            <a:schemeClr val="bg1">
              <a:lumMod val="95000"/>
            </a:schemeClr>
          </a:solidFill>
        </p:spPr>
        <p:txBody>
          <a:bodyPr wrap="square" rtlCol="0">
            <a:spAutoFit/>
          </a:bodyPr>
          <a:lstStyle/>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endParaRPr lang="it-IT" noProof="1" smtClean="0">
              <a:solidFill>
                <a:prstClr val="white">
                  <a:lumMod val="50000"/>
                </a:prstClr>
              </a:solidFill>
              <a:latin typeface="Gill Sans MT Condensed" pitchFamily="34" charset="0"/>
            </a:endParaRPr>
          </a:p>
          <a:p>
            <a:r>
              <a:rPr lang="it-IT" noProof="1" smtClean="0">
                <a:solidFill>
                  <a:prstClr val="white">
                    <a:lumMod val="50000"/>
                  </a:prstClr>
                </a:solidFill>
                <a:latin typeface="Gill Sans MT Condensed" pitchFamily="34" charset="0"/>
              </a:rPr>
              <a:t>Linea guida </a:t>
            </a:r>
          </a:p>
          <a:p>
            <a:r>
              <a:rPr lang="it-IT" noProof="1" smtClean="0">
                <a:solidFill>
                  <a:prstClr val="white">
                    <a:lumMod val="50000"/>
                  </a:prstClr>
                </a:solidFill>
                <a:latin typeface="Gill Sans MT Condensed" pitchFamily="34" charset="0"/>
              </a:rPr>
              <a:t>per la progettazione antincendio</a:t>
            </a:r>
          </a:p>
          <a:p>
            <a:r>
              <a:rPr lang="it-IT" noProof="1">
                <a:solidFill>
                  <a:prstClr val="white">
                    <a:lumMod val="50000"/>
                  </a:prstClr>
                </a:solidFill>
                <a:latin typeface="Gill Sans MT Condensed" pitchFamily="34" charset="0"/>
              </a:rPr>
              <a:t>n</a:t>
            </a:r>
            <a:r>
              <a:rPr lang="it-IT" noProof="1" smtClean="0">
                <a:solidFill>
                  <a:prstClr val="white">
                    <a:lumMod val="50000"/>
                  </a:prstClr>
                </a:solidFill>
                <a:latin typeface="Gill Sans MT Condensed" pitchFamily="34" charset="0"/>
              </a:rPr>
              <a:t>egli </a:t>
            </a:r>
          </a:p>
          <a:p>
            <a:r>
              <a:rPr lang="it-IT" noProof="1" smtClean="0">
                <a:solidFill>
                  <a:prstClr val="white">
                    <a:lumMod val="50000"/>
                  </a:prstClr>
                </a:solidFill>
                <a:latin typeface="Gill Sans MT Condensed" pitchFamily="34" charset="0"/>
              </a:rPr>
              <a:t>EDIFICI TUTELATI</a:t>
            </a:r>
            <a:endParaRPr lang="it-IT" noProof="1">
              <a:solidFill>
                <a:prstClr val="white">
                  <a:lumMod val="50000"/>
                </a:prstClr>
              </a:solidFill>
              <a:latin typeface="Gill Sans MT Condensed" pitchFamily="34" charset="0"/>
            </a:endParaRPr>
          </a:p>
        </p:txBody>
      </p:sp>
      <p:sp>
        <p:nvSpPr>
          <p:cNvPr id="13" name="TextBox 8"/>
          <p:cNvSpPr txBox="1"/>
          <p:nvPr/>
        </p:nvSpPr>
        <p:spPr>
          <a:xfrm>
            <a:off x="474659" y="179028"/>
            <a:ext cx="4786221" cy="707886"/>
          </a:xfrm>
          <a:prstGeom prst="rect">
            <a:avLst/>
          </a:prstGeom>
          <a:noFill/>
        </p:spPr>
        <p:txBody>
          <a:bodyPr wrap="square" rtlCol="0">
            <a:spAutoFit/>
          </a:bodyPr>
          <a:lstStyle/>
          <a:p>
            <a:r>
              <a:rPr lang="it-IT" sz="4000" noProof="1" smtClean="0">
                <a:solidFill>
                  <a:prstClr val="white"/>
                </a:solidFill>
                <a:latin typeface="Gill Sans MT Condensed" pitchFamily="34" charset="0"/>
              </a:rPr>
              <a:t>I Cantieri di restauro</a:t>
            </a:r>
            <a:endParaRPr lang="it-IT" sz="4000" noProof="1">
              <a:solidFill>
                <a:prstClr val="white"/>
              </a:solidFill>
              <a:latin typeface="Gill Sans MT Condensed" pitchFamily="34" charset="0"/>
            </a:endParaRPr>
          </a:p>
        </p:txBody>
      </p:sp>
      <p:pic>
        <p:nvPicPr>
          <p:cNvPr id="15" name="Immagine 14"/>
          <p:cNvPicPr>
            <a:picLocks noChangeAspect="1"/>
          </p:cNvPicPr>
          <p:nvPr/>
        </p:nvPicPr>
        <p:blipFill rotWithShape="1">
          <a:blip r:embed="rId8" cstate="print">
            <a:extLst>
              <a:ext uri="{28A0092B-C50C-407E-A947-70E740481C1C}">
                <a14:useLocalDpi xmlns:a14="http://schemas.microsoft.com/office/drawing/2010/main" xmlns="" val="0"/>
              </a:ext>
            </a:extLst>
          </a:blip>
          <a:srcRect l="3824" t="9090" r="76937" b="18339"/>
          <a:stretch/>
        </p:blipFill>
        <p:spPr>
          <a:xfrm>
            <a:off x="7663247" y="-68334"/>
            <a:ext cx="1354263" cy="1719531"/>
          </a:xfrm>
          <a:prstGeom prst="rect">
            <a:avLst/>
          </a:prstGeom>
        </p:spPr>
      </p:pic>
      <p:sp>
        <p:nvSpPr>
          <p:cNvPr id="19" name="Rectangle 9"/>
          <p:cNvSpPr>
            <a:spLocks noChangeArrowheads="1"/>
          </p:cNvSpPr>
          <p:nvPr/>
        </p:nvSpPr>
        <p:spPr bwMode="auto">
          <a:xfrm>
            <a:off x="3271557" y="6126151"/>
            <a:ext cx="559752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it-IT" altLang="it-IT" sz="2400" b="1" u="sng" dirty="0">
                <a:solidFill>
                  <a:prstClr val="black"/>
                </a:solidFill>
              </a:rPr>
              <a:t>aumento del rischio incendio</a:t>
            </a:r>
          </a:p>
        </p:txBody>
      </p:sp>
      <p:pic>
        <p:nvPicPr>
          <p:cNvPr id="11" name="Immagine 10"/>
          <p:cNvPicPr>
            <a:picLocks noChangeAspect="1"/>
          </p:cNvPicPr>
          <p:nvPr/>
        </p:nvPicPr>
        <p:blipFill>
          <a:blip r:embed="rId9" cstate="print"/>
          <a:stretch>
            <a:fillRect/>
          </a:stretch>
        </p:blipFill>
        <p:spPr>
          <a:xfrm>
            <a:off x="2822513" y="3875087"/>
            <a:ext cx="1618541" cy="2239288"/>
          </a:xfrm>
          <a:prstGeom prst="rect">
            <a:avLst/>
          </a:prstGeom>
        </p:spPr>
      </p:pic>
      <p:sp>
        <p:nvSpPr>
          <p:cNvPr id="20" name="Rectangle 10"/>
          <p:cNvSpPr>
            <a:spLocks noChangeArrowheads="1"/>
          </p:cNvSpPr>
          <p:nvPr/>
        </p:nvSpPr>
        <p:spPr bwMode="auto">
          <a:xfrm>
            <a:off x="4587780" y="3943887"/>
            <a:ext cx="1863889"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dirty="0">
                <a:solidFill>
                  <a:prstClr val="black"/>
                </a:solidFill>
              </a:rPr>
              <a:t>presenza di cavi elettrici, stufe, saldatrici</a:t>
            </a:r>
          </a:p>
        </p:txBody>
      </p:sp>
      <p:sp>
        <p:nvSpPr>
          <p:cNvPr id="21" name="Rectangle 7"/>
          <p:cNvSpPr>
            <a:spLocks noChangeArrowheads="1"/>
          </p:cNvSpPr>
          <p:nvPr/>
        </p:nvSpPr>
        <p:spPr bwMode="auto">
          <a:xfrm>
            <a:off x="7285374" y="4253711"/>
            <a:ext cx="1754682"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dirty="0">
                <a:solidFill>
                  <a:prstClr val="black"/>
                </a:solidFill>
              </a:rPr>
              <a:t>introduzione </a:t>
            </a:r>
            <a:endParaRPr lang="it-IT" altLang="it-IT" dirty="0" smtClean="0">
              <a:solidFill>
                <a:prstClr val="black"/>
              </a:solidFill>
            </a:endParaRPr>
          </a:p>
          <a:p>
            <a:r>
              <a:rPr lang="it-IT" altLang="it-IT" dirty="0" smtClean="0">
                <a:solidFill>
                  <a:prstClr val="black"/>
                </a:solidFill>
              </a:rPr>
              <a:t>di </a:t>
            </a:r>
            <a:r>
              <a:rPr lang="it-IT" altLang="it-IT" dirty="0">
                <a:solidFill>
                  <a:prstClr val="black"/>
                </a:solidFill>
              </a:rPr>
              <a:t>sorgenti </a:t>
            </a:r>
            <a:r>
              <a:rPr lang="it-IT" altLang="it-IT" dirty="0" smtClean="0">
                <a:solidFill>
                  <a:prstClr val="black"/>
                </a:solidFill>
              </a:rPr>
              <a:t>di</a:t>
            </a:r>
          </a:p>
          <a:p>
            <a:r>
              <a:rPr lang="it-IT" altLang="it-IT" dirty="0" smtClean="0">
                <a:solidFill>
                  <a:prstClr val="black"/>
                </a:solidFill>
              </a:rPr>
              <a:t>innesco</a:t>
            </a:r>
            <a:endParaRPr lang="it-IT" altLang="it-IT" dirty="0">
              <a:solidFill>
                <a:prstClr val="black"/>
              </a:solidFill>
            </a:endParaRPr>
          </a:p>
        </p:txBody>
      </p:sp>
      <p:pic>
        <p:nvPicPr>
          <p:cNvPr id="14" name="Immagine 13"/>
          <p:cNvPicPr>
            <a:picLocks noChangeAspect="1"/>
          </p:cNvPicPr>
          <p:nvPr/>
        </p:nvPicPr>
        <p:blipFill>
          <a:blip r:embed="rId10" cstate="print"/>
          <a:stretch>
            <a:fillRect/>
          </a:stretch>
        </p:blipFill>
        <p:spPr>
          <a:xfrm>
            <a:off x="6508204" y="4380123"/>
            <a:ext cx="554784" cy="603556"/>
          </a:xfrm>
          <a:prstGeom prst="rect">
            <a:avLst/>
          </a:prstGeom>
        </p:spPr>
      </p:pic>
      <p:pic>
        <p:nvPicPr>
          <p:cNvPr id="22" name="Immagine 21"/>
          <p:cNvPicPr>
            <a:picLocks noChangeAspect="1"/>
          </p:cNvPicPr>
          <p:nvPr/>
        </p:nvPicPr>
        <p:blipFill>
          <a:blip r:embed="rId11" cstate="print"/>
          <a:stretch>
            <a:fillRect/>
          </a:stretch>
        </p:blipFill>
        <p:spPr>
          <a:xfrm>
            <a:off x="5798815" y="5119136"/>
            <a:ext cx="768163" cy="1005927"/>
          </a:xfrm>
          <a:prstGeom prst="rect">
            <a:avLst/>
          </a:prstGeom>
        </p:spPr>
      </p:pic>
      <p:pic>
        <p:nvPicPr>
          <p:cNvPr id="24" name="Immagine 23"/>
          <p:cNvPicPr>
            <a:picLocks noChangeAspect="1"/>
          </p:cNvPicPr>
          <p:nvPr/>
        </p:nvPicPr>
        <p:blipFill>
          <a:blip r:embed="rId10" cstate="print"/>
          <a:stretch>
            <a:fillRect/>
          </a:stretch>
        </p:blipFill>
        <p:spPr>
          <a:xfrm>
            <a:off x="6577983" y="2199962"/>
            <a:ext cx="554784" cy="603556"/>
          </a:xfrm>
          <a:prstGeom prst="rect">
            <a:avLst/>
          </a:prstGeom>
        </p:spPr>
      </p:pic>
      <p:pic>
        <p:nvPicPr>
          <p:cNvPr id="25" name="Picture 13" descr="F Formosa40"/>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2822513" y="1380067"/>
            <a:ext cx="1624082" cy="2243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Rectangle 5"/>
          <p:cNvSpPr>
            <a:spLocks noChangeArrowheads="1"/>
          </p:cNvSpPr>
          <p:nvPr/>
        </p:nvSpPr>
        <p:spPr bwMode="auto">
          <a:xfrm>
            <a:off x="4574056" y="1819321"/>
            <a:ext cx="2665413"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dirty="0">
                <a:solidFill>
                  <a:prstClr val="black"/>
                </a:solidFill>
              </a:rPr>
              <a:t>presenza di puntellature </a:t>
            </a:r>
            <a:endParaRPr lang="it-IT" altLang="it-IT" dirty="0" smtClean="0">
              <a:solidFill>
                <a:prstClr val="black"/>
              </a:solidFill>
            </a:endParaRPr>
          </a:p>
          <a:p>
            <a:r>
              <a:rPr lang="it-IT" altLang="it-IT" dirty="0" smtClean="0">
                <a:solidFill>
                  <a:prstClr val="black"/>
                </a:solidFill>
              </a:rPr>
              <a:t>di sostegno</a:t>
            </a:r>
          </a:p>
          <a:p>
            <a:r>
              <a:rPr lang="it-IT" altLang="it-IT" dirty="0" smtClean="0">
                <a:solidFill>
                  <a:prstClr val="black"/>
                </a:solidFill>
              </a:rPr>
              <a:t>in </a:t>
            </a:r>
            <a:r>
              <a:rPr lang="it-IT" altLang="it-IT" dirty="0">
                <a:solidFill>
                  <a:prstClr val="black"/>
                </a:solidFill>
              </a:rPr>
              <a:t>legno</a:t>
            </a:r>
          </a:p>
        </p:txBody>
      </p:sp>
      <p:sp>
        <p:nvSpPr>
          <p:cNvPr id="27" name="Rectangle 6"/>
          <p:cNvSpPr>
            <a:spLocks noChangeArrowheads="1"/>
          </p:cNvSpPr>
          <p:nvPr/>
        </p:nvSpPr>
        <p:spPr bwMode="auto">
          <a:xfrm>
            <a:off x="7389318" y="2062277"/>
            <a:ext cx="1874837"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r>
              <a:rPr lang="it-IT" altLang="it-IT" dirty="0">
                <a:solidFill>
                  <a:prstClr val="black"/>
                </a:solidFill>
              </a:rPr>
              <a:t>aumento di carico di incendio</a:t>
            </a:r>
          </a:p>
        </p:txBody>
      </p:sp>
    </p:spTree>
    <p:extLst>
      <p:ext uri="{BB962C8B-B14F-4D97-AF65-F5344CB8AC3E}">
        <p14:creationId xmlns:p14="http://schemas.microsoft.com/office/powerpoint/2010/main" xmlns="" val="403449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solidFill>
                <a:prstClr val="black"/>
              </a:solidFill>
            </a:endParaRPr>
          </a:p>
        </p:txBody>
      </p:sp>
      <p:sp>
        <p:nvSpPr>
          <p:cNvPr id="11" name="Segnaposto contenuto 2"/>
          <p:cNvSpPr txBox="1">
            <a:spLocks/>
          </p:cNvSpPr>
          <p:nvPr/>
        </p:nvSpPr>
        <p:spPr>
          <a:xfrm>
            <a:off x="5202237" y="5530647"/>
            <a:ext cx="3705225" cy="12350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t-IT" b="1" dirty="0" smtClean="0">
                <a:solidFill>
                  <a:prstClr val="white"/>
                </a:solidFill>
              </a:rPr>
              <a:t>ACCESSIBILITA’ AUTOMEZZI DI SOCCORSO</a:t>
            </a:r>
          </a:p>
          <a:p>
            <a:r>
              <a:rPr lang="it-IT" b="1" dirty="0" smtClean="0">
                <a:solidFill>
                  <a:prstClr val="white"/>
                </a:solidFill>
              </a:rPr>
              <a:t> (CODICE DELLA STRADA)</a:t>
            </a:r>
          </a:p>
        </p:txBody>
      </p:sp>
      <p:pic>
        <p:nvPicPr>
          <p:cNvPr id="5" name="Immagine 4"/>
          <p:cNvPicPr>
            <a:picLocks noChangeAspect="1"/>
          </p:cNvPicPr>
          <p:nvPr/>
        </p:nvPicPr>
        <p:blipFill>
          <a:blip r:embed="rId3" cstate="print"/>
          <a:stretch>
            <a:fillRect/>
          </a:stretch>
        </p:blipFill>
        <p:spPr>
          <a:xfrm rot="5400000" flipV="1">
            <a:off x="3620804" y="-3770596"/>
            <a:ext cx="1902394" cy="9143998"/>
          </a:xfrm>
          <a:prstGeom prst="rect">
            <a:avLst/>
          </a:prstGeom>
        </p:spPr>
      </p:pic>
      <p:sp>
        <p:nvSpPr>
          <p:cNvPr id="10" name="Rettangolo 9"/>
          <p:cNvSpPr/>
          <p:nvPr/>
        </p:nvSpPr>
        <p:spPr>
          <a:xfrm>
            <a:off x="166735" y="0"/>
            <a:ext cx="3955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defRPr/>
            </a:pPr>
            <a:endParaRPr lang="it-IT" sz="1100" b="1" dirty="0">
              <a:solidFill>
                <a:prstClr val="black"/>
              </a:solidFill>
            </a:endParaRPr>
          </a:p>
        </p:txBody>
      </p:sp>
      <p:pic>
        <p:nvPicPr>
          <p:cNvPr id="6" name="Immagine 5"/>
          <p:cNvPicPr>
            <a:picLocks noChangeAspect="1"/>
          </p:cNvPicPr>
          <p:nvPr/>
        </p:nvPicPr>
        <p:blipFill>
          <a:blip r:embed="rId4" cstate="print"/>
          <a:stretch>
            <a:fillRect/>
          </a:stretch>
        </p:blipFill>
        <p:spPr>
          <a:xfrm>
            <a:off x="7589074" y="538773"/>
            <a:ext cx="1353429" cy="1719221"/>
          </a:xfrm>
          <a:prstGeom prst="rect">
            <a:avLst/>
          </a:prstGeom>
        </p:spPr>
      </p:pic>
      <p:sp>
        <p:nvSpPr>
          <p:cNvPr id="12" name="Segnaposto contenuto 2"/>
          <p:cNvSpPr txBox="1">
            <a:spLocks/>
          </p:cNvSpPr>
          <p:nvPr/>
        </p:nvSpPr>
        <p:spPr>
          <a:xfrm>
            <a:off x="668867" y="1643063"/>
            <a:ext cx="8238595" cy="48339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57732F"/>
              </a:buClr>
              <a:buSzPct val="200000"/>
            </a:pPr>
            <a:endParaRPr lang="it-IT" altLang="it-IT" sz="2400" dirty="0" smtClean="0">
              <a:solidFill>
                <a:prstClr val="black"/>
              </a:solidFill>
            </a:endParaRPr>
          </a:p>
          <a:p>
            <a:pPr>
              <a:buClr>
                <a:srgbClr val="57732F"/>
              </a:buClr>
              <a:buSzPct val="200000"/>
            </a:pPr>
            <a:r>
              <a:rPr lang="it-IT" altLang="it-IT" sz="2400" dirty="0" smtClean="0">
                <a:solidFill>
                  <a:prstClr val="black"/>
                </a:solidFill>
              </a:rPr>
              <a:t> mantenimento in esercizio dell’impianto di rivelazione incendi, con rinvio del segnale di allarme in zona presidiata e degli eventuali impianti di spegnimento;</a:t>
            </a:r>
          </a:p>
          <a:p>
            <a:pPr>
              <a:buClr>
                <a:srgbClr val="57732F"/>
              </a:buClr>
              <a:buSzPct val="200000"/>
            </a:pPr>
            <a:endParaRPr lang="it-IT" altLang="it-IT" sz="2400" dirty="0" smtClean="0">
              <a:solidFill>
                <a:prstClr val="black"/>
              </a:solidFill>
            </a:endParaRPr>
          </a:p>
          <a:p>
            <a:pPr>
              <a:buClr>
                <a:srgbClr val="57732F"/>
              </a:buClr>
              <a:buSzPct val="200000"/>
            </a:pPr>
            <a:r>
              <a:rPr lang="it-IT" altLang="it-IT" sz="2400" dirty="0" smtClean="0">
                <a:solidFill>
                  <a:prstClr val="black"/>
                </a:solidFill>
              </a:rPr>
              <a:t> adeguatezza delle caratteristiche di reazione al fuoco del materiale combustibile introdotto per la protezione dei luoghi o dei beni presenti nonché di allestimento del cantiere;</a:t>
            </a:r>
          </a:p>
          <a:p>
            <a:pPr>
              <a:buClr>
                <a:srgbClr val="57732F"/>
              </a:buClr>
              <a:buSzPct val="200000"/>
            </a:pPr>
            <a:endParaRPr lang="it-IT" altLang="it-IT" sz="2400" dirty="0" smtClean="0">
              <a:solidFill>
                <a:prstClr val="black"/>
              </a:solidFill>
            </a:endParaRPr>
          </a:p>
          <a:p>
            <a:pPr>
              <a:buClr>
                <a:srgbClr val="57732F"/>
              </a:buClr>
              <a:buSzPct val="200000"/>
            </a:pPr>
            <a:r>
              <a:rPr lang="it-IT" altLang="it-IT" sz="2400" dirty="0" smtClean="0">
                <a:solidFill>
                  <a:prstClr val="black"/>
                </a:solidFill>
              </a:rPr>
              <a:t> formazione degli addetti antincendio delle imprese esecutrici adeguata al livello di rischio incendio della struttura in cui vengono eseguiti i lavori;</a:t>
            </a:r>
          </a:p>
          <a:p>
            <a:pPr marL="0" indent="0">
              <a:buFontTx/>
              <a:buNone/>
            </a:pPr>
            <a:endParaRPr lang="it-IT" altLang="it-IT" sz="1800" dirty="0" smtClean="0">
              <a:solidFill>
                <a:prstClr val="black"/>
              </a:solidFill>
            </a:endParaRPr>
          </a:p>
        </p:txBody>
      </p:sp>
      <p:sp>
        <p:nvSpPr>
          <p:cNvPr id="2" name="Rettangolo 1"/>
          <p:cNvSpPr/>
          <p:nvPr/>
        </p:nvSpPr>
        <p:spPr>
          <a:xfrm>
            <a:off x="576261" y="-49734"/>
            <a:ext cx="8457671" cy="1692771"/>
          </a:xfrm>
          <a:prstGeom prst="rect">
            <a:avLst/>
          </a:prstGeom>
        </p:spPr>
        <p:txBody>
          <a:bodyPr wrap="square">
            <a:spAutoFit/>
          </a:bodyPr>
          <a:lstStyle/>
          <a:p>
            <a:r>
              <a:rPr lang="it-IT" altLang="it-IT" sz="4000" dirty="0">
                <a:solidFill>
                  <a:schemeClr val="bg1"/>
                </a:solidFill>
                <a:latin typeface="Gill Sans MT Condensed" panose="020B0506020104020203" pitchFamily="34" charset="0"/>
              </a:rPr>
              <a:t>Misure aggiuntive in presenza di cantieri temporanei e mobili </a:t>
            </a:r>
          </a:p>
          <a:p>
            <a:r>
              <a:rPr lang="it-IT" altLang="it-IT" sz="2400" dirty="0" smtClean="0">
                <a:solidFill>
                  <a:schemeClr val="bg1"/>
                </a:solidFill>
                <a:latin typeface="Gill Sans MT Condensed" panose="020B0506020104020203" pitchFamily="34" charset="0"/>
              </a:rPr>
              <a:t>(anche </a:t>
            </a:r>
            <a:r>
              <a:rPr lang="it-IT" altLang="it-IT" sz="2400" dirty="0">
                <a:solidFill>
                  <a:schemeClr val="bg1"/>
                </a:solidFill>
                <a:latin typeface="Gill Sans MT Condensed" panose="020B0506020104020203" pitchFamily="34" charset="0"/>
              </a:rPr>
              <a:t>limitati soltanto ad alcune aree </a:t>
            </a:r>
            <a:r>
              <a:rPr lang="it-IT" altLang="it-IT" sz="2400" dirty="0" smtClean="0">
                <a:solidFill>
                  <a:schemeClr val="bg1"/>
                </a:solidFill>
                <a:latin typeface="Gill Sans MT Condensed" panose="020B0506020104020203" pitchFamily="34" charset="0"/>
              </a:rPr>
              <a:t>dell’attività)</a:t>
            </a:r>
            <a:endParaRPr lang="it-IT" altLang="it-IT" sz="2400" dirty="0">
              <a:solidFill>
                <a:schemeClr val="bg1"/>
              </a:solidFill>
              <a:latin typeface="Gill Sans MT Condensed" panose="020B0506020104020203" pitchFamily="34" charset="0"/>
            </a:endParaRPr>
          </a:p>
        </p:txBody>
      </p:sp>
    </p:spTree>
    <p:extLst>
      <p:ext uri="{BB962C8B-B14F-4D97-AF65-F5344CB8AC3E}">
        <p14:creationId xmlns:p14="http://schemas.microsoft.com/office/powerpoint/2010/main" xmlns="" val="415535890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0" y="0"/>
            <a:ext cx="207814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sp>
        <p:nvSpPr>
          <p:cNvPr id="20" name="Rettangolo 19"/>
          <p:cNvSpPr/>
          <p:nvPr/>
        </p:nvSpPr>
        <p:spPr>
          <a:xfrm>
            <a:off x="-65988" y="6550223"/>
            <a:ext cx="7174232" cy="276999"/>
          </a:xfrm>
          <a:prstGeom prst="rect">
            <a:avLst/>
          </a:prstGeom>
          <a:noFill/>
        </p:spPr>
        <p:txBody>
          <a:bodyPr wrap="square">
            <a:spAutoFit/>
          </a:bodyPr>
          <a:lstStyle/>
          <a:p>
            <a:endParaRPr lang="it-IT" sz="1200" dirty="0">
              <a:solidFill>
                <a:schemeClr val="bg1"/>
              </a:solidFill>
              <a:cs typeface="Aharoni" panose="02010803020104030203" pitchFamily="2" charset="-79"/>
            </a:endParaRPr>
          </a:p>
        </p:txBody>
      </p:sp>
      <p:sp>
        <p:nvSpPr>
          <p:cNvPr id="16" name="Rettangolo 15"/>
          <p:cNvSpPr/>
          <p:nvPr/>
        </p:nvSpPr>
        <p:spPr>
          <a:xfrm>
            <a:off x="176756" y="891578"/>
            <a:ext cx="8742336" cy="50703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3825" tIns="123825" rIns="123825" bIns="123825" numCol="1" spcCol="1270" anchor="ctr" anchorCtr="0">
            <a:noAutofit/>
          </a:bodyPr>
          <a:lstStyle/>
          <a:p>
            <a:pPr lvl="0" algn="ctr" defTabSz="2889250">
              <a:lnSpc>
                <a:spcPct val="90000"/>
              </a:lnSpc>
              <a:spcBef>
                <a:spcPct val="0"/>
              </a:spcBef>
              <a:spcAft>
                <a:spcPct val="5000"/>
              </a:spcAft>
            </a:pPr>
            <a:endParaRPr lang="it-IT" sz="6500" kern="1200" dirty="0"/>
          </a:p>
        </p:txBody>
      </p:sp>
      <p:sp>
        <p:nvSpPr>
          <p:cNvPr id="24" name="Rectangle 1"/>
          <p:cNvSpPr>
            <a:spLocks noChangeArrowheads="1"/>
          </p:cNvSpPr>
          <p:nvPr/>
        </p:nvSpPr>
        <p:spPr bwMode="auto">
          <a:xfrm>
            <a:off x="1733231" y="-55316"/>
            <a:ext cx="42865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ATTIVITA’ </a:t>
            </a:r>
            <a:endParaRPr lang="it-IT" sz="4800" dirty="0">
              <a:solidFill>
                <a:schemeClr val="accent6">
                  <a:lumMod val="50000"/>
                </a:schemeClr>
              </a:solidFill>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800" i="0" u="none" strike="noStrike" cap="none" normalizeH="0" baseline="0" dirty="0" smtClean="0">
              <a:ln>
                <a:noFill/>
              </a:ln>
              <a:solidFill>
                <a:schemeClr val="accent6">
                  <a:lumMod val="50000"/>
                </a:schemeClr>
              </a:solidFill>
              <a:effectLst/>
              <a:latin typeface="Calibri" panose="020F0502020204030204" pitchFamily="34" charset="0"/>
            </a:endParaRPr>
          </a:p>
        </p:txBody>
      </p:sp>
      <p:pic>
        <p:nvPicPr>
          <p:cNvPr id="10" name="Immagine 9"/>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404905" y="5397287"/>
            <a:ext cx="1354263" cy="1719531"/>
          </a:xfrm>
          <a:prstGeom prst="rect">
            <a:avLst/>
          </a:prstGeom>
        </p:spPr>
      </p:pic>
      <p:sp>
        <p:nvSpPr>
          <p:cNvPr id="34"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dirty="0">
              <a:solidFill>
                <a:sysClr val="windowText" lastClr="000000"/>
              </a:solidFill>
            </a:endParaRPr>
          </a:p>
        </p:txBody>
      </p:sp>
      <p:graphicFrame>
        <p:nvGraphicFramePr>
          <p:cNvPr id="37" name="Diagramma 36"/>
          <p:cNvGraphicFramePr/>
          <p:nvPr>
            <p:extLst/>
          </p:nvPr>
        </p:nvGraphicFramePr>
        <p:xfrm>
          <a:off x="-6665" y="466861"/>
          <a:ext cx="1983448" cy="19726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ttangolo 10"/>
          <p:cNvSpPr/>
          <p:nvPr/>
        </p:nvSpPr>
        <p:spPr>
          <a:xfrm>
            <a:off x="2079917" y="4528839"/>
            <a:ext cx="3787990" cy="1569660"/>
          </a:xfrm>
          <a:prstGeom prst="rect">
            <a:avLst/>
          </a:prstGeom>
        </p:spPr>
        <p:txBody>
          <a:bodyPr wrap="square">
            <a:spAutoFit/>
          </a:bodyPr>
          <a:lstStyle/>
          <a:p>
            <a:pPr algn="ctr"/>
            <a:r>
              <a:rPr lang="it-IT" sz="2400" dirty="0"/>
              <a:t>alberghi, pensioni, motel, villaggi albergo, residenze </a:t>
            </a:r>
            <a:r>
              <a:rPr lang="it-IT" sz="2400" dirty="0" smtClean="0"/>
              <a:t>turistico-alberghiere , campeggi ..</a:t>
            </a:r>
            <a:endParaRPr lang="it-IT" sz="2400" dirty="0"/>
          </a:p>
        </p:txBody>
      </p:sp>
      <p:sp>
        <p:nvSpPr>
          <p:cNvPr id="23" name="Rettangolo 22"/>
          <p:cNvSpPr/>
          <p:nvPr/>
        </p:nvSpPr>
        <p:spPr>
          <a:xfrm>
            <a:off x="3124958" y="496592"/>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66</a:t>
            </a:r>
            <a:endParaRPr lang="it-IT" sz="8000" b="1" cap="none" spc="0" dirty="0">
              <a:ln/>
              <a:solidFill>
                <a:schemeClr val="accent3"/>
              </a:solidFill>
              <a:effectLst/>
            </a:endParaRPr>
          </a:p>
        </p:txBody>
      </p:sp>
      <p:pic>
        <p:nvPicPr>
          <p:cNvPr id="7" name="Immagine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341425" y="1797573"/>
            <a:ext cx="3515683" cy="2633566"/>
          </a:xfrm>
          <a:prstGeom prst="rect">
            <a:avLst/>
          </a:prstGeom>
        </p:spPr>
      </p:pic>
    </p:spTree>
    <p:extLst>
      <p:ext uri="{BB962C8B-B14F-4D97-AF65-F5344CB8AC3E}">
        <p14:creationId xmlns:p14="http://schemas.microsoft.com/office/powerpoint/2010/main" xmlns="" val="65069315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asellaDiTesto 4"/>
          <p:cNvSpPr txBox="1">
            <a:spLocks noChangeArrowheads="1"/>
          </p:cNvSpPr>
          <p:nvPr/>
        </p:nvSpPr>
        <p:spPr bwMode="auto">
          <a:xfrm>
            <a:off x="5076825" y="3644900"/>
            <a:ext cx="142875" cy="369888"/>
          </a:xfrm>
          <a:prstGeom prst="rect">
            <a:avLst/>
          </a:prstGeom>
          <a:noFill/>
          <a:ln w="9525">
            <a:noFill/>
            <a:miter lim="800000"/>
            <a:headEnd/>
            <a:tailEnd/>
          </a:ln>
        </p:spPr>
        <p:txBody>
          <a:bodyPr>
            <a:spAutoFit/>
          </a:bodyPr>
          <a:lstStyle/>
          <a:p>
            <a:endParaRPr lang="it-IT">
              <a:solidFill>
                <a:prstClr val="black"/>
              </a:solidFill>
            </a:endParaRPr>
          </a:p>
        </p:txBody>
      </p:sp>
      <p:sp>
        <p:nvSpPr>
          <p:cNvPr id="11" name="Segnaposto contenuto 2"/>
          <p:cNvSpPr txBox="1">
            <a:spLocks/>
          </p:cNvSpPr>
          <p:nvPr/>
        </p:nvSpPr>
        <p:spPr>
          <a:xfrm>
            <a:off x="5202237" y="5530647"/>
            <a:ext cx="3705225" cy="123507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t-IT" b="1" dirty="0" smtClean="0">
                <a:solidFill>
                  <a:prstClr val="white"/>
                </a:solidFill>
              </a:rPr>
              <a:t>ACCESSIBILITA’ AUTOMEZZI DI SOCCORSO</a:t>
            </a:r>
          </a:p>
          <a:p>
            <a:r>
              <a:rPr lang="it-IT" b="1" dirty="0" smtClean="0">
                <a:solidFill>
                  <a:prstClr val="white"/>
                </a:solidFill>
              </a:rPr>
              <a:t> (CODICE DELLA STRADA)</a:t>
            </a:r>
          </a:p>
        </p:txBody>
      </p:sp>
      <p:pic>
        <p:nvPicPr>
          <p:cNvPr id="5" name="Immagine 4"/>
          <p:cNvPicPr>
            <a:picLocks noChangeAspect="1"/>
          </p:cNvPicPr>
          <p:nvPr/>
        </p:nvPicPr>
        <p:blipFill>
          <a:blip r:embed="rId3" cstate="print"/>
          <a:stretch>
            <a:fillRect/>
          </a:stretch>
        </p:blipFill>
        <p:spPr>
          <a:xfrm rot="5400000" flipV="1">
            <a:off x="3620804" y="-3770596"/>
            <a:ext cx="1902394" cy="9143998"/>
          </a:xfrm>
          <a:prstGeom prst="rect">
            <a:avLst/>
          </a:prstGeom>
        </p:spPr>
      </p:pic>
      <p:sp>
        <p:nvSpPr>
          <p:cNvPr id="10" name="Rettangolo 9"/>
          <p:cNvSpPr/>
          <p:nvPr/>
        </p:nvSpPr>
        <p:spPr>
          <a:xfrm>
            <a:off x="166735" y="0"/>
            <a:ext cx="3955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defRPr/>
            </a:pPr>
            <a:endParaRPr lang="it-IT" sz="1100" b="1" dirty="0">
              <a:solidFill>
                <a:prstClr val="black"/>
              </a:solidFill>
            </a:endParaRPr>
          </a:p>
        </p:txBody>
      </p:sp>
      <p:pic>
        <p:nvPicPr>
          <p:cNvPr id="6" name="Immagine 5"/>
          <p:cNvPicPr>
            <a:picLocks noChangeAspect="1"/>
          </p:cNvPicPr>
          <p:nvPr/>
        </p:nvPicPr>
        <p:blipFill>
          <a:blip r:embed="rId4" cstate="print"/>
          <a:stretch>
            <a:fillRect/>
          </a:stretch>
        </p:blipFill>
        <p:spPr>
          <a:xfrm>
            <a:off x="7589074" y="538773"/>
            <a:ext cx="1353429" cy="1719221"/>
          </a:xfrm>
          <a:prstGeom prst="rect">
            <a:avLst/>
          </a:prstGeom>
        </p:spPr>
      </p:pic>
      <p:sp>
        <p:nvSpPr>
          <p:cNvPr id="2" name="Rettangolo 1"/>
          <p:cNvSpPr/>
          <p:nvPr/>
        </p:nvSpPr>
        <p:spPr>
          <a:xfrm>
            <a:off x="576261" y="-49734"/>
            <a:ext cx="8457671" cy="1692771"/>
          </a:xfrm>
          <a:prstGeom prst="rect">
            <a:avLst/>
          </a:prstGeom>
        </p:spPr>
        <p:txBody>
          <a:bodyPr wrap="square">
            <a:spAutoFit/>
          </a:bodyPr>
          <a:lstStyle/>
          <a:p>
            <a:r>
              <a:rPr lang="it-IT" altLang="it-IT" sz="4000" dirty="0">
                <a:solidFill>
                  <a:schemeClr val="bg1"/>
                </a:solidFill>
                <a:latin typeface="Gill Sans MT Condensed" panose="020B0506020104020203" pitchFamily="34" charset="0"/>
              </a:rPr>
              <a:t>Misure aggiuntive in presenza di cantieri temporanei e mobili </a:t>
            </a:r>
          </a:p>
          <a:p>
            <a:r>
              <a:rPr lang="it-IT" altLang="it-IT" sz="2400" dirty="0" smtClean="0">
                <a:solidFill>
                  <a:schemeClr val="bg1"/>
                </a:solidFill>
                <a:latin typeface="Gill Sans MT Condensed" panose="020B0506020104020203" pitchFamily="34" charset="0"/>
              </a:rPr>
              <a:t>(anche </a:t>
            </a:r>
            <a:r>
              <a:rPr lang="it-IT" altLang="it-IT" sz="2400" dirty="0">
                <a:solidFill>
                  <a:schemeClr val="bg1"/>
                </a:solidFill>
                <a:latin typeface="Gill Sans MT Condensed" panose="020B0506020104020203" pitchFamily="34" charset="0"/>
              </a:rPr>
              <a:t>limitati soltanto ad alcune aree </a:t>
            </a:r>
            <a:r>
              <a:rPr lang="it-IT" altLang="it-IT" sz="2400" dirty="0" smtClean="0">
                <a:solidFill>
                  <a:schemeClr val="bg1"/>
                </a:solidFill>
                <a:latin typeface="Gill Sans MT Condensed" panose="020B0506020104020203" pitchFamily="34" charset="0"/>
              </a:rPr>
              <a:t>dell’attività)</a:t>
            </a:r>
            <a:endParaRPr lang="it-IT" altLang="it-IT" sz="2400" dirty="0">
              <a:solidFill>
                <a:schemeClr val="bg1"/>
              </a:solidFill>
              <a:latin typeface="Gill Sans MT Condensed" panose="020B0506020104020203" pitchFamily="34" charset="0"/>
            </a:endParaRPr>
          </a:p>
        </p:txBody>
      </p:sp>
      <p:sp>
        <p:nvSpPr>
          <p:cNvPr id="3" name="Rettangolo 2"/>
          <p:cNvSpPr/>
          <p:nvPr/>
        </p:nvSpPr>
        <p:spPr>
          <a:xfrm>
            <a:off x="729004" y="2227808"/>
            <a:ext cx="8178458" cy="4154984"/>
          </a:xfrm>
          <a:prstGeom prst="rect">
            <a:avLst/>
          </a:prstGeom>
        </p:spPr>
        <p:txBody>
          <a:bodyPr wrap="square">
            <a:spAutoFit/>
          </a:bodyPr>
          <a:lstStyle/>
          <a:p>
            <a:pPr marL="342900" indent="-342900">
              <a:buClr>
                <a:srgbClr val="57732F"/>
              </a:buClr>
              <a:buSzPct val="200000"/>
              <a:buFont typeface="Arial" panose="020B0604020202020204" pitchFamily="34" charset="0"/>
              <a:buChar char="•"/>
            </a:pPr>
            <a:r>
              <a:rPr lang="it-IT" sz="2400" dirty="0">
                <a:solidFill>
                  <a:prstClr val="black"/>
                </a:solidFill>
              </a:rPr>
              <a:t>relazione al succedersi delle fasi esecutive delle lavorazioni in particolare connesso a modifiche e/o indisponibilità temporanea di alcuni percorsi e/o vie di esodo;</a:t>
            </a:r>
          </a:p>
          <a:p>
            <a:pPr>
              <a:buClr>
                <a:srgbClr val="57732F"/>
              </a:buClr>
              <a:buSzPct val="200000"/>
            </a:pPr>
            <a:endParaRPr lang="it-IT" sz="2400" dirty="0">
              <a:solidFill>
                <a:prstClr val="black"/>
              </a:solidFill>
            </a:endParaRPr>
          </a:p>
          <a:p>
            <a:pPr marL="342900" indent="-342900">
              <a:buClr>
                <a:srgbClr val="57732F"/>
              </a:buClr>
              <a:buSzPct val="200000"/>
              <a:buFont typeface="Arial" panose="020B0604020202020204" pitchFamily="34" charset="0"/>
              <a:buChar char="•"/>
            </a:pPr>
            <a:r>
              <a:rPr lang="it-IT" sz="2400" dirty="0">
                <a:solidFill>
                  <a:prstClr val="black"/>
                </a:solidFill>
              </a:rPr>
              <a:t>separazione fisica tra zone aperte al pubblico e zone di cantiere con pannelli incombustibili o teloni in tessuti, film plastici o materiali simili con caratteristiche idonee di reazione al fuoco;</a:t>
            </a:r>
          </a:p>
          <a:p>
            <a:pPr>
              <a:buClr>
                <a:srgbClr val="57732F"/>
              </a:buClr>
              <a:buSzPct val="200000"/>
            </a:pPr>
            <a:endParaRPr lang="it-IT" sz="2400" dirty="0">
              <a:solidFill>
                <a:prstClr val="black"/>
              </a:solidFill>
            </a:endParaRPr>
          </a:p>
          <a:p>
            <a:pPr marL="342900" indent="-342900">
              <a:buClr>
                <a:srgbClr val="57732F"/>
              </a:buClr>
              <a:buSzPct val="200000"/>
              <a:buFont typeface="Arial" panose="020B0604020202020204" pitchFamily="34" charset="0"/>
              <a:buChar char="•"/>
            </a:pPr>
            <a:r>
              <a:rPr lang="it-IT" sz="2400" dirty="0">
                <a:solidFill>
                  <a:prstClr val="black"/>
                </a:solidFill>
              </a:rPr>
              <a:t>presenza di opportuna sorveglianza anche negli orari non lavorativi.</a:t>
            </a:r>
          </a:p>
        </p:txBody>
      </p:sp>
    </p:spTree>
    <p:extLst>
      <p:ext uri="{BB962C8B-B14F-4D97-AF65-F5344CB8AC3E}">
        <p14:creationId xmlns:p14="http://schemas.microsoft.com/office/powerpoint/2010/main" xmlns="" val="735225882"/>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0" y="-1"/>
            <a:ext cx="9144000" cy="902525"/>
          </a:xfrm>
          <a:prstGeom prst="rect">
            <a:avLst/>
          </a:prstGeom>
          <a:gradFill>
            <a:gsLst>
              <a:gs pos="100000">
                <a:srgbClr val="57732F"/>
              </a:gs>
              <a:gs pos="0">
                <a:schemeClr val="tx1">
                  <a:lumMod val="95000"/>
                  <a:lumOff val="5000"/>
                  <a:alpha val="50000"/>
                </a:schemeClr>
              </a:gs>
              <a:gs pos="100000">
                <a:schemeClr val="accent6">
                  <a:lumMod val="45000"/>
                  <a:lumOff val="55000"/>
                </a:schemeClr>
              </a:gs>
              <a:gs pos="100000">
                <a:srgbClr val="FFFFFF"/>
              </a:gs>
              <a:gs pos="100000">
                <a:schemeClr val="accent6">
                  <a:lumMod val="30000"/>
                  <a:lumOff val="70000"/>
                </a:schemeClr>
              </a:gs>
            </a:gsLst>
            <a:lin ang="8100000" scaled="1"/>
          </a:gra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153" name="Rectangle 2"/>
          <p:cNvSpPr>
            <a:spLocks noGrp="1"/>
          </p:cNvSpPr>
          <p:nvPr>
            <p:ph type="title"/>
          </p:nvPr>
        </p:nvSpPr>
        <p:spPr>
          <a:xfrm>
            <a:off x="1071687" y="-90958"/>
            <a:ext cx="8697913" cy="1143000"/>
          </a:xfrm>
        </p:spPr>
        <p:txBody>
          <a:bodyPr>
            <a:normAutofit/>
          </a:bodyPr>
          <a:lstStyle/>
          <a:p>
            <a:r>
              <a:rPr lang="it-IT" sz="5400" b="1" dirty="0" smtClean="0">
                <a:solidFill>
                  <a:schemeClr val="bg1"/>
                </a:solidFill>
              </a:rPr>
              <a:t>      Conclusioni</a:t>
            </a:r>
          </a:p>
        </p:txBody>
      </p:sp>
      <p:sp>
        <p:nvSpPr>
          <p:cNvPr id="49154" name="Rectangle 3"/>
          <p:cNvSpPr>
            <a:spLocks noGrp="1"/>
          </p:cNvSpPr>
          <p:nvPr>
            <p:ph type="body" idx="1"/>
          </p:nvPr>
        </p:nvSpPr>
        <p:spPr>
          <a:xfrm>
            <a:off x="1978176" y="1773497"/>
            <a:ext cx="7165824" cy="4525962"/>
          </a:xfrm>
        </p:spPr>
        <p:txBody>
          <a:bodyPr>
            <a:normAutofit/>
          </a:bodyPr>
          <a:lstStyle/>
          <a:p>
            <a:pPr>
              <a:lnSpc>
                <a:spcPct val="90000"/>
              </a:lnSpc>
              <a:buClr>
                <a:srgbClr val="57732F"/>
              </a:buClr>
              <a:buSzPct val="200000"/>
            </a:pPr>
            <a:endParaRPr lang="it-IT" sz="2800" dirty="0" smtClean="0"/>
          </a:p>
          <a:p>
            <a:pPr>
              <a:lnSpc>
                <a:spcPct val="90000"/>
              </a:lnSpc>
              <a:buClr>
                <a:srgbClr val="57732F"/>
              </a:buClr>
              <a:buSzPct val="200000"/>
              <a:buNone/>
            </a:pPr>
            <a:r>
              <a:rPr lang="it-IT" dirty="0" smtClean="0"/>
              <a:t>                         </a:t>
            </a:r>
            <a:r>
              <a:rPr lang="it-IT" sz="4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NEWS !!!</a:t>
            </a:r>
            <a:endParaRPr lang="it-IT" sz="4400" dirty="0" smtClean="0">
              <a:solidFill>
                <a:srgbClr val="FF0000"/>
              </a:solidFill>
            </a:endParaRPr>
          </a:p>
          <a:p>
            <a:pPr>
              <a:lnSpc>
                <a:spcPct val="90000"/>
              </a:lnSpc>
              <a:buClr>
                <a:srgbClr val="57732F"/>
              </a:buClr>
              <a:buSzPct val="200000"/>
            </a:pPr>
            <a:r>
              <a:rPr lang="it-IT" sz="2800" dirty="0" smtClean="0"/>
              <a:t>RTV per </a:t>
            </a:r>
            <a:r>
              <a:rPr lang="it-IT" dirty="0" err="1" smtClean="0"/>
              <a:t>attivita’</a:t>
            </a:r>
            <a:r>
              <a:rPr lang="it-IT" dirty="0" smtClean="0"/>
              <a:t>  </a:t>
            </a:r>
            <a:r>
              <a:rPr lang="it-IT" sz="4800" dirty="0" smtClean="0"/>
              <a:t>72</a:t>
            </a:r>
            <a:r>
              <a:rPr lang="it-IT" dirty="0" smtClean="0"/>
              <a:t> limitatamente ad archivi, musei,gallerie, biblioteche  presentata </a:t>
            </a:r>
            <a:r>
              <a:rPr lang="it-IT" sz="2800" dirty="0" smtClean="0"/>
              <a:t>al Comitato Centrale </a:t>
            </a:r>
            <a:r>
              <a:rPr lang="it-IT" dirty="0" smtClean="0"/>
              <a:t>T</a:t>
            </a:r>
            <a:r>
              <a:rPr lang="it-IT" sz="2800" dirty="0" smtClean="0"/>
              <a:t>ecnico </a:t>
            </a:r>
            <a:r>
              <a:rPr lang="it-IT" dirty="0" smtClean="0"/>
              <a:t>S</a:t>
            </a:r>
            <a:r>
              <a:rPr lang="it-IT" sz="2800" dirty="0" smtClean="0"/>
              <a:t>cientifico di Prevenzione incendi e’ ora in  informazione </a:t>
            </a:r>
            <a:r>
              <a:rPr lang="it-IT" sz="2800" dirty="0" err="1" smtClean="0"/>
              <a:t>Comunitaria….quindi</a:t>
            </a:r>
            <a:r>
              <a:rPr lang="it-IT" sz="2800" dirty="0" smtClean="0"/>
              <a:t> p</a:t>
            </a:r>
            <a:r>
              <a:rPr lang="it-IT" sz="2800" b="1" dirty="0" smtClean="0"/>
              <a:t>rossima alla pubblicazione in G.U.!!!! </a:t>
            </a:r>
          </a:p>
          <a:p>
            <a:pPr>
              <a:buClr>
                <a:srgbClr val="57732F"/>
              </a:buClr>
              <a:buSzPct val="200000"/>
              <a:buNone/>
            </a:pPr>
            <a:endParaRPr lang="it-IT" sz="2800" dirty="0" smtClean="0"/>
          </a:p>
          <a:p>
            <a:pPr>
              <a:lnSpc>
                <a:spcPct val="90000"/>
              </a:lnSpc>
              <a:buClr>
                <a:srgbClr val="57732F"/>
              </a:buClr>
              <a:buSzPct val="200000"/>
              <a:buNone/>
            </a:pPr>
            <a:endParaRPr lang="it-IT" dirty="0"/>
          </a:p>
        </p:txBody>
      </p:sp>
      <p:sp>
        <p:nvSpPr>
          <p:cNvPr id="23" name="TextBox 8"/>
          <p:cNvSpPr txBox="1"/>
          <p:nvPr/>
        </p:nvSpPr>
        <p:spPr>
          <a:xfrm>
            <a:off x="0" y="5727522"/>
            <a:ext cx="1662545" cy="1200329"/>
          </a:xfrm>
          <a:prstGeom prst="rect">
            <a:avLst/>
          </a:prstGeom>
          <a:solidFill>
            <a:schemeClr val="bg1">
              <a:lumMod val="95000"/>
            </a:schemeClr>
          </a:solidFill>
        </p:spPr>
        <p:txBody>
          <a:bodyPr wrap="square">
            <a:spAutoFit/>
          </a:bodyPr>
          <a:lstStyle/>
          <a:p>
            <a:pPr>
              <a:defRPr/>
            </a:pPr>
            <a:r>
              <a:rPr lang="it-IT" noProof="1">
                <a:solidFill>
                  <a:srgbClr val="7F7F7F"/>
                </a:solidFill>
                <a:latin typeface="Gill Sans MT Condensed" pitchFamily="34" charset="0"/>
              </a:rPr>
              <a:t>Linea guida </a:t>
            </a:r>
          </a:p>
          <a:p>
            <a:pPr>
              <a:defRPr/>
            </a:pPr>
            <a:r>
              <a:rPr lang="it-IT" noProof="1">
                <a:solidFill>
                  <a:srgbClr val="7F7F7F"/>
                </a:solidFill>
                <a:latin typeface="Gill Sans MT Condensed" pitchFamily="34" charset="0"/>
              </a:rPr>
              <a:t>per la progettazione </a:t>
            </a:r>
            <a:r>
              <a:rPr lang="it-IT" noProof="1" smtClean="0">
                <a:solidFill>
                  <a:srgbClr val="7F7F7F"/>
                </a:solidFill>
                <a:latin typeface="Gill Sans MT Condensed" pitchFamily="34" charset="0"/>
              </a:rPr>
              <a:t>antincendionegli </a:t>
            </a:r>
            <a:endParaRPr lang="it-IT" noProof="1">
              <a:solidFill>
                <a:srgbClr val="7F7F7F"/>
              </a:solidFill>
              <a:latin typeface="Gill Sans MT Condensed" pitchFamily="34" charset="0"/>
            </a:endParaRPr>
          </a:p>
          <a:p>
            <a:pPr>
              <a:defRPr/>
            </a:pPr>
            <a:r>
              <a:rPr lang="it-IT" noProof="1">
                <a:solidFill>
                  <a:srgbClr val="7F7F7F"/>
                </a:solidFill>
                <a:latin typeface="Gill Sans MT Condensed" pitchFamily="34" charset="0"/>
              </a:rPr>
              <a:t>EDIFICI TUTELATI</a:t>
            </a:r>
          </a:p>
        </p:txBody>
      </p:sp>
      <p:pic>
        <p:nvPicPr>
          <p:cNvPr id="9" name="Immagine 8"/>
          <p:cNvPicPr>
            <a:picLocks noChangeAspect="1"/>
          </p:cNvPicPr>
          <p:nvPr/>
        </p:nvPicPr>
        <p:blipFill rotWithShape="1">
          <a:blip r:embed="rId2" cstate="print">
            <a:extLst>
              <a:ext uri="{28A0092B-C50C-407E-A947-70E740481C1C}">
                <a14:useLocalDpi xmlns:a14="http://schemas.microsoft.com/office/drawing/2010/main" xmlns="" val="0"/>
              </a:ext>
            </a:extLst>
          </a:blip>
          <a:srcRect l="3824" t="9090" r="76937" b="18339"/>
          <a:stretch/>
        </p:blipFill>
        <p:spPr>
          <a:xfrm>
            <a:off x="-34742" y="141950"/>
            <a:ext cx="2143374" cy="2721477"/>
          </a:xfrm>
          <a:prstGeom prst="rect">
            <a:avLst/>
          </a:prstGeom>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Immagine 14"/>
          <p:cNvPicPr>
            <a:picLocks noChangeAspect="1"/>
          </p:cNvPicPr>
          <p:nvPr/>
        </p:nvPicPr>
        <p:blipFill>
          <a:blip r:embed="rId3" cstate="print"/>
          <a:srcRect r="31956"/>
          <a:stretch>
            <a:fillRect/>
          </a:stretch>
        </p:blipFill>
        <p:spPr bwMode="auto">
          <a:xfrm>
            <a:off x="0" y="0"/>
            <a:ext cx="1116013" cy="3775075"/>
          </a:xfrm>
          <a:prstGeom prst="rect">
            <a:avLst/>
          </a:prstGeom>
          <a:noFill/>
          <a:ln w="9525">
            <a:noFill/>
            <a:miter lim="800000"/>
            <a:headEnd/>
            <a:tailEnd/>
          </a:ln>
        </p:spPr>
      </p:pic>
      <p:pic>
        <p:nvPicPr>
          <p:cNvPr id="27651" name="Immagine 15"/>
          <p:cNvPicPr>
            <a:picLocks noChangeAspect="1"/>
          </p:cNvPicPr>
          <p:nvPr/>
        </p:nvPicPr>
        <p:blipFill>
          <a:blip r:embed="rId4" cstate="print"/>
          <a:srcRect r="38786"/>
          <a:stretch>
            <a:fillRect/>
          </a:stretch>
        </p:blipFill>
        <p:spPr bwMode="auto">
          <a:xfrm>
            <a:off x="0" y="3751263"/>
            <a:ext cx="1141413" cy="3106737"/>
          </a:xfrm>
          <a:prstGeom prst="rect">
            <a:avLst/>
          </a:prstGeom>
          <a:noFill/>
          <a:ln w="9525">
            <a:noFill/>
            <a:miter lim="800000"/>
            <a:headEnd/>
            <a:tailEnd/>
          </a:ln>
        </p:spPr>
      </p:pic>
      <p:pic>
        <p:nvPicPr>
          <p:cNvPr id="27652" name="Immagine 12"/>
          <p:cNvPicPr>
            <a:picLocks noChangeAspect="1"/>
          </p:cNvPicPr>
          <p:nvPr/>
        </p:nvPicPr>
        <p:blipFill>
          <a:blip r:embed="rId5" cstate="print"/>
          <a:srcRect l="3824" t="9090" r="76936" b="18340"/>
          <a:stretch>
            <a:fillRect/>
          </a:stretch>
        </p:blipFill>
        <p:spPr bwMode="auto">
          <a:xfrm>
            <a:off x="-106363" y="-160338"/>
            <a:ext cx="1354138" cy="1719263"/>
          </a:xfrm>
          <a:prstGeom prst="rect">
            <a:avLst/>
          </a:prstGeom>
          <a:noFill/>
          <a:ln w="9525">
            <a:noFill/>
            <a:miter lim="800000"/>
            <a:headEnd/>
            <a:tailEnd/>
          </a:ln>
        </p:spPr>
      </p:pic>
      <p:sp>
        <p:nvSpPr>
          <p:cNvPr id="27653" name="AutoShape 11" descr="fig 1"/>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it-IT" altLang="it-IT"/>
          </a:p>
        </p:txBody>
      </p:sp>
      <p:sp>
        <p:nvSpPr>
          <p:cNvPr id="27654" name="AutoShape 13" descr="fig 1"/>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it-IT" altLang="it-IT"/>
          </a:p>
        </p:txBody>
      </p:sp>
      <p:sp>
        <p:nvSpPr>
          <p:cNvPr id="27655" name="Rettangolo 10"/>
          <p:cNvSpPr>
            <a:spLocks noChangeArrowheads="1"/>
          </p:cNvSpPr>
          <p:nvPr/>
        </p:nvSpPr>
        <p:spPr bwMode="auto">
          <a:xfrm>
            <a:off x="2261723" y="981243"/>
            <a:ext cx="5875338" cy="6518708"/>
          </a:xfrm>
          <a:prstGeom prst="rect">
            <a:avLst/>
          </a:prstGeom>
          <a:noFill/>
          <a:ln w="9525">
            <a:noFill/>
            <a:miter lim="800000"/>
            <a:headEnd/>
            <a:tailEnd/>
          </a:ln>
        </p:spPr>
        <p:txBody>
          <a:bodyPr>
            <a:spAutoFit/>
          </a:bodyPr>
          <a:lstStyle/>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a:p>
            <a:pPr>
              <a:lnSpc>
                <a:spcPct val="90000"/>
              </a:lnSpc>
            </a:pPr>
            <a:r>
              <a:rPr lang="it-IT" altLang="it-IT" b="1" i="1" dirty="0">
                <a:ea typeface="MS PGothic" pitchFamily="34" charset="-128"/>
              </a:rPr>
              <a:t>     </a:t>
            </a:r>
            <a:r>
              <a:rPr lang="it-IT" altLang="it-IT" sz="4000" b="1" i="1" dirty="0">
                <a:ea typeface="MS PGothic" pitchFamily="34" charset="-128"/>
              </a:rPr>
              <a:t>GRAZIE   PER L’ATTENZIONE</a:t>
            </a:r>
            <a:r>
              <a:rPr lang="it-IT" altLang="it-IT" sz="4000" b="1" i="1" dirty="0" smtClean="0">
                <a:ea typeface="MS PGothic" pitchFamily="34" charset="-128"/>
              </a:rPr>
              <a:t>!!!!!.......</a:t>
            </a:r>
          </a:p>
          <a:p>
            <a:pPr>
              <a:lnSpc>
                <a:spcPct val="90000"/>
              </a:lnSpc>
            </a:pPr>
            <a:endParaRPr lang="it-IT" altLang="it-IT" sz="4000" b="1" i="1" dirty="0" smtClean="0">
              <a:ea typeface="MS PGothic" pitchFamily="34" charset="-128"/>
            </a:endParaRPr>
          </a:p>
          <a:p>
            <a:pPr>
              <a:lnSpc>
                <a:spcPct val="90000"/>
              </a:lnSpc>
            </a:pPr>
            <a:endParaRPr lang="it-IT" altLang="it-IT" sz="4000" b="1" i="1" dirty="0" smtClean="0">
              <a:ea typeface="MS PGothic" pitchFamily="34" charset="-128"/>
            </a:endParaRPr>
          </a:p>
          <a:p>
            <a:pPr>
              <a:lnSpc>
                <a:spcPct val="90000"/>
              </a:lnSpc>
            </a:pPr>
            <a:r>
              <a:rPr lang="it-IT" altLang="it-IT" sz="4000" b="1" i="1" dirty="0" err="1" smtClean="0">
                <a:ea typeface="MS PGothic" pitchFamily="34" charset="-128"/>
              </a:rPr>
              <a:t>……….alla</a:t>
            </a:r>
            <a:r>
              <a:rPr lang="it-IT" altLang="it-IT" sz="4000" b="1" i="1" dirty="0" smtClean="0">
                <a:ea typeface="MS PGothic" pitchFamily="34" charset="-128"/>
              </a:rPr>
              <a:t> prossima!!!</a:t>
            </a:r>
          </a:p>
          <a:p>
            <a:pPr>
              <a:lnSpc>
                <a:spcPct val="90000"/>
              </a:lnSpc>
            </a:pPr>
            <a:r>
              <a:rPr lang="it-IT" altLang="it-IT" sz="4000" b="1" i="1" dirty="0" smtClean="0">
                <a:ea typeface="MS PGothic" pitchFamily="34" charset="-128"/>
              </a:rPr>
              <a:t>                                     </a:t>
            </a:r>
            <a:r>
              <a:rPr lang="it-IT" altLang="it-IT" sz="4000" b="1" i="1" dirty="0" smtClean="0">
                <a:latin typeface="Brush Script MT" pitchFamily="66" charset="0"/>
                <a:ea typeface="MS PGothic" pitchFamily="34" charset="-128"/>
              </a:rPr>
              <a:t>AR</a:t>
            </a:r>
          </a:p>
          <a:p>
            <a:pPr>
              <a:lnSpc>
                <a:spcPct val="90000"/>
              </a:lnSpc>
            </a:pPr>
            <a:endParaRPr lang="it-IT" altLang="it-IT" sz="4000" b="1" i="1" dirty="0" smtClean="0">
              <a:ea typeface="MS PGothic" pitchFamily="34" charset="-128"/>
            </a:endParaRPr>
          </a:p>
          <a:p>
            <a:pPr>
              <a:lnSpc>
                <a:spcPct val="90000"/>
              </a:lnSpc>
            </a:pPr>
            <a:endParaRPr lang="it-IT" altLang="it-IT" sz="4000" b="1" i="1" dirty="0">
              <a:ea typeface="MS PGothic" pitchFamily="34" charset="-128"/>
            </a:endParaRPr>
          </a:p>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a:p>
            <a:pPr>
              <a:lnSpc>
                <a:spcPct val="90000"/>
              </a:lnSpc>
            </a:pPr>
            <a:endParaRPr lang="it-IT" altLang="it-IT" b="1" i="1" dirty="0">
              <a:ea typeface="MS PGothic" pitchFamily="34" charset="-128"/>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0" y="0"/>
            <a:ext cx="2078142" cy="6881675"/>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sp>
        <p:nvSpPr>
          <p:cNvPr id="20" name="Rettangolo 19"/>
          <p:cNvSpPr/>
          <p:nvPr/>
        </p:nvSpPr>
        <p:spPr>
          <a:xfrm>
            <a:off x="-65988" y="6550223"/>
            <a:ext cx="7349290" cy="276999"/>
          </a:xfrm>
          <a:prstGeom prst="rect">
            <a:avLst/>
          </a:prstGeom>
          <a:noFill/>
        </p:spPr>
        <p:txBody>
          <a:bodyPr wrap="square">
            <a:spAutoFit/>
          </a:bodyPr>
          <a:lstStyle/>
          <a:p>
            <a:endParaRPr lang="it-IT" sz="1200" dirty="0">
              <a:solidFill>
                <a:schemeClr val="bg1"/>
              </a:solidFill>
              <a:cs typeface="Aharoni" panose="02010803020104030203" pitchFamily="2" charset="-79"/>
            </a:endParaRPr>
          </a:p>
        </p:txBody>
      </p:sp>
      <p:sp>
        <p:nvSpPr>
          <p:cNvPr id="16" name="Rettangolo 15"/>
          <p:cNvSpPr/>
          <p:nvPr/>
        </p:nvSpPr>
        <p:spPr>
          <a:xfrm>
            <a:off x="176756" y="891578"/>
            <a:ext cx="8742336" cy="50703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3825" tIns="123825" rIns="123825" bIns="123825" numCol="1" spcCol="1270" anchor="ctr" anchorCtr="0">
            <a:noAutofit/>
          </a:bodyPr>
          <a:lstStyle/>
          <a:p>
            <a:pPr lvl="0" algn="ctr" defTabSz="2889250">
              <a:lnSpc>
                <a:spcPct val="90000"/>
              </a:lnSpc>
              <a:spcBef>
                <a:spcPct val="0"/>
              </a:spcBef>
              <a:spcAft>
                <a:spcPct val="5000"/>
              </a:spcAft>
            </a:pPr>
            <a:endParaRPr lang="it-IT" sz="6500" kern="1200" dirty="0"/>
          </a:p>
        </p:txBody>
      </p:sp>
      <p:sp>
        <p:nvSpPr>
          <p:cNvPr id="24" name="Rectangle 1"/>
          <p:cNvSpPr>
            <a:spLocks noChangeArrowheads="1"/>
          </p:cNvSpPr>
          <p:nvPr/>
        </p:nvSpPr>
        <p:spPr bwMode="auto">
          <a:xfrm>
            <a:off x="1733231" y="-55316"/>
            <a:ext cx="428653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ATTIVITA’ </a:t>
            </a:r>
            <a:endParaRPr lang="it-IT" sz="4800" dirty="0">
              <a:solidFill>
                <a:schemeClr val="accent6">
                  <a:lumMod val="50000"/>
                </a:schemeClr>
              </a:solidFill>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4800" i="0" u="none" strike="noStrike" cap="none" normalizeH="0" baseline="0" dirty="0" smtClean="0">
              <a:ln>
                <a:noFill/>
              </a:ln>
              <a:solidFill>
                <a:schemeClr val="accent6">
                  <a:lumMod val="50000"/>
                </a:schemeClr>
              </a:solidFill>
              <a:effectLst/>
              <a:latin typeface="Calibri" panose="020F0502020204030204" pitchFamily="34" charset="0"/>
            </a:endParaRPr>
          </a:p>
        </p:txBody>
      </p:sp>
      <p:pic>
        <p:nvPicPr>
          <p:cNvPr id="10" name="Immagine 9"/>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404905" y="5397287"/>
            <a:ext cx="1354263" cy="1719531"/>
          </a:xfrm>
          <a:prstGeom prst="rect">
            <a:avLst/>
          </a:prstGeom>
        </p:spPr>
      </p:pic>
      <p:sp>
        <p:nvSpPr>
          <p:cNvPr id="34"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800" dirty="0">
              <a:solidFill>
                <a:sysClr val="windowText" lastClr="000000"/>
              </a:solidFill>
            </a:endParaRPr>
          </a:p>
        </p:txBody>
      </p:sp>
      <p:sp>
        <p:nvSpPr>
          <p:cNvPr id="11" name="Rettangolo 10"/>
          <p:cNvSpPr/>
          <p:nvPr/>
        </p:nvSpPr>
        <p:spPr>
          <a:xfrm>
            <a:off x="2378346" y="4506149"/>
            <a:ext cx="3220550" cy="1815882"/>
          </a:xfrm>
          <a:prstGeom prst="rect">
            <a:avLst/>
          </a:prstGeom>
        </p:spPr>
        <p:txBody>
          <a:bodyPr wrap="square">
            <a:spAutoFit/>
          </a:bodyPr>
          <a:lstStyle/>
          <a:p>
            <a:pPr algn="ctr"/>
            <a:r>
              <a:rPr lang="it-IT" sz="2800" b="1" dirty="0" smtClean="0"/>
              <a:t>Scuole </a:t>
            </a:r>
            <a:r>
              <a:rPr lang="it-IT" sz="2800" b="1" dirty="0"/>
              <a:t>di ogni ordine, grado e tipo, collegi, </a:t>
            </a:r>
            <a:r>
              <a:rPr lang="it-IT" sz="2800" b="1" dirty="0" smtClean="0"/>
              <a:t>accademie </a:t>
            </a:r>
            <a:r>
              <a:rPr lang="it-IT" sz="2800" dirty="0" smtClean="0"/>
              <a:t>-</a:t>
            </a:r>
          </a:p>
          <a:p>
            <a:pPr algn="ctr"/>
            <a:r>
              <a:rPr lang="it-IT" sz="2800" b="1" dirty="0" smtClean="0"/>
              <a:t>Asili nido</a:t>
            </a:r>
            <a:endParaRPr lang="it-IT" sz="2800" b="1" dirty="0"/>
          </a:p>
        </p:txBody>
      </p:sp>
      <p:sp>
        <p:nvSpPr>
          <p:cNvPr id="23" name="Rettangolo 22"/>
          <p:cNvSpPr/>
          <p:nvPr/>
        </p:nvSpPr>
        <p:spPr>
          <a:xfrm>
            <a:off x="3124958" y="496592"/>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67</a:t>
            </a:r>
            <a:endParaRPr lang="it-IT" sz="8000" b="1" cap="none" spc="0" dirty="0">
              <a:ln/>
              <a:solidFill>
                <a:schemeClr val="accent3"/>
              </a:solidFill>
              <a:effectLst/>
            </a:endParaRPr>
          </a:p>
        </p:txBody>
      </p:sp>
      <p:pic>
        <p:nvPicPr>
          <p:cNvPr id="3" name="Immagin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132478" y="1974691"/>
            <a:ext cx="3134664" cy="2347972"/>
          </a:xfrm>
          <a:prstGeom prst="rect">
            <a:avLst/>
          </a:prstGeom>
        </p:spPr>
      </p:pic>
    </p:spTree>
    <p:extLst>
      <p:ext uri="{BB962C8B-B14F-4D97-AF65-F5344CB8AC3E}">
        <p14:creationId xmlns:p14="http://schemas.microsoft.com/office/powerpoint/2010/main" xmlns="" val="100272592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1"/>
          <p:cNvSpPr txBox="1">
            <a:spLocks/>
          </p:cNvSpPr>
          <p:nvPr/>
        </p:nvSpPr>
        <p:spPr>
          <a:xfrm>
            <a:off x="0" y="1"/>
            <a:ext cx="2184850" cy="7019240"/>
          </a:xfrm>
          <a:prstGeom prst="rect">
            <a:avLst/>
          </a:prstGeom>
          <a:gradFill flip="none" rotWithShape="1">
            <a:gsLst>
              <a:gs pos="0">
                <a:schemeClr val="tx1">
                  <a:lumMod val="95000"/>
                  <a:lumOff val="5000"/>
                  <a:alpha val="50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8100000" scaled="1"/>
            <a:tileRect/>
          </a:gra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t/>
            </a:r>
            <a:br>
              <a:rPr lang="it-IT" sz="2000" smtClean="0">
                <a:ln>
                  <a:solidFill>
                    <a:schemeClr val="bg1"/>
                  </a:solidFill>
                </a:ln>
                <a:solidFill>
                  <a:schemeClr val="bg1"/>
                </a:solidFill>
                <a:effectLst>
                  <a:outerShdw blurRad="38100" dist="38100" dir="2700000" algn="tl">
                    <a:srgbClr val="000000">
                      <a:alpha val="43137"/>
                    </a:srgbClr>
                  </a:outerShdw>
                </a:effectLst>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r>
              <a:rPr lang="it-IT" sz="2000" smtClean="0">
                <a:ln>
                  <a:solidFill>
                    <a:schemeClr val="bg1"/>
                  </a:solidFill>
                </a:ln>
                <a:solidFill>
                  <a:schemeClr val="bg1"/>
                </a:solidFill>
                <a:latin typeface="Corbel" panose="020B0503020204020204" pitchFamily="34" charset="0"/>
              </a:rPr>
              <a:t/>
            </a:r>
            <a:br>
              <a:rPr lang="it-IT" sz="2000" smtClean="0">
                <a:ln>
                  <a:solidFill>
                    <a:schemeClr val="bg1"/>
                  </a:solidFill>
                </a:ln>
                <a:solidFill>
                  <a:schemeClr val="bg1"/>
                </a:solidFill>
                <a:latin typeface="Corbel" panose="020B0503020204020204" pitchFamily="34" charset="0"/>
              </a:rPr>
            </a:br>
            <a:endParaRPr lang="it-IT" sz="1050" dirty="0">
              <a:ln>
                <a:solidFill>
                  <a:schemeClr val="bg1"/>
                </a:solidFill>
              </a:ln>
              <a:solidFill>
                <a:schemeClr val="bg1"/>
              </a:solidFill>
              <a:latin typeface="Corbel" panose="020B0503020204020204" pitchFamily="34" charset="0"/>
            </a:endParaRPr>
          </a:p>
        </p:txBody>
      </p:sp>
      <p:sp>
        <p:nvSpPr>
          <p:cNvPr id="16" name="Rettangolo 15"/>
          <p:cNvSpPr/>
          <p:nvPr/>
        </p:nvSpPr>
        <p:spPr>
          <a:xfrm>
            <a:off x="158633" y="937404"/>
            <a:ext cx="8742336" cy="50703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3825" tIns="123825" rIns="123825" bIns="123825" numCol="1" spcCol="1270" anchor="ctr" anchorCtr="0">
            <a:noAutofit/>
          </a:bodyPr>
          <a:lstStyle/>
          <a:p>
            <a:pPr lvl="0" algn="ctr" defTabSz="2889250">
              <a:lnSpc>
                <a:spcPct val="90000"/>
              </a:lnSpc>
              <a:spcBef>
                <a:spcPct val="0"/>
              </a:spcBef>
              <a:spcAft>
                <a:spcPct val="5000"/>
              </a:spcAft>
            </a:pPr>
            <a:endParaRPr lang="it-IT" sz="6500" kern="1200" dirty="0"/>
          </a:p>
        </p:txBody>
      </p:sp>
      <p:sp>
        <p:nvSpPr>
          <p:cNvPr id="24" name="Rectangle 1"/>
          <p:cNvSpPr>
            <a:spLocks noChangeArrowheads="1"/>
          </p:cNvSpPr>
          <p:nvPr/>
        </p:nvSpPr>
        <p:spPr bwMode="auto">
          <a:xfrm>
            <a:off x="2005097" y="77947"/>
            <a:ext cx="3032062" cy="8385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  ATTIVITA’ </a:t>
            </a:r>
            <a:endParaRPr lang="it-IT" sz="4800" dirty="0">
              <a:solidFill>
                <a:schemeClr val="accent6">
                  <a:lumMod val="50000"/>
                </a:schemeClr>
              </a:solidFill>
              <a:latin typeface="Calibri" panose="020F0502020204030204" pitchFamily="34" charset="0"/>
            </a:endParaRPr>
          </a:p>
        </p:txBody>
      </p:sp>
      <p:pic>
        <p:nvPicPr>
          <p:cNvPr id="10" name="Immagine 9"/>
          <p:cNvPicPr>
            <a:picLocks noChangeAspect="1"/>
          </p:cNvPicPr>
          <p:nvPr/>
        </p:nvPicPr>
        <p:blipFill rotWithShape="1">
          <a:blip r:embed="rId3" cstate="print">
            <a:extLst>
              <a:ext uri="{28A0092B-C50C-407E-A947-70E740481C1C}">
                <a14:useLocalDpi xmlns:a14="http://schemas.microsoft.com/office/drawing/2010/main" xmlns="" val="0"/>
              </a:ext>
            </a:extLst>
          </a:blip>
          <a:srcRect l="3824" t="9090" r="76937" b="18339"/>
          <a:stretch/>
        </p:blipFill>
        <p:spPr>
          <a:xfrm>
            <a:off x="404905" y="5397287"/>
            <a:ext cx="1354263" cy="1719531"/>
          </a:xfrm>
          <a:prstGeom prst="rect">
            <a:avLst/>
          </a:prstGeom>
        </p:spPr>
      </p:pic>
      <p:sp>
        <p:nvSpPr>
          <p:cNvPr id="34" name="Segnaposto piè di pagina 9"/>
          <p:cNvSpPr txBox="1">
            <a:spLocks/>
          </p:cNvSpPr>
          <p:nvPr/>
        </p:nvSpPr>
        <p:spPr>
          <a:xfrm>
            <a:off x="1550673" y="6492875"/>
            <a:ext cx="7593327" cy="365125"/>
          </a:xfrm>
          <a:prstGeom prst="rect">
            <a:avLst/>
          </a:prstGeom>
        </p:spPr>
        <p:txBody>
          <a:bodyPr vert="horz" lIns="91440" tIns="45720" rIns="91440" bIns="45720" rtlCol="0" anchor="ctr"/>
          <a:lstStyle>
            <a:defPPr>
              <a:defRPr lang="it-IT"/>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t-IT" sz="800" dirty="0">
              <a:solidFill>
                <a:sysClr val="windowText" lastClr="000000"/>
              </a:solidFill>
            </a:endParaRPr>
          </a:p>
        </p:txBody>
      </p:sp>
      <p:sp>
        <p:nvSpPr>
          <p:cNvPr id="11" name="Rettangolo 10"/>
          <p:cNvSpPr/>
          <p:nvPr/>
        </p:nvSpPr>
        <p:spPr>
          <a:xfrm>
            <a:off x="2297054" y="5432890"/>
            <a:ext cx="4004670" cy="707886"/>
          </a:xfrm>
          <a:prstGeom prst="rect">
            <a:avLst/>
          </a:prstGeom>
        </p:spPr>
        <p:txBody>
          <a:bodyPr wrap="square">
            <a:spAutoFit/>
          </a:bodyPr>
          <a:lstStyle/>
          <a:p>
            <a:r>
              <a:rPr lang="it-IT" sz="2000" dirty="0"/>
              <a:t>Aziende ed uffici con oltre 300 persone presenti</a:t>
            </a:r>
            <a:endParaRPr lang="it-IT" sz="2000" b="1" dirty="0"/>
          </a:p>
        </p:txBody>
      </p:sp>
      <p:sp>
        <p:nvSpPr>
          <p:cNvPr id="23" name="Rettangolo 22"/>
          <p:cNvSpPr/>
          <p:nvPr/>
        </p:nvSpPr>
        <p:spPr>
          <a:xfrm>
            <a:off x="4595122" y="4264023"/>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71</a:t>
            </a:r>
            <a:endParaRPr lang="it-IT" sz="8000" b="1" cap="none" spc="0" dirty="0">
              <a:ln/>
              <a:solidFill>
                <a:schemeClr val="accent3"/>
              </a:solidFill>
              <a:effectLst/>
            </a:endParaRPr>
          </a:p>
        </p:txBody>
      </p:sp>
      <p:sp>
        <p:nvSpPr>
          <p:cNvPr id="2" name="Rettangolo 1"/>
          <p:cNvSpPr/>
          <p:nvPr/>
        </p:nvSpPr>
        <p:spPr>
          <a:xfrm>
            <a:off x="2350341" y="923229"/>
            <a:ext cx="4038795" cy="1631216"/>
          </a:xfrm>
          <a:prstGeom prst="rect">
            <a:avLst/>
          </a:prstGeom>
        </p:spPr>
        <p:txBody>
          <a:bodyPr wrap="square">
            <a:spAutoFit/>
          </a:bodyPr>
          <a:lstStyle/>
          <a:p>
            <a:endParaRPr lang="it-IT" sz="2000" dirty="0" smtClean="0"/>
          </a:p>
          <a:p>
            <a:r>
              <a:rPr lang="it-IT" sz="2000" b="1" dirty="0" smtClean="0"/>
              <a:t>Locali </a:t>
            </a:r>
            <a:r>
              <a:rPr lang="it-IT" sz="2000" b="1" dirty="0"/>
              <a:t>adibiti ad esposizione e/o vendita all'ingrosso o al dettaglio, fiere e quartieri </a:t>
            </a:r>
            <a:r>
              <a:rPr lang="it-IT" sz="2000" b="1" dirty="0" smtClean="0"/>
              <a:t>fieristici </a:t>
            </a:r>
            <a:endParaRPr lang="it-IT" sz="2000" b="1" dirty="0"/>
          </a:p>
        </p:txBody>
      </p:sp>
      <p:sp>
        <p:nvSpPr>
          <p:cNvPr id="17" name="Rettangolo 16"/>
          <p:cNvSpPr/>
          <p:nvPr/>
        </p:nvSpPr>
        <p:spPr>
          <a:xfrm>
            <a:off x="4650929" y="-98817"/>
            <a:ext cx="1559371" cy="132343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it-IT" sz="8000" b="1" dirty="0" smtClean="0">
                <a:ln/>
                <a:solidFill>
                  <a:schemeClr val="accent3"/>
                </a:solidFill>
              </a:rPr>
              <a:t>69</a:t>
            </a:r>
            <a:endParaRPr lang="it-IT" sz="8000" b="1" cap="none" spc="0" dirty="0">
              <a:ln/>
              <a:solidFill>
                <a:schemeClr val="accent3"/>
              </a:solidFill>
              <a:effectLst/>
            </a:endParaRPr>
          </a:p>
        </p:txBody>
      </p:sp>
      <p:sp>
        <p:nvSpPr>
          <p:cNvPr id="18" name="Rectangle 1"/>
          <p:cNvSpPr>
            <a:spLocks noChangeArrowheads="1"/>
          </p:cNvSpPr>
          <p:nvPr/>
        </p:nvSpPr>
        <p:spPr bwMode="auto">
          <a:xfrm>
            <a:off x="2019229" y="4594380"/>
            <a:ext cx="3032062" cy="8385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it-IT" sz="4800" i="0" u="none" strike="noStrike" cap="none" normalizeH="0" baseline="0" dirty="0" smtClean="0">
                <a:ln>
                  <a:noFill/>
                </a:ln>
                <a:solidFill>
                  <a:schemeClr val="accent6">
                    <a:lumMod val="50000"/>
                  </a:schemeClr>
                </a:solidFill>
                <a:effectLst/>
                <a:latin typeface="Calibri" panose="020F0502020204030204" pitchFamily="34" charset="0"/>
              </a:rPr>
              <a:t>  ATTIVITA’ </a:t>
            </a:r>
            <a:endParaRPr lang="it-IT" sz="4800" dirty="0">
              <a:solidFill>
                <a:schemeClr val="accent6">
                  <a:lumMod val="50000"/>
                </a:schemeClr>
              </a:solidFill>
              <a:latin typeface="Calibri" panose="020F0502020204030204" pitchFamily="34" charset="0"/>
            </a:endParaRPr>
          </a:p>
        </p:txBody>
      </p:sp>
      <p:pic>
        <p:nvPicPr>
          <p:cNvPr id="5" name="Immagine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490051" y="2303886"/>
            <a:ext cx="2844825" cy="2133619"/>
          </a:xfrm>
          <a:prstGeom prst="rect">
            <a:avLst/>
          </a:prstGeom>
        </p:spPr>
      </p:pic>
    </p:spTree>
    <p:extLst>
      <p:ext uri="{BB962C8B-B14F-4D97-AF65-F5344CB8AC3E}">
        <p14:creationId xmlns:p14="http://schemas.microsoft.com/office/powerpoint/2010/main" xmlns="" val="115078166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quinozi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3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7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Tema di Offic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3078</TotalTime>
  <Words>4796</Words>
  <Application>Microsoft Office PowerPoint</Application>
  <PresentationFormat>Presentazione su schermo (4:3)</PresentationFormat>
  <Paragraphs>826</Paragraphs>
  <Slides>72</Slides>
  <Notes>61</Notes>
  <HiddenSlides>0</HiddenSlides>
  <MMClips>0</MMClips>
  <ScaleCrop>false</ScaleCrop>
  <HeadingPairs>
    <vt:vector size="4" baseType="variant">
      <vt:variant>
        <vt:lpstr>Tema</vt:lpstr>
      </vt:variant>
      <vt:variant>
        <vt:i4>8</vt:i4>
      </vt:variant>
      <vt:variant>
        <vt:lpstr>Titoli diapositive</vt:lpstr>
      </vt:variant>
      <vt:variant>
        <vt:i4>72</vt:i4>
      </vt:variant>
    </vt:vector>
  </HeadingPairs>
  <TitlesOfParts>
    <vt:vector size="80" baseType="lpstr">
      <vt:lpstr>Tema di Office</vt:lpstr>
      <vt:lpstr>2_Tema di Office</vt:lpstr>
      <vt:lpstr>3_Tema di Office</vt:lpstr>
      <vt:lpstr>5_Tema di Office</vt:lpstr>
      <vt:lpstr>6_Tema di Office</vt:lpstr>
      <vt:lpstr>4_Tema di Office</vt:lpstr>
      <vt:lpstr>7_Tema di Office</vt:lpstr>
      <vt:lpstr>11_Tema di Office</vt:lpstr>
      <vt:lpstr>Diapositiva 1</vt:lpstr>
      <vt:lpstr>BENI E STRUTTURE STORICI</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ADEMPIMENTI DI PREVENZIONE INCENDI</vt:lpstr>
      <vt:lpstr>Le       seguenti attività aperte al pubblico, in cat. A   dell’Allegato 1 al       DPR   n. 151/2011, sono soggette solo a presentazione della SCIA: </vt:lpstr>
      <vt:lpstr>Diapositiva 17</vt:lpstr>
      <vt:lpstr>Diapositiva 18</vt:lpstr>
      <vt:lpstr>Diapositiva 19</vt:lpstr>
      <vt:lpstr>Diapositiva 20</vt:lpstr>
      <vt:lpstr>Diapositiva 21</vt:lpstr>
      <vt:lpstr>Diapositiva 22</vt:lpstr>
      <vt:lpstr>Diapositiva 23</vt:lpstr>
      <vt:lpstr>Diapositiva 24</vt:lpstr>
      <vt:lpstr>BENI E STRUTTURE STORICI</vt:lpstr>
      <vt:lpstr>Diapositiva 26</vt:lpstr>
      <vt:lpstr>Diapositiva 27</vt:lpstr>
      <vt:lpstr>Diapositiva 28</vt:lpstr>
      <vt:lpstr>Diapositiva 29</vt:lpstr>
      <vt:lpstr>LINEA GUIDA </vt:lpstr>
      <vt:lpstr>Diapositiva 31</vt:lpstr>
      <vt:lpstr>Diapositiva 32</vt:lpstr>
      <vt:lpstr>     Ricapitolando………….</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      Conclusioni</vt:lpstr>
      <vt:lpstr>Diapositiva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L’approccio della sicurezza  antincendio negli  EDIFICI  STORICI Linea guida</dc:title>
  <dc:creator>Francesca</dc:creator>
  <cp:lastModifiedBy>med -pc</cp:lastModifiedBy>
  <cp:revision>497</cp:revision>
  <dcterms:created xsi:type="dcterms:W3CDTF">2015-03-19T12:10:29Z</dcterms:created>
  <dcterms:modified xsi:type="dcterms:W3CDTF">2019-06-20T09:26:27Z</dcterms:modified>
</cp:coreProperties>
</file>