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0"/>
  </p:notesMasterIdLst>
  <p:sldIdLst>
    <p:sldId id="256" r:id="rId2"/>
    <p:sldId id="257" r:id="rId3"/>
    <p:sldId id="258" r:id="rId4"/>
    <p:sldId id="259" r:id="rId5"/>
    <p:sldId id="260" r:id="rId6"/>
    <p:sldId id="303"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 id="276" r:id="rId23"/>
    <p:sldId id="277" r:id="rId24"/>
    <p:sldId id="278" r:id="rId25"/>
    <p:sldId id="279" r:id="rId26"/>
    <p:sldId id="280" r:id="rId27"/>
    <p:sldId id="281" r:id="rId28"/>
    <p:sldId id="282" r:id="rId29"/>
    <p:sldId id="283" r:id="rId30"/>
    <p:sldId id="284" r:id="rId31"/>
    <p:sldId id="285" r:id="rId32"/>
    <p:sldId id="286" r:id="rId33"/>
    <p:sldId id="287" r:id="rId34"/>
    <p:sldId id="288" r:id="rId35"/>
    <p:sldId id="289" r:id="rId36"/>
    <p:sldId id="290" r:id="rId37"/>
    <p:sldId id="291" r:id="rId38"/>
    <p:sldId id="292" r:id="rId39"/>
    <p:sldId id="293" r:id="rId40"/>
    <p:sldId id="294" r:id="rId41"/>
    <p:sldId id="295" r:id="rId42"/>
    <p:sldId id="296" r:id="rId43"/>
    <p:sldId id="297" r:id="rId44"/>
    <p:sldId id="298" r:id="rId45"/>
    <p:sldId id="299" r:id="rId46"/>
    <p:sldId id="300" r:id="rId47"/>
    <p:sldId id="301" r:id="rId48"/>
    <p:sldId id="302" r:id="rId49"/>
  </p:sldIdLst>
  <p:sldSz cx="9144000" cy="6858000" type="screen4x3"/>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FF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30" autoAdjust="0"/>
    <p:restoredTop sz="94723" autoAdjust="0"/>
  </p:normalViewPr>
  <p:slideViewPr>
    <p:cSldViewPr>
      <p:cViewPr varScale="1">
        <p:scale>
          <a:sx n="115" d="100"/>
          <a:sy n="115" d="100"/>
        </p:scale>
        <p:origin x="2160" y="11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notesMaster" Target="notesMasters/notesMaster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presProps" Target="pres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54BB2CD-B546-4576-A7DF-2994F55EBAAA}" type="datetimeFigureOut">
              <a:rPr lang="it-IT" smtClean="0"/>
              <a:pPr/>
              <a:t>14/11/2019</a:t>
            </a:fld>
            <a:endParaRPr lang="it-IT"/>
          </a:p>
        </p:txBody>
      </p:sp>
      <p:sp>
        <p:nvSpPr>
          <p:cNvPr id="4" name="Segnaposto immagine diapositiva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6" name="Segnaposto piè di pagina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6624FF1-1728-4BCB-AB0B-2FF42A1DE4C1}" type="slidenum">
              <a:rPr lang="it-IT" smtClean="0"/>
              <a:pPr/>
              <a:t>‹N›</a:t>
            </a:fld>
            <a:endParaRPr lang="it-IT"/>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dirty="0"/>
          </a:p>
        </p:txBody>
      </p:sp>
      <p:sp>
        <p:nvSpPr>
          <p:cNvPr id="4" name="Segnaposto numero diapositiva 3"/>
          <p:cNvSpPr>
            <a:spLocks noGrp="1"/>
          </p:cNvSpPr>
          <p:nvPr>
            <p:ph type="sldNum" sz="quarter" idx="10"/>
          </p:nvPr>
        </p:nvSpPr>
        <p:spPr/>
        <p:txBody>
          <a:bodyPr/>
          <a:lstStyle/>
          <a:p>
            <a:fld id="{F6624FF1-1728-4BCB-AB0B-2FF42A1DE4C1}" type="slidenum">
              <a:rPr lang="it-IT" smtClean="0"/>
              <a:pPr/>
              <a:t>1</a:t>
            </a:fld>
            <a:endParaRPr lang="it-IT"/>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smtClean="0"/>
              <a:t>Fare clic per modificare lo stile del titolo</a:t>
            </a:r>
            <a:endParaRPr lang="it-IT"/>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p>
            <a:fld id="{BBF98324-76FC-4FA9-8F04-7C122AD29BBD}" type="datetime1">
              <a:rPr lang="it-IT" smtClean="0"/>
              <a:pPr/>
              <a:t>14/11/2019</a:t>
            </a:fld>
            <a:endParaRPr lang="it-IT"/>
          </a:p>
        </p:txBody>
      </p:sp>
      <p:sp>
        <p:nvSpPr>
          <p:cNvPr id="5" name="Segnaposto piè di pagina 4"/>
          <p:cNvSpPr>
            <a:spLocks noGrp="1"/>
          </p:cNvSpPr>
          <p:nvPr>
            <p:ph type="ftr" sz="quarter" idx="11"/>
          </p:nvPr>
        </p:nvSpPr>
        <p:spPr/>
        <p:txBody>
          <a:bodyPr/>
          <a:lstStyle/>
          <a:p>
            <a:r>
              <a:rPr lang="it-IT" smtClean="0"/>
              <a:t>ing. Michele Ronza ----04 Novembre 2019</a:t>
            </a:r>
            <a:endParaRPr lang="it-IT"/>
          </a:p>
        </p:txBody>
      </p:sp>
      <p:sp>
        <p:nvSpPr>
          <p:cNvPr id="6" name="Segnaposto numero diapositiva 5"/>
          <p:cNvSpPr>
            <a:spLocks noGrp="1"/>
          </p:cNvSpPr>
          <p:nvPr>
            <p:ph type="sldNum" sz="quarter" idx="12"/>
          </p:nvPr>
        </p:nvSpPr>
        <p:spPr/>
        <p:txBody>
          <a:bodyPr/>
          <a:lstStyle/>
          <a:p>
            <a:fld id="{910D3EAB-758C-441D-AE73-F1E5E988B34B}" type="slidenum">
              <a:rPr lang="it-IT" smtClean="0"/>
              <a:pPr/>
              <a:t>‹N›</a:t>
            </a:fld>
            <a:endParaRPr lang="it-IT"/>
          </a:p>
        </p:txBody>
      </p:sp>
    </p:spTree>
  </p:cSld>
  <p:clrMapOvr>
    <a:masterClrMapping/>
  </p:clrMapOvr>
  <p:transition>
    <p:wipe dir="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561561B5-C0CE-4A66-82C2-D6E2504F4E41}" type="datetime1">
              <a:rPr lang="it-IT" smtClean="0"/>
              <a:pPr/>
              <a:t>14/11/2019</a:t>
            </a:fld>
            <a:endParaRPr lang="it-IT"/>
          </a:p>
        </p:txBody>
      </p:sp>
      <p:sp>
        <p:nvSpPr>
          <p:cNvPr id="5" name="Segnaposto piè di pagina 4"/>
          <p:cNvSpPr>
            <a:spLocks noGrp="1"/>
          </p:cNvSpPr>
          <p:nvPr>
            <p:ph type="ftr" sz="quarter" idx="11"/>
          </p:nvPr>
        </p:nvSpPr>
        <p:spPr/>
        <p:txBody>
          <a:bodyPr/>
          <a:lstStyle/>
          <a:p>
            <a:r>
              <a:rPr lang="it-IT" smtClean="0"/>
              <a:t>ing. Michele Ronza ----04 Novembre 2019</a:t>
            </a:r>
            <a:endParaRPr lang="it-IT"/>
          </a:p>
        </p:txBody>
      </p:sp>
      <p:sp>
        <p:nvSpPr>
          <p:cNvPr id="6" name="Segnaposto numero diapositiva 5"/>
          <p:cNvSpPr>
            <a:spLocks noGrp="1"/>
          </p:cNvSpPr>
          <p:nvPr>
            <p:ph type="sldNum" sz="quarter" idx="12"/>
          </p:nvPr>
        </p:nvSpPr>
        <p:spPr/>
        <p:txBody>
          <a:bodyPr/>
          <a:lstStyle/>
          <a:p>
            <a:fld id="{910D3EAB-758C-441D-AE73-F1E5E988B34B}" type="slidenum">
              <a:rPr lang="it-IT" smtClean="0"/>
              <a:pPr/>
              <a:t>‹N›</a:t>
            </a:fld>
            <a:endParaRPr lang="it-IT"/>
          </a:p>
        </p:txBody>
      </p:sp>
    </p:spTree>
  </p:cSld>
  <p:clrMapOvr>
    <a:masterClrMapping/>
  </p:clrMapOvr>
  <p:transition>
    <p:wipe dir="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C0E7AB9A-4702-4708-9B74-999E277FF67E}" type="datetime1">
              <a:rPr lang="it-IT" smtClean="0"/>
              <a:pPr/>
              <a:t>14/11/2019</a:t>
            </a:fld>
            <a:endParaRPr lang="it-IT"/>
          </a:p>
        </p:txBody>
      </p:sp>
      <p:sp>
        <p:nvSpPr>
          <p:cNvPr id="5" name="Segnaposto piè di pagina 4"/>
          <p:cNvSpPr>
            <a:spLocks noGrp="1"/>
          </p:cNvSpPr>
          <p:nvPr>
            <p:ph type="ftr" sz="quarter" idx="11"/>
          </p:nvPr>
        </p:nvSpPr>
        <p:spPr/>
        <p:txBody>
          <a:bodyPr/>
          <a:lstStyle/>
          <a:p>
            <a:r>
              <a:rPr lang="it-IT" smtClean="0"/>
              <a:t>ing. Michele Ronza ----04 Novembre 2019</a:t>
            </a:r>
            <a:endParaRPr lang="it-IT"/>
          </a:p>
        </p:txBody>
      </p:sp>
      <p:sp>
        <p:nvSpPr>
          <p:cNvPr id="6" name="Segnaposto numero diapositiva 5"/>
          <p:cNvSpPr>
            <a:spLocks noGrp="1"/>
          </p:cNvSpPr>
          <p:nvPr>
            <p:ph type="sldNum" sz="quarter" idx="12"/>
          </p:nvPr>
        </p:nvSpPr>
        <p:spPr/>
        <p:txBody>
          <a:bodyPr/>
          <a:lstStyle/>
          <a:p>
            <a:fld id="{910D3EAB-758C-441D-AE73-F1E5E988B34B}" type="slidenum">
              <a:rPr lang="it-IT" smtClean="0"/>
              <a:pPr/>
              <a:t>‹N›</a:t>
            </a:fld>
            <a:endParaRPr lang="it-IT"/>
          </a:p>
        </p:txBody>
      </p:sp>
    </p:spTree>
  </p:cSld>
  <p:clrMapOvr>
    <a:masterClrMapping/>
  </p:clrMapOvr>
  <p:transition>
    <p:wipe dir="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24F8753C-E22E-4351-B471-A07DA960A133}" type="datetime1">
              <a:rPr lang="it-IT" smtClean="0"/>
              <a:pPr/>
              <a:t>14/11/2019</a:t>
            </a:fld>
            <a:endParaRPr lang="it-IT"/>
          </a:p>
        </p:txBody>
      </p:sp>
      <p:sp>
        <p:nvSpPr>
          <p:cNvPr id="5" name="Segnaposto piè di pagina 4"/>
          <p:cNvSpPr>
            <a:spLocks noGrp="1"/>
          </p:cNvSpPr>
          <p:nvPr>
            <p:ph type="ftr" sz="quarter" idx="11"/>
          </p:nvPr>
        </p:nvSpPr>
        <p:spPr/>
        <p:txBody>
          <a:bodyPr/>
          <a:lstStyle/>
          <a:p>
            <a:r>
              <a:rPr lang="it-IT" smtClean="0"/>
              <a:t>ing. Michele Ronza ----04 Novembre 2019</a:t>
            </a:r>
            <a:endParaRPr lang="it-IT"/>
          </a:p>
        </p:txBody>
      </p:sp>
      <p:sp>
        <p:nvSpPr>
          <p:cNvPr id="6" name="Segnaposto numero diapositiva 5"/>
          <p:cNvSpPr>
            <a:spLocks noGrp="1"/>
          </p:cNvSpPr>
          <p:nvPr>
            <p:ph type="sldNum" sz="quarter" idx="12"/>
          </p:nvPr>
        </p:nvSpPr>
        <p:spPr/>
        <p:txBody>
          <a:bodyPr/>
          <a:lstStyle/>
          <a:p>
            <a:fld id="{910D3EAB-758C-441D-AE73-F1E5E988B34B}" type="slidenum">
              <a:rPr lang="it-IT" smtClean="0"/>
              <a:pPr/>
              <a:t>‹N›</a:t>
            </a:fld>
            <a:endParaRPr lang="it-IT"/>
          </a:p>
        </p:txBody>
      </p:sp>
    </p:spTree>
  </p:cSld>
  <p:clrMapOvr>
    <a:masterClrMapping/>
  </p:clrMapOvr>
  <p:transition>
    <p:wipe dir="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smtClean="0"/>
              <a:t>Fare clic per modificare lo stile del titolo</a:t>
            </a:r>
            <a:endParaRPr lang="it-IT"/>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4" name="Segnaposto data 3"/>
          <p:cNvSpPr>
            <a:spLocks noGrp="1"/>
          </p:cNvSpPr>
          <p:nvPr>
            <p:ph type="dt" sz="half" idx="10"/>
          </p:nvPr>
        </p:nvSpPr>
        <p:spPr/>
        <p:txBody>
          <a:bodyPr/>
          <a:lstStyle/>
          <a:p>
            <a:fld id="{02C2DFA2-1357-4136-809F-E10BEBA79908}" type="datetime1">
              <a:rPr lang="it-IT" smtClean="0"/>
              <a:pPr/>
              <a:t>14/11/2019</a:t>
            </a:fld>
            <a:endParaRPr lang="it-IT"/>
          </a:p>
        </p:txBody>
      </p:sp>
      <p:sp>
        <p:nvSpPr>
          <p:cNvPr id="5" name="Segnaposto piè di pagina 4"/>
          <p:cNvSpPr>
            <a:spLocks noGrp="1"/>
          </p:cNvSpPr>
          <p:nvPr>
            <p:ph type="ftr" sz="quarter" idx="11"/>
          </p:nvPr>
        </p:nvSpPr>
        <p:spPr/>
        <p:txBody>
          <a:bodyPr/>
          <a:lstStyle/>
          <a:p>
            <a:r>
              <a:rPr lang="it-IT" smtClean="0"/>
              <a:t>ing. Michele Ronza ----04 Novembre 2019</a:t>
            </a:r>
            <a:endParaRPr lang="it-IT"/>
          </a:p>
        </p:txBody>
      </p:sp>
      <p:sp>
        <p:nvSpPr>
          <p:cNvPr id="6" name="Segnaposto numero diapositiva 5"/>
          <p:cNvSpPr>
            <a:spLocks noGrp="1"/>
          </p:cNvSpPr>
          <p:nvPr>
            <p:ph type="sldNum" sz="quarter" idx="12"/>
          </p:nvPr>
        </p:nvSpPr>
        <p:spPr/>
        <p:txBody>
          <a:bodyPr/>
          <a:lstStyle/>
          <a:p>
            <a:fld id="{910D3EAB-758C-441D-AE73-F1E5E988B34B}" type="slidenum">
              <a:rPr lang="it-IT" smtClean="0"/>
              <a:pPr/>
              <a:t>‹N›</a:t>
            </a:fld>
            <a:endParaRPr lang="it-IT"/>
          </a:p>
        </p:txBody>
      </p:sp>
    </p:spTree>
  </p:cSld>
  <p:clrMapOvr>
    <a:masterClrMapping/>
  </p:clrMapOvr>
  <p:transition>
    <p:wipe dir="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4"/>
          <p:cNvSpPr>
            <a:spLocks noGrp="1"/>
          </p:cNvSpPr>
          <p:nvPr>
            <p:ph type="dt" sz="half" idx="10"/>
          </p:nvPr>
        </p:nvSpPr>
        <p:spPr/>
        <p:txBody>
          <a:bodyPr/>
          <a:lstStyle/>
          <a:p>
            <a:fld id="{A5BCAC79-86FE-45B4-A91F-915FBD80E3C1}" type="datetime1">
              <a:rPr lang="it-IT" smtClean="0"/>
              <a:pPr/>
              <a:t>14/11/2019</a:t>
            </a:fld>
            <a:endParaRPr lang="it-IT"/>
          </a:p>
        </p:txBody>
      </p:sp>
      <p:sp>
        <p:nvSpPr>
          <p:cNvPr id="6" name="Segnaposto piè di pagina 5"/>
          <p:cNvSpPr>
            <a:spLocks noGrp="1"/>
          </p:cNvSpPr>
          <p:nvPr>
            <p:ph type="ftr" sz="quarter" idx="11"/>
          </p:nvPr>
        </p:nvSpPr>
        <p:spPr/>
        <p:txBody>
          <a:bodyPr/>
          <a:lstStyle/>
          <a:p>
            <a:r>
              <a:rPr lang="it-IT" smtClean="0"/>
              <a:t>ing. Michele Ronza ----04 Novembre 2019</a:t>
            </a:r>
            <a:endParaRPr lang="it-IT"/>
          </a:p>
        </p:txBody>
      </p:sp>
      <p:sp>
        <p:nvSpPr>
          <p:cNvPr id="7" name="Segnaposto numero diapositiva 6"/>
          <p:cNvSpPr>
            <a:spLocks noGrp="1"/>
          </p:cNvSpPr>
          <p:nvPr>
            <p:ph type="sldNum" sz="quarter" idx="12"/>
          </p:nvPr>
        </p:nvSpPr>
        <p:spPr/>
        <p:txBody>
          <a:bodyPr/>
          <a:lstStyle/>
          <a:p>
            <a:fld id="{910D3EAB-758C-441D-AE73-F1E5E988B34B}" type="slidenum">
              <a:rPr lang="it-IT" smtClean="0"/>
              <a:pPr/>
              <a:t>‹N›</a:t>
            </a:fld>
            <a:endParaRPr lang="it-IT"/>
          </a:p>
        </p:txBody>
      </p:sp>
    </p:spTree>
  </p:cSld>
  <p:clrMapOvr>
    <a:masterClrMapping/>
  </p:clrMapOvr>
  <p:transition>
    <p:wipe dir="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smtClean="0"/>
              <a:t>Fare clic per modificare lo stile del titolo</a:t>
            </a:r>
            <a:endParaRPr lang="it-IT"/>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6"/>
          <p:cNvSpPr>
            <a:spLocks noGrp="1"/>
          </p:cNvSpPr>
          <p:nvPr>
            <p:ph type="dt" sz="half" idx="10"/>
          </p:nvPr>
        </p:nvSpPr>
        <p:spPr/>
        <p:txBody>
          <a:bodyPr/>
          <a:lstStyle/>
          <a:p>
            <a:fld id="{1AA080ED-DB94-47E5-A20B-607EF28F91D6}" type="datetime1">
              <a:rPr lang="it-IT" smtClean="0"/>
              <a:pPr/>
              <a:t>14/11/2019</a:t>
            </a:fld>
            <a:endParaRPr lang="it-IT"/>
          </a:p>
        </p:txBody>
      </p:sp>
      <p:sp>
        <p:nvSpPr>
          <p:cNvPr id="8" name="Segnaposto piè di pagina 7"/>
          <p:cNvSpPr>
            <a:spLocks noGrp="1"/>
          </p:cNvSpPr>
          <p:nvPr>
            <p:ph type="ftr" sz="quarter" idx="11"/>
          </p:nvPr>
        </p:nvSpPr>
        <p:spPr/>
        <p:txBody>
          <a:bodyPr/>
          <a:lstStyle/>
          <a:p>
            <a:r>
              <a:rPr lang="it-IT" smtClean="0"/>
              <a:t>ing. Michele Ronza ----04 Novembre 2019</a:t>
            </a:r>
            <a:endParaRPr lang="it-IT"/>
          </a:p>
        </p:txBody>
      </p:sp>
      <p:sp>
        <p:nvSpPr>
          <p:cNvPr id="9" name="Segnaposto numero diapositiva 8"/>
          <p:cNvSpPr>
            <a:spLocks noGrp="1"/>
          </p:cNvSpPr>
          <p:nvPr>
            <p:ph type="sldNum" sz="quarter" idx="12"/>
          </p:nvPr>
        </p:nvSpPr>
        <p:spPr/>
        <p:txBody>
          <a:bodyPr/>
          <a:lstStyle/>
          <a:p>
            <a:fld id="{910D3EAB-758C-441D-AE73-F1E5E988B34B}" type="slidenum">
              <a:rPr lang="it-IT" smtClean="0"/>
              <a:pPr/>
              <a:t>‹N›</a:t>
            </a:fld>
            <a:endParaRPr lang="it-IT"/>
          </a:p>
        </p:txBody>
      </p:sp>
    </p:spTree>
  </p:cSld>
  <p:clrMapOvr>
    <a:masterClrMapping/>
  </p:clrMapOvr>
  <p:transition>
    <p:wipe dir="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data 2"/>
          <p:cNvSpPr>
            <a:spLocks noGrp="1"/>
          </p:cNvSpPr>
          <p:nvPr>
            <p:ph type="dt" sz="half" idx="10"/>
          </p:nvPr>
        </p:nvSpPr>
        <p:spPr/>
        <p:txBody>
          <a:bodyPr/>
          <a:lstStyle/>
          <a:p>
            <a:fld id="{DB1080DA-DAFF-4EEF-94B7-C639DDEFF9D6}" type="datetime1">
              <a:rPr lang="it-IT" smtClean="0"/>
              <a:pPr/>
              <a:t>14/11/2019</a:t>
            </a:fld>
            <a:endParaRPr lang="it-IT"/>
          </a:p>
        </p:txBody>
      </p:sp>
      <p:sp>
        <p:nvSpPr>
          <p:cNvPr id="4" name="Segnaposto piè di pagina 3"/>
          <p:cNvSpPr>
            <a:spLocks noGrp="1"/>
          </p:cNvSpPr>
          <p:nvPr>
            <p:ph type="ftr" sz="quarter" idx="11"/>
          </p:nvPr>
        </p:nvSpPr>
        <p:spPr/>
        <p:txBody>
          <a:bodyPr/>
          <a:lstStyle/>
          <a:p>
            <a:r>
              <a:rPr lang="it-IT" smtClean="0"/>
              <a:t>ing. Michele Ronza ----04 Novembre 2019</a:t>
            </a:r>
            <a:endParaRPr lang="it-IT"/>
          </a:p>
        </p:txBody>
      </p:sp>
      <p:sp>
        <p:nvSpPr>
          <p:cNvPr id="5" name="Segnaposto numero diapositiva 4"/>
          <p:cNvSpPr>
            <a:spLocks noGrp="1"/>
          </p:cNvSpPr>
          <p:nvPr>
            <p:ph type="sldNum" sz="quarter" idx="12"/>
          </p:nvPr>
        </p:nvSpPr>
        <p:spPr/>
        <p:txBody>
          <a:bodyPr/>
          <a:lstStyle/>
          <a:p>
            <a:fld id="{910D3EAB-758C-441D-AE73-F1E5E988B34B}" type="slidenum">
              <a:rPr lang="it-IT" smtClean="0"/>
              <a:pPr/>
              <a:t>‹N›</a:t>
            </a:fld>
            <a:endParaRPr lang="it-IT"/>
          </a:p>
        </p:txBody>
      </p:sp>
    </p:spTree>
  </p:cSld>
  <p:clrMapOvr>
    <a:masterClrMapping/>
  </p:clrMapOvr>
  <p:transition>
    <p:wipe dir="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6198EEBF-A431-47FA-9950-B92DDABFFB27}" type="datetime1">
              <a:rPr lang="it-IT" smtClean="0"/>
              <a:pPr/>
              <a:t>14/11/2019</a:t>
            </a:fld>
            <a:endParaRPr lang="it-IT"/>
          </a:p>
        </p:txBody>
      </p:sp>
      <p:sp>
        <p:nvSpPr>
          <p:cNvPr id="3" name="Segnaposto piè di pagina 2"/>
          <p:cNvSpPr>
            <a:spLocks noGrp="1"/>
          </p:cNvSpPr>
          <p:nvPr>
            <p:ph type="ftr" sz="quarter" idx="11"/>
          </p:nvPr>
        </p:nvSpPr>
        <p:spPr/>
        <p:txBody>
          <a:bodyPr/>
          <a:lstStyle/>
          <a:p>
            <a:r>
              <a:rPr lang="it-IT" smtClean="0"/>
              <a:t>ing. Michele Ronza ----04 Novembre 2019</a:t>
            </a:r>
            <a:endParaRPr lang="it-IT"/>
          </a:p>
        </p:txBody>
      </p:sp>
      <p:sp>
        <p:nvSpPr>
          <p:cNvPr id="4" name="Segnaposto numero diapositiva 3"/>
          <p:cNvSpPr>
            <a:spLocks noGrp="1"/>
          </p:cNvSpPr>
          <p:nvPr>
            <p:ph type="sldNum" sz="quarter" idx="12"/>
          </p:nvPr>
        </p:nvSpPr>
        <p:spPr/>
        <p:txBody>
          <a:bodyPr/>
          <a:lstStyle/>
          <a:p>
            <a:fld id="{910D3EAB-758C-441D-AE73-F1E5E988B34B}" type="slidenum">
              <a:rPr lang="it-IT" smtClean="0"/>
              <a:pPr/>
              <a:t>‹N›</a:t>
            </a:fld>
            <a:endParaRPr lang="it-IT"/>
          </a:p>
        </p:txBody>
      </p:sp>
    </p:spTree>
  </p:cSld>
  <p:clrMapOvr>
    <a:masterClrMapping/>
  </p:clrMapOvr>
  <p:transition>
    <p:wipe dir="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smtClean="0"/>
              <a:t>Fare clic per modificare lo stile del titolo</a:t>
            </a:r>
            <a:endParaRPr lang="it-IT"/>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4AD82E66-D04B-48EF-A02E-BCE14C4E85C8}" type="datetime1">
              <a:rPr lang="it-IT" smtClean="0"/>
              <a:pPr/>
              <a:t>14/11/2019</a:t>
            </a:fld>
            <a:endParaRPr lang="it-IT"/>
          </a:p>
        </p:txBody>
      </p:sp>
      <p:sp>
        <p:nvSpPr>
          <p:cNvPr id="6" name="Segnaposto piè di pagina 5"/>
          <p:cNvSpPr>
            <a:spLocks noGrp="1"/>
          </p:cNvSpPr>
          <p:nvPr>
            <p:ph type="ftr" sz="quarter" idx="11"/>
          </p:nvPr>
        </p:nvSpPr>
        <p:spPr/>
        <p:txBody>
          <a:bodyPr/>
          <a:lstStyle/>
          <a:p>
            <a:r>
              <a:rPr lang="it-IT" smtClean="0"/>
              <a:t>ing. Michele Ronza ----04 Novembre 2019</a:t>
            </a:r>
            <a:endParaRPr lang="it-IT"/>
          </a:p>
        </p:txBody>
      </p:sp>
      <p:sp>
        <p:nvSpPr>
          <p:cNvPr id="7" name="Segnaposto numero diapositiva 6"/>
          <p:cNvSpPr>
            <a:spLocks noGrp="1"/>
          </p:cNvSpPr>
          <p:nvPr>
            <p:ph type="sldNum" sz="quarter" idx="12"/>
          </p:nvPr>
        </p:nvSpPr>
        <p:spPr/>
        <p:txBody>
          <a:bodyPr/>
          <a:lstStyle/>
          <a:p>
            <a:fld id="{910D3EAB-758C-441D-AE73-F1E5E988B34B}" type="slidenum">
              <a:rPr lang="it-IT" smtClean="0"/>
              <a:pPr/>
              <a:t>‹N›</a:t>
            </a:fld>
            <a:endParaRPr lang="it-IT"/>
          </a:p>
        </p:txBody>
      </p:sp>
    </p:spTree>
  </p:cSld>
  <p:clrMapOvr>
    <a:masterClrMapping/>
  </p:clrMapOvr>
  <p:transition>
    <p:wipe dir="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smtClean="0"/>
              <a:t>Fare clic per modificare lo stile del titolo</a:t>
            </a:r>
            <a:endParaRPr lang="it-IT"/>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A6294584-BFCE-4672-B06A-AB9714064164}" type="datetime1">
              <a:rPr lang="it-IT" smtClean="0"/>
              <a:pPr/>
              <a:t>14/11/2019</a:t>
            </a:fld>
            <a:endParaRPr lang="it-IT"/>
          </a:p>
        </p:txBody>
      </p:sp>
      <p:sp>
        <p:nvSpPr>
          <p:cNvPr id="6" name="Segnaposto piè di pagina 5"/>
          <p:cNvSpPr>
            <a:spLocks noGrp="1"/>
          </p:cNvSpPr>
          <p:nvPr>
            <p:ph type="ftr" sz="quarter" idx="11"/>
          </p:nvPr>
        </p:nvSpPr>
        <p:spPr/>
        <p:txBody>
          <a:bodyPr/>
          <a:lstStyle/>
          <a:p>
            <a:r>
              <a:rPr lang="it-IT" smtClean="0"/>
              <a:t>ing. Michele Ronza ----04 Novembre 2019</a:t>
            </a:r>
            <a:endParaRPr lang="it-IT"/>
          </a:p>
        </p:txBody>
      </p:sp>
      <p:sp>
        <p:nvSpPr>
          <p:cNvPr id="7" name="Segnaposto numero diapositiva 6"/>
          <p:cNvSpPr>
            <a:spLocks noGrp="1"/>
          </p:cNvSpPr>
          <p:nvPr>
            <p:ph type="sldNum" sz="quarter" idx="12"/>
          </p:nvPr>
        </p:nvSpPr>
        <p:spPr/>
        <p:txBody>
          <a:bodyPr/>
          <a:lstStyle/>
          <a:p>
            <a:fld id="{910D3EAB-758C-441D-AE73-F1E5E988B34B}" type="slidenum">
              <a:rPr lang="it-IT" smtClean="0"/>
              <a:pPr/>
              <a:t>‹N›</a:t>
            </a:fld>
            <a:endParaRPr lang="it-IT"/>
          </a:p>
        </p:txBody>
      </p:sp>
    </p:spTree>
  </p:cSld>
  <p:clrMapOvr>
    <a:masterClrMapping/>
  </p:clrMapOvr>
  <p:transition>
    <p:wipe dir="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it-IT" smtClean="0"/>
              <a:t>Fare clic per modificare lo stile del titolo</a:t>
            </a:r>
            <a:endParaRPr lang="it-IT"/>
          </a:p>
        </p:txBody>
      </p:sp>
      <p:sp>
        <p:nvSpPr>
          <p:cNvPr id="3" name="Segnaposto tes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FDB0794-6B1D-4428-9825-A1897BF74967}" type="datetime1">
              <a:rPr lang="it-IT" smtClean="0"/>
              <a:pPr/>
              <a:t>14/11/2019</a:t>
            </a:fld>
            <a:endParaRPr lang="it-IT"/>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it-IT" smtClean="0"/>
              <a:t>ing. Michele Ronza ----04 Novembre 2019</a:t>
            </a:r>
            <a:endParaRPr lang="it-IT"/>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10D3EAB-758C-441D-AE73-F1E5E988B34B}" type="slidenum">
              <a:rPr lang="it-IT" smtClean="0"/>
              <a:pPr/>
              <a:t>‹N›</a:t>
            </a:fld>
            <a:endParaRPr lang="it-IT"/>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p:wipe dir="r"/>
  </p:transition>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5.xml.rels><?xml version="1.0" encoding="UTF-8" standalone="yes"?>
<Relationships xmlns="http://schemas.openxmlformats.org/package/2006/relationships"><Relationship Id="rId3" Type="http://schemas.openxmlformats.org/officeDocument/2006/relationships/hyperlink" Target="http://www.lavoripubblici.it/normativa/20161202/Decreto-Ministero-delle-infrastrutture-e-dei-trasporti-2-dicembre-2016-n-263_16984.html" TargetMode="External"/><Relationship Id="rId2" Type="http://schemas.openxmlformats.org/officeDocument/2006/relationships/hyperlink" Target="http://www.lavoripubblici.it/normativa/20160418/Decreto-Legislativo-18-aprile-2016-n-50_16500.html" TargetMode="External"/><Relationship Id="rId1" Type="http://schemas.openxmlformats.org/officeDocument/2006/relationships/slideLayout" Target="../slideLayouts/slideLayout2.xml"/><Relationship Id="rId4" Type="http://schemas.openxmlformats.org/officeDocument/2006/relationships/hyperlink" Target="http://www.lavoripubblici.it/normativa/20170804/Legge-4-agosto-2017-n-124_17343.html" TargetMode="Externa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Layout" Target="../slideLayouts/slideLayout7.xml"/><Relationship Id="rId1" Type="http://schemas.openxmlformats.org/officeDocument/2006/relationships/video" Target="file:///C:\Users\ronza\Desktop\Cos'&#232;%20l'ingegneria.mp4"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ttotitolo 2"/>
          <p:cNvSpPr>
            <a:spLocks noGrp="1"/>
          </p:cNvSpPr>
          <p:nvPr>
            <p:ph type="subTitle" idx="1"/>
          </p:nvPr>
        </p:nvSpPr>
        <p:spPr>
          <a:xfrm>
            <a:off x="642910" y="3214686"/>
            <a:ext cx="7643866" cy="571504"/>
          </a:xfrm>
        </p:spPr>
        <p:style>
          <a:lnRef idx="2">
            <a:schemeClr val="accent1"/>
          </a:lnRef>
          <a:fillRef idx="1">
            <a:schemeClr val="lt1"/>
          </a:fillRef>
          <a:effectRef idx="0">
            <a:schemeClr val="accent1"/>
          </a:effectRef>
          <a:fontRef idx="minor">
            <a:schemeClr val="dk1"/>
          </a:fontRef>
        </p:style>
        <p:txBody>
          <a:bodyPr>
            <a:normAutofit/>
          </a:bodyPr>
          <a:lstStyle/>
          <a:p>
            <a:r>
              <a:rPr lang="en-US" sz="2700" b="1" smtClean="0">
                <a:solidFill>
                  <a:srgbClr val="FF0000"/>
                </a:solidFill>
              </a:rPr>
              <a:t>ETICA E PRATICA PROFESSIONALE DELL’INGEGNERE</a:t>
            </a:r>
            <a:endParaRPr lang="it-IT" sz="2700" b="1" smtClean="0">
              <a:solidFill>
                <a:srgbClr val="FF0000"/>
              </a:solidFill>
            </a:endParaRPr>
          </a:p>
          <a:p>
            <a:endParaRPr lang="it-IT" dirty="0"/>
          </a:p>
        </p:txBody>
      </p:sp>
      <p:pic>
        <p:nvPicPr>
          <p:cNvPr id="1026" name="image1.jpeg"/>
          <p:cNvPicPr>
            <a:picLocks noChangeAspect="1" noChangeArrowheads="1"/>
          </p:cNvPicPr>
          <p:nvPr/>
        </p:nvPicPr>
        <p:blipFill>
          <a:blip r:embed="rId3"/>
          <a:srcRect/>
          <a:stretch>
            <a:fillRect/>
          </a:stretch>
        </p:blipFill>
        <p:spPr bwMode="auto">
          <a:xfrm>
            <a:off x="642910" y="221122"/>
            <a:ext cx="3298853" cy="1134603"/>
          </a:xfrm>
          <a:prstGeom prst="rect">
            <a:avLst/>
          </a:prstGeom>
          <a:noFill/>
          <a:ln w="9525">
            <a:noFill/>
            <a:miter lim="800000"/>
            <a:headEnd/>
            <a:tailEnd/>
          </a:ln>
        </p:spPr>
      </p:pic>
      <p:pic>
        <p:nvPicPr>
          <p:cNvPr id="1027" name="image2.jpeg"/>
          <p:cNvPicPr>
            <a:picLocks noChangeAspect="1" noChangeArrowheads="1"/>
          </p:cNvPicPr>
          <p:nvPr/>
        </p:nvPicPr>
        <p:blipFill>
          <a:blip r:embed="rId4"/>
          <a:srcRect/>
          <a:stretch>
            <a:fillRect/>
          </a:stretch>
        </p:blipFill>
        <p:spPr bwMode="auto">
          <a:xfrm>
            <a:off x="5857884" y="142852"/>
            <a:ext cx="3059113" cy="1055688"/>
          </a:xfrm>
          <a:prstGeom prst="rect">
            <a:avLst/>
          </a:prstGeom>
          <a:noFill/>
          <a:ln w="9525">
            <a:noFill/>
            <a:miter lim="800000"/>
            <a:headEnd/>
            <a:tailEnd/>
          </a:ln>
        </p:spPr>
      </p:pic>
      <p:sp>
        <p:nvSpPr>
          <p:cNvPr id="1028" name="Rectangle 4"/>
          <p:cNvSpPr>
            <a:spLocks noChangeArrowheads="1"/>
          </p:cNvSpPr>
          <p:nvPr/>
        </p:nvSpPr>
        <p:spPr bwMode="auto">
          <a:xfrm>
            <a:off x="1428728" y="4143380"/>
            <a:ext cx="5981189" cy="923330"/>
          </a:xfrm>
          <a:prstGeom prst="rect">
            <a:avLst/>
          </a:prstGeom>
          <a:noFill/>
          <a:ln w="38100">
            <a:solidFill>
              <a:srgbClr val="FF0000"/>
            </a:solid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b="1"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Università</a:t>
            </a:r>
            <a:r>
              <a:rPr kumimoji="0" lang="en-US"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en-US" b="1"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degli</a:t>
            </a:r>
            <a:r>
              <a:rPr kumimoji="0" lang="en-US"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en-US" b="1"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Studi</a:t>
            </a:r>
            <a:r>
              <a:rPr kumimoji="0" lang="en-US"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en-US" b="1"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della</a:t>
            </a:r>
            <a:r>
              <a:rPr kumimoji="0" lang="en-US"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Campania Luigi </a:t>
            </a:r>
            <a:r>
              <a:rPr kumimoji="0" lang="en-US" b="1"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Vanvitelli</a:t>
            </a:r>
            <a:endParaRPr kumimoji="0" lang="it-IT"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b="1"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Scuola</a:t>
            </a:r>
            <a:r>
              <a:rPr kumimoji="0" lang="en-US"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en-US" b="1"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Politecnica</a:t>
            </a:r>
            <a:r>
              <a:rPr kumimoji="0" lang="en-US"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e </a:t>
            </a:r>
            <a:r>
              <a:rPr kumimoji="0" lang="en-US" b="1"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delle</a:t>
            </a:r>
            <a:r>
              <a:rPr kumimoji="0" lang="en-US"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en-US" b="1"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Scienze</a:t>
            </a:r>
            <a:r>
              <a:rPr kumimoji="0" lang="en-US"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en-US" b="1"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di</a:t>
            </a:r>
            <a:r>
              <a:rPr kumimoji="0" lang="en-US"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Base</a:t>
            </a:r>
            <a:endParaRPr kumimoji="0" lang="it-IT" b="1"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b="1"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Ordine</a:t>
            </a:r>
            <a:r>
              <a:rPr kumimoji="0" lang="en-US"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en-US" b="1"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Ingegneri</a:t>
            </a:r>
            <a:r>
              <a:rPr kumimoji="0" lang="en-US"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Caserta</a:t>
            </a:r>
            <a:endParaRPr kumimoji="0" lang="it-IT" b="0" i="0" u="none" strike="noStrike" cap="none" normalizeH="0" baseline="0" dirty="0" smtClean="0">
              <a:ln>
                <a:noFill/>
              </a:ln>
              <a:solidFill>
                <a:schemeClr val="tx1"/>
              </a:solidFill>
              <a:effectLst/>
              <a:latin typeface="Arial" pitchFamily="34" charset="0"/>
              <a:cs typeface="Arial" pitchFamily="34" charset="0"/>
            </a:endParaRPr>
          </a:p>
        </p:txBody>
      </p:sp>
      <p:sp>
        <p:nvSpPr>
          <p:cNvPr id="8" name="Rettangolo 7"/>
          <p:cNvSpPr/>
          <p:nvPr/>
        </p:nvSpPr>
        <p:spPr>
          <a:xfrm>
            <a:off x="357158" y="5500702"/>
            <a:ext cx="8572560" cy="461665"/>
          </a:xfrm>
          <a:prstGeom prst="rect">
            <a:avLst/>
          </a:prstGeom>
        </p:spPr>
        <p:txBody>
          <a:bodyPr wrap="square">
            <a:spAutoFit/>
          </a:bodyPr>
          <a:lstStyle/>
          <a:p>
            <a:pPr lvl="0" eaLnBrk="0" fontAlgn="base" hangingPunct="0">
              <a:spcBef>
                <a:spcPct val="0"/>
              </a:spcBef>
              <a:spcAft>
                <a:spcPct val="0"/>
              </a:spcAft>
            </a:pPr>
            <a:r>
              <a:rPr kumimoji="0" lang="en-US"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Aversa 04</a:t>
            </a:r>
            <a:r>
              <a:rPr kumimoji="0" lang="en-US" sz="1200" b="0" i="0" u="none" strike="noStrike" cap="none" normalizeH="0" dirty="0" smtClean="0">
                <a:ln>
                  <a:noFill/>
                </a:ln>
                <a:solidFill>
                  <a:schemeClr val="tx1"/>
                </a:solidFill>
                <a:effectLst/>
                <a:latin typeface="Arial" pitchFamily="34" charset="0"/>
                <a:ea typeface="Times New Roman" pitchFamily="18" charset="0"/>
                <a:cs typeface="Arial" pitchFamily="34" charset="0"/>
              </a:rPr>
              <a:t> </a:t>
            </a:r>
            <a:r>
              <a:rPr kumimoji="0" lang="en-US" sz="1200" b="0" i="0" u="none" strike="noStrike" cap="none" normalizeH="0" dirty="0" err="1" smtClean="0">
                <a:ln>
                  <a:noFill/>
                </a:ln>
                <a:solidFill>
                  <a:schemeClr val="tx1"/>
                </a:solidFill>
                <a:effectLst/>
                <a:latin typeface="Arial" pitchFamily="34" charset="0"/>
                <a:ea typeface="Times New Roman" pitchFamily="18" charset="0"/>
                <a:cs typeface="Arial" pitchFamily="34" charset="0"/>
              </a:rPr>
              <a:t>Novembre</a:t>
            </a:r>
            <a:r>
              <a:rPr kumimoji="0" lang="en-US"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2019</a:t>
            </a:r>
            <a:endParaRPr kumimoji="0" lang="it-IT" sz="1200" b="0" i="0" u="none" strike="noStrike" cap="none" normalizeH="0" baseline="0" dirty="0" smtClean="0">
              <a:ln>
                <a:noFill/>
              </a:ln>
              <a:solidFill>
                <a:schemeClr val="tx1"/>
              </a:solidFill>
              <a:effectLst/>
              <a:latin typeface="Arial" pitchFamily="34" charset="0"/>
              <a:cs typeface="Arial" pitchFamily="34" charset="0"/>
            </a:endParaRPr>
          </a:p>
          <a:p>
            <a:pPr lvl="0" eaLnBrk="0" fontAlgn="base" hangingPunct="0">
              <a:spcBef>
                <a:spcPct val="0"/>
              </a:spcBef>
              <a:spcAft>
                <a:spcPct val="0"/>
              </a:spcAft>
            </a:pPr>
            <a:r>
              <a:rPr kumimoji="0" lang="en-US"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ING. MICHELE RONZA</a:t>
            </a:r>
            <a:r>
              <a:rPr kumimoji="0" lang="it-IT" sz="1200" b="0" i="0" u="none" strike="noStrike" cap="none" normalizeH="0" baseline="0" dirty="0" smtClean="0">
                <a:ln>
                  <a:noFill/>
                </a:ln>
                <a:solidFill>
                  <a:schemeClr val="tx1"/>
                </a:solidFill>
                <a:effectLst/>
                <a:latin typeface="Arial" pitchFamily="34" charset="0"/>
                <a:cs typeface="Arial" pitchFamily="34" charset="0"/>
              </a:rPr>
              <a:t> </a:t>
            </a:r>
          </a:p>
        </p:txBody>
      </p:sp>
      <p:sp>
        <p:nvSpPr>
          <p:cNvPr id="12" name="Titolo 1"/>
          <p:cNvSpPr>
            <a:spLocks noGrp="1"/>
          </p:cNvSpPr>
          <p:nvPr>
            <p:ph type="ctrTitle"/>
          </p:nvPr>
        </p:nvSpPr>
        <p:spPr>
          <a:xfrm>
            <a:off x="642938" y="1643063"/>
            <a:ext cx="7643812" cy="1428747"/>
          </a:xfrm>
          <a:ln>
            <a:solidFill>
              <a:srgbClr val="FF0000"/>
            </a:solidFill>
          </a:ln>
        </p:spPr>
        <p:style>
          <a:lnRef idx="2">
            <a:schemeClr val="accent2"/>
          </a:lnRef>
          <a:fillRef idx="1">
            <a:schemeClr val="lt1"/>
          </a:fillRef>
          <a:effectRef idx="0">
            <a:schemeClr val="accent2"/>
          </a:effectRef>
          <a:fontRef idx="minor">
            <a:schemeClr val="dk1"/>
          </a:fontRef>
        </p:style>
        <p:txBody>
          <a:bodyPr>
            <a:normAutofit fontScale="90000"/>
          </a:bodyPr>
          <a:lstStyle/>
          <a:p>
            <a:r>
              <a:rPr lang="en-US" b="1" dirty="0" smtClean="0"/>
              <a:t/>
            </a:r>
            <a:br>
              <a:rPr lang="en-US" b="1" dirty="0" smtClean="0"/>
            </a:br>
            <a:r>
              <a:rPr lang="en-US" b="1" dirty="0" smtClean="0"/>
              <a:t/>
            </a:r>
            <a:br>
              <a:rPr lang="en-US" b="1" dirty="0" smtClean="0"/>
            </a:br>
            <a:r>
              <a:rPr lang="en-US" b="1" dirty="0" smtClean="0"/>
              <a:t/>
            </a:r>
            <a:br>
              <a:rPr lang="en-US" b="1" dirty="0" smtClean="0"/>
            </a:br>
            <a:r>
              <a:rPr lang="en-US" sz="2700"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latin typeface="Arial" pitchFamily="34" charset="0"/>
                <a:cs typeface="Arial" pitchFamily="34" charset="0"/>
              </a:rPr>
              <a:t>CORSO DI PREPARAZIONE</a:t>
            </a:r>
            <a:br>
              <a:rPr lang="en-US" sz="2700"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latin typeface="Arial" pitchFamily="34" charset="0"/>
                <a:cs typeface="Arial" pitchFamily="34" charset="0"/>
              </a:rPr>
            </a:br>
            <a:r>
              <a:rPr lang="it-IT" sz="2700"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latin typeface="Arial" pitchFamily="34" charset="0"/>
                <a:cs typeface="Arial" pitchFamily="34" charset="0"/>
              </a:rPr>
              <a:t/>
            </a:r>
            <a:br>
              <a:rPr lang="it-IT" sz="2700"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latin typeface="Arial" pitchFamily="34" charset="0"/>
                <a:cs typeface="Arial" pitchFamily="34" charset="0"/>
              </a:rPr>
            </a:br>
            <a:r>
              <a:rPr lang="en-US" sz="2700"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latin typeface="Arial" pitchFamily="34" charset="0"/>
                <a:cs typeface="Arial" pitchFamily="34" charset="0"/>
              </a:rPr>
              <a:t>AGLI ESAMI DI STATO</a:t>
            </a:r>
            <a:r>
              <a:rPr lang="it-IT" sz="2700"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latin typeface="Arial" pitchFamily="34" charset="0"/>
                <a:cs typeface="Arial" pitchFamily="34" charset="0"/>
              </a:rPr>
              <a:t> </a:t>
            </a:r>
            <a:r>
              <a:rPr lang="en-US" sz="2700"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latin typeface="Arial" pitchFamily="34" charset="0"/>
                <a:cs typeface="Arial" pitchFamily="34" charset="0"/>
              </a:rPr>
              <a:t>II  SESSIONE 2019</a:t>
            </a:r>
            <a:r>
              <a:rPr lang="en-US" sz="2700"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rPr>
              <a:t/>
            </a:r>
            <a:br>
              <a:rPr lang="en-US" sz="2700"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rPr>
            </a:br>
            <a:r>
              <a:rPr lang="it-IT" sz="2700" dirty="0" smtClean="0"/>
              <a:t/>
            </a:r>
            <a:br>
              <a:rPr lang="it-IT" sz="2700" dirty="0" smtClean="0"/>
            </a:br>
            <a:r>
              <a:rPr lang="en-US" b="1" dirty="0" smtClean="0"/>
              <a:t> </a:t>
            </a:r>
            <a:r>
              <a:rPr lang="it-IT" dirty="0" smtClean="0"/>
              <a:t/>
            </a:r>
            <a:br>
              <a:rPr lang="it-IT" dirty="0" smtClean="0"/>
            </a:br>
            <a:r>
              <a:rPr lang="en-US" b="1" dirty="0" smtClean="0"/>
              <a:t> </a:t>
            </a:r>
            <a:r>
              <a:rPr lang="it-IT" dirty="0" smtClean="0"/>
              <a:t/>
            </a:r>
            <a:br>
              <a:rPr lang="it-IT" dirty="0" smtClean="0"/>
            </a:br>
            <a:endParaRPr lang="it-IT" dirty="0"/>
          </a:p>
        </p:txBody>
      </p:sp>
      <p:sp>
        <p:nvSpPr>
          <p:cNvPr id="13" name="Segnaposto numero diapositiva 12"/>
          <p:cNvSpPr>
            <a:spLocks noGrp="1"/>
          </p:cNvSpPr>
          <p:nvPr>
            <p:ph type="sldNum" sz="quarter" idx="12"/>
          </p:nvPr>
        </p:nvSpPr>
        <p:spPr/>
        <p:txBody>
          <a:bodyPr/>
          <a:lstStyle/>
          <a:p>
            <a:fld id="{910D3EAB-758C-441D-AE73-F1E5E988B34B}" type="slidenum">
              <a:rPr lang="it-IT" smtClean="0"/>
              <a:pPr/>
              <a:t>1</a:t>
            </a:fld>
            <a:endParaRPr lang="it-IT"/>
          </a:p>
        </p:txBody>
      </p:sp>
      <p:sp>
        <p:nvSpPr>
          <p:cNvPr id="14" name="Segnaposto piè di pagina 13"/>
          <p:cNvSpPr>
            <a:spLocks noGrp="1"/>
          </p:cNvSpPr>
          <p:nvPr>
            <p:ph type="ftr" sz="quarter" idx="11"/>
          </p:nvPr>
        </p:nvSpPr>
        <p:spPr/>
        <p:txBody>
          <a:bodyPr/>
          <a:lstStyle/>
          <a:p>
            <a:r>
              <a:rPr lang="it-IT" smtClean="0"/>
              <a:t>ing. Michele Ronza ----04 Novembre 2019</a:t>
            </a:r>
            <a:endParaRPr lang="it-IT"/>
          </a:p>
        </p:txBody>
      </p:sp>
    </p:spTree>
  </p:cSld>
  <p:clrMapOvr>
    <a:masterClrMapping/>
  </p:clrMapOvr>
  <p:transition>
    <p:fade thruBlk="1"/>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ln w="38100">
            <a:solidFill>
              <a:schemeClr val="tx1"/>
            </a:solidFill>
          </a:ln>
        </p:spPr>
        <p:txBody>
          <a:bodyPr>
            <a:normAutofit fontScale="90000"/>
          </a:bodyPr>
          <a:lstStyle/>
          <a:p>
            <a:r>
              <a:rPr lang="en-US" dirty="0" smtClean="0"/>
              <a:t/>
            </a:r>
            <a:br>
              <a:rPr lang="en-US" dirty="0" smtClean="0"/>
            </a:br>
            <a:r>
              <a:rPr lang="en-US" dirty="0" err="1" smtClean="0">
                <a:latin typeface="Arial" pitchFamily="34" charset="0"/>
                <a:cs typeface="Arial" pitchFamily="34" charset="0"/>
              </a:rPr>
              <a:t>Settori</a:t>
            </a:r>
            <a:r>
              <a:rPr lang="en-US" dirty="0" smtClean="0">
                <a:latin typeface="Arial" pitchFamily="34" charset="0"/>
                <a:cs typeface="Arial" pitchFamily="34" charset="0"/>
              </a:rPr>
              <a:t> </a:t>
            </a:r>
            <a:r>
              <a:rPr lang="en-US" dirty="0" err="1" smtClean="0">
                <a:latin typeface="Arial" pitchFamily="34" charset="0"/>
                <a:cs typeface="Arial" pitchFamily="34" charset="0"/>
              </a:rPr>
              <a:t>dell’Albo</a:t>
            </a:r>
            <a:r>
              <a:rPr lang="it-IT" dirty="0" smtClean="0">
                <a:latin typeface="Arial" pitchFamily="34" charset="0"/>
                <a:cs typeface="Arial" pitchFamily="34" charset="0"/>
              </a:rPr>
              <a:t/>
            </a:r>
            <a:br>
              <a:rPr lang="it-IT" dirty="0" smtClean="0">
                <a:latin typeface="Arial" pitchFamily="34" charset="0"/>
                <a:cs typeface="Arial" pitchFamily="34" charset="0"/>
              </a:rPr>
            </a:br>
            <a:endParaRPr lang="it-IT" dirty="0">
              <a:latin typeface="Arial" pitchFamily="34" charset="0"/>
              <a:cs typeface="Arial" pitchFamily="34" charset="0"/>
            </a:endParaRPr>
          </a:p>
        </p:txBody>
      </p:sp>
      <p:sp>
        <p:nvSpPr>
          <p:cNvPr id="3" name="Segnaposto contenuto 2"/>
          <p:cNvSpPr>
            <a:spLocks noGrp="1"/>
          </p:cNvSpPr>
          <p:nvPr>
            <p:ph idx="1"/>
          </p:nvPr>
        </p:nvSpPr>
        <p:spPr>
          <a:ln w="38100">
            <a:solidFill>
              <a:schemeClr val="tx1"/>
            </a:solidFill>
          </a:ln>
        </p:spPr>
        <p:txBody>
          <a:bodyPr>
            <a:noAutofit/>
          </a:bodyPr>
          <a:lstStyle/>
          <a:p>
            <a:pPr>
              <a:buNone/>
            </a:pPr>
            <a:r>
              <a:rPr lang="en-US" sz="2000" b="1" dirty="0" smtClean="0">
                <a:latin typeface="Arial" pitchFamily="34" charset="0"/>
                <a:cs typeface="Arial" pitchFamily="34" charset="0"/>
              </a:rPr>
              <a:t>“</a:t>
            </a:r>
            <a:r>
              <a:rPr lang="en-US" sz="2000" b="1" i="1" dirty="0" smtClean="0">
                <a:latin typeface="Arial" pitchFamily="34" charset="0"/>
                <a:cs typeface="Arial" pitchFamily="34" charset="0"/>
              </a:rPr>
              <a:t>Il </a:t>
            </a:r>
            <a:r>
              <a:rPr lang="en-US" sz="2000" b="1" i="1" dirty="0" err="1" smtClean="0">
                <a:latin typeface="Arial" pitchFamily="34" charset="0"/>
                <a:cs typeface="Arial" pitchFamily="34" charset="0"/>
              </a:rPr>
              <a:t>professionista</a:t>
            </a:r>
            <a:r>
              <a:rPr lang="en-US" sz="2000" b="1" i="1" dirty="0" smtClean="0">
                <a:latin typeface="Arial" pitchFamily="34" charset="0"/>
                <a:cs typeface="Arial" pitchFamily="34" charset="0"/>
              </a:rPr>
              <a:t> </a:t>
            </a:r>
            <a:r>
              <a:rPr lang="en-US" sz="2000" b="1" i="1" dirty="0" err="1" smtClean="0">
                <a:latin typeface="Arial" pitchFamily="34" charset="0"/>
                <a:cs typeface="Arial" pitchFamily="34" charset="0"/>
              </a:rPr>
              <a:t>iscritto</a:t>
            </a:r>
            <a:r>
              <a:rPr lang="en-US" sz="2000" b="1" i="1" dirty="0" smtClean="0">
                <a:latin typeface="Arial" pitchFamily="34" charset="0"/>
                <a:cs typeface="Arial" pitchFamily="34" charset="0"/>
              </a:rPr>
              <a:t> in un </a:t>
            </a:r>
            <a:r>
              <a:rPr lang="en-US" sz="2000" b="1" i="1" dirty="0" err="1" smtClean="0">
                <a:latin typeface="Arial" pitchFamily="34" charset="0"/>
                <a:cs typeface="Arial" pitchFamily="34" charset="0"/>
              </a:rPr>
              <a:t>settore</a:t>
            </a:r>
            <a:r>
              <a:rPr lang="en-US" sz="2000" b="1" i="1" dirty="0" smtClean="0">
                <a:latin typeface="Arial" pitchFamily="34" charset="0"/>
                <a:cs typeface="Arial" pitchFamily="34" charset="0"/>
              </a:rPr>
              <a:t> non </a:t>
            </a:r>
            <a:r>
              <a:rPr lang="en-US" sz="2000" b="1" i="1" dirty="0" err="1" smtClean="0">
                <a:latin typeface="Arial" pitchFamily="34" charset="0"/>
                <a:cs typeface="Arial" pitchFamily="34" charset="0"/>
              </a:rPr>
              <a:t>può</a:t>
            </a:r>
            <a:r>
              <a:rPr lang="en-US" sz="2000" b="1" i="1" dirty="0" smtClean="0">
                <a:latin typeface="Arial" pitchFamily="34" charset="0"/>
                <a:cs typeface="Arial" pitchFamily="34" charset="0"/>
              </a:rPr>
              <a:t> </a:t>
            </a:r>
            <a:r>
              <a:rPr lang="en-US" sz="2000" b="1" i="1" dirty="0" err="1" smtClean="0">
                <a:latin typeface="Arial" pitchFamily="34" charset="0"/>
                <a:cs typeface="Arial" pitchFamily="34" charset="0"/>
              </a:rPr>
              <a:t>esercitare</a:t>
            </a:r>
            <a:r>
              <a:rPr lang="en-US" sz="2000" b="1" i="1" dirty="0" smtClean="0">
                <a:latin typeface="Arial" pitchFamily="34" charset="0"/>
                <a:cs typeface="Arial" pitchFamily="34" charset="0"/>
              </a:rPr>
              <a:t> le </a:t>
            </a:r>
            <a:r>
              <a:rPr lang="en-US" sz="2000" b="1" i="1" dirty="0" err="1" smtClean="0">
                <a:latin typeface="Arial" pitchFamily="34" charset="0"/>
                <a:cs typeface="Arial" pitchFamily="34" charset="0"/>
              </a:rPr>
              <a:t>competenze</a:t>
            </a:r>
            <a:r>
              <a:rPr lang="en-US" sz="2000" b="1" i="1" dirty="0" smtClean="0">
                <a:latin typeface="Arial" pitchFamily="34" charset="0"/>
                <a:cs typeface="Arial" pitchFamily="34" charset="0"/>
              </a:rPr>
              <a:t> </a:t>
            </a:r>
            <a:r>
              <a:rPr lang="en-US" sz="2000" b="1" i="1" dirty="0" err="1" smtClean="0">
                <a:latin typeface="Arial" pitchFamily="34" charset="0"/>
                <a:cs typeface="Arial" pitchFamily="34" charset="0"/>
              </a:rPr>
              <a:t>di</a:t>
            </a:r>
            <a:r>
              <a:rPr lang="en-US" sz="2000" b="1" i="1" dirty="0" smtClean="0">
                <a:latin typeface="Arial" pitchFamily="34" charset="0"/>
                <a:cs typeface="Arial" pitchFamily="34" charset="0"/>
              </a:rPr>
              <a:t> </a:t>
            </a:r>
            <a:r>
              <a:rPr lang="en-US" sz="2000" b="1" i="1" dirty="0" err="1" smtClean="0">
                <a:latin typeface="Arial" pitchFamily="34" charset="0"/>
                <a:cs typeface="Arial" pitchFamily="34" charset="0"/>
              </a:rPr>
              <a:t>natura</a:t>
            </a:r>
            <a:r>
              <a:rPr lang="en-US" sz="2000" b="1" i="1" dirty="0" smtClean="0">
                <a:latin typeface="Arial" pitchFamily="34" charset="0"/>
                <a:cs typeface="Arial" pitchFamily="34" charset="0"/>
              </a:rPr>
              <a:t> </a:t>
            </a:r>
            <a:r>
              <a:rPr lang="en-US" sz="2000" b="1" i="1" dirty="0" err="1" smtClean="0">
                <a:latin typeface="Arial" pitchFamily="34" charset="0"/>
                <a:cs typeface="Arial" pitchFamily="34" charset="0"/>
              </a:rPr>
              <a:t>riservata</a:t>
            </a:r>
            <a:r>
              <a:rPr lang="en-US" sz="2000" b="1" i="1" dirty="0" smtClean="0">
                <a:latin typeface="Arial" pitchFamily="34" charset="0"/>
                <a:cs typeface="Arial" pitchFamily="34" charset="0"/>
              </a:rPr>
              <a:t> </a:t>
            </a:r>
            <a:r>
              <a:rPr lang="en-US" sz="2000" b="1" i="1" dirty="0" err="1" smtClean="0">
                <a:latin typeface="Arial" pitchFamily="34" charset="0"/>
                <a:cs typeface="Arial" pitchFamily="34" charset="0"/>
              </a:rPr>
              <a:t>attribuite</a:t>
            </a:r>
            <a:r>
              <a:rPr lang="en-US" sz="2000" b="1" i="1" dirty="0" smtClean="0">
                <a:latin typeface="Arial" pitchFamily="34" charset="0"/>
                <a:cs typeface="Arial" pitchFamily="34" charset="0"/>
              </a:rPr>
              <a:t> </a:t>
            </a:r>
            <a:r>
              <a:rPr lang="en-US" sz="2000" b="1" i="1" dirty="0" err="1" smtClean="0">
                <a:latin typeface="Arial" pitchFamily="34" charset="0"/>
                <a:cs typeface="Arial" pitchFamily="34" charset="0"/>
              </a:rPr>
              <a:t>agli</a:t>
            </a:r>
            <a:r>
              <a:rPr lang="en-US" sz="2000" b="1" i="1" dirty="0" smtClean="0">
                <a:latin typeface="Arial" pitchFamily="34" charset="0"/>
                <a:cs typeface="Arial" pitchFamily="34" charset="0"/>
              </a:rPr>
              <a:t> </a:t>
            </a:r>
            <a:r>
              <a:rPr lang="en-US" sz="2000" b="1" i="1" dirty="0" err="1" smtClean="0">
                <a:latin typeface="Arial" pitchFamily="34" charset="0"/>
                <a:cs typeface="Arial" pitchFamily="34" charset="0"/>
              </a:rPr>
              <a:t>iscritti</a:t>
            </a:r>
            <a:r>
              <a:rPr lang="en-US" sz="2000" b="1" i="1" dirty="0" smtClean="0">
                <a:latin typeface="Arial" pitchFamily="34" charset="0"/>
                <a:cs typeface="Arial" pitchFamily="34" charset="0"/>
              </a:rPr>
              <a:t> ad </a:t>
            </a:r>
            <a:r>
              <a:rPr lang="en-US" sz="2000" b="1" i="1" dirty="0" err="1" smtClean="0">
                <a:latin typeface="Arial" pitchFamily="34" charset="0"/>
                <a:cs typeface="Arial" pitchFamily="34" charset="0"/>
              </a:rPr>
              <a:t>uno</a:t>
            </a:r>
            <a:r>
              <a:rPr lang="en-US" sz="2000" b="1" i="1" dirty="0" smtClean="0">
                <a:latin typeface="Arial" pitchFamily="34" charset="0"/>
                <a:cs typeface="Arial" pitchFamily="34" charset="0"/>
              </a:rPr>
              <a:t> o </a:t>
            </a:r>
            <a:r>
              <a:rPr lang="en-US" sz="2000" b="1" i="1" dirty="0" err="1" smtClean="0">
                <a:latin typeface="Arial" pitchFamily="34" charset="0"/>
                <a:cs typeface="Arial" pitchFamily="34" charset="0"/>
              </a:rPr>
              <a:t>più</a:t>
            </a:r>
            <a:r>
              <a:rPr lang="en-US" sz="2000" b="1" i="1" dirty="0" smtClean="0">
                <a:latin typeface="Arial" pitchFamily="34" charset="0"/>
                <a:cs typeface="Arial" pitchFamily="34" charset="0"/>
              </a:rPr>
              <a:t> </a:t>
            </a:r>
            <a:r>
              <a:rPr lang="en-US" sz="2000" b="1" i="1" dirty="0" err="1" smtClean="0">
                <a:latin typeface="Arial" pitchFamily="34" charset="0"/>
                <a:cs typeface="Arial" pitchFamily="34" charset="0"/>
              </a:rPr>
              <a:t>altri</a:t>
            </a:r>
            <a:r>
              <a:rPr lang="en-US" sz="2000" b="1" i="1" dirty="0" smtClean="0">
                <a:latin typeface="Arial" pitchFamily="34" charset="0"/>
                <a:cs typeface="Arial" pitchFamily="34" charset="0"/>
              </a:rPr>
              <a:t> </a:t>
            </a:r>
            <a:r>
              <a:rPr lang="en-US" sz="2000" b="1" i="1" dirty="0" err="1" smtClean="0">
                <a:latin typeface="Arial" pitchFamily="34" charset="0"/>
                <a:cs typeface="Arial" pitchFamily="34" charset="0"/>
              </a:rPr>
              <a:t>settori</a:t>
            </a:r>
            <a:r>
              <a:rPr lang="en-US" sz="2000" b="1" i="1" dirty="0" smtClean="0">
                <a:latin typeface="Arial" pitchFamily="34" charset="0"/>
                <a:cs typeface="Arial" pitchFamily="34" charset="0"/>
              </a:rPr>
              <a:t> </a:t>
            </a:r>
            <a:r>
              <a:rPr lang="en-US" sz="2000" b="1" i="1" dirty="0" err="1" smtClean="0">
                <a:latin typeface="Arial" pitchFamily="34" charset="0"/>
                <a:cs typeface="Arial" pitchFamily="34" charset="0"/>
              </a:rPr>
              <a:t>della</a:t>
            </a:r>
            <a:r>
              <a:rPr lang="en-US" sz="2000" b="1" i="1" dirty="0" smtClean="0">
                <a:latin typeface="Arial" pitchFamily="34" charset="0"/>
                <a:cs typeface="Arial" pitchFamily="34" charset="0"/>
              </a:rPr>
              <a:t> </a:t>
            </a:r>
            <a:r>
              <a:rPr lang="en-US" sz="2000" b="1" i="1" dirty="0" err="1" smtClean="0">
                <a:latin typeface="Arial" pitchFamily="34" charset="0"/>
                <a:cs typeface="Arial" pitchFamily="34" charset="0"/>
              </a:rPr>
              <a:t>stessa</a:t>
            </a:r>
            <a:r>
              <a:rPr lang="en-US" sz="2000" b="1" i="1" dirty="0" smtClean="0">
                <a:latin typeface="Arial" pitchFamily="34" charset="0"/>
                <a:cs typeface="Arial" pitchFamily="34" charset="0"/>
              </a:rPr>
              <a:t> </a:t>
            </a:r>
            <a:r>
              <a:rPr lang="en-US" sz="2000" b="1" i="1" dirty="0" err="1" smtClean="0">
                <a:latin typeface="Arial" pitchFamily="34" charset="0"/>
                <a:cs typeface="Arial" pitchFamily="34" charset="0"/>
              </a:rPr>
              <a:t>sezione</a:t>
            </a:r>
            <a:r>
              <a:rPr lang="en-US" sz="2000" b="1" i="1" dirty="0" smtClean="0">
                <a:latin typeface="Arial" pitchFamily="34" charset="0"/>
                <a:cs typeface="Arial" pitchFamily="34" charset="0"/>
              </a:rPr>
              <a:t>, </a:t>
            </a:r>
            <a:r>
              <a:rPr lang="en-US" sz="2000" b="1" i="1" dirty="0" err="1" smtClean="0">
                <a:latin typeface="Arial" pitchFamily="34" charset="0"/>
                <a:cs typeface="Arial" pitchFamily="34" charset="0"/>
              </a:rPr>
              <a:t>ferma</a:t>
            </a:r>
            <a:r>
              <a:rPr lang="en-US" sz="2000" b="1" i="1" dirty="0" smtClean="0">
                <a:latin typeface="Arial" pitchFamily="34" charset="0"/>
                <a:cs typeface="Arial" pitchFamily="34" charset="0"/>
              </a:rPr>
              <a:t> </a:t>
            </a:r>
            <a:r>
              <a:rPr lang="en-US" sz="2000" b="1" i="1" dirty="0" err="1" smtClean="0">
                <a:latin typeface="Arial" pitchFamily="34" charset="0"/>
                <a:cs typeface="Arial" pitchFamily="34" charset="0"/>
              </a:rPr>
              <a:t>restando</a:t>
            </a:r>
            <a:r>
              <a:rPr lang="en-US" sz="2000" b="1" i="1" dirty="0" smtClean="0">
                <a:latin typeface="Arial" pitchFamily="34" charset="0"/>
                <a:cs typeface="Arial" pitchFamily="34" charset="0"/>
              </a:rPr>
              <a:t> la </a:t>
            </a:r>
            <a:r>
              <a:rPr lang="en-US" sz="2000" b="1" i="1" dirty="0" err="1" smtClean="0">
                <a:latin typeface="Arial" pitchFamily="34" charset="0"/>
                <a:cs typeface="Arial" pitchFamily="34" charset="0"/>
              </a:rPr>
              <a:t>possibilità</a:t>
            </a:r>
            <a:r>
              <a:rPr lang="en-US" sz="2000" b="1" i="1" dirty="0" smtClean="0">
                <a:latin typeface="Arial" pitchFamily="34" charset="0"/>
                <a:cs typeface="Arial" pitchFamily="34" charset="0"/>
              </a:rPr>
              <a:t> </a:t>
            </a:r>
            <a:r>
              <a:rPr lang="en-US" sz="2000" b="1" i="1" dirty="0" err="1" smtClean="0">
                <a:latin typeface="Arial" pitchFamily="34" charset="0"/>
                <a:cs typeface="Arial" pitchFamily="34" charset="0"/>
              </a:rPr>
              <a:t>di</a:t>
            </a:r>
            <a:r>
              <a:rPr lang="en-US" sz="2000" b="1" i="1" dirty="0" smtClean="0">
                <a:latin typeface="Arial" pitchFamily="34" charset="0"/>
                <a:cs typeface="Arial" pitchFamily="34" charset="0"/>
              </a:rPr>
              <a:t> </a:t>
            </a:r>
            <a:r>
              <a:rPr lang="en-US" sz="2000" b="1" i="1" dirty="0" err="1" smtClean="0">
                <a:latin typeface="Arial" pitchFamily="34" charset="0"/>
                <a:cs typeface="Arial" pitchFamily="34" charset="0"/>
              </a:rPr>
              <a:t>iscrizione</a:t>
            </a:r>
            <a:r>
              <a:rPr lang="en-US" sz="2000" b="1" i="1" dirty="0" smtClean="0">
                <a:latin typeface="Arial" pitchFamily="34" charset="0"/>
                <a:cs typeface="Arial" pitchFamily="34" charset="0"/>
              </a:rPr>
              <a:t> a </a:t>
            </a:r>
            <a:r>
              <a:rPr lang="en-US" sz="2000" b="1" i="1" dirty="0" err="1" smtClean="0">
                <a:latin typeface="Arial" pitchFamily="34" charset="0"/>
                <a:cs typeface="Arial" pitchFamily="34" charset="0"/>
              </a:rPr>
              <a:t>più</a:t>
            </a:r>
            <a:r>
              <a:rPr lang="en-US" sz="2000" b="1" i="1" dirty="0" smtClean="0">
                <a:latin typeface="Arial" pitchFamily="34" charset="0"/>
                <a:cs typeface="Arial" pitchFamily="34" charset="0"/>
              </a:rPr>
              <a:t> </a:t>
            </a:r>
            <a:r>
              <a:rPr lang="en-US" sz="2000" b="1" i="1" dirty="0" err="1" smtClean="0">
                <a:latin typeface="Arial" pitchFamily="34" charset="0"/>
                <a:cs typeface="Arial" pitchFamily="34" charset="0"/>
              </a:rPr>
              <a:t>settori</a:t>
            </a:r>
            <a:r>
              <a:rPr lang="en-US" sz="2000" b="1" i="1" dirty="0" smtClean="0">
                <a:latin typeface="Arial" pitchFamily="34" charset="0"/>
                <a:cs typeface="Arial" pitchFamily="34" charset="0"/>
              </a:rPr>
              <a:t> </a:t>
            </a:r>
            <a:r>
              <a:rPr lang="en-US" sz="2000" b="1" i="1" dirty="0" err="1" smtClean="0">
                <a:latin typeface="Arial" pitchFamily="34" charset="0"/>
                <a:cs typeface="Arial" pitchFamily="34" charset="0"/>
              </a:rPr>
              <a:t>della</a:t>
            </a:r>
            <a:r>
              <a:rPr lang="en-US" sz="2000" b="1" i="1" dirty="0" smtClean="0">
                <a:latin typeface="Arial" pitchFamily="34" charset="0"/>
                <a:cs typeface="Arial" pitchFamily="34" charset="0"/>
              </a:rPr>
              <a:t> </a:t>
            </a:r>
            <a:r>
              <a:rPr lang="en-US" sz="2000" b="1" i="1" dirty="0" err="1" smtClean="0">
                <a:latin typeface="Arial" pitchFamily="34" charset="0"/>
                <a:cs typeface="Arial" pitchFamily="34" charset="0"/>
              </a:rPr>
              <a:t>stessa</a:t>
            </a:r>
            <a:r>
              <a:rPr lang="en-US" sz="2000" b="1" i="1" dirty="0" smtClean="0">
                <a:latin typeface="Arial" pitchFamily="34" charset="0"/>
                <a:cs typeface="Arial" pitchFamily="34" charset="0"/>
              </a:rPr>
              <a:t> </a:t>
            </a:r>
            <a:r>
              <a:rPr lang="en-US" sz="2000" b="1" i="1" dirty="0" err="1" smtClean="0">
                <a:latin typeface="Arial" pitchFamily="34" charset="0"/>
                <a:cs typeface="Arial" pitchFamily="34" charset="0"/>
              </a:rPr>
              <a:t>sezione</a:t>
            </a:r>
            <a:r>
              <a:rPr lang="en-US" sz="2000" b="1" i="1" dirty="0" smtClean="0">
                <a:latin typeface="Arial" pitchFamily="34" charset="0"/>
                <a:cs typeface="Arial" pitchFamily="34" charset="0"/>
              </a:rPr>
              <a:t>, </a:t>
            </a:r>
            <a:r>
              <a:rPr lang="en-US" sz="2000" b="1" i="1" dirty="0" err="1" smtClean="0">
                <a:latin typeface="Arial" pitchFamily="34" charset="0"/>
                <a:cs typeface="Arial" pitchFamily="34" charset="0"/>
              </a:rPr>
              <a:t>previo</a:t>
            </a:r>
            <a:r>
              <a:rPr lang="en-US" sz="2000" b="1" i="1" dirty="0" smtClean="0">
                <a:latin typeface="Arial" pitchFamily="34" charset="0"/>
                <a:cs typeface="Arial" pitchFamily="34" charset="0"/>
              </a:rPr>
              <a:t> </a:t>
            </a:r>
            <a:r>
              <a:rPr lang="en-US" sz="2000" b="1" i="1" dirty="0" err="1" smtClean="0">
                <a:latin typeface="Arial" pitchFamily="34" charset="0"/>
                <a:cs typeface="Arial" pitchFamily="34" charset="0"/>
              </a:rPr>
              <a:t>superamento</a:t>
            </a:r>
            <a:r>
              <a:rPr lang="en-US" sz="2000" b="1" i="1" dirty="0" smtClean="0">
                <a:latin typeface="Arial" pitchFamily="34" charset="0"/>
                <a:cs typeface="Arial" pitchFamily="34" charset="0"/>
              </a:rPr>
              <a:t> del </a:t>
            </a:r>
            <a:r>
              <a:rPr lang="en-US" sz="2000" b="1" i="1" dirty="0" err="1" smtClean="0">
                <a:latin typeface="Arial" pitchFamily="34" charset="0"/>
                <a:cs typeface="Arial" pitchFamily="34" charset="0"/>
              </a:rPr>
              <a:t>relativo</a:t>
            </a:r>
            <a:r>
              <a:rPr lang="en-US" sz="2000" b="1" i="1" dirty="0" smtClean="0">
                <a:latin typeface="Arial" pitchFamily="34" charset="0"/>
                <a:cs typeface="Arial" pitchFamily="34" charset="0"/>
              </a:rPr>
              <a:t> </a:t>
            </a:r>
            <a:r>
              <a:rPr lang="en-US" sz="2000" b="1" i="1" dirty="0" err="1" smtClean="0">
                <a:latin typeface="Arial" pitchFamily="34" charset="0"/>
                <a:cs typeface="Arial" pitchFamily="34" charset="0"/>
              </a:rPr>
              <a:t>esame</a:t>
            </a:r>
            <a:r>
              <a:rPr lang="en-US" sz="2000" b="1" i="1" dirty="0" smtClean="0">
                <a:latin typeface="Arial" pitchFamily="34" charset="0"/>
                <a:cs typeface="Arial" pitchFamily="34" charset="0"/>
              </a:rPr>
              <a:t> </a:t>
            </a:r>
            <a:r>
              <a:rPr lang="en-US" sz="2000" b="1" i="1" dirty="0" err="1" smtClean="0">
                <a:latin typeface="Arial" pitchFamily="34" charset="0"/>
                <a:cs typeface="Arial" pitchFamily="34" charset="0"/>
              </a:rPr>
              <a:t>di</a:t>
            </a:r>
            <a:r>
              <a:rPr lang="en-US" sz="2000" b="1" i="1" dirty="0" smtClean="0">
                <a:latin typeface="Arial" pitchFamily="34" charset="0"/>
                <a:cs typeface="Arial" pitchFamily="34" charset="0"/>
              </a:rPr>
              <a:t> </a:t>
            </a:r>
            <a:r>
              <a:rPr lang="en-US" sz="2000" b="1" i="1" dirty="0" err="1" smtClean="0">
                <a:latin typeface="Arial" pitchFamily="34" charset="0"/>
                <a:cs typeface="Arial" pitchFamily="34" charset="0"/>
              </a:rPr>
              <a:t>Stato</a:t>
            </a:r>
            <a:r>
              <a:rPr lang="en-US" sz="2000" b="1" dirty="0" smtClean="0">
                <a:latin typeface="Arial" pitchFamily="34" charset="0"/>
                <a:cs typeface="Arial" pitchFamily="34" charset="0"/>
              </a:rPr>
              <a:t>”.</a:t>
            </a:r>
          </a:p>
          <a:p>
            <a:pPr>
              <a:buNone/>
            </a:pPr>
            <a:endParaRPr lang="en-US" sz="2000" b="1" dirty="0" smtClean="0">
              <a:latin typeface="Arial" pitchFamily="34" charset="0"/>
              <a:cs typeface="Arial" pitchFamily="34" charset="0"/>
            </a:endParaRPr>
          </a:p>
          <a:p>
            <a:pPr>
              <a:buNone/>
            </a:pPr>
            <a:r>
              <a:rPr lang="en-US" sz="2000" b="1" dirty="0" smtClean="0">
                <a:latin typeface="Arial" pitchFamily="34" charset="0"/>
                <a:cs typeface="Arial" pitchFamily="34" charset="0"/>
              </a:rPr>
              <a:t>L’art.49del DPR 328/2001 </a:t>
            </a:r>
            <a:r>
              <a:rPr lang="en-US" sz="2000" b="1" dirty="0" err="1" smtClean="0">
                <a:latin typeface="Arial" pitchFamily="34" charset="0"/>
                <a:cs typeface="Arial" pitchFamily="34" charset="0"/>
              </a:rPr>
              <a:t>prescrive</a:t>
            </a:r>
            <a:r>
              <a:rPr lang="en-US" sz="2000" b="1" dirty="0" smtClean="0">
                <a:latin typeface="Arial" pitchFamily="34" charset="0"/>
                <a:cs typeface="Arial" pitchFamily="34" charset="0"/>
              </a:rPr>
              <a:t> </a:t>
            </a:r>
            <a:r>
              <a:rPr lang="en-US" sz="2000" b="1" dirty="0" err="1" smtClean="0">
                <a:latin typeface="Arial" pitchFamily="34" charset="0"/>
                <a:cs typeface="Arial" pitchFamily="34" charset="0"/>
              </a:rPr>
              <a:t>che</a:t>
            </a:r>
            <a:r>
              <a:rPr lang="en-US" sz="2000" b="1" dirty="0" smtClean="0">
                <a:latin typeface="Arial" pitchFamily="34" charset="0"/>
                <a:cs typeface="Arial" pitchFamily="34" charset="0"/>
              </a:rPr>
              <a:t>“ </a:t>
            </a:r>
            <a:r>
              <a:rPr lang="en-US" sz="2000" b="1" i="1" dirty="0" err="1" smtClean="0">
                <a:latin typeface="Arial" pitchFamily="34" charset="0"/>
                <a:cs typeface="Arial" pitchFamily="34" charset="0"/>
              </a:rPr>
              <a:t>gli</a:t>
            </a:r>
            <a:r>
              <a:rPr lang="en-US" sz="2000" b="1" i="1" dirty="0" smtClean="0">
                <a:latin typeface="Arial" pitchFamily="34" charset="0"/>
                <a:cs typeface="Arial" pitchFamily="34" charset="0"/>
              </a:rPr>
              <a:t> </a:t>
            </a:r>
            <a:r>
              <a:rPr lang="en-US" sz="2000" b="1" i="1" dirty="0" err="1" smtClean="0">
                <a:latin typeface="Arial" pitchFamily="34" charset="0"/>
                <a:cs typeface="Arial" pitchFamily="34" charset="0"/>
              </a:rPr>
              <a:t>attuali</a:t>
            </a:r>
            <a:r>
              <a:rPr lang="en-US" sz="2000" b="1" i="1" dirty="0" smtClean="0">
                <a:latin typeface="Arial" pitchFamily="34" charset="0"/>
                <a:cs typeface="Arial" pitchFamily="34" charset="0"/>
              </a:rPr>
              <a:t> </a:t>
            </a:r>
            <a:r>
              <a:rPr lang="en-US" sz="2000" b="1" i="1" dirty="0" err="1" smtClean="0">
                <a:latin typeface="Arial" pitchFamily="34" charset="0"/>
                <a:cs typeface="Arial" pitchFamily="34" charset="0"/>
              </a:rPr>
              <a:t>appartenenti</a:t>
            </a:r>
            <a:r>
              <a:rPr lang="en-US" sz="2000" b="1" i="1" dirty="0" smtClean="0">
                <a:latin typeface="Arial" pitchFamily="34" charset="0"/>
                <a:cs typeface="Arial" pitchFamily="34" charset="0"/>
              </a:rPr>
              <a:t> </a:t>
            </a:r>
            <a:r>
              <a:rPr lang="en-US" sz="2000" b="1" i="1" dirty="0" err="1" smtClean="0">
                <a:latin typeface="Arial" pitchFamily="34" charset="0"/>
                <a:cs typeface="Arial" pitchFamily="34" charset="0"/>
              </a:rPr>
              <a:t>all’Ordine</a:t>
            </a:r>
            <a:r>
              <a:rPr lang="en-US" sz="2000" b="1" i="1" dirty="0" smtClean="0">
                <a:latin typeface="Arial" pitchFamily="34" charset="0"/>
                <a:cs typeface="Arial" pitchFamily="34" charset="0"/>
              </a:rPr>
              <a:t> </a:t>
            </a:r>
            <a:r>
              <a:rPr lang="en-US" sz="2000" b="1" i="1" dirty="0" err="1" smtClean="0">
                <a:latin typeface="Arial" pitchFamily="34" charset="0"/>
                <a:cs typeface="Arial" pitchFamily="34" charset="0"/>
              </a:rPr>
              <a:t>degli</a:t>
            </a:r>
            <a:r>
              <a:rPr lang="en-US" sz="2000" b="1" i="1" dirty="0" smtClean="0">
                <a:latin typeface="Arial" pitchFamily="34" charset="0"/>
                <a:cs typeface="Arial" pitchFamily="34" charset="0"/>
              </a:rPr>
              <a:t> </a:t>
            </a:r>
            <a:r>
              <a:rPr lang="en-US" sz="2000" b="1" i="1" dirty="0" err="1" smtClean="0">
                <a:latin typeface="Arial" pitchFamily="34" charset="0"/>
                <a:cs typeface="Arial" pitchFamily="34" charset="0"/>
              </a:rPr>
              <a:t>Ingegneri</a:t>
            </a:r>
            <a:r>
              <a:rPr lang="en-US" sz="2000" b="1" i="1" dirty="0" smtClean="0">
                <a:latin typeface="Arial" pitchFamily="34" charset="0"/>
                <a:cs typeface="Arial" pitchFamily="34" charset="0"/>
              </a:rPr>
              <a:t> </a:t>
            </a:r>
            <a:r>
              <a:rPr lang="en-US" sz="2000" b="1" i="1" dirty="0" err="1" smtClean="0">
                <a:latin typeface="Arial" pitchFamily="34" charset="0"/>
                <a:cs typeface="Arial" pitchFamily="34" charset="0"/>
              </a:rPr>
              <a:t>vengono</a:t>
            </a:r>
            <a:r>
              <a:rPr lang="en-US" sz="2000" b="1" i="1" dirty="0" smtClean="0">
                <a:latin typeface="Arial" pitchFamily="34" charset="0"/>
                <a:cs typeface="Arial" pitchFamily="34" charset="0"/>
              </a:rPr>
              <a:t> </a:t>
            </a:r>
            <a:r>
              <a:rPr lang="en-US" sz="2000" b="1" i="1" dirty="0" err="1" smtClean="0">
                <a:latin typeface="Arial" pitchFamily="34" charset="0"/>
                <a:cs typeface="Arial" pitchFamily="34" charset="0"/>
              </a:rPr>
              <a:t>iscritti</a:t>
            </a:r>
            <a:r>
              <a:rPr lang="en-US" sz="2000" b="1" i="1" dirty="0" smtClean="0">
                <a:latin typeface="Arial" pitchFamily="34" charset="0"/>
                <a:cs typeface="Arial" pitchFamily="34" charset="0"/>
              </a:rPr>
              <a:t> </a:t>
            </a:r>
            <a:r>
              <a:rPr lang="en-US" sz="2000" b="1" i="1" dirty="0" err="1" smtClean="0">
                <a:latin typeface="Arial" pitchFamily="34" charset="0"/>
                <a:cs typeface="Arial" pitchFamily="34" charset="0"/>
              </a:rPr>
              <a:t>nella</a:t>
            </a:r>
            <a:r>
              <a:rPr lang="en-US" sz="2000" b="1" i="1" dirty="0" smtClean="0">
                <a:latin typeface="Arial" pitchFamily="34" charset="0"/>
                <a:cs typeface="Arial" pitchFamily="34" charset="0"/>
              </a:rPr>
              <a:t> </a:t>
            </a:r>
            <a:r>
              <a:rPr lang="en-US" sz="2000" b="1" i="1" dirty="0" err="1" smtClean="0">
                <a:latin typeface="Arial" pitchFamily="34" charset="0"/>
                <a:cs typeface="Arial" pitchFamily="34" charset="0"/>
              </a:rPr>
              <a:t>sezione</a:t>
            </a:r>
            <a:r>
              <a:rPr lang="en-US" sz="2000" b="1" i="1" dirty="0" smtClean="0">
                <a:latin typeface="Arial" pitchFamily="34" charset="0"/>
                <a:cs typeface="Arial" pitchFamily="34" charset="0"/>
              </a:rPr>
              <a:t> A </a:t>
            </a:r>
            <a:r>
              <a:rPr lang="en-US" sz="2000" b="1" i="1" dirty="0" err="1" smtClean="0">
                <a:latin typeface="Arial" pitchFamily="34" charset="0"/>
                <a:cs typeface="Arial" pitchFamily="34" charset="0"/>
              </a:rPr>
              <a:t>nonché</a:t>
            </a:r>
            <a:r>
              <a:rPr lang="en-US" sz="2000" b="1" i="1" dirty="0" smtClean="0">
                <a:latin typeface="Arial" pitchFamily="34" charset="0"/>
                <a:cs typeface="Arial" pitchFamily="34" charset="0"/>
              </a:rPr>
              <a:t> </a:t>
            </a:r>
            <a:r>
              <a:rPr lang="en-US" sz="2000" b="1" i="1" dirty="0" err="1" smtClean="0">
                <a:latin typeface="Arial" pitchFamily="34" charset="0"/>
                <a:cs typeface="Arial" pitchFamily="34" charset="0"/>
              </a:rPr>
              <a:t>nel</a:t>
            </a:r>
            <a:r>
              <a:rPr lang="en-US" sz="2000" b="1" i="1" dirty="0" smtClean="0">
                <a:latin typeface="Arial" pitchFamily="34" charset="0"/>
                <a:cs typeface="Arial" pitchFamily="34" charset="0"/>
              </a:rPr>
              <a:t> </a:t>
            </a:r>
            <a:r>
              <a:rPr lang="en-US" sz="2000" b="1" i="1" dirty="0" err="1" smtClean="0">
                <a:latin typeface="Arial" pitchFamily="34" charset="0"/>
                <a:cs typeface="Arial" pitchFamily="34" charset="0"/>
              </a:rPr>
              <a:t>settore</a:t>
            </a:r>
            <a:r>
              <a:rPr lang="en-US" sz="2000" b="1" i="1" dirty="0" smtClean="0">
                <a:latin typeface="Arial" pitchFamily="34" charset="0"/>
                <a:cs typeface="Arial" pitchFamily="34" charset="0"/>
              </a:rPr>
              <a:t> o </a:t>
            </a:r>
            <a:r>
              <a:rPr lang="en-US" sz="2000" b="1" i="1" dirty="0" err="1" smtClean="0">
                <a:latin typeface="Arial" pitchFamily="34" charset="0"/>
                <a:cs typeface="Arial" pitchFamily="34" charset="0"/>
              </a:rPr>
              <a:t>nei</a:t>
            </a:r>
            <a:r>
              <a:rPr lang="en-US" sz="2000" b="1" i="1" dirty="0" smtClean="0">
                <a:latin typeface="Arial" pitchFamily="34" charset="0"/>
                <a:cs typeface="Arial" pitchFamily="34" charset="0"/>
              </a:rPr>
              <a:t> </a:t>
            </a:r>
            <a:r>
              <a:rPr lang="en-US" sz="2000" b="1" i="1" dirty="0" err="1" smtClean="0">
                <a:latin typeface="Arial" pitchFamily="34" charset="0"/>
                <a:cs typeface="Arial" pitchFamily="34" charset="0"/>
              </a:rPr>
              <a:t>settori</a:t>
            </a:r>
            <a:r>
              <a:rPr lang="en-US" sz="2000" b="1" i="1" dirty="0" smtClean="0">
                <a:latin typeface="Arial" pitchFamily="34" charset="0"/>
                <a:cs typeface="Arial" pitchFamily="34" charset="0"/>
              </a:rPr>
              <a:t>, per </a:t>
            </a:r>
            <a:r>
              <a:rPr lang="en-US" sz="2000" b="1" i="1" dirty="0" err="1" smtClean="0">
                <a:latin typeface="Arial" pitchFamily="34" charset="0"/>
                <a:cs typeface="Arial" pitchFamily="34" charset="0"/>
              </a:rPr>
              <a:t>il</a:t>
            </a:r>
            <a:r>
              <a:rPr lang="en-US" sz="2000" b="1" i="1" dirty="0" smtClean="0">
                <a:latin typeface="Arial" pitchFamily="34" charset="0"/>
                <a:cs typeface="Arial" pitchFamily="34" charset="0"/>
              </a:rPr>
              <a:t> </a:t>
            </a:r>
            <a:r>
              <a:rPr lang="en-US" sz="2000" b="1" i="1" dirty="0" err="1" smtClean="0">
                <a:latin typeface="Arial" pitchFamily="34" charset="0"/>
                <a:cs typeface="Arial" pitchFamily="34" charset="0"/>
              </a:rPr>
              <a:t>quale</a:t>
            </a:r>
            <a:r>
              <a:rPr lang="en-US" sz="2000" b="1" i="1" dirty="0" smtClean="0">
                <a:latin typeface="Arial" pitchFamily="34" charset="0"/>
                <a:cs typeface="Arial" pitchFamily="34" charset="0"/>
              </a:rPr>
              <a:t> </a:t>
            </a:r>
            <a:r>
              <a:rPr lang="en-US" sz="2000" b="1" i="1" dirty="0" err="1" smtClean="0">
                <a:latin typeface="Arial" pitchFamily="34" charset="0"/>
                <a:cs typeface="Arial" pitchFamily="34" charset="0"/>
              </a:rPr>
              <a:t>ciascuno</a:t>
            </a:r>
            <a:r>
              <a:rPr lang="en-US" sz="2000" b="1" i="1" dirty="0" smtClean="0">
                <a:latin typeface="Arial" pitchFamily="34" charset="0"/>
                <a:cs typeface="Arial" pitchFamily="34" charset="0"/>
              </a:rPr>
              <a:t> </a:t>
            </a:r>
            <a:r>
              <a:rPr lang="en-US" sz="2000" b="1" i="1" dirty="0" err="1" smtClean="0">
                <a:latin typeface="Arial" pitchFamily="34" charset="0"/>
                <a:cs typeface="Arial" pitchFamily="34" charset="0"/>
              </a:rPr>
              <a:t>di</a:t>
            </a:r>
            <a:r>
              <a:rPr lang="en-US" sz="2000" b="1" i="1" dirty="0" smtClean="0">
                <a:latin typeface="Arial" pitchFamily="34" charset="0"/>
                <a:cs typeface="Arial" pitchFamily="34" charset="0"/>
              </a:rPr>
              <a:t> </a:t>
            </a:r>
            <a:r>
              <a:rPr lang="en-US" sz="2000" b="1" i="1" dirty="0" err="1" smtClean="0">
                <a:latin typeface="Arial" pitchFamily="34" charset="0"/>
                <a:cs typeface="Arial" pitchFamily="34" charset="0"/>
              </a:rPr>
              <a:t>essi</a:t>
            </a:r>
            <a:r>
              <a:rPr lang="en-US" sz="2000" b="1" i="1" dirty="0" smtClean="0">
                <a:latin typeface="Arial" pitchFamily="34" charset="0"/>
                <a:cs typeface="Arial" pitchFamily="34" charset="0"/>
              </a:rPr>
              <a:t> </a:t>
            </a:r>
            <a:r>
              <a:rPr lang="en-US" sz="2000" b="1" i="1" dirty="0" err="1" smtClean="0">
                <a:latin typeface="Arial" pitchFamily="34" charset="0"/>
                <a:cs typeface="Arial" pitchFamily="34" charset="0"/>
              </a:rPr>
              <a:t>dichiara</a:t>
            </a:r>
            <a:r>
              <a:rPr lang="en-US" sz="2000" b="1" i="1" dirty="0" smtClean="0">
                <a:latin typeface="Arial" pitchFamily="34" charset="0"/>
                <a:cs typeface="Arial" pitchFamily="34" charset="0"/>
              </a:rPr>
              <a:t> </a:t>
            </a:r>
            <a:r>
              <a:rPr lang="en-US" sz="2000" b="1" i="1" dirty="0" err="1" smtClean="0">
                <a:latin typeface="Arial" pitchFamily="34" charset="0"/>
                <a:cs typeface="Arial" pitchFamily="34" charset="0"/>
              </a:rPr>
              <a:t>di</a:t>
            </a:r>
            <a:r>
              <a:rPr lang="en-US" sz="2000" b="1" i="1" dirty="0" smtClean="0">
                <a:latin typeface="Arial" pitchFamily="34" charset="0"/>
                <a:cs typeface="Arial" pitchFamily="34" charset="0"/>
              </a:rPr>
              <a:t> </a:t>
            </a:r>
            <a:r>
              <a:rPr lang="en-US" sz="2000" b="1" i="1" dirty="0" err="1" smtClean="0">
                <a:latin typeface="Arial" pitchFamily="34" charset="0"/>
                <a:cs typeface="Arial" pitchFamily="34" charset="0"/>
              </a:rPr>
              <a:t>optare</a:t>
            </a:r>
            <a:r>
              <a:rPr lang="en-US" sz="2000" b="1" i="1" dirty="0" smtClean="0">
                <a:latin typeface="Arial" pitchFamily="34" charset="0"/>
                <a:cs typeface="Arial" pitchFamily="34" charset="0"/>
              </a:rPr>
              <a:t>.</a:t>
            </a:r>
            <a:endParaRPr lang="it-IT" sz="2000" b="1" dirty="0">
              <a:latin typeface="Arial" pitchFamily="34" charset="0"/>
              <a:cs typeface="Arial" pitchFamily="34" charset="0"/>
            </a:endParaRPr>
          </a:p>
        </p:txBody>
      </p:sp>
      <p:sp>
        <p:nvSpPr>
          <p:cNvPr id="4" name="Segnaposto numero diapositiva 3"/>
          <p:cNvSpPr>
            <a:spLocks noGrp="1"/>
          </p:cNvSpPr>
          <p:nvPr>
            <p:ph type="sldNum" sz="quarter" idx="12"/>
          </p:nvPr>
        </p:nvSpPr>
        <p:spPr/>
        <p:txBody>
          <a:bodyPr/>
          <a:lstStyle/>
          <a:p>
            <a:fld id="{910D3EAB-758C-441D-AE73-F1E5E988B34B}" type="slidenum">
              <a:rPr lang="it-IT" smtClean="0"/>
              <a:pPr/>
              <a:t>10</a:t>
            </a:fld>
            <a:endParaRPr lang="it-IT"/>
          </a:p>
        </p:txBody>
      </p:sp>
      <p:sp>
        <p:nvSpPr>
          <p:cNvPr id="5" name="Segnaposto piè di pagina 4"/>
          <p:cNvSpPr>
            <a:spLocks noGrp="1"/>
          </p:cNvSpPr>
          <p:nvPr>
            <p:ph type="ftr" sz="quarter" idx="11"/>
          </p:nvPr>
        </p:nvSpPr>
        <p:spPr/>
        <p:txBody>
          <a:bodyPr/>
          <a:lstStyle/>
          <a:p>
            <a:r>
              <a:rPr lang="it-IT" smtClean="0"/>
              <a:t>ing. Michele Ronza ----04 Novembre 2019</a:t>
            </a:r>
            <a:endParaRPr lang="it-IT"/>
          </a:p>
        </p:txBody>
      </p:sp>
    </p:spTree>
  </p:cSld>
  <p:clrMapOvr>
    <a:masterClrMapping/>
  </p:clrMapOvr>
  <p:transition>
    <p:wipe dir="d"/>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ln w="38100">
            <a:solidFill>
              <a:schemeClr val="accent3">
                <a:lumMod val="50000"/>
              </a:schemeClr>
            </a:solidFill>
          </a:ln>
        </p:spPr>
        <p:txBody>
          <a:bodyPr>
            <a:normAutofit fontScale="90000"/>
          </a:bodyPr>
          <a:lstStyle/>
          <a:p>
            <a:r>
              <a:rPr lang="en-US" dirty="0" err="1" smtClean="0">
                <a:solidFill>
                  <a:schemeClr val="accent3">
                    <a:lumMod val="50000"/>
                  </a:schemeClr>
                </a:solidFill>
                <a:latin typeface="Arial" pitchFamily="34" charset="0"/>
                <a:cs typeface="Arial" pitchFamily="34" charset="0"/>
              </a:rPr>
              <a:t>Organi</a:t>
            </a:r>
            <a:r>
              <a:rPr lang="en-US" dirty="0" smtClean="0">
                <a:solidFill>
                  <a:schemeClr val="accent3">
                    <a:lumMod val="50000"/>
                  </a:schemeClr>
                </a:solidFill>
                <a:latin typeface="Arial" pitchFamily="34" charset="0"/>
                <a:cs typeface="Arial" pitchFamily="34" charset="0"/>
              </a:rPr>
              <a:t> </a:t>
            </a:r>
            <a:r>
              <a:rPr lang="en-US" dirty="0" err="1" smtClean="0">
                <a:solidFill>
                  <a:schemeClr val="accent3">
                    <a:lumMod val="50000"/>
                  </a:schemeClr>
                </a:solidFill>
                <a:latin typeface="Arial" pitchFamily="34" charset="0"/>
                <a:cs typeface="Arial" pitchFamily="34" charset="0"/>
              </a:rPr>
              <a:t>di</a:t>
            </a:r>
            <a:r>
              <a:rPr lang="en-US" dirty="0" smtClean="0">
                <a:solidFill>
                  <a:schemeClr val="accent3">
                    <a:lumMod val="50000"/>
                  </a:schemeClr>
                </a:solidFill>
                <a:latin typeface="Arial" pitchFamily="34" charset="0"/>
                <a:cs typeface="Arial" pitchFamily="34" charset="0"/>
              </a:rPr>
              <a:t> </a:t>
            </a:r>
            <a:r>
              <a:rPr lang="en-US" dirty="0" err="1" smtClean="0">
                <a:solidFill>
                  <a:schemeClr val="accent3">
                    <a:lumMod val="50000"/>
                  </a:schemeClr>
                </a:solidFill>
                <a:latin typeface="Arial" pitchFamily="34" charset="0"/>
                <a:cs typeface="Arial" pitchFamily="34" charset="0"/>
              </a:rPr>
              <a:t>governo</a:t>
            </a:r>
            <a:r>
              <a:rPr lang="en-US" dirty="0" smtClean="0">
                <a:solidFill>
                  <a:schemeClr val="accent3">
                    <a:lumMod val="50000"/>
                  </a:schemeClr>
                </a:solidFill>
                <a:latin typeface="Arial" pitchFamily="34" charset="0"/>
                <a:cs typeface="Arial" pitchFamily="34" charset="0"/>
              </a:rPr>
              <a:t> </a:t>
            </a:r>
            <a:r>
              <a:rPr lang="en-US" dirty="0" err="1" smtClean="0">
                <a:solidFill>
                  <a:schemeClr val="accent3">
                    <a:lumMod val="50000"/>
                  </a:schemeClr>
                </a:solidFill>
                <a:latin typeface="Arial" pitchFamily="34" charset="0"/>
                <a:cs typeface="Arial" pitchFamily="34" charset="0"/>
              </a:rPr>
              <a:t>della</a:t>
            </a:r>
            <a:r>
              <a:rPr lang="en-US" dirty="0" smtClean="0">
                <a:solidFill>
                  <a:schemeClr val="accent3">
                    <a:lumMod val="50000"/>
                  </a:schemeClr>
                </a:solidFill>
                <a:latin typeface="Arial" pitchFamily="34" charset="0"/>
                <a:cs typeface="Arial" pitchFamily="34" charset="0"/>
              </a:rPr>
              <a:t> </a:t>
            </a:r>
            <a:r>
              <a:rPr lang="en-US" dirty="0" err="1" smtClean="0">
                <a:solidFill>
                  <a:schemeClr val="accent3">
                    <a:lumMod val="50000"/>
                  </a:schemeClr>
                </a:solidFill>
                <a:latin typeface="Arial" pitchFamily="34" charset="0"/>
                <a:cs typeface="Arial" pitchFamily="34" charset="0"/>
              </a:rPr>
              <a:t>categoria</a:t>
            </a:r>
            <a:endParaRPr lang="it-IT" dirty="0">
              <a:solidFill>
                <a:schemeClr val="accent3">
                  <a:lumMod val="50000"/>
                </a:schemeClr>
              </a:solidFill>
              <a:latin typeface="Arial" pitchFamily="34" charset="0"/>
              <a:cs typeface="Arial" pitchFamily="34" charset="0"/>
            </a:endParaRPr>
          </a:p>
        </p:txBody>
      </p:sp>
      <p:sp>
        <p:nvSpPr>
          <p:cNvPr id="3" name="Segnaposto contenuto 2"/>
          <p:cNvSpPr>
            <a:spLocks noGrp="1"/>
          </p:cNvSpPr>
          <p:nvPr>
            <p:ph sz="half" idx="1"/>
          </p:nvPr>
        </p:nvSpPr>
        <p:spPr>
          <a:xfrm>
            <a:off x="457200" y="1600200"/>
            <a:ext cx="4038600" cy="4614882"/>
          </a:xfrm>
          <a:ln w="38100">
            <a:solidFill>
              <a:schemeClr val="accent3">
                <a:lumMod val="50000"/>
              </a:schemeClr>
            </a:solidFill>
          </a:ln>
        </p:spPr>
        <p:txBody>
          <a:bodyPr>
            <a:normAutofit fontScale="32500" lnSpcReduction="20000"/>
          </a:bodyPr>
          <a:lstStyle/>
          <a:p>
            <a:pPr algn="ctr">
              <a:buNone/>
            </a:pPr>
            <a:r>
              <a:rPr lang="en-US" sz="4600" b="1" dirty="0" smtClean="0">
                <a:solidFill>
                  <a:schemeClr val="accent3">
                    <a:lumMod val="50000"/>
                  </a:schemeClr>
                </a:solidFill>
                <a:latin typeface="Arial" pitchFamily="34" charset="0"/>
                <a:cs typeface="Arial" pitchFamily="34" charset="0"/>
              </a:rPr>
              <a:t>ASSEMBLEA -CONSIGLIO</a:t>
            </a:r>
          </a:p>
          <a:p>
            <a:pPr algn="ctr">
              <a:buNone/>
            </a:pPr>
            <a:endParaRPr lang="it-IT" sz="4600" b="1" dirty="0" smtClean="0">
              <a:solidFill>
                <a:schemeClr val="accent3">
                  <a:lumMod val="50000"/>
                </a:schemeClr>
              </a:solidFill>
              <a:latin typeface="Arial" pitchFamily="34" charset="0"/>
              <a:cs typeface="Arial" pitchFamily="34" charset="0"/>
            </a:endParaRPr>
          </a:p>
          <a:p>
            <a:pPr algn="just">
              <a:buNone/>
            </a:pPr>
            <a:r>
              <a:rPr lang="en-US" sz="4600" dirty="0" smtClean="0">
                <a:solidFill>
                  <a:schemeClr val="accent3">
                    <a:lumMod val="50000"/>
                  </a:schemeClr>
                </a:solidFill>
                <a:latin typeface="Arial" pitchFamily="34" charset="0"/>
                <a:cs typeface="Arial" pitchFamily="34" charset="0"/>
              </a:rPr>
              <a:t>      </a:t>
            </a:r>
            <a:r>
              <a:rPr lang="en-US" sz="4600" dirty="0" err="1" smtClean="0">
                <a:solidFill>
                  <a:schemeClr val="accent3">
                    <a:lumMod val="50000"/>
                  </a:schemeClr>
                </a:solidFill>
                <a:latin typeface="Arial" pitchFamily="34" charset="0"/>
                <a:cs typeface="Arial" pitchFamily="34" charset="0"/>
              </a:rPr>
              <a:t>Organo</a:t>
            </a:r>
            <a:r>
              <a:rPr lang="en-US" sz="4600" dirty="0" smtClean="0">
                <a:solidFill>
                  <a:schemeClr val="accent3">
                    <a:lumMod val="50000"/>
                  </a:schemeClr>
                </a:solidFill>
                <a:latin typeface="Arial" pitchFamily="34" charset="0"/>
                <a:cs typeface="Arial" pitchFamily="34" charset="0"/>
              </a:rPr>
              <a:t> </a:t>
            </a:r>
            <a:r>
              <a:rPr lang="en-US" sz="4600" dirty="0" err="1" smtClean="0">
                <a:solidFill>
                  <a:schemeClr val="accent3">
                    <a:lumMod val="50000"/>
                  </a:schemeClr>
                </a:solidFill>
                <a:latin typeface="Arial" pitchFamily="34" charset="0"/>
                <a:cs typeface="Arial" pitchFamily="34" charset="0"/>
              </a:rPr>
              <a:t>fondamentale</a:t>
            </a:r>
            <a:r>
              <a:rPr lang="en-US" sz="4600" dirty="0" smtClean="0">
                <a:solidFill>
                  <a:schemeClr val="accent3">
                    <a:lumMod val="50000"/>
                  </a:schemeClr>
                </a:solidFill>
                <a:latin typeface="Arial" pitchFamily="34" charset="0"/>
                <a:cs typeface="Arial" pitchFamily="34" charset="0"/>
              </a:rPr>
              <a:t> </a:t>
            </a:r>
            <a:r>
              <a:rPr lang="en-US" sz="4600" dirty="0" err="1" smtClean="0">
                <a:solidFill>
                  <a:schemeClr val="accent3">
                    <a:lumMod val="50000"/>
                  </a:schemeClr>
                </a:solidFill>
                <a:latin typeface="Arial" pitchFamily="34" charset="0"/>
                <a:cs typeface="Arial" pitchFamily="34" charset="0"/>
              </a:rPr>
              <a:t>dell’Ordine</a:t>
            </a:r>
            <a:r>
              <a:rPr lang="en-US" sz="4600" dirty="0" smtClean="0">
                <a:solidFill>
                  <a:schemeClr val="accent3">
                    <a:lumMod val="50000"/>
                  </a:schemeClr>
                </a:solidFill>
                <a:latin typeface="Arial" pitchFamily="34" charset="0"/>
                <a:cs typeface="Arial" pitchFamily="34" charset="0"/>
              </a:rPr>
              <a:t> a </a:t>
            </a:r>
            <a:r>
              <a:rPr lang="en-US" sz="4600" dirty="0" err="1" smtClean="0">
                <a:solidFill>
                  <a:schemeClr val="accent3">
                    <a:lumMod val="50000"/>
                  </a:schemeClr>
                </a:solidFill>
                <a:latin typeface="Arial" pitchFamily="34" charset="0"/>
                <a:cs typeface="Arial" pitchFamily="34" charset="0"/>
              </a:rPr>
              <a:t>norma</a:t>
            </a:r>
            <a:r>
              <a:rPr lang="en-US" sz="4600" dirty="0" smtClean="0">
                <a:solidFill>
                  <a:schemeClr val="accent3">
                    <a:lumMod val="50000"/>
                  </a:schemeClr>
                </a:solidFill>
                <a:latin typeface="Arial" pitchFamily="34" charset="0"/>
                <a:cs typeface="Arial" pitchFamily="34" charset="0"/>
              </a:rPr>
              <a:t> </a:t>
            </a:r>
            <a:r>
              <a:rPr lang="en-US" sz="4600" dirty="0" err="1" smtClean="0">
                <a:solidFill>
                  <a:schemeClr val="accent3">
                    <a:lumMod val="50000"/>
                  </a:schemeClr>
                </a:solidFill>
                <a:latin typeface="Arial" pitchFamily="34" charset="0"/>
                <a:cs typeface="Arial" pitchFamily="34" charset="0"/>
              </a:rPr>
              <a:t>degli</a:t>
            </a:r>
            <a:r>
              <a:rPr lang="en-US" sz="4600" dirty="0" smtClean="0">
                <a:solidFill>
                  <a:schemeClr val="accent3">
                    <a:lumMod val="50000"/>
                  </a:schemeClr>
                </a:solidFill>
                <a:latin typeface="Arial" pitchFamily="34" charset="0"/>
                <a:cs typeface="Arial" pitchFamily="34" charset="0"/>
              </a:rPr>
              <a:t> </a:t>
            </a:r>
            <a:r>
              <a:rPr lang="en-US" sz="4600" dirty="0" err="1" smtClean="0">
                <a:solidFill>
                  <a:schemeClr val="accent3">
                    <a:lumMod val="50000"/>
                  </a:schemeClr>
                </a:solidFill>
                <a:latin typeface="Arial" pitchFamily="34" charset="0"/>
                <a:cs typeface="Arial" pitchFamily="34" charset="0"/>
              </a:rPr>
              <a:t>artt</a:t>
            </a:r>
            <a:r>
              <a:rPr lang="en-US" sz="4600" dirty="0" smtClean="0">
                <a:solidFill>
                  <a:schemeClr val="accent3">
                    <a:lumMod val="50000"/>
                  </a:schemeClr>
                </a:solidFill>
                <a:latin typeface="Arial" pitchFamily="34" charset="0"/>
                <a:cs typeface="Arial" pitchFamily="34" charset="0"/>
              </a:rPr>
              <a:t>. 26, 27 e 28 del </a:t>
            </a:r>
            <a:r>
              <a:rPr lang="en-US" sz="4600" dirty="0" err="1" smtClean="0">
                <a:solidFill>
                  <a:schemeClr val="accent3">
                    <a:lumMod val="50000"/>
                  </a:schemeClr>
                </a:solidFill>
                <a:latin typeface="Arial" pitchFamily="34" charset="0"/>
                <a:cs typeface="Arial" pitchFamily="34" charset="0"/>
              </a:rPr>
              <a:t>Regolamento</a:t>
            </a:r>
            <a:r>
              <a:rPr lang="en-US" sz="4600" dirty="0" smtClean="0">
                <a:solidFill>
                  <a:schemeClr val="accent3">
                    <a:lumMod val="50000"/>
                  </a:schemeClr>
                </a:solidFill>
                <a:latin typeface="Arial" pitchFamily="34" charset="0"/>
                <a:cs typeface="Arial" pitchFamily="34" charset="0"/>
              </a:rPr>
              <a:t> è </a:t>
            </a:r>
            <a:r>
              <a:rPr lang="en-US" sz="4600" b="1" dirty="0" err="1" smtClean="0">
                <a:solidFill>
                  <a:schemeClr val="accent3">
                    <a:lumMod val="50000"/>
                  </a:schemeClr>
                </a:solidFill>
                <a:latin typeface="Arial" pitchFamily="34" charset="0"/>
                <a:cs typeface="Arial" pitchFamily="34" charset="0"/>
              </a:rPr>
              <a:t>l’Assemblea</a:t>
            </a:r>
            <a:r>
              <a:rPr lang="en-US" sz="4600" b="1" dirty="0" smtClean="0">
                <a:solidFill>
                  <a:schemeClr val="accent3">
                    <a:lumMod val="50000"/>
                  </a:schemeClr>
                </a:solidFill>
                <a:latin typeface="Arial" pitchFamily="34" charset="0"/>
                <a:cs typeface="Arial" pitchFamily="34" charset="0"/>
              </a:rPr>
              <a:t> </a:t>
            </a:r>
            <a:r>
              <a:rPr lang="en-US" sz="4600" b="1" dirty="0" err="1" smtClean="0">
                <a:solidFill>
                  <a:schemeClr val="accent3">
                    <a:lumMod val="50000"/>
                  </a:schemeClr>
                </a:solidFill>
                <a:latin typeface="Arial" pitchFamily="34" charset="0"/>
                <a:cs typeface="Arial" pitchFamily="34" charset="0"/>
              </a:rPr>
              <a:t>degli</a:t>
            </a:r>
            <a:r>
              <a:rPr lang="en-US" sz="4600" b="1" dirty="0" smtClean="0">
                <a:solidFill>
                  <a:schemeClr val="accent3">
                    <a:lumMod val="50000"/>
                  </a:schemeClr>
                </a:solidFill>
                <a:latin typeface="Arial" pitchFamily="34" charset="0"/>
                <a:cs typeface="Arial" pitchFamily="34" charset="0"/>
              </a:rPr>
              <a:t> </a:t>
            </a:r>
            <a:r>
              <a:rPr lang="en-US" sz="4600" b="1" dirty="0" err="1" smtClean="0">
                <a:solidFill>
                  <a:schemeClr val="accent3">
                    <a:lumMod val="50000"/>
                  </a:schemeClr>
                </a:solidFill>
                <a:latin typeface="Arial" pitchFamily="34" charset="0"/>
                <a:cs typeface="Arial" pitchFamily="34" charset="0"/>
              </a:rPr>
              <a:t>iscritti</a:t>
            </a:r>
            <a:r>
              <a:rPr lang="en-US" sz="4600" b="1" dirty="0" smtClean="0">
                <a:solidFill>
                  <a:schemeClr val="accent3">
                    <a:lumMod val="50000"/>
                  </a:schemeClr>
                </a:solidFill>
                <a:latin typeface="Arial" pitchFamily="34" charset="0"/>
                <a:cs typeface="Arial" pitchFamily="34" charset="0"/>
              </a:rPr>
              <a:t> </a:t>
            </a:r>
            <a:r>
              <a:rPr lang="en-US" sz="4600" dirty="0" smtClean="0">
                <a:solidFill>
                  <a:schemeClr val="accent3">
                    <a:lumMod val="50000"/>
                  </a:schemeClr>
                </a:solidFill>
                <a:latin typeface="Arial" pitchFamily="34" charset="0"/>
                <a:cs typeface="Arial" pitchFamily="34" charset="0"/>
              </a:rPr>
              <a:t>le cui </a:t>
            </a:r>
            <a:r>
              <a:rPr lang="en-US" sz="4600" dirty="0" err="1" smtClean="0">
                <a:solidFill>
                  <a:schemeClr val="accent3">
                    <a:lumMod val="50000"/>
                  </a:schemeClr>
                </a:solidFill>
                <a:latin typeface="Arial" pitchFamily="34" charset="0"/>
                <a:cs typeface="Arial" pitchFamily="34" charset="0"/>
              </a:rPr>
              <a:t>adunanze</a:t>
            </a:r>
            <a:r>
              <a:rPr lang="en-US" sz="4600" dirty="0" smtClean="0">
                <a:solidFill>
                  <a:schemeClr val="accent3">
                    <a:lumMod val="50000"/>
                  </a:schemeClr>
                </a:solidFill>
                <a:latin typeface="Arial" pitchFamily="34" charset="0"/>
                <a:cs typeface="Arial" pitchFamily="34" charset="0"/>
              </a:rPr>
              <a:t> </a:t>
            </a:r>
            <a:r>
              <a:rPr lang="en-US" sz="4600" dirty="0" err="1" smtClean="0">
                <a:solidFill>
                  <a:schemeClr val="accent3">
                    <a:lumMod val="50000"/>
                  </a:schemeClr>
                </a:solidFill>
                <a:latin typeface="Arial" pitchFamily="34" charset="0"/>
                <a:cs typeface="Arial" pitchFamily="34" charset="0"/>
              </a:rPr>
              <a:t>sono</a:t>
            </a:r>
            <a:r>
              <a:rPr lang="en-US" sz="4600" dirty="0" smtClean="0">
                <a:solidFill>
                  <a:schemeClr val="accent3">
                    <a:lumMod val="50000"/>
                  </a:schemeClr>
                </a:solidFill>
                <a:latin typeface="Arial" pitchFamily="34" charset="0"/>
                <a:cs typeface="Arial" pitchFamily="34" charset="0"/>
              </a:rPr>
              <a:t> </a:t>
            </a:r>
            <a:r>
              <a:rPr lang="en-US" sz="4600" b="1" dirty="0" err="1" smtClean="0">
                <a:solidFill>
                  <a:schemeClr val="accent3">
                    <a:lumMod val="50000"/>
                  </a:schemeClr>
                </a:solidFill>
                <a:latin typeface="Arial" pitchFamily="34" charset="0"/>
                <a:cs typeface="Arial" pitchFamily="34" charset="0"/>
              </a:rPr>
              <a:t>ordinarie</a:t>
            </a:r>
            <a:r>
              <a:rPr lang="en-US" sz="4600" b="1" dirty="0" smtClean="0">
                <a:solidFill>
                  <a:schemeClr val="accent3">
                    <a:lumMod val="50000"/>
                  </a:schemeClr>
                </a:solidFill>
                <a:latin typeface="Arial" pitchFamily="34" charset="0"/>
                <a:cs typeface="Arial" pitchFamily="34" charset="0"/>
              </a:rPr>
              <a:t> </a:t>
            </a:r>
            <a:r>
              <a:rPr lang="en-US" sz="4600" dirty="0" smtClean="0">
                <a:solidFill>
                  <a:schemeClr val="accent3">
                    <a:lumMod val="50000"/>
                  </a:schemeClr>
                </a:solidFill>
                <a:latin typeface="Arial" pitchFamily="34" charset="0"/>
                <a:cs typeface="Arial" pitchFamily="34" charset="0"/>
              </a:rPr>
              <a:t>per </a:t>
            </a:r>
            <a:r>
              <a:rPr lang="en-US" sz="4600" dirty="0" err="1" smtClean="0">
                <a:solidFill>
                  <a:schemeClr val="accent3">
                    <a:lumMod val="50000"/>
                  </a:schemeClr>
                </a:solidFill>
                <a:latin typeface="Arial" pitchFamily="34" charset="0"/>
                <a:cs typeface="Arial" pitchFamily="34" charset="0"/>
              </a:rPr>
              <a:t>l’approvazione</a:t>
            </a:r>
            <a:r>
              <a:rPr lang="en-US" sz="4600" dirty="0" smtClean="0">
                <a:solidFill>
                  <a:schemeClr val="accent3">
                    <a:lumMod val="50000"/>
                  </a:schemeClr>
                </a:solidFill>
                <a:latin typeface="Arial" pitchFamily="34" charset="0"/>
                <a:cs typeface="Arial" pitchFamily="34" charset="0"/>
              </a:rPr>
              <a:t> </a:t>
            </a:r>
            <a:r>
              <a:rPr lang="en-US" sz="4600" dirty="0" err="1" smtClean="0">
                <a:solidFill>
                  <a:schemeClr val="accent3">
                    <a:lumMod val="50000"/>
                  </a:schemeClr>
                </a:solidFill>
                <a:latin typeface="Arial" pitchFamily="34" charset="0"/>
                <a:cs typeface="Arial" pitchFamily="34" charset="0"/>
              </a:rPr>
              <a:t>dei</a:t>
            </a:r>
            <a:r>
              <a:rPr lang="en-US" sz="4600" dirty="0" smtClean="0">
                <a:solidFill>
                  <a:schemeClr val="accent3">
                    <a:lumMod val="50000"/>
                  </a:schemeClr>
                </a:solidFill>
                <a:latin typeface="Arial" pitchFamily="34" charset="0"/>
                <a:cs typeface="Arial" pitchFamily="34" charset="0"/>
              </a:rPr>
              <a:t> </a:t>
            </a:r>
            <a:r>
              <a:rPr lang="en-US" sz="4600" dirty="0" err="1" smtClean="0">
                <a:solidFill>
                  <a:schemeClr val="accent3">
                    <a:lumMod val="50000"/>
                  </a:schemeClr>
                </a:solidFill>
                <a:latin typeface="Arial" pitchFamily="34" charset="0"/>
                <a:cs typeface="Arial" pitchFamily="34" charset="0"/>
              </a:rPr>
              <a:t>bilanci</a:t>
            </a:r>
            <a:r>
              <a:rPr lang="en-US" sz="4600" dirty="0" smtClean="0">
                <a:solidFill>
                  <a:schemeClr val="accent3">
                    <a:lumMod val="50000"/>
                  </a:schemeClr>
                </a:solidFill>
                <a:latin typeface="Arial" pitchFamily="34" charset="0"/>
                <a:cs typeface="Arial" pitchFamily="34" charset="0"/>
              </a:rPr>
              <a:t> e per </a:t>
            </a:r>
            <a:r>
              <a:rPr lang="en-US" sz="4600" dirty="0" err="1" smtClean="0">
                <a:solidFill>
                  <a:schemeClr val="accent3">
                    <a:lumMod val="50000"/>
                  </a:schemeClr>
                </a:solidFill>
                <a:latin typeface="Arial" pitchFamily="34" charset="0"/>
                <a:cs typeface="Arial" pitchFamily="34" charset="0"/>
              </a:rPr>
              <a:t>l’elezione</a:t>
            </a:r>
            <a:r>
              <a:rPr lang="en-US" sz="4600" dirty="0" smtClean="0">
                <a:solidFill>
                  <a:schemeClr val="accent3">
                    <a:lumMod val="50000"/>
                  </a:schemeClr>
                </a:solidFill>
                <a:latin typeface="Arial" pitchFamily="34" charset="0"/>
                <a:cs typeface="Arial" pitchFamily="34" charset="0"/>
              </a:rPr>
              <a:t> del </a:t>
            </a:r>
            <a:r>
              <a:rPr lang="en-US" sz="4600" dirty="0" err="1" smtClean="0">
                <a:solidFill>
                  <a:schemeClr val="accent3">
                    <a:lumMod val="50000"/>
                  </a:schemeClr>
                </a:solidFill>
                <a:latin typeface="Arial" pitchFamily="34" charset="0"/>
                <a:cs typeface="Arial" pitchFamily="34" charset="0"/>
              </a:rPr>
              <a:t>Consiglio</a:t>
            </a:r>
            <a:r>
              <a:rPr lang="en-US" sz="4600" dirty="0" smtClean="0">
                <a:solidFill>
                  <a:schemeClr val="accent3">
                    <a:lumMod val="50000"/>
                  </a:schemeClr>
                </a:solidFill>
                <a:latin typeface="Arial" pitchFamily="34" charset="0"/>
                <a:cs typeface="Arial" pitchFamily="34" charset="0"/>
              </a:rPr>
              <a:t> e </a:t>
            </a:r>
            <a:r>
              <a:rPr lang="en-US" sz="4600" b="1" dirty="0" err="1" smtClean="0">
                <a:solidFill>
                  <a:schemeClr val="accent3">
                    <a:lumMod val="50000"/>
                  </a:schemeClr>
                </a:solidFill>
                <a:latin typeface="Arial" pitchFamily="34" charset="0"/>
                <a:cs typeface="Arial" pitchFamily="34" charset="0"/>
              </a:rPr>
              <a:t>straordinarie</a:t>
            </a:r>
            <a:r>
              <a:rPr lang="en-US" sz="4600" b="1" dirty="0" smtClean="0">
                <a:solidFill>
                  <a:schemeClr val="accent3">
                    <a:lumMod val="50000"/>
                  </a:schemeClr>
                </a:solidFill>
                <a:latin typeface="Arial" pitchFamily="34" charset="0"/>
                <a:cs typeface="Arial" pitchFamily="34" charset="0"/>
              </a:rPr>
              <a:t> </a:t>
            </a:r>
            <a:r>
              <a:rPr lang="en-US" sz="4600" dirty="0" smtClean="0">
                <a:solidFill>
                  <a:schemeClr val="accent3">
                    <a:lumMod val="50000"/>
                  </a:schemeClr>
                </a:solidFill>
                <a:latin typeface="Arial" pitchFamily="34" charset="0"/>
                <a:cs typeface="Arial" pitchFamily="34" charset="0"/>
              </a:rPr>
              <a:t>in </a:t>
            </a:r>
            <a:r>
              <a:rPr lang="en-US" sz="4600" dirty="0" err="1" smtClean="0">
                <a:solidFill>
                  <a:schemeClr val="accent3">
                    <a:lumMod val="50000"/>
                  </a:schemeClr>
                </a:solidFill>
                <a:latin typeface="Arial" pitchFamily="34" charset="0"/>
                <a:cs typeface="Arial" pitchFamily="34" charset="0"/>
              </a:rPr>
              <a:t>tutti</a:t>
            </a:r>
            <a:r>
              <a:rPr lang="en-US" sz="4600" dirty="0" smtClean="0">
                <a:solidFill>
                  <a:schemeClr val="accent3">
                    <a:lumMod val="50000"/>
                  </a:schemeClr>
                </a:solidFill>
                <a:latin typeface="Arial" pitchFamily="34" charset="0"/>
                <a:cs typeface="Arial" pitchFamily="34" charset="0"/>
              </a:rPr>
              <a:t> </a:t>
            </a:r>
            <a:r>
              <a:rPr lang="en-US" sz="4600" dirty="0" err="1" smtClean="0">
                <a:solidFill>
                  <a:schemeClr val="accent3">
                    <a:lumMod val="50000"/>
                  </a:schemeClr>
                </a:solidFill>
                <a:latin typeface="Arial" pitchFamily="34" charset="0"/>
                <a:cs typeface="Arial" pitchFamily="34" charset="0"/>
              </a:rPr>
              <a:t>gli</a:t>
            </a:r>
            <a:r>
              <a:rPr lang="en-US" sz="4600" dirty="0" smtClean="0">
                <a:solidFill>
                  <a:schemeClr val="accent3">
                    <a:lumMod val="50000"/>
                  </a:schemeClr>
                </a:solidFill>
                <a:latin typeface="Arial" pitchFamily="34" charset="0"/>
                <a:cs typeface="Arial" pitchFamily="34" charset="0"/>
              </a:rPr>
              <a:t> </a:t>
            </a:r>
            <a:r>
              <a:rPr lang="en-US" sz="4600" dirty="0" err="1" smtClean="0">
                <a:solidFill>
                  <a:schemeClr val="accent3">
                    <a:lumMod val="50000"/>
                  </a:schemeClr>
                </a:solidFill>
                <a:latin typeface="Arial" pitchFamily="34" charset="0"/>
                <a:cs typeface="Arial" pitchFamily="34" charset="0"/>
              </a:rPr>
              <a:t>altri</a:t>
            </a:r>
            <a:r>
              <a:rPr lang="en-US" sz="4600" dirty="0" smtClean="0">
                <a:solidFill>
                  <a:schemeClr val="accent3">
                    <a:lumMod val="50000"/>
                  </a:schemeClr>
                </a:solidFill>
                <a:latin typeface="Arial" pitchFamily="34" charset="0"/>
                <a:cs typeface="Arial" pitchFamily="34" charset="0"/>
              </a:rPr>
              <a:t> </a:t>
            </a:r>
            <a:r>
              <a:rPr lang="en-US" sz="4600" dirty="0" err="1" smtClean="0">
                <a:solidFill>
                  <a:schemeClr val="accent3">
                    <a:lumMod val="50000"/>
                  </a:schemeClr>
                </a:solidFill>
                <a:latin typeface="Arial" pitchFamily="34" charset="0"/>
                <a:cs typeface="Arial" pitchFamily="34" charset="0"/>
              </a:rPr>
              <a:t>casi.Icompiti</a:t>
            </a:r>
            <a:r>
              <a:rPr lang="en-US" sz="4600" dirty="0" smtClean="0">
                <a:solidFill>
                  <a:schemeClr val="accent3">
                    <a:lumMod val="50000"/>
                  </a:schemeClr>
                </a:solidFill>
                <a:latin typeface="Arial" pitchFamily="34" charset="0"/>
                <a:cs typeface="Arial" pitchFamily="34" charset="0"/>
              </a:rPr>
              <a:t> </a:t>
            </a:r>
            <a:r>
              <a:rPr lang="en-US" sz="4600" dirty="0" err="1" smtClean="0">
                <a:solidFill>
                  <a:schemeClr val="accent3">
                    <a:lumMod val="50000"/>
                  </a:schemeClr>
                </a:solidFill>
                <a:latin typeface="Arial" pitchFamily="34" charset="0"/>
                <a:cs typeface="Arial" pitchFamily="34" charset="0"/>
              </a:rPr>
              <a:t>fondamentali</a:t>
            </a:r>
            <a:r>
              <a:rPr lang="en-US" sz="4600" dirty="0" smtClean="0">
                <a:solidFill>
                  <a:schemeClr val="accent3">
                    <a:lumMod val="50000"/>
                  </a:schemeClr>
                </a:solidFill>
                <a:latin typeface="Arial" pitchFamily="34" charset="0"/>
                <a:cs typeface="Arial" pitchFamily="34" charset="0"/>
              </a:rPr>
              <a:t> del </a:t>
            </a:r>
            <a:r>
              <a:rPr lang="en-US" sz="4600" dirty="0" err="1" smtClean="0">
                <a:solidFill>
                  <a:schemeClr val="accent3">
                    <a:lumMod val="50000"/>
                  </a:schemeClr>
                </a:solidFill>
                <a:latin typeface="Arial" pitchFamily="34" charset="0"/>
                <a:cs typeface="Arial" pitchFamily="34" charset="0"/>
              </a:rPr>
              <a:t>Consiglio</a:t>
            </a:r>
            <a:r>
              <a:rPr lang="en-US" sz="4600" dirty="0" smtClean="0">
                <a:solidFill>
                  <a:schemeClr val="accent3">
                    <a:lumMod val="50000"/>
                  </a:schemeClr>
                </a:solidFill>
                <a:latin typeface="Arial" pitchFamily="34" charset="0"/>
                <a:cs typeface="Arial" pitchFamily="34" charset="0"/>
              </a:rPr>
              <a:t> </a:t>
            </a:r>
            <a:r>
              <a:rPr lang="en-US" sz="4600" dirty="0" err="1" smtClean="0">
                <a:solidFill>
                  <a:schemeClr val="accent3">
                    <a:lumMod val="50000"/>
                  </a:schemeClr>
                </a:solidFill>
                <a:latin typeface="Arial" pitchFamily="34" charset="0"/>
                <a:cs typeface="Arial" pitchFamily="34" charset="0"/>
              </a:rPr>
              <a:t>concernono:la</a:t>
            </a:r>
            <a:r>
              <a:rPr lang="en-US" sz="4600" dirty="0" smtClean="0">
                <a:solidFill>
                  <a:schemeClr val="accent3">
                    <a:lumMod val="50000"/>
                  </a:schemeClr>
                </a:solidFill>
                <a:latin typeface="Arial" pitchFamily="34" charset="0"/>
                <a:cs typeface="Arial" pitchFamily="34" charset="0"/>
              </a:rPr>
              <a:t> </a:t>
            </a:r>
            <a:r>
              <a:rPr lang="en-US" sz="4600" dirty="0" err="1" smtClean="0">
                <a:solidFill>
                  <a:schemeClr val="accent3">
                    <a:lumMod val="50000"/>
                  </a:schemeClr>
                </a:solidFill>
                <a:latin typeface="Arial" pitchFamily="34" charset="0"/>
                <a:cs typeface="Arial" pitchFamily="34" charset="0"/>
              </a:rPr>
              <a:t>disciplina</a:t>
            </a:r>
            <a:r>
              <a:rPr lang="en-US" sz="4600" dirty="0" smtClean="0">
                <a:solidFill>
                  <a:schemeClr val="accent3">
                    <a:lumMod val="50000"/>
                  </a:schemeClr>
                </a:solidFill>
                <a:latin typeface="Arial" pitchFamily="34" charset="0"/>
                <a:cs typeface="Arial" pitchFamily="34" charset="0"/>
              </a:rPr>
              <a:t> </a:t>
            </a:r>
            <a:r>
              <a:rPr lang="en-US" sz="4600" dirty="0" err="1" smtClean="0">
                <a:solidFill>
                  <a:schemeClr val="accent3">
                    <a:lumMod val="50000"/>
                  </a:schemeClr>
                </a:solidFill>
                <a:latin typeface="Arial" pitchFamily="34" charset="0"/>
                <a:cs typeface="Arial" pitchFamily="34" charset="0"/>
              </a:rPr>
              <a:t>degli</a:t>
            </a:r>
            <a:r>
              <a:rPr lang="en-US" sz="4600" dirty="0" smtClean="0">
                <a:solidFill>
                  <a:schemeClr val="accent3">
                    <a:lumMod val="50000"/>
                  </a:schemeClr>
                </a:solidFill>
                <a:latin typeface="Arial" pitchFamily="34" charset="0"/>
                <a:cs typeface="Arial" pitchFamily="34" charset="0"/>
              </a:rPr>
              <a:t> </a:t>
            </a:r>
            <a:r>
              <a:rPr lang="en-US" sz="4600" dirty="0" err="1" smtClean="0">
                <a:solidFill>
                  <a:schemeClr val="accent3">
                    <a:lumMod val="50000"/>
                  </a:schemeClr>
                </a:solidFill>
                <a:latin typeface="Arial" pitchFamily="34" charset="0"/>
                <a:cs typeface="Arial" pitchFamily="34" charset="0"/>
              </a:rPr>
              <a:t>iscritti</a:t>
            </a:r>
            <a:r>
              <a:rPr lang="en-US" sz="4600" dirty="0" smtClean="0">
                <a:solidFill>
                  <a:schemeClr val="accent3">
                    <a:lumMod val="50000"/>
                  </a:schemeClr>
                </a:solidFill>
                <a:latin typeface="Arial" pitchFamily="34" charset="0"/>
                <a:cs typeface="Arial" pitchFamily="34" charset="0"/>
              </a:rPr>
              <a:t>;</a:t>
            </a:r>
            <a:endParaRPr lang="it-IT" sz="4600" dirty="0" smtClean="0">
              <a:solidFill>
                <a:schemeClr val="accent3">
                  <a:lumMod val="50000"/>
                </a:schemeClr>
              </a:solidFill>
              <a:latin typeface="Arial" pitchFamily="34" charset="0"/>
              <a:cs typeface="Arial" pitchFamily="34" charset="0"/>
            </a:endParaRPr>
          </a:p>
          <a:p>
            <a:pPr lvl="1" algn="just">
              <a:buFont typeface="Wingdings" pitchFamily="2" charset="2"/>
              <a:buChar char="Ø"/>
            </a:pPr>
            <a:r>
              <a:rPr lang="en-US" sz="4600" dirty="0" err="1" smtClean="0">
                <a:solidFill>
                  <a:schemeClr val="accent3">
                    <a:lumMod val="50000"/>
                  </a:schemeClr>
                </a:solidFill>
                <a:latin typeface="Arial" pitchFamily="34" charset="0"/>
                <a:cs typeface="Arial" pitchFamily="34" charset="0"/>
              </a:rPr>
              <a:t>l’irrogazione</a:t>
            </a:r>
            <a:r>
              <a:rPr lang="en-US" sz="4600" dirty="0" smtClean="0">
                <a:solidFill>
                  <a:schemeClr val="accent3">
                    <a:lumMod val="50000"/>
                  </a:schemeClr>
                </a:solidFill>
                <a:latin typeface="Arial" pitchFamily="34" charset="0"/>
                <a:cs typeface="Arial" pitchFamily="34" charset="0"/>
              </a:rPr>
              <a:t> </a:t>
            </a:r>
            <a:r>
              <a:rPr lang="en-US" sz="4600" dirty="0" err="1" smtClean="0">
                <a:solidFill>
                  <a:schemeClr val="accent3">
                    <a:lumMod val="50000"/>
                  </a:schemeClr>
                </a:solidFill>
                <a:latin typeface="Arial" pitchFamily="34" charset="0"/>
                <a:cs typeface="Arial" pitchFamily="34" charset="0"/>
              </a:rPr>
              <a:t>dei</a:t>
            </a:r>
            <a:r>
              <a:rPr lang="en-US" sz="4600" dirty="0" smtClean="0">
                <a:solidFill>
                  <a:schemeClr val="accent3">
                    <a:lumMod val="50000"/>
                  </a:schemeClr>
                </a:solidFill>
                <a:latin typeface="Arial" pitchFamily="34" charset="0"/>
                <a:cs typeface="Arial" pitchFamily="34" charset="0"/>
              </a:rPr>
              <a:t> </a:t>
            </a:r>
            <a:r>
              <a:rPr lang="en-US" sz="4600" dirty="0" err="1" smtClean="0">
                <a:solidFill>
                  <a:schemeClr val="accent3">
                    <a:lumMod val="50000"/>
                  </a:schemeClr>
                </a:solidFill>
                <a:latin typeface="Arial" pitchFamily="34" charset="0"/>
                <a:cs typeface="Arial" pitchFamily="34" charset="0"/>
              </a:rPr>
              <a:t>provvedimenti</a:t>
            </a:r>
            <a:r>
              <a:rPr lang="en-US" sz="4600" dirty="0" smtClean="0">
                <a:solidFill>
                  <a:schemeClr val="accent3">
                    <a:lumMod val="50000"/>
                  </a:schemeClr>
                </a:solidFill>
                <a:latin typeface="Arial" pitchFamily="34" charset="0"/>
                <a:cs typeface="Arial" pitchFamily="34" charset="0"/>
              </a:rPr>
              <a:t> </a:t>
            </a:r>
            <a:r>
              <a:rPr lang="en-US" sz="4600" dirty="0" err="1" smtClean="0">
                <a:solidFill>
                  <a:schemeClr val="accent3">
                    <a:lumMod val="50000"/>
                  </a:schemeClr>
                </a:solidFill>
                <a:latin typeface="Arial" pitchFamily="34" charset="0"/>
                <a:cs typeface="Arial" pitchFamily="34" charset="0"/>
              </a:rPr>
              <a:t>disciplinari</a:t>
            </a:r>
            <a:r>
              <a:rPr lang="en-US" sz="4600" dirty="0" smtClean="0">
                <a:solidFill>
                  <a:schemeClr val="accent3">
                    <a:lumMod val="50000"/>
                  </a:schemeClr>
                </a:solidFill>
                <a:latin typeface="Arial" pitchFamily="34" charset="0"/>
                <a:cs typeface="Arial" pitchFamily="34" charset="0"/>
              </a:rPr>
              <a:t> (</a:t>
            </a:r>
            <a:r>
              <a:rPr lang="en-US" sz="4600" b="1" dirty="0" err="1" smtClean="0">
                <a:solidFill>
                  <a:schemeClr val="accent3">
                    <a:lumMod val="50000"/>
                  </a:schemeClr>
                </a:solidFill>
                <a:latin typeface="Arial" pitchFamily="34" charset="0"/>
                <a:cs typeface="Arial" pitchFamily="34" charset="0"/>
              </a:rPr>
              <a:t>compiti</a:t>
            </a:r>
            <a:r>
              <a:rPr lang="en-US" sz="4600" b="1" dirty="0" smtClean="0">
                <a:solidFill>
                  <a:schemeClr val="accent3">
                    <a:lumMod val="50000"/>
                  </a:schemeClr>
                </a:solidFill>
                <a:latin typeface="Arial" pitchFamily="34" charset="0"/>
                <a:cs typeface="Arial" pitchFamily="34" charset="0"/>
              </a:rPr>
              <a:t> </a:t>
            </a:r>
            <a:r>
              <a:rPr lang="en-US" sz="4600" b="1" dirty="0" err="1" smtClean="0">
                <a:solidFill>
                  <a:schemeClr val="accent3">
                    <a:lumMod val="50000"/>
                  </a:schemeClr>
                </a:solidFill>
                <a:latin typeface="Arial" pitchFamily="34" charset="0"/>
                <a:cs typeface="Arial" pitchFamily="34" charset="0"/>
              </a:rPr>
              <a:t>ora</a:t>
            </a:r>
            <a:r>
              <a:rPr lang="en-US" sz="4600" b="1" dirty="0" smtClean="0">
                <a:solidFill>
                  <a:schemeClr val="accent3">
                    <a:lumMod val="50000"/>
                  </a:schemeClr>
                </a:solidFill>
                <a:latin typeface="Arial" pitchFamily="34" charset="0"/>
                <a:cs typeface="Arial" pitchFamily="34" charset="0"/>
              </a:rPr>
              <a:t> </a:t>
            </a:r>
            <a:r>
              <a:rPr lang="en-US" sz="4600" b="1" dirty="0" err="1" smtClean="0">
                <a:solidFill>
                  <a:schemeClr val="accent3">
                    <a:lumMod val="50000"/>
                  </a:schemeClr>
                </a:solidFill>
                <a:latin typeface="Arial" pitchFamily="34" charset="0"/>
                <a:cs typeface="Arial" pitchFamily="34" charset="0"/>
              </a:rPr>
              <a:t>demandati</a:t>
            </a:r>
            <a:r>
              <a:rPr lang="en-US" sz="4600" b="1" dirty="0" smtClean="0">
                <a:solidFill>
                  <a:schemeClr val="accent3">
                    <a:lumMod val="50000"/>
                  </a:schemeClr>
                </a:solidFill>
                <a:latin typeface="Arial" pitchFamily="34" charset="0"/>
                <a:cs typeface="Arial" pitchFamily="34" charset="0"/>
              </a:rPr>
              <a:t> al </a:t>
            </a:r>
            <a:r>
              <a:rPr lang="en-US" sz="4600" b="1" dirty="0" err="1" smtClean="0">
                <a:solidFill>
                  <a:schemeClr val="accent3">
                    <a:lumMod val="50000"/>
                  </a:schemeClr>
                </a:solidFill>
                <a:latin typeface="Arial" pitchFamily="34" charset="0"/>
                <a:cs typeface="Arial" pitchFamily="34" charset="0"/>
              </a:rPr>
              <a:t>consiglio</a:t>
            </a:r>
            <a:r>
              <a:rPr lang="en-US" sz="4600" b="1" dirty="0" smtClean="0">
                <a:solidFill>
                  <a:schemeClr val="accent3">
                    <a:lumMod val="50000"/>
                  </a:schemeClr>
                </a:solidFill>
                <a:latin typeface="Arial" pitchFamily="34" charset="0"/>
                <a:cs typeface="Arial" pitchFamily="34" charset="0"/>
              </a:rPr>
              <a:t> </a:t>
            </a:r>
            <a:r>
              <a:rPr lang="en-US" sz="4600" b="1" dirty="0" err="1" smtClean="0">
                <a:solidFill>
                  <a:schemeClr val="accent3">
                    <a:lumMod val="50000"/>
                  </a:schemeClr>
                </a:solidFill>
                <a:latin typeface="Arial" pitchFamily="34" charset="0"/>
                <a:cs typeface="Arial" pitchFamily="34" charset="0"/>
              </a:rPr>
              <a:t>disciplina</a:t>
            </a:r>
            <a:r>
              <a:rPr lang="en-US" sz="4600" dirty="0" smtClean="0">
                <a:solidFill>
                  <a:schemeClr val="accent3">
                    <a:lumMod val="50000"/>
                  </a:schemeClr>
                </a:solidFill>
                <a:latin typeface="Arial" pitchFamily="34" charset="0"/>
                <a:cs typeface="Arial" pitchFamily="34" charset="0"/>
              </a:rPr>
              <a:t>);</a:t>
            </a:r>
            <a:endParaRPr lang="it-IT" sz="4600" dirty="0" smtClean="0">
              <a:solidFill>
                <a:schemeClr val="accent3">
                  <a:lumMod val="50000"/>
                </a:schemeClr>
              </a:solidFill>
              <a:latin typeface="Arial" pitchFamily="34" charset="0"/>
              <a:cs typeface="Arial" pitchFamily="34" charset="0"/>
            </a:endParaRPr>
          </a:p>
          <a:p>
            <a:pPr lvl="1" algn="just">
              <a:buFont typeface="Wingdings" pitchFamily="2" charset="2"/>
              <a:buChar char="Ø"/>
            </a:pPr>
            <a:r>
              <a:rPr lang="en-US" sz="4600" dirty="0" smtClean="0">
                <a:solidFill>
                  <a:schemeClr val="accent3">
                    <a:lumMod val="50000"/>
                  </a:schemeClr>
                </a:solidFill>
                <a:latin typeface="Arial" pitchFamily="34" charset="0"/>
                <a:cs typeface="Arial" pitchFamily="34" charset="0"/>
              </a:rPr>
              <a:t>la </a:t>
            </a:r>
            <a:r>
              <a:rPr lang="en-US" sz="4600" dirty="0" err="1" smtClean="0">
                <a:solidFill>
                  <a:schemeClr val="accent3">
                    <a:lumMod val="50000"/>
                  </a:schemeClr>
                </a:solidFill>
                <a:latin typeface="Arial" pitchFamily="34" charset="0"/>
                <a:cs typeface="Arial" pitchFamily="34" charset="0"/>
              </a:rPr>
              <a:t>tutela</a:t>
            </a:r>
            <a:r>
              <a:rPr lang="en-US" sz="4600" dirty="0" smtClean="0">
                <a:solidFill>
                  <a:schemeClr val="accent3">
                    <a:lumMod val="50000"/>
                  </a:schemeClr>
                </a:solidFill>
                <a:latin typeface="Arial" pitchFamily="34" charset="0"/>
                <a:cs typeface="Arial" pitchFamily="34" charset="0"/>
              </a:rPr>
              <a:t> del </a:t>
            </a:r>
            <a:r>
              <a:rPr lang="en-US" sz="4600" dirty="0" err="1" smtClean="0">
                <a:solidFill>
                  <a:schemeClr val="accent3">
                    <a:lumMod val="50000"/>
                  </a:schemeClr>
                </a:solidFill>
                <a:latin typeface="Arial" pitchFamily="34" charset="0"/>
                <a:cs typeface="Arial" pitchFamily="34" charset="0"/>
              </a:rPr>
              <a:t>titolo</a:t>
            </a:r>
            <a:r>
              <a:rPr lang="en-US" sz="4600" dirty="0" smtClean="0">
                <a:solidFill>
                  <a:schemeClr val="accent3">
                    <a:lumMod val="50000"/>
                  </a:schemeClr>
                </a:solidFill>
                <a:latin typeface="Arial" pitchFamily="34" charset="0"/>
                <a:cs typeface="Arial" pitchFamily="34" charset="0"/>
              </a:rPr>
              <a:t>;</a:t>
            </a:r>
            <a:endParaRPr lang="it-IT" sz="4600" dirty="0" smtClean="0">
              <a:solidFill>
                <a:schemeClr val="accent3">
                  <a:lumMod val="50000"/>
                </a:schemeClr>
              </a:solidFill>
              <a:latin typeface="Arial" pitchFamily="34" charset="0"/>
              <a:cs typeface="Arial" pitchFamily="34" charset="0"/>
            </a:endParaRPr>
          </a:p>
          <a:p>
            <a:pPr lvl="1" algn="just">
              <a:buFont typeface="Wingdings" pitchFamily="2" charset="2"/>
              <a:buChar char="Ø"/>
            </a:pPr>
            <a:r>
              <a:rPr lang="en-US" sz="4600" dirty="0" err="1" smtClean="0">
                <a:solidFill>
                  <a:schemeClr val="accent3">
                    <a:lumMod val="50000"/>
                  </a:schemeClr>
                </a:solidFill>
                <a:latin typeface="Arial" pitchFamily="34" charset="0"/>
                <a:cs typeface="Arial" pitchFamily="34" charset="0"/>
              </a:rPr>
              <a:t>il</a:t>
            </a:r>
            <a:r>
              <a:rPr lang="en-US" sz="4600" dirty="0" smtClean="0">
                <a:solidFill>
                  <a:schemeClr val="accent3">
                    <a:lumMod val="50000"/>
                  </a:schemeClr>
                </a:solidFill>
                <a:latin typeface="Arial" pitchFamily="34" charset="0"/>
                <a:cs typeface="Arial" pitchFamily="34" charset="0"/>
              </a:rPr>
              <a:t> </a:t>
            </a:r>
            <a:r>
              <a:rPr lang="en-US" sz="4600" dirty="0" err="1" smtClean="0">
                <a:solidFill>
                  <a:schemeClr val="accent3">
                    <a:lumMod val="50000"/>
                  </a:schemeClr>
                </a:solidFill>
                <a:latin typeface="Arial" pitchFamily="34" charset="0"/>
                <a:cs typeface="Arial" pitchFamily="34" charset="0"/>
              </a:rPr>
              <a:t>contributo</a:t>
            </a:r>
            <a:r>
              <a:rPr lang="en-US" sz="4600" dirty="0" smtClean="0">
                <a:solidFill>
                  <a:schemeClr val="accent3">
                    <a:lumMod val="50000"/>
                  </a:schemeClr>
                </a:solidFill>
                <a:latin typeface="Arial" pitchFamily="34" charset="0"/>
                <a:cs typeface="Arial" pitchFamily="34" charset="0"/>
              </a:rPr>
              <a:t> </a:t>
            </a:r>
            <a:r>
              <a:rPr lang="en-US" sz="4600" dirty="0" err="1" smtClean="0">
                <a:solidFill>
                  <a:schemeClr val="accent3">
                    <a:lumMod val="50000"/>
                  </a:schemeClr>
                </a:solidFill>
                <a:latin typeface="Arial" pitchFamily="34" charset="0"/>
                <a:cs typeface="Arial" pitchFamily="34" charset="0"/>
              </a:rPr>
              <a:t>annuale</a:t>
            </a:r>
            <a:r>
              <a:rPr lang="en-US" sz="4600" dirty="0" smtClean="0">
                <a:solidFill>
                  <a:schemeClr val="accent3">
                    <a:lumMod val="50000"/>
                  </a:schemeClr>
                </a:solidFill>
                <a:latin typeface="Arial" pitchFamily="34" charset="0"/>
                <a:cs typeface="Arial" pitchFamily="34" charset="0"/>
              </a:rPr>
              <a:t> </a:t>
            </a:r>
            <a:r>
              <a:rPr lang="en-US" sz="4600" dirty="0" err="1" smtClean="0">
                <a:solidFill>
                  <a:schemeClr val="accent3">
                    <a:lumMod val="50000"/>
                  </a:schemeClr>
                </a:solidFill>
                <a:latin typeface="Arial" pitchFamily="34" charset="0"/>
                <a:cs typeface="Arial" pitchFamily="34" charset="0"/>
              </a:rPr>
              <a:t>di</a:t>
            </a:r>
            <a:r>
              <a:rPr lang="en-US" sz="4600" dirty="0" smtClean="0">
                <a:solidFill>
                  <a:schemeClr val="accent3">
                    <a:lumMod val="50000"/>
                  </a:schemeClr>
                </a:solidFill>
                <a:latin typeface="Arial" pitchFamily="34" charset="0"/>
                <a:cs typeface="Arial" pitchFamily="34" charset="0"/>
              </a:rPr>
              <a:t> </a:t>
            </a:r>
            <a:r>
              <a:rPr lang="en-US" sz="4600" dirty="0" err="1" smtClean="0">
                <a:solidFill>
                  <a:schemeClr val="accent3">
                    <a:lumMod val="50000"/>
                  </a:schemeClr>
                </a:solidFill>
                <a:latin typeface="Arial" pitchFamily="34" charset="0"/>
                <a:cs typeface="Arial" pitchFamily="34" charset="0"/>
              </a:rPr>
              <a:t>iscrizione</a:t>
            </a:r>
            <a:r>
              <a:rPr lang="en-US" sz="4600" dirty="0" smtClean="0">
                <a:solidFill>
                  <a:schemeClr val="accent3">
                    <a:lumMod val="50000"/>
                  </a:schemeClr>
                </a:solidFill>
                <a:latin typeface="Arial" pitchFamily="34" charset="0"/>
                <a:cs typeface="Arial" pitchFamily="34" charset="0"/>
              </a:rPr>
              <a:t>;</a:t>
            </a:r>
            <a:endParaRPr lang="it-IT" sz="4600" dirty="0" smtClean="0">
              <a:solidFill>
                <a:schemeClr val="accent3">
                  <a:lumMod val="50000"/>
                </a:schemeClr>
              </a:solidFill>
              <a:latin typeface="Arial" pitchFamily="34" charset="0"/>
              <a:cs typeface="Arial" pitchFamily="34" charset="0"/>
            </a:endParaRPr>
          </a:p>
          <a:p>
            <a:pPr lvl="1" algn="just">
              <a:buFont typeface="Wingdings" pitchFamily="2" charset="2"/>
              <a:buChar char="Ø"/>
            </a:pPr>
            <a:r>
              <a:rPr lang="en-US" sz="4600" dirty="0" smtClean="0">
                <a:solidFill>
                  <a:schemeClr val="accent3">
                    <a:lumMod val="50000"/>
                  </a:schemeClr>
                </a:solidFill>
                <a:latin typeface="Arial" pitchFamily="34" charset="0"/>
                <a:cs typeface="Arial" pitchFamily="34" charset="0"/>
              </a:rPr>
              <a:t>La </a:t>
            </a:r>
            <a:r>
              <a:rPr lang="en-US" sz="4600" dirty="0" err="1" smtClean="0">
                <a:solidFill>
                  <a:schemeClr val="accent3">
                    <a:lumMod val="50000"/>
                  </a:schemeClr>
                </a:solidFill>
                <a:latin typeface="Arial" pitchFamily="34" charset="0"/>
                <a:cs typeface="Arial" pitchFamily="34" charset="0"/>
              </a:rPr>
              <a:t>tariffa</a:t>
            </a:r>
            <a:r>
              <a:rPr lang="en-US" sz="4600" dirty="0" smtClean="0">
                <a:solidFill>
                  <a:schemeClr val="accent3">
                    <a:lumMod val="50000"/>
                  </a:schemeClr>
                </a:solidFill>
                <a:latin typeface="Arial" pitchFamily="34" charset="0"/>
                <a:cs typeface="Arial" pitchFamily="34" charset="0"/>
              </a:rPr>
              <a:t> </a:t>
            </a:r>
            <a:r>
              <a:rPr lang="en-US" sz="4600" dirty="0" err="1" smtClean="0">
                <a:solidFill>
                  <a:schemeClr val="accent3">
                    <a:lumMod val="50000"/>
                  </a:schemeClr>
                </a:solidFill>
                <a:latin typeface="Arial" pitchFamily="34" charset="0"/>
                <a:cs typeface="Arial" pitchFamily="34" charset="0"/>
              </a:rPr>
              <a:t>professionale</a:t>
            </a:r>
            <a:r>
              <a:rPr lang="en-US" sz="4600" dirty="0" smtClean="0">
                <a:solidFill>
                  <a:schemeClr val="accent3">
                    <a:lumMod val="50000"/>
                  </a:schemeClr>
                </a:solidFill>
                <a:latin typeface="Arial" pitchFamily="34" charset="0"/>
                <a:cs typeface="Arial" pitchFamily="34" charset="0"/>
              </a:rPr>
              <a:t> per </a:t>
            </a:r>
            <a:r>
              <a:rPr lang="en-US" sz="4600" dirty="0" err="1" smtClean="0">
                <a:solidFill>
                  <a:schemeClr val="accent3">
                    <a:lumMod val="50000"/>
                  </a:schemeClr>
                </a:solidFill>
                <a:latin typeface="Arial" pitchFamily="34" charset="0"/>
                <a:cs typeface="Arial" pitchFamily="34" charset="0"/>
              </a:rPr>
              <a:t>quanto</a:t>
            </a:r>
            <a:r>
              <a:rPr lang="en-US" sz="4600" dirty="0" smtClean="0">
                <a:solidFill>
                  <a:schemeClr val="accent3">
                    <a:lumMod val="50000"/>
                  </a:schemeClr>
                </a:solidFill>
                <a:latin typeface="Arial" pitchFamily="34" charset="0"/>
                <a:cs typeface="Arial" pitchFamily="34" charset="0"/>
              </a:rPr>
              <a:t> non </a:t>
            </a:r>
            <a:r>
              <a:rPr lang="en-US" sz="4600" dirty="0" err="1" smtClean="0">
                <a:solidFill>
                  <a:schemeClr val="accent3">
                    <a:lumMod val="50000"/>
                  </a:schemeClr>
                </a:solidFill>
                <a:latin typeface="Arial" pitchFamily="34" charset="0"/>
                <a:cs typeface="Arial" pitchFamily="34" charset="0"/>
              </a:rPr>
              <a:t>previsto</a:t>
            </a:r>
            <a:r>
              <a:rPr lang="en-US" sz="4600" dirty="0" smtClean="0">
                <a:solidFill>
                  <a:schemeClr val="accent3">
                    <a:lumMod val="50000"/>
                  </a:schemeClr>
                </a:solidFill>
                <a:latin typeface="Arial" pitchFamily="34" charset="0"/>
                <a:cs typeface="Arial" pitchFamily="34" charset="0"/>
              </a:rPr>
              <a:t> </a:t>
            </a:r>
            <a:r>
              <a:rPr lang="en-US" sz="4600" dirty="0" err="1" smtClean="0">
                <a:solidFill>
                  <a:schemeClr val="accent3">
                    <a:lumMod val="50000"/>
                  </a:schemeClr>
                </a:solidFill>
                <a:latin typeface="Arial" pitchFamily="34" charset="0"/>
                <a:cs typeface="Arial" pitchFamily="34" charset="0"/>
              </a:rPr>
              <a:t>dalla</a:t>
            </a:r>
            <a:r>
              <a:rPr lang="en-US" sz="4600" dirty="0" smtClean="0">
                <a:solidFill>
                  <a:schemeClr val="accent3">
                    <a:lumMod val="50000"/>
                  </a:schemeClr>
                </a:solidFill>
                <a:latin typeface="Arial" pitchFamily="34" charset="0"/>
                <a:cs typeface="Arial" pitchFamily="34" charset="0"/>
              </a:rPr>
              <a:t> </a:t>
            </a:r>
            <a:r>
              <a:rPr lang="en-US" sz="4600" dirty="0" err="1" smtClean="0">
                <a:solidFill>
                  <a:schemeClr val="accent3">
                    <a:lumMod val="50000"/>
                  </a:schemeClr>
                </a:solidFill>
                <a:latin typeface="Arial" pitchFamily="34" charset="0"/>
                <a:cs typeface="Arial" pitchFamily="34" charset="0"/>
              </a:rPr>
              <a:t>tariffa</a:t>
            </a:r>
            <a:r>
              <a:rPr lang="en-US" sz="4600" dirty="0" smtClean="0">
                <a:solidFill>
                  <a:schemeClr val="accent3">
                    <a:lumMod val="50000"/>
                  </a:schemeClr>
                </a:solidFill>
                <a:latin typeface="Arial" pitchFamily="34" charset="0"/>
                <a:cs typeface="Arial" pitchFamily="34" charset="0"/>
              </a:rPr>
              <a:t> </a:t>
            </a:r>
            <a:r>
              <a:rPr lang="en-US" sz="4600" dirty="0" err="1" smtClean="0">
                <a:solidFill>
                  <a:schemeClr val="accent3">
                    <a:lumMod val="50000"/>
                  </a:schemeClr>
                </a:solidFill>
                <a:latin typeface="Arial" pitchFamily="34" charset="0"/>
                <a:cs typeface="Arial" pitchFamily="34" charset="0"/>
              </a:rPr>
              <a:t>nazionale</a:t>
            </a:r>
            <a:r>
              <a:rPr lang="en-US" sz="4600" dirty="0" smtClean="0">
                <a:solidFill>
                  <a:schemeClr val="accent3">
                    <a:lumMod val="50000"/>
                  </a:schemeClr>
                </a:solidFill>
                <a:latin typeface="Arial" pitchFamily="34" charset="0"/>
                <a:cs typeface="Arial" pitchFamily="34" charset="0"/>
              </a:rPr>
              <a:t>;</a:t>
            </a:r>
            <a:endParaRPr lang="it-IT" sz="4600" dirty="0" smtClean="0">
              <a:solidFill>
                <a:schemeClr val="accent3">
                  <a:lumMod val="50000"/>
                </a:schemeClr>
              </a:solidFill>
              <a:latin typeface="Arial" pitchFamily="34" charset="0"/>
              <a:cs typeface="Arial" pitchFamily="34" charset="0"/>
            </a:endParaRPr>
          </a:p>
          <a:p>
            <a:pPr lvl="1" algn="just">
              <a:buFont typeface="Wingdings" pitchFamily="2" charset="2"/>
              <a:buChar char="Ø"/>
            </a:pPr>
            <a:r>
              <a:rPr lang="en-US" sz="4600" dirty="0" smtClean="0">
                <a:solidFill>
                  <a:schemeClr val="accent3">
                    <a:lumMod val="50000"/>
                  </a:schemeClr>
                </a:solidFill>
                <a:latin typeface="Arial" pitchFamily="34" charset="0"/>
                <a:cs typeface="Arial" pitchFamily="34" charset="0"/>
              </a:rPr>
              <a:t>La </a:t>
            </a:r>
            <a:r>
              <a:rPr lang="en-US" sz="4600" dirty="0" err="1" smtClean="0">
                <a:solidFill>
                  <a:schemeClr val="accent3">
                    <a:lumMod val="50000"/>
                  </a:schemeClr>
                </a:solidFill>
                <a:latin typeface="Arial" pitchFamily="34" charset="0"/>
                <a:cs typeface="Arial" pitchFamily="34" charset="0"/>
              </a:rPr>
              <a:t>formulazione</a:t>
            </a:r>
            <a:r>
              <a:rPr lang="en-US" sz="4600" dirty="0" smtClean="0">
                <a:solidFill>
                  <a:schemeClr val="accent3">
                    <a:lumMod val="50000"/>
                  </a:schemeClr>
                </a:solidFill>
                <a:latin typeface="Arial" pitchFamily="34" charset="0"/>
                <a:cs typeface="Arial" pitchFamily="34" charset="0"/>
              </a:rPr>
              <a:t> </a:t>
            </a:r>
            <a:r>
              <a:rPr lang="en-US" sz="4600" dirty="0" err="1" smtClean="0">
                <a:solidFill>
                  <a:schemeClr val="accent3">
                    <a:lumMod val="50000"/>
                  </a:schemeClr>
                </a:solidFill>
                <a:latin typeface="Arial" pitchFamily="34" charset="0"/>
                <a:cs typeface="Arial" pitchFamily="34" charset="0"/>
              </a:rPr>
              <a:t>di</a:t>
            </a:r>
            <a:r>
              <a:rPr lang="en-US" sz="4600" dirty="0" smtClean="0">
                <a:solidFill>
                  <a:schemeClr val="accent3">
                    <a:lumMod val="50000"/>
                  </a:schemeClr>
                </a:solidFill>
                <a:latin typeface="Arial" pitchFamily="34" charset="0"/>
                <a:cs typeface="Arial" pitchFamily="34" charset="0"/>
              </a:rPr>
              <a:t> </a:t>
            </a:r>
            <a:r>
              <a:rPr lang="en-US" sz="4600" dirty="0" err="1" smtClean="0">
                <a:solidFill>
                  <a:schemeClr val="accent3">
                    <a:lumMod val="50000"/>
                  </a:schemeClr>
                </a:solidFill>
                <a:latin typeface="Arial" pitchFamily="34" charset="0"/>
                <a:cs typeface="Arial" pitchFamily="34" charset="0"/>
              </a:rPr>
              <a:t>pareri</a:t>
            </a:r>
            <a:r>
              <a:rPr lang="en-US" sz="4600" dirty="0" smtClean="0">
                <a:solidFill>
                  <a:schemeClr val="accent3">
                    <a:lumMod val="50000"/>
                  </a:schemeClr>
                </a:solidFill>
                <a:latin typeface="Arial" pitchFamily="34" charset="0"/>
                <a:cs typeface="Arial" pitchFamily="34" charset="0"/>
              </a:rPr>
              <a:t> </a:t>
            </a:r>
            <a:r>
              <a:rPr lang="en-US" sz="4600" dirty="0" err="1" smtClean="0">
                <a:solidFill>
                  <a:schemeClr val="accent3">
                    <a:lumMod val="50000"/>
                  </a:schemeClr>
                </a:solidFill>
                <a:latin typeface="Arial" pitchFamily="34" charset="0"/>
                <a:cs typeface="Arial" pitchFamily="34" charset="0"/>
              </a:rPr>
              <a:t>alle</a:t>
            </a:r>
            <a:r>
              <a:rPr lang="en-US" sz="4600" dirty="0" smtClean="0">
                <a:solidFill>
                  <a:schemeClr val="accent3">
                    <a:lumMod val="50000"/>
                  </a:schemeClr>
                </a:solidFill>
                <a:latin typeface="Arial" pitchFamily="34" charset="0"/>
                <a:cs typeface="Arial" pitchFamily="34" charset="0"/>
              </a:rPr>
              <a:t> </a:t>
            </a:r>
            <a:r>
              <a:rPr lang="en-US" sz="4600" dirty="0" err="1" smtClean="0">
                <a:solidFill>
                  <a:schemeClr val="accent3">
                    <a:lumMod val="50000"/>
                  </a:schemeClr>
                </a:solidFill>
                <a:latin typeface="Arial" pitchFamily="34" charset="0"/>
                <a:cs typeface="Arial" pitchFamily="34" charset="0"/>
              </a:rPr>
              <a:t>pubbliche</a:t>
            </a:r>
            <a:r>
              <a:rPr lang="en-US" sz="4600" dirty="0" smtClean="0">
                <a:solidFill>
                  <a:schemeClr val="accent3">
                    <a:lumMod val="50000"/>
                  </a:schemeClr>
                </a:solidFill>
                <a:latin typeface="Arial" pitchFamily="34" charset="0"/>
                <a:cs typeface="Arial" pitchFamily="34" charset="0"/>
              </a:rPr>
              <a:t> </a:t>
            </a:r>
            <a:r>
              <a:rPr lang="en-US" sz="4600" dirty="0" err="1" smtClean="0">
                <a:solidFill>
                  <a:schemeClr val="accent3">
                    <a:lumMod val="50000"/>
                  </a:schemeClr>
                </a:solidFill>
                <a:latin typeface="Arial" pitchFamily="34" charset="0"/>
                <a:cs typeface="Arial" pitchFamily="34" charset="0"/>
              </a:rPr>
              <a:t>amministrazioni</a:t>
            </a:r>
            <a:r>
              <a:rPr lang="en-US" sz="4600" dirty="0" smtClean="0">
                <a:solidFill>
                  <a:schemeClr val="accent3">
                    <a:lumMod val="50000"/>
                  </a:schemeClr>
                </a:solidFill>
                <a:latin typeface="Arial" pitchFamily="34" charset="0"/>
                <a:cs typeface="Arial" pitchFamily="34" charset="0"/>
              </a:rPr>
              <a:t> </a:t>
            </a:r>
            <a:r>
              <a:rPr lang="en-US" sz="4600" dirty="0" err="1" smtClean="0">
                <a:solidFill>
                  <a:schemeClr val="accent3">
                    <a:lumMod val="50000"/>
                  </a:schemeClr>
                </a:solidFill>
                <a:latin typeface="Arial" pitchFamily="34" charset="0"/>
                <a:cs typeface="Arial" pitchFamily="34" charset="0"/>
              </a:rPr>
              <a:t>su</a:t>
            </a:r>
            <a:r>
              <a:rPr lang="en-US" sz="4600" dirty="0" smtClean="0">
                <a:solidFill>
                  <a:schemeClr val="accent3">
                    <a:lumMod val="50000"/>
                  </a:schemeClr>
                </a:solidFill>
                <a:latin typeface="Arial" pitchFamily="34" charset="0"/>
                <a:cs typeface="Arial" pitchFamily="34" charset="0"/>
              </a:rPr>
              <a:t> </a:t>
            </a:r>
            <a:r>
              <a:rPr lang="en-US" sz="4600" dirty="0" err="1" smtClean="0">
                <a:solidFill>
                  <a:schemeClr val="accent3">
                    <a:lumMod val="50000"/>
                  </a:schemeClr>
                </a:solidFill>
                <a:latin typeface="Arial" pitchFamily="34" charset="0"/>
                <a:cs typeface="Arial" pitchFamily="34" charset="0"/>
              </a:rPr>
              <a:t>argomenti</a:t>
            </a:r>
            <a:r>
              <a:rPr lang="en-US" sz="4600" dirty="0" smtClean="0">
                <a:solidFill>
                  <a:schemeClr val="accent3">
                    <a:lumMod val="50000"/>
                  </a:schemeClr>
                </a:solidFill>
                <a:latin typeface="Arial" pitchFamily="34" charset="0"/>
                <a:cs typeface="Arial" pitchFamily="34" charset="0"/>
              </a:rPr>
              <a:t> </a:t>
            </a:r>
            <a:r>
              <a:rPr lang="en-US" sz="4600" dirty="0" err="1" smtClean="0">
                <a:solidFill>
                  <a:schemeClr val="accent3">
                    <a:lumMod val="50000"/>
                  </a:schemeClr>
                </a:solidFill>
                <a:latin typeface="Arial" pitchFamily="34" charset="0"/>
                <a:cs typeface="Arial" pitchFamily="34" charset="0"/>
              </a:rPr>
              <a:t>attinenti</a:t>
            </a:r>
            <a:r>
              <a:rPr lang="en-US" sz="4600" dirty="0" smtClean="0">
                <a:solidFill>
                  <a:schemeClr val="accent3">
                    <a:lumMod val="50000"/>
                  </a:schemeClr>
                </a:solidFill>
                <a:latin typeface="Arial" pitchFamily="34" charset="0"/>
                <a:cs typeface="Arial" pitchFamily="34" charset="0"/>
              </a:rPr>
              <a:t> la </a:t>
            </a:r>
            <a:r>
              <a:rPr lang="en-US" sz="4600" dirty="0" err="1" smtClean="0">
                <a:solidFill>
                  <a:schemeClr val="accent3">
                    <a:lumMod val="50000"/>
                  </a:schemeClr>
                </a:solidFill>
                <a:latin typeface="Arial" pitchFamily="34" charset="0"/>
                <a:cs typeface="Arial" pitchFamily="34" charset="0"/>
              </a:rPr>
              <a:t>professione</a:t>
            </a:r>
            <a:r>
              <a:rPr lang="en-US" sz="4600" dirty="0" smtClean="0">
                <a:latin typeface="Arial" pitchFamily="34" charset="0"/>
                <a:cs typeface="Arial" pitchFamily="34" charset="0"/>
              </a:rPr>
              <a:t>.</a:t>
            </a:r>
            <a:endParaRPr lang="it-IT" sz="4600" dirty="0" smtClean="0">
              <a:latin typeface="Arial" pitchFamily="34" charset="0"/>
              <a:cs typeface="Arial" pitchFamily="34" charset="0"/>
            </a:endParaRPr>
          </a:p>
          <a:p>
            <a:pPr algn="just"/>
            <a:endParaRPr lang="it-IT" dirty="0"/>
          </a:p>
        </p:txBody>
      </p:sp>
      <p:sp>
        <p:nvSpPr>
          <p:cNvPr id="4" name="Segnaposto contenuto 3"/>
          <p:cNvSpPr>
            <a:spLocks noGrp="1"/>
          </p:cNvSpPr>
          <p:nvPr>
            <p:ph sz="half" idx="2"/>
          </p:nvPr>
        </p:nvSpPr>
        <p:spPr>
          <a:xfrm>
            <a:off x="4648200" y="1600200"/>
            <a:ext cx="4038600" cy="4614882"/>
          </a:xfrm>
          <a:ln w="38100">
            <a:solidFill>
              <a:schemeClr val="accent3">
                <a:lumMod val="50000"/>
              </a:schemeClr>
            </a:solidFill>
          </a:ln>
        </p:spPr>
        <p:txBody>
          <a:bodyPr>
            <a:noAutofit/>
          </a:bodyPr>
          <a:lstStyle/>
          <a:p>
            <a:pPr algn="ctr">
              <a:buNone/>
            </a:pPr>
            <a:r>
              <a:rPr lang="en-US" sz="1500" b="1" dirty="0" smtClean="0">
                <a:solidFill>
                  <a:schemeClr val="accent3">
                    <a:lumMod val="50000"/>
                  </a:schemeClr>
                </a:solidFill>
                <a:latin typeface="Arial" pitchFamily="34" charset="0"/>
                <a:cs typeface="Arial" pitchFamily="34" charset="0"/>
              </a:rPr>
              <a:t>CONSIGLIO</a:t>
            </a:r>
          </a:p>
          <a:p>
            <a:pPr>
              <a:buNone/>
            </a:pPr>
            <a:r>
              <a:rPr lang="en-US" sz="1400" b="1" dirty="0" err="1" smtClean="0">
                <a:solidFill>
                  <a:schemeClr val="accent3">
                    <a:lumMod val="50000"/>
                  </a:schemeClr>
                </a:solidFill>
                <a:latin typeface="Arial" pitchFamily="34" charset="0"/>
                <a:cs typeface="Arial" pitchFamily="34" charset="0"/>
              </a:rPr>
              <a:t>Funzione</a:t>
            </a:r>
            <a:r>
              <a:rPr lang="en-US" sz="1400" b="1" dirty="0" smtClean="0">
                <a:solidFill>
                  <a:schemeClr val="accent3">
                    <a:lumMod val="50000"/>
                  </a:schemeClr>
                </a:solidFill>
                <a:latin typeface="Arial" pitchFamily="34" charset="0"/>
                <a:cs typeface="Arial" pitchFamily="34" charset="0"/>
              </a:rPr>
              <a:t> </a:t>
            </a:r>
            <a:r>
              <a:rPr lang="en-US" sz="1400" b="1" dirty="0" err="1" smtClean="0">
                <a:solidFill>
                  <a:schemeClr val="accent3">
                    <a:lumMod val="50000"/>
                  </a:schemeClr>
                </a:solidFill>
                <a:latin typeface="Arial" pitchFamily="34" charset="0"/>
                <a:cs typeface="Arial" pitchFamily="34" charset="0"/>
              </a:rPr>
              <a:t>designativa</a:t>
            </a:r>
            <a:r>
              <a:rPr lang="en-US" sz="1400" b="1" dirty="0" smtClean="0">
                <a:solidFill>
                  <a:schemeClr val="accent3">
                    <a:lumMod val="50000"/>
                  </a:schemeClr>
                </a:solidFill>
                <a:latin typeface="Arial" pitchFamily="34" charset="0"/>
                <a:cs typeface="Arial" pitchFamily="34" charset="0"/>
              </a:rPr>
              <a:t> </a:t>
            </a:r>
            <a:r>
              <a:rPr lang="en-US" sz="1400" b="1" dirty="0" err="1" smtClean="0">
                <a:solidFill>
                  <a:schemeClr val="accent3">
                    <a:lumMod val="50000"/>
                  </a:schemeClr>
                </a:solidFill>
                <a:latin typeface="Arial" pitchFamily="34" charset="0"/>
                <a:cs typeface="Arial" pitchFamily="34" charset="0"/>
              </a:rPr>
              <a:t>dei</a:t>
            </a:r>
            <a:r>
              <a:rPr lang="en-US" sz="1400" b="1" dirty="0" smtClean="0">
                <a:solidFill>
                  <a:schemeClr val="accent3">
                    <a:lumMod val="50000"/>
                  </a:schemeClr>
                </a:solidFill>
                <a:latin typeface="Arial" pitchFamily="34" charset="0"/>
                <a:cs typeface="Arial" pitchFamily="34" charset="0"/>
              </a:rPr>
              <a:t> </a:t>
            </a:r>
            <a:r>
              <a:rPr lang="en-US" sz="1400" b="1" dirty="0" err="1" smtClean="0">
                <a:solidFill>
                  <a:schemeClr val="accent3">
                    <a:lumMod val="50000"/>
                  </a:schemeClr>
                </a:solidFill>
                <a:latin typeface="Arial" pitchFamily="34" charset="0"/>
                <a:cs typeface="Arial" pitchFamily="34" charset="0"/>
              </a:rPr>
              <a:t>Consigli</a:t>
            </a:r>
            <a:r>
              <a:rPr lang="en-US" sz="1400" b="1" dirty="0" smtClean="0">
                <a:solidFill>
                  <a:schemeClr val="accent3">
                    <a:lumMod val="50000"/>
                  </a:schemeClr>
                </a:solidFill>
                <a:latin typeface="Arial" pitchFamily="34" charset="0"/>
                <a:cs typeface="Arial" pitchFamily="34" charset="0"/>
              </a:rPr>
              <a:t>:</a:t>
            </a:r>
            <a:endParaRPr lang="it-IT" sz="1400" b="1" dirty="0" smtClean="0">
              <a:solidFill>
                <a:schemeClr val="accent3">
                  <a:lumMod val="50000"/>
                </a:schemeClr>
              </a:solidFill>
              <a:latin typeface="Arial" pitchFamily="34" charset="0"/>
              <a:cs typeface="Arial" pitchFamily="34" charset="0"/>
            </a:endParaRPr>
          </a:p>
          <a:p>
            <a:pPr>
              <a:buNone/>
            </a:pPr>
            <a:r>
              <a:rPr lang="en-US" sz="1400" dirty="0" err="1" smtClean="0">
                <a:solidFill>
                  <a:schemeClr val="accent3">
                    <a:lumMod val="50000"/>
                  </a:schemeClr>
                </a:solidFill>
                <a:latin typeface="Arial" pitchFamily="34" charset="0"/>
                <a:cs typeface="Arial" pitchFamily="34" charset="0"/>
              </a:rPr>
              <a:t>l’indicazione</a:t>
            </a:r>
            <a:r>
              <a:rPr lang="en-US" sz="1400" dirty="0" smtClean="0">
                <a:solidFill>
                  <a:schemeClr val="accent3">
                    <a:lumMod val="50000"/>
                  </a:schemeClr>
                </a:solidFill>
                <a:latin typeface="Arial" pitchFamily="34" charset="0"/>
                <a:cs typeface="Arial" pitchFamily="34" charset="0"/>
              </a:rPr>
              <a:t> </a:t>
            </a:r>
            <a:r>
              <a:rPr lang="en-US" sz="1400" dirty="0" err="1" smtClean="0">
                <a:solidFill>
                  <a:schemeClr val="accent3">
                    <a:lumMod val="50000"/>
                  </a:schemeClr>
                </a:solidFill>
                <a:latin typeface="Arial" pitchFamily="34" charset="0"/>
                <a:cs typeface="Arial" pitchFamily="34" charset="0"/>
              </a:rPr>
              <a:t>di</a:t>
            </a:r>
            <a:r>
              <a:rPr lang="en-US" sz="1400" dirty="0" smtClean="0">
                <a:solidFill>
                  <a:schemeClr val="accent3">
                    <a:lumMod val="50000"/>
                  </a:schemeClr>
                </a:solidFill>
                <a:latin typeface="Arial" pitchFamily="34" charset="0"/>
                <a:cs typeface="Arial" pitchFamily="34" charset="0"/>
              </a:rPr>
              <a:t> </a:t>
            </a:r>
            <a:r>
              <a:rPr lang="en-US" sz="1400" dirty="0" err="1" smtClean="0">
                <a:solidFill>
                  <a:schemeClr val="accent3">
                    <a:lumMod val="50000"/>
                  </a:schemeClr>
                </a:solidFill>
                <a:latin typeface="Arial" pitchFamily="34" charset="0"/>
                <a:cs typeface="Arial" pitchFamily="34" charset="0"/>
              </a:rPr>
              <a:t>terne</a:t>
            </a:r>
            <a:r>
              <a:rPr lang="en-US" sz="1400" dirty="0" smtClean="0">
                <a:solidFill>
                  <a:schemeClr val="accent3">
                    <a:lumMod val="50000"/>
                  </a:schemeClr>
                </a:solidFill>
                <a:latin typeface="Arial" pitchFamily="34" charset="0"/>
                <a:cs typeface="Arial" pitchFamily="34" charset="0"/>
              </a:rPr>
              <a:t> </a:t>
            </a:r>
            <a:r>
              <a:rPr lang="en-US" sz="1400" dirty="0" err="1" smtClean="0">
                <a:solidFill>
                  <a:schemeClr val="accent3">
                    <a:lumMod val="50000"/>
                  </a:schemeClr>
                </a:solidFill>
                <a:latin typeface="Arial" pitchFamily="34" charset="0"/>
                <a:cs typeface="Arial" pitchFamily="34" charset="0"/>
              </a:rPr>
              <a:t>di</a:t>
            </a:r>
            <a:r>
              <a:rPr lang="en-US" sz="1400" dirty="0" smtClean="0">
                <a:solidFill>
                  <a:schemeClr val="accent3">
                    <a:lumMod val="50000"/>
                  </a:schemeClr>
                </a:solidFill>
                <a:latin typeface="Arial" pitchFamily="34" charset="0"/>
                <a:cs typeface="Arial" pitchFamily="34" charset="0"/>
              </a:rPr>
              <a:t> </a:t>
            </a:r>
            <a:r>
              <a:rPr lang="en-US" sz="1400" dirty="0" err="1" smtClean="0">
                <a:solidFill>
                  <a:schemeClr val="accent3">
                    <a:lumMod val="50000"/>
                  </a:schemeClr>
                </a:solidFill>
                <a:latin typeface="Arial" pitchFamily="34" charset="0"/>
                <a:cs typeface="Arial" pitchFamily="34" charset="0"/>
              </a:rPr>
              <a:t>professionisti</a:t>
            </a:r>
            <a:r>
              <a:rPr lang="en-US" sz="1400" dirty="0" smtClean="0">
                <a:solidFill>
                  <a:schemeClr val="accent3">
                    <a:lumMod val="50000"/>
                  </a:schemeClr>
                </a:solidFill>
                <a:latin typeface="Arial" pitchFamily="34" charset="0"/>
                <a:cs typeface="Arial" pitchFamily="34" charset="0"/>
              </a:rPr>
              <a:t> </a:t>
            </a:r>
            <a:r>
              <a:rPr lang="en-US" sz="1400" dirty="0" err="1" smtClean="0">
                <a:solidFill>
                  <a:schemeClr val="accent3">
                    <a:lumMod val="50000"/>
                  </a:schemeClr>
                </a:solidFill>
                <a:latin typeface="Arial" pitchFamily="34" charset="0"/>
                <a:cs typeface="Arial" pitchFamily="34" charset="0"/>
              </a:rPr>
              <a:t>tra</a:t>
            </a:r>
            <a:r>
              <a:rPr lang="en-US" sz="1400" dirty="0" smtClean="0">
                <a:solidFill>
                  <a:schemeClr val="accent3">
                    <a:lumMod val="50000"/>
                  </a:schemeClr>
                </a:solidFill>
                <a:latin typeface="Arial" pitchFamily="34" charset="0"/>
                <a:cs typeface="Arial" pitchFamily="34" charset="0"/>
              </a:rPr>
              <a:t> </a:t>
            </a:r>
            <a:r>
              <a:rPr lang="en-US" sz="1400" dirty="0" err="1" smtClean="0">
                <a:solidFill>
                  <a:schemeClr val="accent3">
                    <a:lumMod val="50000"/>
                  </a:schemeClr>
                </a:solidFill>
                <a:latin typeface="Arial" pitchFamily="34" charset="0"/>
                <a:cs typeface="Arial" pitchFamily="34" charset="0"/>
              </a:rPr>
              <a:t>i</a:t>
            </a:r>
            <a:r>
              <a:rPr lang="en-US" sz="1400" dirty="0" smtClean="0">
                <a:solidFill>
                  <a:schemeClr val="accent3">
                    <a:lumMod val="50000"/>
                  </a:schemeClr>
                </a:solidFill>
                <a:latin typeface="Arial" pitchFamily="34" charset="0"/>
                <a:cs typeface="Arial" pitchFamily="34" charset="0"/>
              </a:rPr>
              <a:t> </a:t>
            </a:r>
            <a:r>
              <a:rPr lang="en-US" sz="1400" dirty="0" err="1" smtClean="0">
                <a:solidFill>
                  <a:schemeClr val="accent3">
                    <a:lumMod val="50000"/>
                  </a:schemeClr>
                </a:solidFill>
                <a:latin typeface="Arial" pitchFamily="34" charset="0"/>
                <a:cs typeface="Arial" pitchFamily="34" charset="0"/>
              </a:rPr>
              <a:t>quali</a:t>
            </a:r>
            <a:r>
              <a:rPr lang="en-US" sz="1400" dirty="0" smtClean="0">
                <a:solidFill>
                  <a:schemeClr val="accent3">
                    <a:lumMod val="50000"/>
                  </a:schemeClr>
                </a:solidFill>
                <a:latin typeface="Arial" pitchFamily="34" charset="0"/>
                <a:cs typeface="Arial" pitchFamily="34" charset="0"/>
              </a:rPr>
              <a:t> </a:t>
            </a:r>
            <a:r>
              <a:rPr lang="en-US" sz="1400" dirty="0" err="1" smtClean="0">
                <a:solidFill>
                  <a:schemeClr val="accent3">
                    <a:lumMod val="50000"/>
                  </a:schemeClr>
                </a:solidFill>
                <a:latin typeface="Arial" pitchFamily="34" charset="0"/>
                <a:cs typeface="Arial" pitchFamily="34" charset="0"/>
              </a:rPr>
              <a:t>scegliere</a:t>
            </a:r>
            <a:r>
              <a:rPr lang="en-US" sz="1400" dirty="0" smtClean="0">
                <a:solidFill>
                  <a:schemeClr val="accent3">
                    <a:lumMod val="50000"/>
                  </a:schemeClr>
                </a:solidFill>
                <a:latin typeface="Arial" pitchFamily="34" charset="0"/>
                <a:cs typeface="Arial" pitchFamily="34" charset="0"/>
              </a:rPr>
              <a:t> </a:t>
            </a:r>
            <a:r>
              <a:rPr lang="en-US" sz="1400" dirty="0" err="1" smtClean="0">
                <a:solidFill>
                  <a:schemeClr val="accent3">
                    <a:lumMod val="50000"/>
                  </a:schemeClr>
                </a:solidFill>
                <a:latin typeface="Arial" pitchFamily="34" charset="0"/>
                <a:cs typeface="Arial" pitchFamily="34" charset="0"/>
              </a:rPr>
              <a:t>il</a:t>
            </a:r>
            <a:r>
              <a:rPr lang="en-US" sz="1400" dirty="0" smtClean="0">
                <a:solidFill>
                  <a:schemeClr val="accent3">
                    <a:lumMod val="50000"/>
                  </a:schemeClr>
                </a:solidFill>
                <a:latin typeface="Arial" pitchFamily="34" charset="0"/>
                <a:cs typeface="Arial" pitchFamily="34" charset="0"/>
              </a:rPr>
              <a:t> </a:t>
            </a:r>
            <a:r>
              <a:rPr lang="en-US" sz="1400" dirty="0" err="1" smtClean="0">
                <a:solidFill>
                  <a:schemeClr val="accent3">
                    <a:lumMod val="50000"/>
                  </a:schemeClr>
                </a:solidFill>
                <a:latin typeface="Arial" pitchFamily="34" charset="0"/>
                <a:cs typeface="Arial" pitchFamily="34" charset="0"/>
              </a:rPr>
              <a:t>collaudatore</a:t>
            </a:r>
            <a:r>
              <a:rPr lang="en-US" sz="1400" dirty="0" smtClean="0">
                <a:solidFill>
                  <a:schemeClr val="accent3">
                    <a:lumMod val="50000"/>
                  </a:schemeClr>
                </a:solidFill>
                <a:latin typeface="Arial" pitchFamily="34" charset="0"/>
                <a:cs typeface="Arial" pitchFamily="34" charset="0"/>
              </a:rPr>
              <a:t> </a:t>
            </a:r>
            <a:r>
              <a:rPr lang="en-US" sz="1400" dirty="0" err="1" smtClean="0">
                <a:solidFill>
                  <a:schemeClr val="accent3">
                    <a:lumMod val="50000"/>
                  </a:schemeClr>
                </a:solidFill>
                <a:latin typeface="Arial" pitchFamily="34" charset="0"/>
                <a:cs typeface="Arial" pitchFamily="34" charset="0"/>
              </a:rPr>
              <a:t>di</a:t>
            </a:r>
            <a:r>
              <a:rPr lang="en-US" sz="1400" dirty="0" smtClean="0">
                <a:solidFill>
                  <a:schemeClr val="accent3">
                    <a:lumMod val="50000"/>
                  </a:schemeClr>
                </a:solidFill>
                <a:latin typeface="Arial" pitchFamily="34" charset="0"/>
                <a:cs typeface="Arial" pitchFamily="34" charset="0"/>
              </a:rPr>
              <a:t> </a:t>
            </a:r>
            <a:r>
              <a:rPr lang="en-US" sz="1400" dirty="0" err="1" smtClean="0">
                <a:solidFill>
                  <a:schemeClr val="accent3">
                    <a:lumMod val="50000"/>
                  </a:schemeClr>
                </a:solidFill>
                <a:latin typeface="Arial" pitchFamily="34" charset="0"/>
                <a:cs typeface="Arial" pitchFamily="34" charset="0"/>
              </a:rPr>
              <a:t>opere</a:t>
            </a:r>
            <a:r>
              <a:rPr lang="en-US" sz="1400" dirty="0" smtClean="0">
                <a:solidFill>
                  <a:schemeClr val="accent3">
                    <a:lumMod val="50000"/>
                  </a:schemeClr>
                </a:solidFill>
                <a:latin typeface="Arial" pitchFamily="34" charset="0"/>
                <a:cs typeface="Arial" pitchFamily="34" charset="0"/>
              </a:rPr>
              <a:t> in c.a. o </a:t>
            </a:r>
            <a:r>
              <a:rPr lang="en-US" sz="1400" dirty="0" err="1" smtClean="0">
                <a:solidFill>
                  <a:schemeClr val="accent3">
                    <a:lumMod val="50000"/>
                  </a:schemeClr>
                </a:solidFill>
                <a:latin typeface="Arial" pitchFamily="34" charset="0"/>
                <a:cs typeface="Arial" pitchFamily="34" charset="0"/>
              </a:rPr>
              <a:t>metalliche</a:t>
            </a:r>
            <a:r>
              <a:rPr lang="en-US" sz="1400" dirty="0" smtClean="0">
                <a:solidFill>
                  <a:schemeClr val="accent3">
                    <a:lumMod val="50000"/>
                  </a:schemeClr>
                </a:solidFill>
                <a:latin typeface="Arial" pitchFamily="34" charset="0"/>
                <a:cs typeface="Arial" pitchFamily="34" charset="0"/>
              </a:rPr>
              <a:t> </a:t>
            </a:r>
            <a:r>
              <a:rPr lang="en-US" sz="1400" dirty="0" err="1" smtClean="0">
                <a:solidFill>
                  <a:schemeClr val="accent3">
                    <a:lumMod val="50000"/>
                  </a:schemeClr>
                </a:solidFill>
                <a:latin typeface="Arial" pitchFamily="34" charset="0"/>
                <a:cs typeface="Arial" pitchFamily="34" charset="0"/>
              </a:rPr>
              <a:t>eseguite</a:t>
            </a:r>
            <a:r>
              <a:rPr lang="en-US" sz="1400" dirty="0" smtClean="0">
                <a:solidFill>
                  <a:schemeClr val="accent3">
                    <a:lumMod val="50000"/>
                  </a:schemeClr>
                </a:solidFill>
                <a:latin typeface="Arial" pitchFamily="34" charset="0"/>
                <a:cs typeface="Arial" pitchFamily="34" charset="0"/>
              </a:rPr>
              <a:t> in </a:t>
            </a:r>
            <a:r>
              <a:rPr lang="en-US" sz="1400" dirty="0" err="1" smtClean="0">
                <a:solidFill>
                  <a:schemeClr val="accent3">
                    <a:lumMod val="50000"/>
                  </a:schemeClr>
                </a:solidFill>
                <a:latin typeface="Arial" pitchFamily="34" charset="0"/>
                <a:cs typeface="Arial" pitchFamily="34" charset="0"/>
              </a:rPr>
              <a:t>proprio</a:t>
            </a:r>
            <a:r>
              <a:rPr lang="en-US" sz="1400" dirty="0" smtClean="0">
                <a:solidFill>
                  <a:schemeClr val="accent3">
                    <a:lumMod val="50000"/>
                  </a:schemeClr>
                </a:solidFill>
                <a:latin typeface="Arial" pitchFamily="34" charset="0"/>
                <a:cs typeface="Arial" pitchFamily="34" charset="0"/>
              </a:rPr>
              <a:t> </a:t>
            </a:r>
            <a:r>
              <a:rPr lang="en-US" sz="1400" dirty="0" err="1" smtClean="0">
                <a:solidFill>
                  <a:schemeClr val="accent3">
                    <a:lumMod val="50000"/>
                  </a:schemeClr>
                </a:solidFill>
                <a:latin typeface="Arial" pitchFamily="34" charset="0"/>
                <a:cs typeface="Arial" pitchFamily="34" charset="0"/>
              </a:rPr>
              <a:t>da</a:t>
            </a:r>
            <a:r>
              <a:rPr lang="en-US" sz="1400" dirty="0" smtClean="0">
                <a:solidFill>
                  <a:schemeClr val="accent3">
                    <a:lumMod val="50000"/>
                  </a:schemeClr>
                </a:solidFill>
                <a:latin typeface="Arial" pitchFamily="34" charset="0"/>
                <a:cs typeface="Arial" pitchFamily="34" charset="0"/>
              </a:rPr>
              <a:t> un </a:t>
            </a:r>
            <a:r>
              <a:rPr lang="en-US" sz="1400" dirty="0" err="1" smtClean="0">
                <a:solidFill>
                  <a:schemeClr val="accent3">
                    <a:lumMod val="50000"/>
                  </a:schemeClr>
                </a:solidFill>
                <a:latin typeface="Arial" pitchFamily="34" charset="0"/>
                <a:cs typeface="Arial" pitchFamily="34" charset="0"/>
              </a:rPr>
              <a:t>costruttore</a:t>
            </a:r>
            <a:r>
              <a:rPr lang="en-US" sz="1400" dirty="0" smtClean="0">
                <a:solidFill>
                  <a:schemeClr val="accent3">
                    <a:lumMod val="50000"/>
                  </a:schemeClr>
                </a:solidFill>
                <a:latin typeface="Arial" pitchFamily="34" charset="0"/>
                <a:cs typeface="Arial" pitchFamily="34" charset="0"/>
              </a:rPr>
              <a:t>  </a:t>
            </a:r>
            <a:r>
              <a:rPr lang="en-US" sz="1400" dirty="0" err="1" smtClean="0">
                <a:solidFill>
                  <a:schemeClr val="accent3">
                    <a:lumMod val="50000"/>
                  </a:schemeClr>
                </a:solidFill>
                <a:latin typeface="Arial" pitchFamily="34" charset="0"/>
                <a:cs typeface="Arial" pitchFamily="34" charset="0"/>
              </a:rPr>
              <a:t>ai</a:t>
            </a:r>
            <a:r>
              <a:rPr lang="en-US" sz="1400" dirty="0" smtClean="0">
                <a:solidFill>
                  <a:schemeClr val="accent3">
                    <a:lumMod val="50000"/>
                  </a:schemeClr>
                </a:solidFill>
                <a:latin typeface="Arial" pitchFamily="34" charset="0"/>
                <a:cs typeface="Arial" pitchFamily="34" charset="0"/>
              </a:rPr>
              <a:t> </a:t>
            </a:r>
            <a:r>
              <a:rPr lang="en-US" sz="1400" dirty="0" err="1" smtClean="0">
                <a:solidFill>
                  <a:schemeClr val="accent3">
                    <a:lumMod val="50000"/>
                  </a:schemeClr>
                </a:solidFill>
                <a:latin typeface="Arial" pitchFamily="34" charset="0"/>
                <a:cs typeface="Arial" pitchFamily="34" charset="0"/>
              </a:rPr>
              <a:t>sensi</a:t>
            </a:r>
            <a:r>
              <a:rPr lang="en-US" sz="1400" dirty="0" smtClean="0">
                <a:solidFill>
                  <a:schemeClr val="accent3">
                    <a:lumMod val="50000"/>
                  </a:schemeClr>
                </a:solidFill>
                <a:latin typeface="Arial" pitchFamily="34" charset="0"/>
                <a:cs typeface="Arial" pitchFamily="34" charset="0"/>
              </a:rPr>
              <a:t> </a:t>
            </a:r>
            <a:r>
              <a:rPr lang="en-US" sz="1400" dirty="0" err="1" smtClean="0">
                <a:solidFill>
                  <a:schemeClr val="accent3">
                    <a:lumMod val="50000"/>
                  </a:schemeClr>
                </a:solidFill>
                <a:latin typeface="Arial" pitchFamily="34" charset="0"/>
                <a:cs typeface="Arial" pitchFamily="34" charset="0"/>
              </a:rPr>
              <a:t>dell’art</a:t>
            </a:r>
            <a:r>
              <a:rPr lang="en-US" sz="1400" dirty="0" smtClean="0">
                <a:solidFill>
                  <a:schemeClr val="accent3">
                    <a:lumMod val="50000"/>
                  </a:schemeClr>
                </a:solidFill>
                <a:latin typeface="Arial" pitchFamily="34" charset="0"/>
                <a:cs typeface="Arial" pitchFamily="34" charset="0"/>
              </a:rPr>
              <a:t>. 7 </a:t>
            </a:r>
            <a:r>
              <a:rPr lang="en-US" sz="1400" dirty="0" err="1" smtClean="0">
                <a:solidFill>
                  <a:schemeClr val="accent3">
                    <a:lumMod val="50000"/>
                  </a:schemeClr>
                </a:solidFill>
                <a:latin typeface="Arial" pitchFamily="34" charset="0"/>
                <a:cs typeface="Arial" pitchFamily="34" charset="0"/>
              </a:rPr>
              <a:t>della</a:t>
            </a:r>
            <a:r>
              <a:rPr lang="en-US" sz="1400" dirty="0" smtClean="0">
                <a:solidFill>
                  <a:schemeClr val="accent3">
                    <a:lumMod val="50000"/>
                  </a:schemeClr>
                </a:solidFill>
                <a:latin typeface="Arial" pitchFamily="34" charset="0"/>
                <a:cs typeface="Arial" pitchFamily="34" charset="0"/>
              </a:rPr>
              <a:t> </a:t>
            </a:r>
            <a:r>
              <a:rPr lang="en-US" sz="1400" dirty="0" err="1" smtClean="0">
                <a:solidFill>
                  <a:schemeClr val="accent3">
                    <a:lumMod val="50000"/>
                  </a:schemeClr>
                </a:solidFill>
                <a:latin typeface="Arial" pitchFamily="34" charset="0"/>
                <a:cs typeface="Arial" pitchFamily="34" charset="0"/>
              </a:rPr>
              <a:t>Legge</a:t>
            </a:r>
            <a:r>
              <a:rPr lang="en-US" sz="1400" dirty="0" smtClean="0">
                <a:solidFill>
                  <a:schemeClr val="accent3">
                    <a:lumMod val="50000"/>
                  </a:schemeClr>
                </a:solidFill>
                <a:latin typeface="Arial" pitchFamily="34" charset="0"/>
                <a:cs typeface="Arial" pitchFamily="34" charset="0"/>
              </a:rPr>
              <a:t> 05.11.1971 n.1086;</a:t>
            </a:r>
          </a:p>
          <a:p>
            <a:pPr>
              <a:buNone/>
            </a:pPr>
            <a:r>
              <a:rPr lang="en-US" sz="1400" dirty="0" err="1" smtClean="0">
                <a:solidFill>
                  <a:schemeClr val="accent3">
                    <a:lumMod val="50000"/>
                  </a:schemeClr>
                </a:solidFill>
                <a:latin typeface="Arial" pitchFamily="34" charset="0"/>
                <a:cs typeface="Arial" pitchFamily="34" charset="0"/>
              </a:rPr>
              <a:t>l’indicazione</a:t>
            </a:r>
            <a:r>
              <a:rPr lang="en-US" sz="1400" dirty="0" smtClean="0">
                <a:solidFill>
                  <a:schemeClr val="accent3">
                    <a:lumMod val="50000"/>
                  </a:schemeClr>
                </a:solidFill>
                <a:latin typeface="Arial" pitchFamily="34" charset="0"/>
                <a:cs typeface="Arial" pitchFamily="34" charset="0"/>
              </a:rPr>
              <a:t> </a:t>
            </a:r>
            <a:r>
              <a:rPr lang="en-US" sz="1400" dirty="0" err="1" smtClean="0">
                <a:solidFill>
                  <a:schemeClr val="accent3">
                    <a:lumMod val="50000"/>
                  </a:schemeClr>
                </a:solidFill>
                <a:latin typeface="Arial" pitchFamily="34" charset="0"/>
                <a:cs typeface="Arial" pitchFamily="34" charset="0"/>
              </a:rPr>
              <a:t>di</a:t>
            </a:r>
            <a:r>
              <a:rPr lang="en-US" sz="1400" dirty="0" smtClean="0">
                <a:solidFill>
                  <a:schemeClr val="accent3">
                    <a:lumMod val="50000"/>
                  </a:schemeClr>
                </a:solidFill>
                <a:latin typeface="Arial" pitchFamily="34" charset="0"/>
                <a:cs typeface="Arial" pitchFamily="34" charset="0"/>
              </a:rPr>
              <a:t> </a:t>
            </a:r>
            <a:r>
              <a:rPr lang="en-US" sz="1400" dirty="0" err="1" smtClean="0">
                <a:solidFill>
                  <a:schemeClr val="accent3">
                    <a:lumMod val="50000"/>
                  </a:schemeClr>
                </a:solidFill>
                <a:latin typeface="Arial" pitchFamily="34" charset="0"/>
                <a:cs typeface="Arial" pitchFamily="34" charset="0"/>
              </a:rPr>
              <a:t>terne</a:t>
            </a:r>
            <a:r>
              <a:rPr lang="en-US" sz="1400" dirty="0" smtClean="0">
                <a:solidFill>
                  <a:schemeClr val="accent3">
                    <a:lumMod val="50000"/>
                  </a:schemeClr>
                </a:solidFill>
                <a:latin typeface="Arial" pitchFamily="34" charset="0"/>
                <a:cs typeface="Arial" pitchFamily="34" charset="0"/>
              </a:rPr>
              <a:t> </a:t>
            </a:r>
            <a:r>
              <a:rPr lang="en-US" sz="1400" dirty="0" err="1" smtClean="0">
                <a:solidFill>
                  <a:schemeClr val="accent3">
                    <a:lumMod val="50000"/>
                  </a:schemeClr>
                </a:solidFill>
                <a:latin typeface="Arial" pitchFamily="34" charset="0"/>
                <a:cs typeface="Arial" pitchFamily="34" charset="0"/>
              </a:rPr>
              <a:t>di</a:t>
            </a:r>
            <a:r>
              <a:rPr lang="en-US" sz="1400" dirty="0" smtClean="0">
                <a:solidFill>
                  <a:schemeClr val="accent3">
                    <a:lumMod val="50000"/>
                  </a:schemeClr>
                </a:solidFill>
                <a:latin typeface="Arial" pitchFamily="34" charset="0"/>
                <a:cs typeface="Arial" pitchFamily="34" charset="0"/>
              </a:rPr>
              <a:t> </a:t>
            </a:r>
            <a:r>
              <a:rPr lang="en-US" sz="1400" dirty="0" err="1" smtClean="0">
                <a:solidFill>
                  <a:schemeClr val="accent3">
                    <a:lumMod val="50000"/>
                  </a:schemeClr>
                </a:solidFill>
                <a:latin typeface="Arial" pitchFamily="34" charset="0"/>
                <a:cs typeface="Arial" pitchFamily="34" charset="0"/>
              </a:rPr>
              <a:t>professionisti</a:t>
            </a:r>
            <a:r>
              <a:rPr lang="en-US" sz="1400" dirty="0" smtClean="0">
                <a:solidFill>
                  <a:schemeClr val="accent3">
                    <a:lumMod val="50000"/>
                  </a:schemeClr>
                </a:solidFill>
                <a:latin typeface="Arial" pitchFamily="34" charset="0"/>
                <a:cs typeface="Arial" pitchFamily="34" charset="0"/>
              </a:rPr>
              <a:t> </a:t>
            </a:r>
            <a:r>
              <a:rPr lang="en-US" sz="1400" dirty="0" err="1" smtClean="0">
                <a:solidFill>
                  <a:schemeClr val="accent3">
                    <a:lumMod val="50000"/>
                  </a:schemeClr>
                </a:solidFill>
                <a:latin typeface="Arial" pitchFamily="34" charset="0"/>
                <a:cs typeface="Arial" pitchFamily="34" charset="0"/>
              </a:rPr>
              <a:t>richieste</a:t>
            </a:r>
            <a:r>
              <a:rPr lang="en-US" sz="1400" dirty="0" smtClean="0">
                <a:solidFill>
                  <a:schemeClr val="accent3">
                    <a:lumMod val="50000"/>
                  </a:schemeClr>
                </a:solidFill>
                <a:latin typeface="Arial" pitchFamily="34" charset="0"/>
                <a:cs typeface="Arial" pitchFamily="34" charset="0"/>
              </a:rPr>
              <a:t> </a:t>
            </a:r>
            <a:r>
              <a:rPr lang="en-US" sz="1400" dirty="0" err="1" smtClean="0">
                <a:solidFill>
                  <a:schemeClr val="accent3">
                    <a:lumMod val="50000"/>
                  </a:schemeClr>
                </a:solidFill>
                <a:latin typeface="Arial" pitchFamily="34" charset="0"/>
                <a:cs typeface="Arial" pitchFamily="34" charset="0"/>
              </a:rPr>
              <a:t>da</a:t>
            </a:r>
            <a:r>
              <a:rPr lang="en-US" sz="1400" dirty="0" smtClean="0">
                <a:solidFill>
                  <a:schemeClr val="accent3">
                    <a:lumMod val="50000"/>
                  </a:schemeClr>
                </a:solidFill>
                <a:latin typeface="Arial" pitchFamily="34" charset="0"/>
                <a:cs typeface="Arial" pitchFamily="34" charset="0"/>
              </a:rPr>
              <a:t> </a:t>
            </a:r>
            <a:r>
              <a:rPr lang="en-US" sz="1400" dirty="0" err="1" smtClean="0">
                <a:solidFill>
                  <a:schemeClr val="accent3">
                    <a:lumMod val="50000"/>
                  </a:schemeClr>
                </a:solidFill>
                <a:latin typeface="Arial" pitchFamily="34" charset="0"/>
                <a:cs typeface="Arial" pitchFamily="34" charset="0"/>
              </a:rPr>
              <a:t>Amministrazioni</a:t>
            </a:r>
            <a:r>
              <a:rPr lang="en-US" sz="1400" dirty="0" smtClean="0">
                <a:solidFill>
                  <a:schemeClr val="accent3">
                    <a:lumMod val="50000"/>
                  </a:schemeClr>
                </a:solidFill>
                <a:latin typeface="Arial" pitchFamily="34" charset="0"/>
                <a:cs typeface="Arial" pitchFamily="34" charset="0"/>
              </a:rPr>
              <a:t> </a:t>
            </a:r>
            <a:r>
              <a:rPr lang="en-US" sz="1400" dirty="0" err="1" smtClean="0">
                <a:solidFill>
                  <a:schemeClr val="accent3">
                    <a:lumMod val="50000"/>
                  </a:schemeClr>
                </a:solidFill>
                <a:latin typeface="Arial" pitchFamily="34" charset="0"/>
                <a:cs typeface="Arial" pitchFamily="34" charset="0"/>
              </a:rPr>
              <a:t>pubbliche</a:t>
            </a:r>
            <a:r>
              <a:rPr lang="en-US" sz="1400" dirty="0" smtClean="0">
                <a:solidFill>
                  <a:schemeClr val="accent3">
                    <a:lumMod val="50000"/>
                  </a:schemeClr>
                </a:solidFill>
                <a:latin typeface="Arial" pitchFamily="34" charset="0"/>
                <a:cs typeface="Arial" pitchFamily="34" charset="0"/>
              </a:rPr>
              <a:t> </a:t>
            </a:r>
            <a:r>
              <a:rPr lang="en-US" sz="1400" dirty="0" err="1" smtClean="0">
                <a:solidFill>
                  <a:schemeClr val="accent3">
                    <a:lumMod val="50000"/>
                  </a:schemeClr>
                </a:solidFill>
                <a:latin typeface="Arial" pitchFamily="34" charset="0"/>
                <a:cs typeface="Arial" pitchFamily="34" charset="0"/>
              </a:rPr>
              <a:t>entro</a:t>
            </a:r>
            <a:r>
              <a:rPr lang="en-US" sz="1400" dirty="0" smtClean="0">
                <a:solidFill>
                  <a:schemeClr val="accent3">
                    <a:lumMod val="50000"/>
                  </a:schemeClr>
                </a:solidFill>
                <a:latin typeface="Arial" pitchFamily="34" charset="0"/>
                <a:cs typeface="Arial" pitchFamily="34" charset="0"/>
              </a:rPr>
              <a:t> le </a:t>
            </a:r>
            <a:r>
              <a:rPr lang="en-US" sz="1400" dirty="0" err="1" smtClean="0">
                <a:solidFill>
                  <a:schemeClr val="accent3">
                    <a:lumMod val="50000"/>
                  </a:schemeClr>
                </a:solidFill>
                <a:latin typeface="Arial" pitchFamily="34" charset="0"/>
                <a:cs typeface="Arial" pitchFamily="34" charset="0"/>
              </a:rPr>
              <a:t>quali</a:t>
            </a:r>
            <a:r>
              <a:rPr lang="en-US" sz="1400" dirty="0" smtClean="0">
                <a:solidFill>
                  <a:schemeClr val="accent3">
                    <a:lumMod val="50000"/>
                  </a:schemeClr>
                </a:solidFill>
                <a:latin typeface="Arial" pitchFamily="34" charset="0"/>
                <a:cs typeface="Arial" pitchFamily="34" charset="0"/>
              </a:rPr>
              <a:t> </a:t>
            </a:r>
            <a:r>
              <a:rPr lang="en-US" sz="1400" dirty="0" err="1" smtClean="0">
                <a:solidFill>
                  <a:schemeClr val="accent3">
                    <a:lumMod val="50000"/>
                  </a:schemeClr>
                </a:solidFill>
                <a:latin typeface="Arial" pitchFamily="34" charset="0"/>
                <a:cs typeface="Arial" pitchFamily="34" charset="0"/>
              </a:rPr>
              <a:t>scegliere</a:t>
            </a:r>
            <a:r>
              <a:rPr lang="en-US" sz="1400" dirty="0" smtClean="0">
                <a:solidFill>
                  <a:schemeClr val="accent3">
                    <a:lumMod val="50000"/>
                  </a:schemeClr>
                </a:solidFill>
                <a:latin typeface="Arial" pitchFamily="34" charset="0"/>
                <a:cs typeface="Arial" pitchFamily="34" charset="0"/>
              </a:rPr>
              <a:t> </a:t>
            </a:r>
            <a:r>
              <a:rPr lang="en-US" sz="1400" dirty="0" err="1" smtClean="0">
                <a:solidFill>
                  <a:schemeClr val="accent3">
                    <a:lumMod val="50000"/>
                  </a:schemeClr>
                </a:solidFill>
                <a:latin typeface="Arial" pitchFamily="34" charset="0"/>
                <a:cs typeface="Arial" pitchFamily="34" charset="0"/>
              </a:rPr>
              <a:t>membri</a:t>
            </a:r>
            <a:r>
              <a:rPr lang="en-US" sz="1400" dirty="0" smtClean="0">
                <a:solidFill>
                  <a:schemeClr val="accent3">
                    <a:lumMod val="50000"/>
                  </a:schemeClr>
                </a:solidFill>
                <a:latin typeface="Arial" pitchFamily="34" charset="0"/>
                <a:cs typeface="Arial" pitchFamily="34" charset="0"/>
              </a:rPr>
              <a:t> </a:t>
            </a:r>
            <a:r>
              <a:rPr lang="en-US" sz="1400" dirty="0" err="1" smtClean="0">
                <a:solidFill>
                  <a:schemeClr val="accent3">
                    <a:lumMod val="50000"/>
                  </a:schemeClr>
                </a:solidFill>
                <a:latin typeface="Arial" pitchFamily="34" charset="0"/>
                <a:cs typeface="Arial" pitchFamily="34" charset="0"/>
              </a:rPr>
              <a:t>di</a:t>
            </a:r>
            <a:r>
              <a:rPr lang="en-US" sz="1400" dirty="0" smtClean="0">
                <a:solidFill>
                  <a:schemeClr val="accent3">
                    <a:lumMod val="50000"/>
                  </a:schemeClr>
                </a:solidFill>
                <a:latin typeface="Arial" pitchFamily="34" charset="0"/>
                <a:cs typeface="Arial" pitchFamily="34" charset="0"/>
              </a:rPr>
              <a:t> </a:t>
            </a:r>
            <a:r>
              <a:rPr lang="en-US" sz="1400" dirty="0" err="1" smtClean="0">
                <a:solidFill>
                  <a:schemeClr val="accent3">
                    <a:lumMod val="50000"/>
                  </a:schemeClr>
                </a:solidFill>
                <a:latin typeface="Arial" pitchFamily="34" charset="0"/>
                <a:cs typeface="Arial" pitchFamily="34" charset="0"/>
              </a:rPr>
              <a:t>Commissioni</a:t>
            </a:r>
            <a:r>
              <a:rPr lang="en-US" sz="1400" dirty="0" smtClean="0">
                <a:solidFill>
                  <a:schemeClr val="accent3">
                    <a:lumMod val="50000"/>
                  </a:schemeClr>
                </a:solidFill>
                <a:latin typeface="Arial" pitchFamily="34" charset="0"/>
                <a:cs typeface="Arial" pitchFamily="34" charset="0"/>
              </a:rPr>
              <a:t> e </a:t>
            </a:r>
            <a:r>
              <a:rPr lang="en-US" sz="1400" dirty="0" err="1" smtClean="0">
                <a:solidFill>
                  <a:schemeClr val="accent3">
                    <a:lumMod val="50000"/>
                  </a:schemeClr>
                </a:solidFill>
                <a:latin typeface="Arial" pitchFamily="34" charset="0"/>
                <a:cs typeface="Arial" pitchFamily="34" charset="0"/>
              </a:rPr>
              <a:t>collaudatori</a:t>
            </a:r>
            <a:r>
              <a:rPr lang="en-US" sz="1400" dirty="0" smtClean="0">
                <a:solidFill>
                  <a:schemeClr val="accent3">
                    <a:lumMod val="50000"/>
                  </a:schemeClr>
                </a:solidFill>
                <a:latin typeface="Arial" pitchFamily="34" charset="0"/>
                <a:cs typeface="Arial" pitchFamily="34" charset="0"/>
              </a:rPr>
              <a:t> </a:t>
            </a:r>
            <a:r>
              <a:rPr lang="en-US" sz="1400" dirty="0" err="1" smtClean="0">
                <a:solidFill>
                  <a:schemeClr val="accent3">
                    <a:lumMod val="50000"/>
                  </a:schemeClr>
                </a:solidFill>
                <a:latin typeface="Arial" pitchFamily="34" charset="0"/>
                <a:cs typeface="Arial" pitchFamily="34" charset="0"/>
              </a:rPr>
              <a:t>tecnico-amministrativi</a:t>
            </a:r>
            <a:r>
              <a:rPr lang="en-US" sz="1400" dirty="0" smtClean="0">
                <a:solidFill>
                  <a:schemeClr val="accent3">
                    <a:lumMod val="50000"/>
                  </a:schemeClr>
                </a:solidFill>
                <a:latin typeface="Arial" pitchFamily="34" charset="0"/>
                <a:cs typeface="Arial" pitchFamily="34" charset="0"/>
              </a:rPr>
              <a:t> e </a:t>
            </a:r>
            <a:r>
              <a:rPr lang="en-US" sz="1400" dirty="0" err="1" smtClean="0">
                <a:solidFill>
                  <a:schemeClr val="accent3">
                    <a:lumMod val="50000"/>
                  </a:schemeClr>
                </a:solidFill>
                <a:latin typeface="Arial" pitchFamily="34" charset="0"/>
                <a:cs typeface="Arial" pitchFamily="34" charset="0"/>
              </a:rPr>
              <a:t>funzionali</a:t>
            </a:r>
            <a:r>
              <a:rPr lang="en-US" sz="1400" dirty="0" smtClean="0">
                <a:solidFill>
                  <a:schemeClr val="accent3">
                    <a:lumMod val="50000"/>
                  </a:schemeClr>
                </a:solidFill>
                <a:latin typeface="Arial" pitchFamily="34" charset="0"/>
                <a:cs typeface="Arial" pitchFamily="34" charset="0"/>
              </a:rPr>
              <a:t> </a:t>
            </a:r>
            <a:r>
              <a:rPr lang="en-US" sz="1400" dirty="0" err="1" smtClean="0">
                <a:solidFill>
                  <a:schemeClr val="accent3">
                    <a:lumMod val="50000"/>
                  </a:schemeClr>
                </a:solidFill>
                <a:latin typeface="Arial" pitchFamily="34" charset="0"/>
                <a:cs typeface="Arial" pitchFamily="34" charset="0"/>
              </a:rPr>
              <a:t>di</a:t>
            </a:r>
            <a:r>
              <a:rPr lang="en-US" sz="1400" dirty="0" smtClean="0">
                <a:solidFill>
                  <a:schemeClr val="accent3">
                    <a:lumMod val="50000"/>
                  </a:schemeClr>
                </a:solidFill>
                <a:latin typeface="Arial" pitchFamily="34" charset="0"/>
                <a:cs typeface="Arial" pitchFamily="34" charset="0"/>
              </a:rPr>
              <a:t> </a:t>
            </a:r>
            <a:r>
              <a:rPr lang="en-US" sz="1400" dirty="0" err="1" smtClean="0">
                <a:solidFill>
                  <a:schemeClr val="accent3">
                    <a:lumMod val="50000"/>
                  </a:schemeClr>
                </a:solidFill>
                <a:latin typeface="Arial" pitchFamily="34" charset="0"/>
                <a:cs typeface="Arial" pitchFamily="34" charset="0"/>
              </a:rPr>
              <a:t>operere</a:t>
            </a:r>
            <a:r>
              <a:rPr lang="en-US" sz="1400" dirty="0" smtClean="0">
                <a:solidFill>
                  <a:schemeClr val="accent3">
                    <a:lumMod val="50000"/>
                  </a:schemeClr>
                </a:solidFill>
                <a:latin typeface="Arial" pitchFamily="34" charset="0"/>
                <a:cs typeface="Arial" pitchFamily="34" charset="0"/>
              </a:rPr>
              <a:t> </a:t>
            </a:r>
            <a:r>
              <a:rPr lang="en-US" sz="1400" dirty="0" err="1" smtClean="0">
                <a:solidFill>
                  <a:schemeClr val="accent3">
                    <a:lumMod val="50000"/>
                  </a:schemeClr>
                </a:solidFill>
                <a:latin typeface="Arial" pitchFamily="34" charset="0"/>
                <a:cs typeface="Arial" pitchFamily="34" charset="0"/>
              </a:rPr>
              <a:t>alizzate</a:t>
            </a:r>
            <a:r>
              <a:rPr lang="en-US" sz="1400" dirty="0" smtClean="0">
                <a:solidFill>
                  <a:schemeClr val="accent3">
                    <a:lumMod val="50000"/>
                  </a:schemeClr>
                </a:solidFill>
                <a:latin typeface="Arial" pitchFamily="34" charset="0"/>
                <a:cs typeface="Arial" pitchFamily="34" charset="0"/>
              </a:rPr>
              <a:t> </a:t>
            </a:r>
            <a:r>
              <a:rPr lang="en-US" sz="1400" dirty="0" err="1" smtClean="0">
                <a:solidFill>
                  <a:schemeClr val="accent3">
                    <a:lumMod val="50000"/>
                  </a:schemeClr>
                </a:solidFill>
                <a:latin typeface="Arial" pitchFamily="34" charset="0"/>
                <a:cs typeface="Arial" pitchFamily="34" charset="0"/>
              </a:rPr>
              <a:t>dalle</a:t>
            </a:r>
            <a:r>
              <a:rPr lang="en-US" sz="1400" dirty="0" smtClean="0">
                <a:solidFill>
                  <a:schemeClr val="accent3">
                    <a:lumMod val="50000"/>
                  </a:schemeClr>
                </a:solidFill>
                <a:latin typeface="Arial" pitchFamily="34" charset="0"/>
                <a:cs typeface="Arial" pitchFamily="34" charset="0"/>
              </a:rPr>
              <a:t> </a:t>
            </a:r>
            <a:r>
              <a:rPr lang="en-US" sz="1400" dirty="0" err="1" smtClean="0">
                <a:solidFill>
                  <a:schemeClr val="accent3">
                    <a:lumMod val="50000"/>
                  </a:schemeClr>
                </a:solidFill>
                <a:latin typeface="Arial" pitchFamily="34" charset="0"/>
                <a:cs typeface="Arial" pitchFamily="34" charset="0"/>
              </a:rPr>
              <a:t>stesse</a:t>
            </a:r>
            <a:r>
              <a:rPr lang="en-US" sz="1400" dirty="0" smtClean="0">
                <a:solidFill>
                  <a:schemeClr val="accent3">
                    <a:lumMod val="50000"/>
                  </a:schemeClr>
                </a:solidFill>
                <a:latin typeface="Arial" pitchFamily="34" charset="0"/>
                <a:cs typeface="Arial" pitchFamily="34" charset="0"/>
              </a:rPr>
              <a:t>;</a:t>
            </a:r>
          </a:p>
          <a:p>
            <a:pPr>
              <a:buNone/>
            </a:pPr>
            <a:r>
              <a:rPr lang="en-US" sz="1400" dirty="0" smtClean="0">
                <a:solidFill>
                  <a:schemeClr val="accent3">
                    <a:lumMod val="50000"/>
                  </a:schemeClr>
                </a:solidFill>
                <a:latin typeface="Arial" pitchFamily="34" charset="0"/>
                <a:cs typeface="Arial" pitchFamily="34" charset="0"/>
              </a:rPr>
              <a:t>la </a:t>
            </a:r>
            <a:r>
              <a:rPr lang="en-US" sz="1400" dirty="0" err="1" smtClean="0">
                <a:solidFill>
                  <a:schemeClr val="accent3">
                    <a:lumMod val="50000"/>
                  </a:schemeClr>
                </a:solidFill>
                <a:latin typeface="Arial" pitchFamily="34" charset="0"/>
                <a:cs typeface="Arial" pitchFamily="34" charset="0"/>
              </a:rPr>
              <a:t>designazione</a:t>
            </a:r>
            <a:r>
              <a:rPr lang="en-US" sz="1400" dirty="0" smtClean="0">
                <a:solidFill>
                  <a:schemeClr val="accent3">
                    <a:lumMod val="50000"/>
                  </a:schemeClr>
                </a:solidFill>
                <a:latin typeface="Arial" pitchFamily="34" charset="0"/>
                <a:cs typeface="Arial" pitchFamily="34" charset="0"/>
              </a:rPr>
              <a:t> </a:t>
            </a:r>
            <a:r>
              <a:rPr lang="en-US" sz="1400" dirty="0" err="1" smtClean="0">
                <a:solidFill>
                  <a:schemeClr val="accent3">
                    <a:lumMod val="50000"/>
                  </a:schemeClr>
                </a:solidFill>
                <a:latin typeface="Arial" pitchFamily="34" charset="0"/>
                <a:cs typeface="Arial" pitchFamily="34" charset="0"/>
              </a:rPr>
              <a:t>di</a:t>
            </a:r>
            <a:r>
              <a:rPr lang="en-US" sz="1400" dirty="0" smtClean="0">
                <a:solidFill>
                  <a:schemeClr val="accent3">
                    <a:lumMod val="50000"/>
                  </a:schemeClr>
                </a:solidFill>
                <a:latin typeface="Arial" pitchFamily="34" charset="0"/>
                <a:cs typeface="Arial" pitchFamily="34" charset="0"/>
              </a:rPr>
              <a:t> </a:t>
            </a:r>
            <a:r>
              <a:rPr lang="en-US" sz="1400" dirty="0" err="1" smtClean="0">
                <a:solidFill>
                  <a:schemeClr val="accent3">
                    <a:lumMod val="50000"/>
                  </a:schemeClr>
                </a:solidFill>
                <a:latin typeface="Arial" pitchFamily="34" charset="0"/>
                <a:cs typeface="Arial" pitchFamily="34" charset="0"/>
              </a:rPr>
              <a:t>membri</a:t>
            </a:r>
            <a:r>
              <a:rPr lang="en-US" sz="1400" dirty="0" smtClean="0">
                <a:solidFill>
                  <a:schemeClr val="accent3">
                    <a:lumMod val="50000"/>
                  </a:schemeClr>
                </a:solidFill>
                <a:latin typeface="Arial" pitchFamily="34" charset="0"/>
                <a:cs typeface="Arial" pitchFamily="34" charset="0"/>
              </a:rPr>
              <a:t> </a:t>
            </a:r>
            <a:r>
              <a:rPr lang="en-US" sz="1400" dirty="0" err="1" smtClean="0">
                <a:solidFill>
                  <a:schemeClr val="accent3">
                    <a:lumMod val="50000"/>
                  </a:schemeClr>
                </a:solidFill>
                <a:latin typeface="Arial" pitchFamily="34" charset="0"/>
                <a:cs typeface="Arial" pitchFamily="34" charset="0"/>
              </a:rPr>
              <a:t>di</a:t>
            </a:r>
            <a:r>
              <a:rPr lang="en-US" sz="1400" dirty="0" smtClean="0">
                <a:solidFill>
                  <a:schemeClr val="accent3">
                    <a:lumMod val="50000"/>
                  </a:schemeClr>
                </a:solidFill>
                <a:latin typeface="Arial" pitchFamily="34" charset="0"/>
                <a:cs typeface="Arial" pitchFamily="34" charset="0"/>
              </a:rPr>
              <a:t> </a:t>
            </a:r>
            <a:r>
              <a:rPr lang="en-US" sz="1400" dirty="0" err="1" smtClean="0">
                <a:solidFill>
                  <a:schemeClr val="accent3">
                    <a:lumMod val="50000"/>
                  </a:schemeClr>
                </a:solidFill>
                <a:latin typeface="Arial" pitchFamily="34" charset="0"/>
                <a:cs typeface="Arial" pitchFamily="34" charset="0"/>
              </a:rPr>
              <a:t>Commissioni</a:t>
            </a:r>
            <a:r>
              <a:rPr lang="en-US" sz="1400" dirty="0" smtClean="0">
                <a:solidFill>
                  <a:schemeClr val="accent3">
                    <a:lumMod val="50000"/>
                  </a:schemeClr>
                </a:solidFill>
                <a:latin typeface="Arial" pitchFamily="34" charset="0"/>
                <a:cs typeface="Arial" pitchFamily="34" charset="0"/>
              </a:rPr>
              <a:t> </a:t>
            </a:r>
            <a:r>
              <a:rPr lang="en-US" sz="1400" dirty="0" err="1" smtClean="0">
                <a:solidFill>
                  <a:schemeClr val="accent3">
                    <a:lumMod val="50000"/>
                  </a:schemeClr>
                </a:solidFill>
                <a:latin typeface="Arial" pitchFamily="34" charset="0"/>
                <a:cs typeface="Arial" pitchFamily="34" charset="0"/>
              </a:rPr>
              <a:t>arbitrali</a:t>
            </a:r>
            <a:r>
              <a:rPr lang="en-US" sz="1400" dirty="0" smtClean="0">
                <a:solidFill>
                  <a:schemeClr val="accent3">
                    <a:lumMod val="50000"/>
                  </a:schemeClr>
                </a:solidFill>
                <a:latin typeface="Arial" pitchFamily="34" charset="0"/>
                <a:cs typeface="Arial" pitchFamily="34" charset="0"/>
              </a:rPr>
              <a:t> </a:t>
            </a:r>
            <a:r>
              <a:rPr lang="en-US" sz="1400" dirty="0" err="1" smtClean="0">
                <a:solidFill>
                  <a:schemeClr val="accent3">
                    <a:lumMod val="50000"/>
                  </a:schemeClr>
                </a:solidFill>
                <a:latin typeface="Arial" pitchFamily="34" charset="0"/>
                <a:cs typeface="Arial" pitchFamily="34" charset="0"/>
              </a:rPr>
              <a:t>ove</a:t>
            </a:r>
            <a:r>
              <a:rPr lang="it-IT" sz="1400" dirty="0" smtClean="0">
                <a:solidFill>
                  <a:schemeClr val="accent3">
                    <a:lumMod val="50000"/>
                  </a:schemeClr>
                </a:solidFill>
                <a:latin typeface="Arial" pitchFamily="34" charset="0"/>
                <a:cs typeface="Arial" pitchFamily="34" charset="0"/>
              </a:rPr>
              <a:t> </a:t>
            </a:r>
            <a:r>
              <a:rPr lang="en-US" sz="1400" dirty="0" err="1" smtClean="0">
                <a:solidFill>
                  <a:schemeClr val="accent3">
                    <a:lumMod val="50000"/>
                  </a:schemeClr>
                </a:solidFill>
                <a:latin typeface="Arial" pitchFamily="34" charset="0"/>
                <a:cs typeface="Arial" pitchFamily="34" charset="0"/>
              </a:rPr>
              <a:t>prevista</a:t>
            </a:r>
            <a:r>
              <a:rPr lang="en-US" sz="1400" dirty="0" smtClean="0">
                <a:solidFill>
                  <a:schemeClr val="accent3">
                    <a:lumMod val="50000"/>
                  </a:schemeClr>
                </a:solidFill>
                <a:latin typeface="Arial" pitchFamily="34" charset="0"/>
                <a:cs typeface="Arial" pitchFamily="34" charset="0"/>
              </a:rPr>
              <a:t> </a:t>
            </a:r>
            <a:r>
              <a:rPr lang="en-US" sz="1400" dirty="0" err="1" smtClean="0">
                <a:solidFill>
                  <a:schemeClr val="accent3">
                    <a:lumMod val="50000"/>
                  </a:schemeClr>
                </a:solidFill>
                <a:latin typeface="Arial" pitchFamily="34" charset="0"/>
                <a:cs typeface="Arial" pitchFamily="34" charset="0"/>
              </a:rPr>
              <a:t>dai</a:t>
            </a:r>
            <a:r>
              <a:rPr lang="en-US" sz="1400" dirty="0" smtClean="0">
                <a:solidFill>
                  <a:schemeClr val="accent3">
                    <a:lumMod val="50000"/>
                  </a:schemeClr>
                </a:solidFill>
                <a:latin typeface="Arial" pitchFamily="34" charset="0"/>
                <a:cs typeface="Arial" pitchFamily="34" charset="0"/>
              </a:rPr>
              <a:t> </a:t>
            </a:r>
            <a:r>
              <a:rPr lang="en-US" sz="1400" dirty="0" err="1" smtClean="0">
                <a:solidFill>
                  <a:schemeClr val="accent3">
                    <a:lumMod val="50000"/>
                  </a:schemeClr>
                </a:solidFill>
                <a:latin typeface="Arial" pitchFamily="34" charset="0"/>
                <a:cs typeface="Arial" pitchFamily="34" charset="0"/>
              </a:rPr>
              <a:t>capitolati</a:t>
            </a:r>
            <a:r>
              <a:rPr lang="en-US" sz="1400" dirty="0" smtClean="0">
                <a:solidFill>
                  <a:schemeClr val="accent3">
                    <a:lumMod val="50000"/>
                  </a:schemeClr>
                </a:solidFill>
                <a:latin typeface="Arial" pitchFamily="34" charset="0"/>
                <a:cs typeface="Arial" pitchFamily="34" charset="0"/>
              </a:rPr>
              <a:t> o </a:t>
            </a:r>
            <a:r>
              <a:rPr lang="en-US" sz="1400" dirty="0" err="1" smtClean="0">
                <a:solidFill>
                  <a:schemeClr val="accent3">
                    <a:lumMod val="50000"/>
                  </a:schemeClr>
                </a:solidFill>
                <a:latin typeface="Arial" pitchFamily="34" charset="0"/>
                <a:cs typeface="Arial" pitchFamily="34" charset="0"/>
              </a:rPr>
              <a:t>da</a:t>
            </a:r>
            <a:r>
              <a:rPr lang="en-US" sz="1400" dirty="0" smtClean="0">
                <a:solidFill>
                  <a:schemeClr val="accent3">
                    <a:lumMod val="50000"/>
                  </a:schemeClr>
                </a:solidFill>
                <a:latin typeface="Arial" pitchFamily="34" charset="0"/>
                <a:cs typeface="Arial" pitchFamily="34" charset="0"/>
              </a:rPr>
              <a:t> </a:t>
            </a:r>
            <a:r>
              <a:rPr lang="en-US" sz="1400" dirty="0" err="1" smtClean="0">
                <a:solidFill>
                  <a:schemeClr val="accent3">
                    <a:lumMod val="50000"/>
                  </a:schemeClr>
                </a:solidFill>
                <a:latin typeface="Arial" pitchFamily="34" charset="0"/>
                <a:cs typeface="Arial" pitchFamily="34" charset="0"/>
              </a:rPr>
              <a:t>contratti</a:t>
            </a:r>
            <a:r>
              <a:rPr lang="en-US" sz="1400" dirty="0" smtClean="0">
                <a:solidFill>
                  <a:schemeClr val="accent3">
                    <a:lumMod val="50000"/>
                  </a:schemeClr>
                </a:solidFill>
                <a:latin typeface="Arial" pitchFamily="34" charset="0"/>
                <a:cs typeface="Arial" pitchFamily="34" charset="0"/>
              </a:rPr>
              <a:t>;</a:t>
            </a:r>
            <a:endParaRPr lang="it-IT" sz="1400" dirty="0" smtClean="0">
              <a:solidFill>
                <a:schemeClr val="accent3">
                  <a:lumMod val="50000"/>
                </a:schemeClr>
              </a:solidFill>
              <a:latin typeface="Arial" pitchFamily="34" charset="0"/>
              <a:cs typeface="Arial" pitchFamily="34" charset="0"/>
            </a:endParaRPr>
          </a:p>
          <a:p>
            <a:pPr>
              <a:buNone/>
            </a:pPr>
            <a:r>
              <a:rPr lang="en-US" sz="1400" dirty="0" err="1" smtClean="0">
                <a:solidFill>
                  <a:schemeClr val="accent3">
                    <a:lumMod val="50000"/>
                  </a:schemeClr>
                </a:solidFill>
                <a:latin typeface="Arial" pitchFamily="34" charset="0"/>
                <a:cs typeface="Arial" pitchFamily="34" charset="0"/>
              </a:rPr>
              <a:t>l’assistenza</a:t>
            </a:r>
            <a:r>
              <a:rPr lang="en-US" sz="1400" dirty="0" smtClean="0">
                <a:solidFill>
                  <a:schemeClr val="accent3">
                    <a:lumMod val="50000"/>
                  </a:schemeClr>
                </a:solidFill>
                <a:latin typeface="Arial" pitchFamily="34" charset="0"/>
                <a:cs typeface="Arial" pitchFamily="34" charset="0"/>
              </a:rPr>
              <a:t> al </a:t>
            </a:r>
            <a:r>
              <a:rPr lang="en-US" sz="1400" dirty="0" err="1" smtClean="0">
                <a:solidFill>
                  <a:schemeClr val="accent3">
                    <a:lumMod val="50000"/>
                  </a:schemeClr>
                </a:solidFill>
                <a:latin typeface="Arial" pitchFamily="34" charset="0"/>
                <a:cs typeface="Arial" pitchFamily="34" charset="0"/>
              </a:rPr>
              <a:t>Presidente</a:t>
            </a:r>
            <a:r>
              <a:rPr lang="en-US" sz="1400" dirty="0" smtClean="0">
                <a:solidFill>
                  <a:schemeClr val="accent3">
                    <a:lumMod val="50000"/>
                  </a:schemeClr>
                </a:solidFill>
                <a:latin typeface="Arial" pitchFamily="34" charset="0"/>
                <a:cs typeface="Arial" pitchFamily="34" charset="0"/>
              </a:rPr>
              <a:t> del </a:t>
            </a:r>
            <a:r>
              <a:rPr lang="en-US" sz="1400" dirty="0" err="1" smtClean="0">
                <a:solidFill>
                  <a:schemeClr val="accent3">
                    <a:lumMod val="50000"/>
                  </a:schemeClr>
                </a:solidFill>
                <a:latin typeface="Arial" pitchFamily="34" charset="0"/>
                <a:cs typeface="Arial" pitchFamily="34" charset="0"/>
              </a:rPr>
              <a:t>Tribunale</a:t>
            </a:r>
            <a:r>
              <a:rPr lang="en-US" sz="1400" dirty="0" smtClean="0">
                <a:solidFill>
                  <a:schemeClr val="accent3">
                    <a:lumMod val="50000"/>
                  </a:schemeClr>
                </a:solidFill>
                <a:latin typeface="Arial" pitchFamily="34" charset="0"/>
                <a:cs typeface="Arial" pitchFamily="34" charset="0"/>
              </a:rPr>
              <a:t> per </a:t>
            </a:r>
            <a:r>
              <a:rPr lang="en-US" sz="1400" dirty="0" err="1" smtClean="0">
                <a:solidFill>
                  <a:schemeClr val="accent3">
                    <a:lumMod val="50000"/>
                  </a:schemeClr>
                </a:solidFill>
                <a:latin typeface="Arial" pitchFamily="34" charset="0"/>
                <a:cs typeface="Arial" pitchFamily="34" charset="0"/>
              </a:rPr>
              <a:t>l’iscrizione</a:t>
            </a:r>
            <a:r>
              <a:rPr lang="en-US" sz="1400" dirty="0" smtClean="0">
                <a:solidFill>
                  <a:schemeClr val="accent3">
                    <a:lumMod val="50000"/>
                  </a:schemeClr>
                </a:solidFill>
                <a:latin typeface="Arial" pitchFamily="34" charset="0"/>
                <a:cs typeface="Arial" pitchFamily="34" charset="0"/>
              </a:rPr>
              <a:t> </a:t>
            </a:r>
            <a:r>
              <a:rPr lang="en-US" sz="1400" dirty="0" err="1" smtClean="0">
                <a:solidFill>
                  <a:schemeClr val="accent3">
                    <a:lumMod val="50000"/>
                  </a:schemeClr>
                </a:solidFill>
                <a:latin typeface="Arial" pitchFamily="34" charset="0"/>
                <a:cs typeface="Arial" pitchFamily="34" charset="0"/>
              </a:rPr>
              <a:t>diingegneri</a:t>
            </a:r>
            <a:r>
              <a:rPr lang="en-US" sz="1400" dirty="0" smtClean="0">
                <a:solidFill>
                  <a:schemeClr val="accent3">
                    <a:lumMod val="50000"/>
                  </a:schemeClr>
                </a:solidFill>
                <a:latin typeface="Arial" pitchFamily="34" charset="0"/>
                <a:cs typeface="Arial" pitchFamily="34" charset="0"/>
              </a:rPr>
              <a:t> </a:t>
            </a:r>
            <a:r>
              <a:rPr lang="en-US" sz="1400" dirty="0" err="1" smtClean="0">
                <a:solidFill>
                  <a:schemeClr val="accent3">
                    <a:lumMod val="50000"/>
                  </a:schemeClr>
                </a:solidFill>
                <a:latin typeface="Arial" pitchFamily="34" charset="0"/>
                <a:cs typeface="Arial" pitchFamily="34" charset="0"/>
              </a:rPr>
              <a:t>nell’Albo</a:t>
            </a:r>
            <a:r>
              <a:rPr lang="en-US" sz="1400" dirty="0" smtClean="0">
                <a:solidFill>
                  <a:schemeClr val="accent3">
                    <a:lumMod val="50000"/>
                  </a:schemeClr>
                </a:solidFill>
                <a:latin typeface="Arial" pitchFamily="34" charset="0"/>
                <a:cs typeface="Arial" pitchFamily="34" charset="0"/>
              </a:rPr>
              <a:t> </a:t>
            </a:r>
            <a:r>
              <a:rPr lang="en-US" sz="1400" dirty="0" err="1" smtClean="0">
                <a:solidFill>
                  <a:schemeClr val="accent3">
                    <a:lumMod val="50000"/>
                  </a:schemeClr>
                </a:solidFill>
                <a:latin typeface="Arial" pitchFamily="34" charset="0"/>
                <a:cs typeface="Arial" pitchFamily="34" charset="0"/>
              </a:rPr>
              <a:t>dei</a:t>
            </a:r>
            <a:r>
              <a:rPr lang="en-US" sz="1400" dirty="0" smtClean="0">
                <a:solidFill>
                  <a:schemeClr val="accent3">
                    <a:lumMod val="50000"/>
                  </a:schemeClr>
                </a:solidFill>
                <a:latin typeface="Arial" pitchFamily="34" charset="0"/>
                <a:cs typeface="Arial" pitchFamily="34" charset="0"/>
              </a:rPr>
              <a:t> </a:t>
            </a:r>
            <a:r>
              <a:rPr lang="en-US" sz="1400" dirty="0" err="1" smtClean="0">
                <a:solidFill>
                  <a:schemeClr val="accent3">
                    <a:lumMod val="50000"/>
                  </a:schemeClr>
                </a:solidFill>
                <a:latin typeface="Arial" pitchFamily="34" charset="0"/>
                <a:cs typeface="Arial" pitchFamily="34" charset="0"/>
              </a:rPr>
              <a:t>consulenti</a:t>
            </a:r>
            <a:r>
              <a:rPr lang="en-US" sz="1400" dirty="0" smtClean="0">
                <a:solidFill>
                  <a:schemeClr val="accent3">
                    <a:lumMod val="50000"/>
                  </a:schemeClr>
                </a:solidFill>
                <a:latin typeface="Arial" pitchFamily="34" charset="0"/>
                <a:cs typeface="Arial" pitchFamily="34" charset="0"/>
              </a:rPr>
              <a:t> </a:t>
            </a:r>
            <a:r>
              <a:rPr lang="en-US" sz="1400" dirty="0" err="1" smtClean="0">
                <a:solidFill>
                  <a:schemeClr val="accent3">
                    <a:lumMod val="50000"/>
                  </a:schemeClr>
                </a:solidFill>
                <a:latin typeface="Arial" pitchFamily="34" charset="0"/>
                <a:cs typeface="Arial" pitchFamily="34" charset="0"/>
              </a:rPr>
              <a:t>tecnici</a:t>
            </a:r>
            <a:r>
              <a:rPr lang="en-US" sz="1400" dirty="0" smtClean="0">
                <a:solidFill>
                  <a:schemeClr val="accent3">
                    <a:lumMod val="50000"/>
                  </a:schemeClr>
                </a:solidFill>
                <a:latin typeface="Arial" pitchFamily="34" charset="0"/>
                <a:cs typeface="Arial" pitchFamily="34" charset="0"/>
              </a:rPr>
              <a:t>;</a:t>
            </a:r>
          </a:p>
          <a:p>
            <a:pPr>
              <a:buNone/>
            </a:pPr>
            <a:r>
              <a:rPr lang="en-US" sz="1400" dirty="0" smtClean="0">
                <a:solidFill>
                  <a:schemeClr val="accent3">
                    <a:lumMod val="50000"/>
                  </a:schemeClr>
                </a:solidFill>
                <a:latin typeface="Arial" pitchFamily="34" charset="0"/>
                <a:cs typeface="Arial" pitchFamily="34" charset="0"/>
              </a:rPr>
              <a:t>la </a:t>
            </a:r>
            <a:r>
              <a:rPr lang="en-US" sz="1400" dirty="0" err="1" smtClean="0">
                <a:solidFill>
                  <a:schemeClr val="accent3">
                    <a:lumMod val="50000"/>
                  </a:schemeClr>
                </a:solidFill>
                <a:latin typeface="Arial" pitchFamily="34" charset="0"/>
                <a:cs typeface="Arial" pitchFamily="34" charset="0"/>
              </a:rPr>
              <a:t>designazione</a:t>
            </a:r>
            <a:r>
              <a:rPr lang="en-US" sz="1400" dirty="0" smtClean="0">
                <a:solidFill>
                  <a:schemeClr val="accent3">
                    <a:lumMod val="50000"/>
                  </a:schemeClr>
                </a:solidFill>
                <a:latin typeface="Arial" pitchFamily="34" charset="0"/>
                <a:cs typeface="Arial" pitchFamily="34" charset="0"/>
              </a:rPr>
              <a:t> </a:t>
            </a:r>
            <a:r>
              <a:rPr lang="en-US" sz="1400" dirty="0" err="1" smtClean="0">
                <a:solidFill>
                  <a:schemeClr val="accent3">
                    <a:lumMod val="50000"/>
                  </a:schemeClr>
                </a:solidFill>
                <a:latin typeface="Arial" pitchFamily="34" charset="0"/>
                <a:cs typeface="Arial" pitchFamily="34" charset="0"/>
              </a:rPr>
              <a:t>di</a:t>
            </a:r>
            <a:r>
              <a:rPr lang="it-IT" sz="1400" dirty="0" smtClean="0">
                <a:solidFill>
                  <a:schemeClr val="accent3">
                    <a:lumMod val="50000"/>
                  </a:schemeClr>
                </a:solidFill>
                <a:latin typeface="Arial" pitchFamily="34" charset="0"/>
                <a:cs typeface="Arial" pitchFamily="34" charset="0"/>
              </a:rPr>
              <a:t> </a:t>
            </a:r>
            <a:r>
              <a:rPr lang="en-US" sz="1400" dirty="0" err="1" smtClean="0">
                <a:solidFill>
                  <a:schemeClr val="accent3">
                    <a:lumMod val="50000"/>
                  </a:schemeClr>
                </a:solidFill>
                <a:latin typeface="Arial" pitchFamily="34" charset="0"/>
                <a:cs typeface="Arial" pitchFamily="34" charset="0"/>
              </a:rPr>
              <a:t>membri</a:t>
            </a:r>
            <a:r>
              <a:rPr lang="en-US" sz="1400" dirty="0" smtClean="0">
                <a:solidFill>
                  <a:schemeClr val="accent3">
                    <a:lumMod val="50000"/>
                  </a:schemeClr>
                </a:solidFill>
                <a:latin typeface="Arial" pitchFamily="34" charset="0"/>
                <a:cs typeface="Arial" pitchFamily="34" charset="0"/>
              </a:rPr>
              <a:t> </a:t>
            </a:r>
            <a:r>
              <a:rPr lang="en-US" sz="1400" dirty="0" err="1" smtClean="0">
                <a:solidFill>
                  <a:schemeClr val="accent3">
                    <a:lumMod val="50000"/>
                  </a:schemeClr>
                </a:solidFill>
                <a:latin typeface="Arial" pitchFamily="34" charset="0"/>
                <a:cs typeface="Arial" pitchFamily="34" charset="0"/>
              </a:rPr>
              <a:t>della</a:t>
            </a:r>
            <a:r>
              <a:rPr lang="en-US" sz="1400" dirty="0" smtClean="0">
                <a:solidFill>
                  <a:schemeClr val="accent3">
                    <a:lumMod val="50000"/>
                  </a:schemeClr>
                </a:solidFill>
                <a:latin typeface="Arial" pitchFamily="34" charset="0"/>
                <a:cs typeface="Arial" pitchFamily="34" charset="0"/>
              </a:rPr>
              <a:t> </a:t>
            </a:r>
            <a:r>
              <a:rPr lang="en-US" sz="1400" dirty="0" err="1" smtClean="0">
                <a:solidFill>
                  <a:schemeClr val="accent3">
                    <a:lumMod val="50000"/>
                  </a:schemeClr>
                </a:solidFill>
                <a:latin typeface="Arial" pitchFamily="34" charset="0"/>
                <a:cs typeface="Arial" pitchFamily="34" charset="0"/>
              </a:rPr>
              <a:t>Commissione</a:t>
            </a:r>
            <a:r>
              <a:rPr lang="en-US" sz="1400" dirty="0" smtClean="0">
                <a:solidFill>
                  <a:schemeClr val="accent3">
                    <a:lumMod val="50000"/>
                  </a:schemeClr>
                </a:solidFill>
                <a:latin typeface="Arial" pitchFamily="34" charset="0"/>
                <a:cs typeface="Arial" pitchFamily="34" charset="0"/>
              </a:rPr>
              <a:t> per </a:t>
            </a:r>
            <a:r>
              <a:rPr lang="en-US" sz="1400" dirty="0" err="1" smtClean="0">
                <a:solidFill>
                  <a:schemeClr val="accent3">
                    <a:lumMod val="50000"/>
                  </a:schemeClr>
                </a:solidFill>
                <a:latin typeface="Arial" pitchFamily="34" charset="0"/>
                <a:cs typeface="Arial" pitchFamily="34" charset="0"/>
              </a:rPr>
              <a:t>gli</a:t>
            </a:r>
            <a:r>
              <a:rPr lang="en-US" sz="1400" dirty="0" smtClean="0">
                <a:solidFill>
                  <a:schemeClr val="accent3">
                    <a:lumMod val="50000"/>
                  </a:schemeClr>
                </a:solidFill>
                <a:latin typeface="Arial" pitchFamily="34" charset="0"/>
                <a:cs typeface="Arial" pitchFamily="34" charset="0"/>
              </a:rPr>
              <a:t> </a:t>
            </a:r>
            <a:r>
              <a:rPr lang="en-US" sz="1400" dirty="0" err="1" smtClean="0">
                <a:solidFill>
                  <a:schemeClr val="accent3">
                    <a:lumMod val="50000"/>
                  </a:schemeClr>
                </a:solidFill>
                <a:latin typeface="Arial" pitchFamily="34" charset="0"/>
                <a:cs typeface="Arial" pitchFamily="34" charset="0"/>
              </a:rPr>
              <a:t>esami</a:t>
            </a:r>
            <a:r>
              <a:rPr lang="en-US" sz="1400" dirty="0" smtClean="0">
                <a:solidFill>
                  <a:schemeClr val="accent3">
                    <a:lumMod val="50000"/>
                  </a:schemeClr>
                </a:solidFill>
                <a:latin typeface="Arial" pitchFamily="34" charset="0"/>
                <a:cs typeface="Arial" pitchFamily="34" charset="0"/>
              </a:rPr>
              <a:t> </a:t>
            </a:r>
            <a:r>
              <a:rPr lang="en-US" sz="1400" dirty="0" err="1" smtClean="0">
                <a:solidFill>
                  <a:schemeClr val="accent3">
                    <a:lumMod val="50000"/>
                  </a:schemeClr>
                </a:solidFill>
                <a:latin typeface="Arial" pitchFamily="34" charset="0"/>
                <a:cs typeface="Arial" pitchFamily="34" charset="0"/>
              </a:rPr>
              <a:t>di</a:t>
            </a:r>
            <a:r>
              <a:rPr lang="en-US" sz="1400" dirty="0" smtClean="0">
                <a:solidFill>
                  <a:schemeClr val="accent3">
                    <a:lumMod val="50000"/>
                  </a:schemeClr>
                </a:solidFill>
                <a:latin typeface="Arial" pitchFamily="34" charset="0"/>
                <a:cs typeface="Arial" pitchFamily="34" charset="0"/>
              </a:rPr>
              <a:t> </a:t>
            </a:r>
            <a:r>
              <a:rPr lang="en-US" sz="1400" dirty="0" err="1" smtClean="0">
                <a:solidFill>
                  <a:schemeClr val="accent3">
                    <a:lumMod val="50000"/>
                  </a:schemeClr>
                </a:solidFill>
                <a:latin typeface="Arial" pitchFamily="34" charset="0"/>
                <a:cs typeface="Arial" pitchFamily="34" charset="0"/>
              </a:rPr>
              <a:t>Stato</a:t>
            </a:r>
            <a:r>
              <a:rPr lang="en-US" sz="1400" dirty="0" smtClean="0">
                <a:solidFill>
                  <a:schemeClr val="accent3">
                    <a:lumMod val="50000"/>
                  </a:schemeClr>
                </a:solidFill>
                <a:latin typeface="Arial" pitchFamily="34" charset="0"/>
                <a:cs typeface="Arial" pitchFamily="34" charset="0"/>
              </a:rPr>
              <a:t>.</a:t>
            </a:r>
            <a:endParaRPr lang="it-IT" sz="1400" dirty="0" smtClean="0">
              <a:solidFill>
                <a:schemeClr val="accent3">
                  <a:lumMod val="50000"/>
                </a:schemeClr>
              </a:solidFill>
              <a:latin typeface="Arial" pitchFamily="34" charset="0"/>
              <a:cs typeface="Arial" pitchFamily="34" charset="0"/>
            </a:endParaRPr>
          </a:p>
          <a:p>
            <a:endParaRPr lang="it-IT" sz="1500" dirty="0"/>
          </a:p>
        </p:txBody>
      </p:sp>
      <p:sp>
        <p:nvSpPr>
          <p:cNvPr id="5" name="Segnaposto numero diapositiva 4"/>
          <p:cNvSpPr>
            <a:spLocks noGrp="1"/>
          </p:cNvSpPr>
          <p:nvPr>
            <p:ph type="sldNum" sz="quarter" idx="12"/>
          </p:nvPr>
        </p:nvSpPr>
        <p:spPr/>
        <p:txBody>
          <a:bodyPr/>
          <a:lstStyle/>
          <a:p>
            <a:fld id="{910D3EAB-758C-441D-AE73-F1E5E988B34B}" type="slidenum">
              <a:rPr lang="it-IT" smtClean="0"/>
              <a:pPr/>
              <a:t>11</a:t>
            </a:fld>
            <a:endParaRPr lang="it-IT"/>
          </a:p>
        </p:txBody>
      </p:sp>
      <p:sp>
        <p:nvSpPr>
          <p:cNvPr id="6" name="Segnaposto piè di pagina 5"/>
          <p:cNvSpPr>
            <a:spLocks noGrp="1"/>
          </p:cNvSpPr>
          <p:nvPr>
            <p:ph type="ftr" sz="quarter" idx="11"/>
          </p:nvPr>
        </p:nvSpPr>
        <p:spPr/>
        <p:txBody>
          <a:bodyPr/>
          <a:lstStyle/>
          <a:p>
            <a:r>
              <a:rPr lang="it-IT" smtClean="0"/>
              <a:t>ing. Michele Ronza ----04 Novembre 2019</a:t>
            </a:r>
            <a:endParaRPr lang="it-IT"/>
          </a:p>
        </p:txBody>
      </p:sp>
    </p:spTree>
  </p:cSld>
  <p:clrMapOvr>
    <a:masterClrMapping/>
  </p:clrMapOvr>
  <p:transition>
    <p:wedg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ln w="38100">
            <a:solidFill>
              <a:schemeClr val="accent3">
                <a:lumMod val="50000"/>
              </a:schemeClr>
            </a:solidFill>
          </a:ln>
        </p:spPr>
        <p:txBody>
          <a:bodyPr>
            <a:normAutofit fontScale="90000"/>
          </a:bodyPr>
          <a:lstStyle/>
          <a:p>
            <a:r>
              <a:rPr lang="en-US" dirty="0" err="1" smtClean="0">
                <a:solidFill>
                  <a:schemeClr val="accent3">
                    <a:lumMod val="50000"/>
                  </a:schemeClr>
                </a:solidFill>
                <a:latin typeface="Arial" pitchFamily="34" charset="0"/>
                <a:cs typeface="Arial" pitchFamily="34" charset="0"/>
              </a:rPr>
              <a:t>Organi</a:t>
            </a:r>
            <a:r>
              <a:rPr lang="en-US" dirty="0" smtClean="0">
                <a:solidFill>
                  <a:schemeClr val="accent3">
                    <a:lumMod val="50000"/>
                  </a:schemeClr>
                </a:solidFill>
                <a:latin typeface="Arial" pitchFamily="34" charset="0"/>
                <a:cs typeface="Arial" pitchFamily="34" charset="0"/>
              </a:rPr>
              <a:t> </a:t>
            </a:r>
            <a:r>
              <a:rPr lang="en-US" dirty="0" err="1" smtClean="0">
                <a:solidFill>
                  <a:schemeClr val="accent3">
                    <a:lumMod val="50000"/>
                  </a:schemeClr>
                </a:solidFill>
                <a:latin typeface="Arial" pitchFamily="34" charset="0"/>
                <a:cs typeface="Arial" pitchFamily="34" charset="0"/>
              </a:rPr>
              <a:t>di</a:t>
            </a:r>
            <a:r>
              <a:rPr lang="en-US" dirty="0" smtClean="0">
                <a:solidFill>
                  <a:schemeClr val="accent3">
                    <a:lumMod val="50000"/>
                  </a:schemeClr>
                </a:solidFill>
                <a:latin typeface="Arial" pitchFamily="34" charset="0"/>
                <a:cs typeface="Arial" pitchFamily="34" charset="0"/>
              </a:rPr>
              <a:t> </a:t>
            </a:r>
            <a:r>
              <a:rPr lang="en-US" dirty="0" err="1" smtClean="0">
                <a:solidFill>
                  <a:schemeClr val="accent3">
                    <a:lumMod val="50000"/>
                  </a:schemeClr>
                </a:solidFill>
                <a:latin typeface="Arial" pitchFamily="34" charset="0"/>
                <a:cs typeface="Arial" pitchFamily="34" charset="0"/>
              </a:rPr>
              <a:t>governo</a:t>
            </a:r>
            <a:r>
              <a:rPr lang="en-US" dirty="0" smtClean="0">
                <a:solidFill>
                  <a:schemeClr val="accent3">
                    <a:lumMod val="50000"/>
                  </a:schemeClr>
                </a:solidFill>
                <a:latin typeface="Arial" pitchFamily="34" charset="0"/>
                <a:cs typeface="Arial" pitchFamily="34" charset="0"/>
              </a:rPr>
              <a:t> </a:t>
            </a:r>
            <a:r>
              <a:rPr lang="en-US" dirty="0" err="1" smtClean="0">
                <a:solidFill>
                  <a:schemeClr val="accent3">
                    <a:lumMod val="50000"/>
                  </a:schemeClr>
                </a:solidFill>
                <a:latin typeface="Arial" pitchFamily="34" charset="0"/>
                <a:cs typeface="Arial" pitchFamily="34" charset="0"/>
              </a:rPr>
              <a:t>della</a:t>
            </a:r>
            <a:r>
              <a:rPr lang="en-US" dirty="0" smtClean="0">
                <a:solidFill>
                  <a:schemeClr val="accent3">
                    <a:lumMod val="50000"/>
                  </a:schemeClr>
                </a:solidFill>
                <a:latin typeface="Arial" pitchFamily="34" charset="0"/>
                <a:cs typeface="Arial" pitchFamily="34" charset="0"/>
              </a:rPr>
              <a:t> </a:t>
            </a:r>
            <a:r>
              <a:rPr lang="en-US" dirty="0" err="1" smtClean="0">
                <a:solidFill>
                  <a:schemeClr val="accent3">
                    <a:lumMod val="50000"/>
                  </a:schemeClr>
                </a:solidFill>
                <a:latin typeface="Arial" pitchFamily="34" charset="0"/>
                <a:cs typeface="Arial" pitchFamily="34" charset="0"/>
              </a:rPr>
              <a:t>categoria</a:t>
            </a:r>
            <a:endParaRPr lang="it-IT" dirty="0">
              <a:solidFill>
                <a:schemeClr val="accent3">
                  <a:lumMod val="50000"/>
                </a:schemeClr>
              </a:solidFill>
              <a:latin typeface="Arial" pitchFamily="34" charset="0"/>
              <a:cs typeface="Arial" pitchFamily="34" charset="0"/>
            </a:endParaRPr>
          </a:p>
        </p:txBody>
      </p:sp>
      <p:sp>
        <p:nvSpPr>
          <p:cNvPr id="3" name="Segnaposto contenuto 2"/>
          <p:cNvSpPr>
            <a:spLocks noGrp="1"/>
          </p:cNvSpPr>
          <p:nvPr>
            <p:ph sz="half" idx="1"/>
          </p:nvPr>
        </p:nvSpPr>
        <p:spPr>
          <a:xfrm>
            <a:off x="457200" y="1600200"/>
            <a:ext cx="4038600" cy="4614882"/>
          </a:xfrm>
          <a:ln w="38100">
            <a:solidFill>
              <a:schemeClr val="accent3">
                <a:lumMod val="50000"/>
              </a:schemeClr>
            </a:solidFill>
          </a:ln>
        </p:spPr>
        <p:txBody>
          <a:bodyPr>
            <a:normAutofit/>
          </a:bodyPr>
          <a:lstStyle/>
          <a:p>
            <a:pPr algn="ctr">
              <a:buNone/>
            </a:pPr>
            <a:r>
              <a:rPr lang="en-US" sz="1600" b="1" dirty="0" smtClean="0">
                <a:solidFill>
                  <a:schemeClr val="accent3">
                    <a:lumMod val="50000"/>
                  </a:schemeClr>
                </a:solidFill>
                <a:latin typeface="Arial" pitchFamily="34" charset="0"/>
                <a:cs typeface="Arial" pitchFamily="34" charset="0"/>
              </a:rPr>
              <a:t>CONSIGLIO</a:t>
            </a:r>
            <a:endParaRPr lang="it-IT" sz="1600" b="1" dirty="0" smtClean="0">
              <a:solidFill>
                <a:schemeClr val="accent3">
                  <a:lumMod val="50000"/>
                </a:schemeClr>
              </a:solidFill>
              <a:latin typeface="Arial" pitchFamily="34" charset="0"/>
              <a:cs typeface="Arial" pitchFamily="34" charset="0"/>
            </a:endParaRPr>
          </a:p>
          <a:p>
            <a:pPr>
              <a:buNone/>
            </a:pPr>
            <a:r>
              <a:rPr lang="en-US" sz="1600" b="1" dirty="0" smtClean="0">
                <a:solidFill>
                  <a:schemeClr val="accent3">
                    <a:lumMod val="50000"/>
                  </a:schemeClr>
                </a:solidFill>
                <a:latin typeface="Arial" pitchFamily="34" charset="0"/>
                <a:cs typeface="Arial" pitchFamily="34" charset="0"/>
              </a:rPr>
              <a:t>Il </a:t>
            </a:r>
            <a:r>
              <a:rPr lang="en-US" sz="1600" b="1" dirty="0" err="1" smtClean="0">
                <a:solidFill>
                  <a:schemeClr val="accent3">
                    <a:lumMod val="50000"/>
                  </a:schemeClr>
                </a:solidFill>
                <a:latin typeface="Arial" pitchFamily="34" charset="0"/>
                <a:cs typeface="Arial" pitchFamily="34" charset="0"/>
              </a:rPr>
              <a:t>Consiglio</a:t>
            </a:r>
            <a:r>
              <a:rPr lang="en-US" sz="1600" b="1" dirty="0" smtClean="0">
                <a:solidFill>
                  <a:schemeClr val="accent3">
                    <a:lumMod val="50000"/>
                  </a:schemeClr>
                </a:solidFill>
                <a:latin typeface="Arial" pitchFamily="34" charset="0"/>
                <a:cs typeface="Arial" pitchFamily="34" charset="0"/>
              </a:rPr>
              <a:t> </a:t>
            </a:r>
            <a:r>
              <a:rPr lang="en-US" sz="1600" b="1" dirty="0" err="1" smtClean="0">
                <a:solidFill>
                  <a:schemeClr val="accent3">
                    <a:lumMod val="50000"/>
                  </a:schemeClr>
                </a:solidFill>
                <a:latin typeface="Arial" pitchFamily="34" charset="0"/>
                <a:cs typeface="Arial" pitchFamily="34" charset="0"/>
              </a:rPr>
              <a:t>elegge</a:t>
            </a:r>
            <a:r>
              <a:rPr lang="en-US" sz="1600" b="1" dirty="0" smtClean="0">
                <a:solidFill>
                  <a:schemeClr val="accent3">
                    <a:lumMod val="50000"/>
                  </a:schemeClr>
                </a:solidFill>
                <a:latin typeface="Arial" pitchFamily="34" charset="0"/>
                <a:cs typeface="Arial" pitchFamily="34" charset="0"/>
              </a:rPr>
              <a:t> al </a:t>
            </a:r>
            <a:r>
              <a:rPr lang="en-US" sz="1600" b="1" dirty="0" err="1" smtClean="0">
                <a:solidFill>
                  <a:schemeClr val="accent3">
                    <a:lumMod val="50000"/>
                  </a:schemeClr>
                </a:solidFill>
                <a:latin typeface="Arial" pitchFamily="34" charset="0"/>
                <a:cs typeface="Arial" pitchFamily="34" charset="0"/>
              </a:rPr>
              <a:t>suo</a:t>
            </a:r>
            <a:r>
              <a:rPr lang="en-US" sz="1600" b="1" dirty="0" smtClean="0">
                <a:solidFill>
                  <a:schemeClr val="accent3">
                    <a:lumMod val="50000"/>
                  </a:schemeClr>
                </a:solidFill>
                <a:latin typeface="Arial" pitchFamily="34" charset="0"/>
                <a:cs typeface="Arial" pitchFamily="34" charset="0"/>
              </a:rPr>
              <a:t> </a:t>
            </a:r>
            <a:r>
              <a:rPr lang="en-US" sz="1600" b="1" dirty="0" err="1" smtClean="0">
                <a:solidFill>
                  <a:schemeClr val="accent3">
                    <a:lumMod val="50000"/>
                  </a:schemeClr>
                </a:solidFill>
                <a:latin typeface="Arial" pitchFamily="34" charset="0"/>
                <a:cs typeface="Arial" pitchFamily="34" charset="0"/>
              </a:rPr>
              <a:t>interno</a:t>
            </a:r>
            <a:r>
              <a:rPr lang="en-US" sz="1600" b="1" dirty="0" smtClean="0">
                <a:solidFill>
                  <a:schemeClr val="accent3">
                    <a:lumMod val="50000"/>
                  </a:schemeClr>
                </a:solidFill>
                <a:latin typeface="Arial" pitchFamily="34" charset="0"/>
                <a:cs typeface="Arial" pitchFamily="34" charset="0"/>
              </a:rPr>
              <a:t>:</a:t>
            </a:r>
            <a:endParaRPr lang="it-IT" sz="1600" b="1" dirty="0" smtClean="0">
              <a:solidFill>
                <a:schemeClr val="accent3">
                  <a:lumMod val="50000"/>
                </a:schemeClr>
              </a:solidFill>
              <a:latin typeface="Arial" pitchFamily="34" charset="0"/>
              <a:cs typeface="Arial" pitchFamily="34" charset="0"/>
            </a:endParaRPr>
          </a:p>
          <a:p>
            <a:pPr lvl="0" algn="just"/>
            <a:r>
              <a:rPr lang="en-US" sz="1600" dirty="0" smtClean="0">
                <a:solidFill>
                  <a:schemeClr val="accent3">
                    <a:lumMod val="50000"/>
                  </a:schemeClr>
                </a:solidFill>
                <a:latin typeface="Arial" pitchFamily="34" charset="0"/>
                <a:cs typeface="Arial" pitchFamily="34" charset="0"/>
              </a:rPr>
              <a:t>Il </a:t>
            </a:r>
            <a:r>
              <a:rPr lang="en-US" sz="1600" b="1" dirty="0" err="1" smtClean="0">
                <a:solidFill>
                  <a:schemeClr val="accent3">
                    <a:lumMod val="50000"/>
                  </a:schemeClr>
                </a:solidFill>
                <a:latin typeface="Arial" pitchFamily="34" charset="0"/>
                <a:cs typeface="Arial" pitchFamily="34" charset="0"/>
              </a:rPr>
              <a:t>Presidente</a:t>
            </a:r>
            <a:r>
              <a:rPr lang="en-US" sz="1600" dirty="0" smtClean="0">
                <a:solidFill>
                  <a:schemeClr val="accent3">
                    <a:lumMod val="50000"/>
                  </a:schemeClr>
                </a:solidFill>
                <a:latin typeface="Arial" pitchFamily="34" charset="0"/>
                <a:cs typeface="Arial" pitchFamily="34" charset="0"/>
              </a:rPr>
              <a:t>, </a:t>
            </a:r>
            <a:r>
              <a:rPr lang="en-US" sz="1600" dirty="0" err="1" smtClean="0">
                <a:solidFill>
                  <a:schemeClr val="accent3">
                    <a:lumMod val="50000"/>
                  </a:schemeClr>
                </a:solidFill>
                <a:latin typeface="Arial" pitchFamily="34" charset="0"/>
                <a:cs typeface="Arial" pitchFamily="34" charset="0"/>
              </a:rPr>
              <a:t>che</a:t>
            </a:r>
            <a:r>
              <a:rPr lang="en-US" sz="1600" dirty="0" smtClean="0">
                <a:solidFill>
                  <a:schemeClr val="accent3">
                    <a:lumMod val="50000"/>
                  </a:schemeClr>
                </a:solidFill>
                <a:latin typeface="Arial" pitchFamily="34" charset="0"/>
                <a:cs typeface="Arial" pitchFamily="34" charset="0"/>
              </a:rPr>
              <a:t> </a:t>
            </a:r>
            <a:r>
              <a:rPr lang="en-US" sz="1600" dirty="0" err="1" smtClean="0">
                <a:solidFill>
                  <a:schemeClr val="accent3">
                    <a:lumMod val="50000"/>
                  </a:schemeClr>
                </a:solidFill>
                <a:latin typeface="Arial" pitchFamily="34" charset="0"/>
                <a:cs typeface="Arial" pitchFamily="34" charset="0"/>
              </a:rPr>
              <a:t>convoca</a:t>
            </a:r>
            <a:r>
              <a:rPr lang="en-US" sz="1600" dirty="0" smtClean="0">
                <a:solidFill>
                  <a:schemeClr val="accent3">
                    <a:lumMod val="50000"/>
                  </a:schemeClr>
                </a:solidFill>
                <a:latin typeface="Arial" pitchFamily="34" charset="0"/>
                <a:cs typeface="Arial" pitchFamily="34" charset="0"/>
              </a:rPr>
              <a:t> </a:t>
            </a:r>
            <a:r>
              <a:rPr lang="en-US" sz="1600" dirty="0" err="1" smtClean="0">
                <a:solidFill>
                  <a:schemeClr val="accent3">
                    <a:lumMod val="50000"/>
                  </a:schemeClr>
                </a:solidFill>
                <a:latin typeface="Arial" pitchFamily="34" charset="0"/>
                <a:cs typeface="Arial" pitchFamily="34" charset="0"/>
              </a:rPr>
              <a:t>il</a:t>
            </a:r>
            <a:r>
              <a:rPr lang="en-US" sz="1600" dirty="0" smtClean="0">
                <a:solidFill>
                  <a:schemeClr val="accent3">
                    <a:lumMod val="50000"/>
                  </a:schemeClr>
                </a:solidFill>
                <a:latin typeface="Arial" pitchFamily="34" charset="0"/>
                <a:cs typeface="Arial" pitchFamily="34" charset="0"/>
              </a:rPr>
              <a:t> </a:t>
            </a:r>
            <a:r>
              <a:rPr lang="en-US" sz="1600" dirty="0" err="1" smtClean="0">
                <a:solidFill>
                  <a:schemeClr val="accent3">
                    <a:lumMod val="50000"/>
                  </a:schemeClr>
                </a:solidFill>
                <a:latin typeface="Arial" pitchFamily="34" charset="0"/>
                <a:cs typeface="Arial" pitchFamily="34" charset="0"/>
              </a:rPr>
              <a:t>Consiglio</a:t>
            </a:r>
            <a:r>
              <a:rPr lang="en-US" sz="1600" dirty="0" smtClean="0">
                <a:solidFill>
                  <a:schemeClr val="accent3">
                    <a:lumMod val="50000"/>
                  </a:schemeClr>
                </a:solidFill>
                <a:latin typeface="Arial" pitchFamily="34" charset="0"/>
                <a:cs typeface="Arial" pitchFamily="34" charset="0"/>
              </a:rPr>
              <a:t>, ne </a:t>
            </a:r>
            <a:r>
              <a:rPr lang="en-US" sz="1600" dirty="0" err="1" smtClean="0">
                <a:solidFill>
                  <a:schemeClr val="accent3">
                    <a:lumMod val="50000"/>
                  </a:schemeClr>
                </a:solidFill>
                <a:latin typeface="Arial" pitchFamily="34" charset="0"/>
                <a:cs typeface="Arial" pitchFamily="34" charset="0"/>
              </a:rPr>
              <a:t>stabilisce</a:t>
            </a:r>
            <a:r>
              <a:rPr lang="en-US" sz="1600" dirty="0" smtClean="0">
                <a:solidFill>
                  <a:schemeClr val="accent3">
                    <a:lumMod val="50000"/>
                  </a:schemeClr>
                </a:solidFill>
                <a:latin typeface="Arial" pitchFamily="34" charset="0"/>
                <a:cs typeface="Arial" pitchFamily="34" charset="0"/>
              </a:rPr>
              <a:t> </a:t>
            </a:r>
            <a:r>
              <a:rPr lang="en-US" sz="1600" dirty="0" err="1" smtClean="0">
                <a:solidFill>
                  <a:schemeClr val="accent3">
                    <a:lumMod val="50000"/>
                  </a:schemeClr>
                </a:solidFill>
                <a:latin typeface="Arial" pitchFamily="34" charset="0"/>
                <a:cs typeface="Arial" pitchFamily="34" charset="0"/>
              </a:rPr>
              <a:t>l’ordine</a:t>
            </a:r>
            <a:r>
              <a:rPr lang="it-IT" sz="1600" dirty="0" smtClean="0">
                <a:solidFill>
                  <a:schemeClr val="accent3">
                    <a:lumMod val="50000"/>
                  </a:schemeClr>
                </a:solidFill>
                <a:latin typeface="Arial" pitchFamily="34" charset="0"/>
                <a:cs typeface="Arial" pitchFamily="34" charset="0"/>
              </a:rPr>
              <a:t> </a:t>
            </a:r>
            <a:r>
              <a:rPr lang="en-US" sz="1600" dirty="0" smtClean="0">
                <a:solidFill>
                  <a:schemeClr val="accent3">
                    <a:lumMod val="50000"/>
                  </a:schemeClr>
                </a:solidFill>
                <a:latin typeface="Arial" pitchFamily="34" charset="0"/>
                <a:cs typeface="Arial" pitchFamily="34" charset="0"/>
              </a:rPr>
              <a:t>del </a:t>
            </a:r>
            <a:r>
              <a:rPr lang="en-US" sz="1600" dirty="0" err="1" smtClean="0">
                <a:solidFill>
                  <a:schemeClr val="accent3">
                    <a:lumMod val="50000"/>
                  </a:schemeClr>
                </a:solidFill>
                <a:latin typeface="Arial" pitchFamily="34" charset="0"/>
                <a:cs typeface="Arial" pitchFamily="34" charset="0"/>
              </a:rPr>
              <a:t>giorno</a:t>
            </a:r>
            <a:r>
              <a:rPr lang="en-US" sz="1600" dirty="0" smtClean="0">
                <a:solidFill>
                  <a:schemeClr val="accent3">
                    <a:lumMod val="50000"/>
                  </a:schemeClr>
                </a:solidFill>
                <a:latin typeface="Arial" pitchFamily="34" charset="0"/>
                <a:cs typeface="Arial" pitchFamily="34" charset="0"/>
              </a:rPr>
              <a:t>, e </a:t>
            </a:r>
            <a:r>
              <a:rPr lang="en-US" sz="1600" dirty="0" err="1" smtClean="0">
                <a:solidFill>
                  <a:schemeClr val="accent3">
                    <a:lumMod val="50000"/>
                  </a:schemeClr>
                </a:solidFill>
                <a:latin typeface="Arial" pitchFamily="34" charset="0"/>
                <a:cs typeface="Arial" pitchFamily="34" charset="0"/>
              </a:rPr>
              <a:t>rappresenta</a:t>
            </a:r>
            <a:r>
              <a:rPr lang="en-US" sz="1600" dirty="0" smtClean="0">
                <a:solidFill>
                  <a:schemeClr val="accent3">
                    <a:lumMod val="50000"/>
                  </a:schemeClr>
                </a:solidFill>
                <a:latin typeface="Arial" pitchFamily="34" charset="0"/>
                <a:cs typeface="Arial" pitchFamily="34" charset="0"/>
              </a:rPr>
              <a:t> </a:t>
            </a:r>
            <a:r>
              <a:rPr lang="en-US" sz="1600" dirty="0" err="1" smtClean="0">
                <a:solidFill>
                  <a:schemeClr val="accent3">
                    <a:lumMod val="50000"/>
                  </a:schemeClr>
                </a:solidFill>
                <a:latin typeface="Arial" pitchFamily="34" charset="0"/>
                <a:cs typeface="Arial" pitchFamily="34" charset="0"/>
              </a:rPr>
              <a:t>legalmente</a:t>
            </a:r>
            <a:r>
              <a:rPr lang="en-US" sz="1600" dirty="0" smtClean="0">
                <a:solidFill>
                  <a:schemeClr val="accent3">
                    <a:lumMod val="50000"/>
                  </a:schemeClr>
                </a:solidFill>
                <a:latin typeface="Arial" pitchFamily="34" charset="0"/>
                <a:cs typeface="Arial" pitchFamily="34" charset="0"/>
              </a:rPr>
              <a:t> </a:t>
            </a:r>
            <a:r>
              <a:rPr lang="en-US" sz="1600" dirty="0" err="1" smtClean="0">
                <a:solidFill>
                  <a:schemeClr val="accent3">
                    <a:lumMod val="50000"/>
                  </a:schemeClr>
                </a:solidFill>
                <a:latin typeface="Arial" pitchFamily="34" charset="0"/>
                <a:cs typeface="Arial" pitchFamily="34" charset="0"/>
              </a:rPr>
              <a:t>l’Ordine</a:t>
            </a:r>
            <a:r>
              <a:rPr lang="en-US" sz="1600" dirty="0" smtClean="0">
                <a:solidFill>
                  <a:schemeClr val="accent3">
                    <a:lumMod val="50000"/>
                  </a:schemeClr>
                </a:solidFill>
                <a:latin typeface="Arial" pitchFamily="34" charset="0"/>
                <a:cs typeface="Arial" pitchFamily="34" charset="0"/>
              </a:rPr>
              <a:t>;</a:t>
            </a:r>
          </a:p>
          <a:p>
            <a:pPr lvl="0" algn="ctr">
              <a:buNone/>
            </a:pPr>
            <a:r>
              <a:rPr lang="en-US" sz="1600" b="1" dirty="0" err="1" smtClean="0">
                <a:solidFill>
                  <a:schemeClr val="accent3">
                    <a:lumMod val="50000"/>
                  </a:schemeClr>
                </a:solidFill>
                <a:latin typeface="Arial" pitchFamily="34" charset="0"/>
                <a:cs typeface="Arial" pitchFamily="34" charset="0"/>
              </a:rPr>
              <a:t>dà</a:t>
            </a:r>
            <a:r>
              <a:rPr lang="en-US" sz="1600" b="1" dirty="0" smtClean="0">
                <a:solidFill>
                  <a:schemeClr val="accent3">
                    <a:lumMod val="50000"/>
                  </a:schemeClr>
                </a:solidFill>
                <a:latin typeface="Arial" pitchFamily="34" charset="0"/>
                <a:cs typeface="Arial" pitchFamily="34" charset="0"/>
              </a:rPr>
              <a:t> </a:t>
            </a:r>
            <a:r>
              <a:rPr lang="en-US" sz="1600" b="1" dirty="0" err="1" smtClean="0">
                <a:solidFill>
                  <a:schemeClr val="accent3">
                    <a:lumMod val="50000"/>
                  </a:schemeClr>
                </a:solidFill>
                <a:latin typeface="Arial" pitchFamily="34" charset="0"/>
                <a:cs typeface="Arial" pitchFamily="34" charset="0"/>
              </a:rPr>
              <a:t>inoltre</a:t>
            </a:r>
            <a:endParaRPr lang="it-IT" sz="1600" b="1" dirty="0" smtClean="0">
              <a:solidFill>
                <a:schemeClr val="accent3">
                  <a:lumMod val="50000"/>
                </a:schemeClr>
              </a:solidFill>
              <a:latin typeface="Arial" pitchFamily="34" charset="0"/>
              <a:cs typeface="Arial" pitchFamily="34" charset="0"/>
            </a:endParaRPr>
          </a:p>
          <a:p>
            <a:r>
              <a:rPr lang="en-US" sz="1600" dirty="0" err="1" smtClean="0">
                <a:solidFill>
                  <a:schemeClr val="accent3">
                    <a:lumMod val="50000"/>
                  </a:schemeClr>
                </a:solidFill>
                <a:latin typeface="Arial" pitchFamily="34" charset="0"/>
                <a:cs typeface="Arial" pitchFamily="34" charset="0"/>
              </a:rPr>
              <a:t>attuazione</a:t>
            </a:r>
            <a:r>
              <a:rPr lang="en-US" sz="1600" dirty="0" smtClean="0">
                <a:solidFill>
                  <a:schemeClr val="accent3">
                    <a:lumMod val="50000"/>
                  </a:schemeClr>
                </a:solidFill>
                <a:latin typeface="Arial" pitchFamily="34" charset="0"/>
                <a:cs typeface="Arial" pitchFamily="34" charset="0"/>
              </a:rPr>
              <a:t> </a:t>
            </a:r>
            <a:r>
              <a:rPr lang="en-US" sz="1600" dirty="0" err="1" smtClean="0">
                <a:solidFill>
                  <a:schemeClr val="accent3">
                    <a:lumMod val="50000"/>
                  </a:schemeClr>
                </a:solidFill>
                <a:latin typeface="Arial" pitchFamily="34" charset="0"/>
                <a:cs typeface="Arial" pitchFamily="34" charset="0"/>
              </a:rPr>
              <a:t>alle</a:t>
            </a:r>
            <a:r>
              <a:rPr lang="en-US" sz="1600" dirty="0" smtClean="0">
                <a:solidFill>
                  <a:schemeClr val="accent3">
                    <a:lumMod val="50000"/>
                  </a:schemeClr>
                </a:solidFill>
                <a:latin typeface="Arial" pitchFamily="34" charset="0"/>
                <a:cs typeface="Arial" pitchFamily="34" charset="0"/>
              </a:rPr>
              <a:t> </a:t>
            </a:r>
            <a:r>
              <a:rPr lang="en-US" sz="1600" dirty="0" err="1" smtClean="0">
                <a:solidFill>
                  <a:schemeClr val="accent3">
                    <a:lumMod val="50000"/>
                  </a:schemeClr>
                </a:solidFill>
                <a:latin typeface="Arial" pitchFamily="34" charset="0"/>
                <a:cs typeface="Arial" pitchFamily="34" charset="0"/>
              </a:rPr>
              <a:t>delibere</a:t>
            </a:r>
            <a:r>
              <a:rPr lang="en-US" sz="1600" dirty="0" smtClean="0">
                <a:solidFill>
                  <a:schemeClr val="accent3">
                    <a:lumMod val="50000"/>
                  </a:schemeClr>
                </a:solidFill>
                <a:latin typeface="Arial" pitchFamily="34" charset="0"/>
                <a:cs typeface="Arial" pitchFamily="34" charset="0"/>
              </a:rPr>
              <a:t> del </a:t>
            </a:r>
            <a:r>
              <a:rPr lang="en-US" sz="1600" dirty="0" err="1" smtClean="0">
                <a:solidFill>
                  <a:schemeClr val="accent3">
                    <a:lumMod val="50000"/>
                  </a:schemeClr>
                </a:solidFill>
                <a:latin typeface="Arial" pitchFamily="34" charset="0"/>
                <a:cs typeface="Arial" pitchFamily="34" charset="0"/>
              </a:rPr>
              <a:t>Consiglio</a:t>
            </a:r>
            <a:r>
              <a:rPr lang="en-US" sz="1600" dirty="0" smtClean="0">
                <a:solidFill>
                  <a:schemeClr val="accent3">
                    <a:lumMod val="50000"/>
                  </a:schemeClr>
                </a:solidFill>
                <a:latin typeface="Arial" pitchFamily="34" charset="0"/>
                <a:cs typeface="Arial" pitchFamily="34" charset="0"/>
              </a:rPr>
              <a:t>.</a:t>
            </a:r>
          </a:p>
          <a:p>
            <a:pPr>
              <a:buNone/>
            </a:pPr>
            <a:endParaRPr lang="it-IT" sz="1600" dirty="0" smtClean="0">
              <a:solidFill>
                <a:schemeClr val="accent3">
                  <a:lumMod val="50000"/>
                </a:schemeClr>
              </a:solidFill>
              <a:latin typeface="Arial" pitchFamily="34" charset="0"/>
              <a:cs typeface="Arial" pitchFamily="34" charset="0"/>
            </a:endParaRPr>
          </a:p>
          <a:p>
            <a:pPr lvl="0"/>
            <a:r>
              <a:rPr lang="en-US" sz="1600" dirty="0" smtClean="0">
                <a:solidFill>
                  <a:schemeClr val="accent3">
                    <a:lumMod val="50000"/>
                  </a:schemeClr>
                </a:solidFill>
                <a:latin typeface="Arial" pitchFamily="34" charset="0"/>
                <a:cs typeface="Arial" pitchFamily="34" charset="0"/>
              </a:rPr>
              <a:t>Il </a:t>
            </a:r>
            <a:r>
              <a:rPr lang="en-US" sz="1600" b="1" dirty="0" err="1" smtClean="0">
                <a:solidFill>
                  <a:schemeClr val="accent3">
                    <a:lumMod val="50000"/>
                  </a:schemeClr>
                </a:solidFill>
                <a:latin typeface="Arial" pitchFamily="34" charset="0"/>
                <a:cs typeface="Arial" pitchFamily="34" charset="0"/>
              </a:rPr>
              <a:t>Segretario</a:t>
            </a:r>
            <a:r>
              <a:rPr lang="en-US" sz="1600" dirty="0" smtClean="0">
                <a:solidFill>
                  <a:schemeClr val="accent3">
                    <a:lumMod val="50000"/>
                  </a:schemeClr>
                </a:solidFill>
                <a:latin typeface="Arial" pitchFamily="34" charset="0"/>
                <a:cs typeface="Arial" pitchFamily="34" charset="0"/>
              </a:rPr>
              <a:t>, </a:t>
            </a:r>
            <a:r>
              <a:rPr lang="en-US" sz="1600" dirty="0" err="1" smtClean="0">
                <a:solidFill>
                  <a:schemeClr val="accent3">
                    <a:lumMod val="50000"/>
                  </a:schemeClr>
                </a:solidFill>
                <a:latin typeface="Arial" pitchFamily="34" charset="0"/>
                <a:cs typeface="Arial" pitchFamily="34" charset="0"/>
              </a:rPr>
              <a:t>che</a:t>
            </a:r>
            <a:r>
              <a:rPr lang="en-US" sz="1600" dirty="0" smtClean="0">
                <a:solidFill>
                  <a:schemeClr val="accent3">
                    <a:lumMod val="50000"/>
                  </a:schemeClr>
                </a:solidFill>
                <a:latin typeface="Arial" pitchFamily="34" charset="0"/>
                <a:cs typeface="Arial" pitchFamily="34" charset="0"/>
              </a:rPr>
              <a:t> </a:t>
            </a:r>
            <a:r>
              <a:rPr lang="en-US" sz="1600" dirty="0" err="1" smtClean="0">
                <a:solidFill>
                  <a:schemeClr val="accent3">
                    <a:lumMod val="50000"/>
                  </a:schemeClr>
                </a:solidFill>
                <a:latin typeface="Arial" pitchFamily="34" charset="0"/>
                <a:cs typeface="Arial" pitchFamily="34" charset="0"/>
              </a:rPr>
              <a:t>cura</a:t>
            </a:r>
            <a:r>
              <a:rPr lang="en-US" sz="1600" dirty="0" smtClean="0">
                <a:solidFill>
                  <a:schemeClr val="accent3">
                    <a:lumMod val="50000"/>
                  </a:schemeClr>
                </a:solidFill>
                <a:latin typeface="Arial" pitchFamily="34" charset="0"/>
                <a:cs typeface="Arial" pitchFamily="34" charset="0"/>
              </a:rPr>
              <a:t> la </a:t>
            </a:r>
            <a:r>
              <a:rPr lang="en-US" sz="1600" dirty="0" err="1" smtClean="0">
                <a:solidFill>
                  <a:schemeClr val="accent3">
                    <a:lumMod val="50000"/>
                  </a:schemeClr>
                </a:solidFill>
                <a:latin typeface="Arial" pitchFamily="34" charset="0"/>
                <a:cs typeface="Arial" pitchFamily="34" charset="0"/>
              </a:rPr>
              <a:t>stesura</a:t>
            </a:r>
            <a:r>
              <a:rPr lang="en-US" sz="1600" dirty="0" smtClean="0">
                <a:solidFill>
                  <a:schemeClr val="accent3">
                    <a:lumMod val="50000"/>
                  </a:schemeClr>
                </a:solidFill>
                <a:latin typeface="Arial" pitchFamily="34" charset="0"/>
                <a:cs typeface="Arial" pitchFamily="34" charset="0"/>
              </a:rPr>
              <a:t> </a:t>
            </a:r>
            <a:r>
              <a:rPr lang="en-US" sz="1600" dirty="0" err="1" smtClean="0">
                <a:solidFill>
                  <a:schemeClr val="accent3">
                    <a:lumMod val="50000"/>
                  </a:schemeClr>
                </a:solidFill>
                <a:latin typeface="Arial" pitchFamily="34" charset="0"/>
                <a:cs typeface="Arial" pitchFamily="34" charset="0"/>
              </a:rPr>
              <a:t>dei</a:t>
            </a:r>
            <a:r>
              <a:rPr lang="en-US" sz="1600" dirty="0" smtClean="0">
                <a:solidFill>
                  <a:schemeClr val="accent3">
                    <a:lumMod val="50000"/>
                  </a:schemeClr>
                </a:solidFill>
                <a:latin typeface="Arial" pitchFamily="34" charset="0"/>
                <a:cs typeface="Arial" pitchFamily="34" charset="0"/>
              </a:rPr>
              <a:t> </a:t>
            </a:r>
            <a:r>
              <a:rPr lang="en-US" sz="1600" dirty="0" err="1" smtClean="0">
                <a:solidFill>
                  <a:schemeClr val="accent3">
                    <a:lumMod val="50000"/>
                  </a:schemeClr>
                </a:solidFill>
                <a:latin typeface="Arial" pitchFamily="34" charset="0"/>
                <a:cs typeface="Arial" pitchFamily="34" charset="0"/>
              </a:rPr>
              <a:t>verbali</a:t>
            </a:r>
            <a:r>
              <a:rPr lang="en-US" sz="1600" dirty="0" smtClean="0">
                <a:solidFill>
                  <a:schemeClr val="accent3">
                    <a:lumMod val="50000"/>
                  </a:schemeClr>
                </a:solidFill>
                <a:latin typeface="Arial" pitchFamily="34" charset="0"/>
                <a:cs typeface="Arial" pitchFamily="34" charset="0"/>
              </a:rPr>
              <a:t> </a:t>
            </a:r>
            <a:r>
              <a:rPr lang="en-US" sz="1600" dirty="0" err="1" smtClean="0">
                <a:solidFill>
                  <a:schemeClr val="accent3">
                    <a:lumMod val="50000"/>
                  </a:schemeClr>
                </a:solidFill>
                <a:latin typeface="Arial" pitchFamily="34" charset="0"/>
                <a:cs typeface="Arial" pitchFamily="34" charset="0"/>
              </a:rPr>
              <a:t>delle</a:t>
            </a:r>
            <a:r>
              <a:rPr lang="en-US" sz="1600" dirty="0" smtClean="0">
                <a:solidFill>
                  <a:schemeClr val="accent3">
                    <a:lumMod val="50000"/>
                  </a:schemeClr>
                </a:solidFill>
                <a:latin typeface="Arial" pitchFamily="34" charset="0"/>
                <a:cs typeface="Arial" pitchFamily="34" charset="0"/>
              </a:rPr>
              <a:t> </a:t>
            </a:r>
            <a:r>
              <a:rPr lang="en-US" sz="1600" dirty="0" err="1" smtClean="0">
                <a:solidFill>
                  <a:schemeClr val="accent3">
                    <a:lumMod val="50000"/>
                  </a:schemeClr>
                </a:solidFill>
                <a:latin typeface="Arial" pitchFamily="34" charset="0"/>
                <a:cs typeface="Arial" pitchFamily="34" charset="0"/>
              </a:rPr>
              <a:t>riunioni</a:t>
            </a:r>
            <a:r>
              <a:rPr lang="en-US" sz="1600" dirty="0" smtClean="0">
                <a:solidFill>
                  <a:schemeClr val="accent3">
                    <a:lumMod val="50000"/>
                  </a:schemeClr>
                </a:solidFill>
                <a:latin typeface="Arial" pitchFamily="34" charset="0"/>
                <a:cs typeface="Arial" pitchFamily="34" charset="0"/>
              </a:rPr>
              <a:t> </a:t>
            </a:r>
            <a:r>
              <a:rPr lang="en-US" sz="1600" dirty="0" err="1" smtClean="0">
                <a:solidFill>
                  <a:schemeClr val="accent3">
                    <a:lumMod val="50000"/>
                  </a:schemeClr>
                </a:solidFill>
                <a:latin typeface="Arial" pitchFamily="34" charset="0"/>
                <a:cs typeface="Arial" pitchFamily="34" charset="0"/>
              </a:rPr>
              <a:t>di</a:t>
            </a:r>
            <a:r>
              <a:rPr lang="it-IT" sz="1600" dirty="0" smtClean="0">
                <a:solidFill>
                  <a:schemeClr val="accent3">
                    <a:lumMod val="50000"/>
                  </a:schemeClr>
                </a:solidFill>
                <a:latin typeface="Arial" pitchFamily="34" charset="0"/>
                <a:cs typeface="Arial" pitchFamily="34" charset="0"/>
              </a:rPr>
              <a:t> </a:t>
            </a:r>
            <a:r>
              <a:rPr lang="en-US" sz="1600" dirty="0" err="1" smtClean="0">
                <a:solidFill>
                  <a:schemeClr val="accent3">
                    <a:lumMod val="50000"/>
                  </a:schemeClr>
                </a:solidFill>
                <a:latin typeface="Arial" pitchFamily="34" charset="0"/>
                <a:cs typeface="Arial" pitchFamily="34" charset="0"/>
              </a:rPr>
              <a:t>Consiglio</a:t>
            </a:r>
            <a:r>
              <a:rPr lang="en-US" sz="1600" dirty="0" smtClean="0">
                <a:solidFill>
                  <a:schemeClr val="accent3">
                    <a:lumMod val="50000"/>
                  </a:schemeClr>
                </a:solidFill>
                <a:latin typeface="Arial" pitchFamily="34" charset="0"/>
                <a:cs typeface="Arial" pitchFamily="34" charset="0"/>
              </a:rPr>
              <a:t> e la </a:t>
            </a:r>
            <a:r>
              <a:rPr lang="en-US" sz="1600" dirty="0" err="1" smtClean="0">
                <a:solidFill>
                  <a:schemeClr val="accent3">
                    <a:lumMod val="50000"/>
                  </a:schemeClr>
                </a:solidFill>
                <a:latin typeface="Arial" pitchFamily="34" charset="0"/>
                <a:cs typeface="Arial" pitchFamily="34" charset="0"/>
              </a:rPr>
              <a:t>corrispondenza</a:t>
            </a:r>
            <a:r>
              <a:rPr lang="en-US" sz="1600" dirty="0" smtClean="0">
                <a:solidFill>
                  <a:schemeClr val="accent3">
                    <a:lumMod val="50000"/>
                  </a:schemeClr>
                </a:solidFill>
                <a:latin typeface="Arial" pitchFamily="34" charset="0"/>
                <a:cs typeface="Arial" pitchFamily="34" charset="0"/>
              </a:rPr>
              <a:t>;</a:t>
            </a:r>
          </a:p>
          <a:p>
            <a:pPr lvl="0">
              <a:buNone/>
            </a:pPr>
            <a:endParaRPr lang="it-IT" sz="1600" dirty="0" smtClean="0">
              <a:solidFill>
                <a:schemeClr val="accent3">
                  <a:lumMod val="50000"/>
                </a:schemeClr>
              </a:solidFill>
              <a:latin typeface="Arial" pitchFamily="34" charset="0"/>
              <a:cs typeface="Arial" pitchFamily="34" charset="0"/>
            </a:endParaRPr>
          </a:p>
          <a:p>
            <a:pPr lvl="0"/>
            <a:r>
              <a:rPr lang="en-US" sz="1600" dirty="0" smtClean="0">
                <a:solidFill>
                  <a:schemeClr val="accent3">
                    <a:lumMod val="50000"/>
                  </a:schemeClr>
                </a:solidFill>
                <a:latin typeface="Arial" pitchFamily="34" charset="0"/>
                <a:cs typeface="Arial" pitchFamily="34" charset="0"/>
              </a:rPr>
              <a:t>Il </a:t>
            </a:r>
            <a:r>
              <a:rPr lang="en-US" sz="1600" b="1" dirty="0" err="1" smtClean="0">
                <a:solidFill>
                  <a:schemeClr val="accent3">
                    <a:lumMod val="50000"/>
                  </a:schemeClr>
                </a:solidFill>
                <a:latin typeface="Arial" pitchFamily="34" charset="0"/>
                <a:cs typeface="Arial" pitchFamily="34" charset="0"/>
              </a:rPr>
              <a:t>Tesoriere</a:t>
            </a:r>
            <a:r>
              <a:rPr lang="en-US" sz="1600" dirty="0" smtClean="0">
                <a:solidFill>
                  <a:schemeClr val="accent3">
                    <a:lumMod val="50000"/>
                  </a:schemeClr>
                </a:solidFill>
                <a:latin typeface="Arial" pitchFamily="34" charset="0"/>
                <a:cs typeface="Arial" pitchFamily="34" charset="0"/>
              </a:rPr>
              <a:t>, </a:t>
            </a:r>
            <a:r>
              <a:rPr lang="en-US" sz="1600" dirty="0" err="1" smtClean="0">
                <a:solidFill>
                  <a:schemeClr val="accent3">
                    <a:lumMod val="50000"/>
                  </a:schemeClr>
                </a:solidFill>
                <a:latin typeface="Arial" pitchFamily="34" charset="0"/>
                <a:cs typeface="Arial" pitchFamily="34" charset="0"/>
              </a:rPr>
              <a:t>che</a:t>
            </a:r>
            <a:r>
              <a:rPr lang="en-US" sz="1600" dirty="0" smtClean="0">
                <a:solidFill>
                  <a:schemeClr val="accent3">
                    <a:lumMod val="50000"/>
                  </a:schemeClr>
                </a:solidFill>
                <a:latin typeface="Arial" pitchFamily="34" charset="0"/>
                <a:cs typeface="Arial" pitchFamily="34" charset="0"/>
              </a:rPr>
              <a:t> </a:t>
            </a:r>
            <a:r>
              <a:rPr lang="en-US" sz="1600" dirty="0" err="1" smtClean="0">
                <a:solidFill>
                  <a:schemeClr val="accent3">
                    <a:lumMod val="50000"/>
                  </a:schemeClr>
                </a:solidFill>
                <a:latin typeface="Arial" pitchFamily="34" charset="0"/>
                <a:cs typeface="Arial" pitchFamily="34" charset="0"/>
              </a:rPr>
              <a:t>gestisce</a:t>
            </a:r>
            <a:r>
              <a:rPr lang="en-US" sz="1600" dirty="0" smtClean="0">
                <a:solidFill>
                  <a:schemeClr val="accent3">
                    <a:lumMod val="50000"/>
                  </a:schemeClr>
                </a:solidFill>
                <a:latin typeface="Arial" pitchFamily="34" charset="0"/>
                <a:cs typeface="Arial" pitchFamily="34" charset="0"/>
              </a:rPr>
              <a:t> la </a:t>
            </a:r>
            <a:r>
              <a:rPr lang="en-US" sz="1600" dirty="0" err="1" smtClean="0">
                <a:solidFill>
                  <a:schemeClr val="accent3">
                    <a:lumMod val="50000"/>
                  </a:schemeClr>
                </a:solidFill>
                <a:latin typeface="Arial" pitchFamily="34" charset="0"/>
                <a:cs typeface="Arial" pitchFamily="34" charset="0"/>
              </a:rPr>
              <a:t>cassa</a:t>
            </a:r>
            <a:r>
              <a:rPr lang="en-US" sz="1600" dirty="0" smtClean="0">
                <a:solidFill>
                  <a:schemeClr val="accent3">
                    <a:lumMod val="50000"/>
                  </a:schemeClr>
                </a:solidFill>
                <a:latin typeface="Arial" pitchFamily="34" charset="0"/>
                <a:cs typeface="Arial" pitchFamily="34" charset="0"/>
              </a:rPr>
              <a:t> </a:t>
            </a:r>
            <a:r>
              <a:rPr lang="en-US" sz="1600" dirty="0" err="1" smtClean="0">
                <a:solidFill>
                  <a:schemeClr val="accent3">
                    <a:lumMod val="50000"/>
                  </a:schemeClr>
                </a:solidFill>
                <a:latin typeface="Arial" pitchFamily="34" charset="0"/>
                <a:cs typeface="Arial" pitchFamily="34" charset="0"/>
              </a:rPr>
              <a:t>dell’Ordine</a:t>
            </a:r>
            <a:r>
              <a:rPr lang="en-US" sz="1600" dirty="0" smtClean="0">
                <a:solidFill>
                  <a:schemeClr val="accent3">
                    <a:lumMod val="50000"/>
                  </a:schemeClr>
                </a:solidFill>
                <a:latin typeface="Arial" pitchFamily="34" charset="0"/>
                <a:cs typeface="Arial" pitchFamily="34" charset="0"/>
              </a:rPr>
              <a:t>.</a:t>
            </a:r>
            <a:endParaRPr lang="it-IT" sz="1600" dirty="0">
              <a:solidFill>
                <a:schemeClr val="accent3">
                  <a:lumMod val="50000"/>
                </a:schemeClr>
              </a:solidFill>
              <a:latin typeface="Arial" pitchFamily="34" charset="0"/>
              <a:cs typeface="Arial" pitchFamily="34" charset="0"/>
            </a:endParaRPr>
          </a:p>
        </p:txBody>
      </p:sp>
      <p:sp>
        <p:nvSpPr>
          <p:cNvPr id="4" name="Segnaposto contenuto 3"/>
          <p:cNvSpPr>
            <a:spLocks noGrp="1"/>
          </p:cNvSpPr>
          <p:nvPr>
            <p:ph sz="half" idx="2"/>
          </p:nvPr>
        </p:nvSpPr>
        <p:spPr>
          <a:xfrm>
            <a:off x="4648200" y="1600200"/>
            <a:ext cx="4038600" cy="4614882"/>
          </a:xfrm>
          <a:ln w="38100">
            <a:solidFill>
              <a:schemeClr val="accent3">
                <a:lumMod val="50000"/>
              </a:schemeClr>
            </a:solidFill>
          </a:ln>
        </p:spPr>
        <p:txBody>
          <a:bodyPr>
            <a:noAutofit/>
          </a:bodyPr>
          <a:lstStyle/>
          <a:p>
            <a:pPr algn="ctr">
              <a:buNone/>
            </a:pPr>
            <a:r>
              <a:rPr lang="en-US" sz="1600" b="1" dirty="0" smtClean="0">
                <a:solidFill>
                  <a:schemeClr val="accent3">
                    <a:lumMod val="50000"/>
                  </a:schemeClr>
                </a:solidFill>
                <a:latin typeface="Arial" pitchFamily="34" charset="0"/>
                <a:cs typeface="Arial" pitchFamily="34" charset="0"/>
              </a:rPr>
              <a:t>ORDINI</a:t>
            </a:r>
            <a:endParaRPr lang="it-IT" sz="1600" b="1" dirty="0" smtClean="0">
              <a:solidFill>
                <a:schemeClr val="accent3">
                  <a:lumMod val="50000"/>
                </a:schemeClr>
              </a:solidFill>
              <a:latin typeface="Arial" pitchFamily="34" charset="0"/>
              <a:cs typeface="Arial" pitchFamily="34" charset="0"/>
            </a:endParaRPr>
          </a:p>
          <a:p>
            <a:pPr algn="just">
              <a:buNone/>
            </a:pPr>
            <a:r>
              <a:rPr lang="en-US" sz="1300" dirty="0" smtClean="0">
                <a:solidFill>
                  <a:schemeClr val="accent3">
                    <a:lumMod val="50000"/>
                  </a:schemeClr>
                </a:solidFill>
                <a:latin typeface="Arial" pitchFamily="34" charset="0"/>
                <a:cs typeface="Arial" pitchFamily="34" charset="0"/>
              </a:rPr>
              <a:t>In tempi </a:t>
            </a:r>
            <a:r>
              <a:rPr lang="en-US" sz="1300" dirty="0" err="1" smtClean="0">
                <a:solidFill>
                  <a:schemeClr val="accent3">
                    <a:lumMod val="50000"/>
                  </a:schemeClr>
                </a:solidFill>
                <a:latin typeface="Arial" pitchFamily="34" charset="0"/>
                <a:cs typeface="Arial" pitchFamily="34" charset="0"/>
              </a:rPr>
              <a:t>recenti</a:t>
            </a:r>
            <a:r>
              <a:rPr lang="en-US" sz="1300" dirty="0" smtClean="0">
                <a:solidFill>
                  <a:schemeClr val="accent3">
                    <a:lumMod val="50000"/>
                  </a:schemeClr>
                </a:solidFill>
                <a:latin typeface="Arial" pitchFamily="34" charset="0"/>
                <a:cs typeface="Arial" pitchFamily="34" charset="0"/>
              </a:rPr>
              <a:t> </a:t>
            </a:r>
            <a:r>
              <a:rPr lang="en-US" sz="1300" dirty="0" err="1" smtClean="0">
                <a:solidFill>
                  <a:schemeClr val="accent3">
                    <a:lumMod val="50000"/>
                  </a:schemeClr>
                </a:solidFill>
                <a:latin typeface="Arial" pitchFamily="34" charset="0"/>
                <a:cs typeface="Arial" pitchFamily="34" charset="0"/>
              </a:rPr>
              <a:t>iConsigli</a:t>
            </a:r>
            <a:r>
              <a:rPr lang="en-US" sz="1300" dirty="0" smtClean="0">
                <a:solidFill>
                  <a:schemeClr val="accent3">
                    <a:lumMod val="50000"/>
                  </a:schemeClr>
                </a:solidFill>
                <a:latin typeface="Arial" pitchFamily="34" charset="0"/>
                <a:cs typeface="Arial" pitchFamily="34" charset="0"/>
              </a:rPr>
              <a:t> </a:t>
            </a:r>
            <a:r>
              <a:rPr lang="en-US" sz="1300" dirty="0" err="1" smtClean="0">
                <a:solidFill>
                  <a:schemeClr val="accent3">
                    <a:lumMod val="50000"/>
                  </a:schemeClr>
                </a:solidFill>
                <a:latin typeface="Arial" pitchFamily="34" charset="0"/>
                <a:cs typeface="Arial" pitchFamily="34" charset="0"/>
              </a:rPr>
              <a:t>hanno</a:t>
            </a:r>
            <a:r>
              <a:rPr lang="en-US" sz="1300" dirty="0" smtClean="0">
                <a:solidFill>
                  <a:schemeClr val="accent3">
                    <a:lumMod val="50000"/>
                  </a:schemeClr>
                </a:solidFill>
                <a:latin typeface="Arial" pitchFamily="34" charset="0"/>
                <a:cs typeface="Arial" pitchFamily="34" charset="0"/>
              </a:rPr>
              <a:t> </a:t>
            </a:r>
            <a:r>
              <a:rPr lang="en-US" sz="1300" dirty="0" err="1" smtClean="0">
                <a:solidFill>
                  <a:schemeClr val="accent3">
                    <a:lumMod val="50000"/>
                  </a:schemeClr>
                </a:solidFill>
                <a:latin typeface="Arial" pitchFamily="34" charset="0"/>
                <a:cs typeface="Arial" pitchFamily="34" charset="0"/>
              </a:rPr>
              <a:t>assunto</a:t>
            </a:r>
            <a:r>
              <a:rPr lang="en-US" sz="1300" dirty="0" smtClean="0">
                <a:solidFill>
                  <a:schemeClr val="accent3">
                    <a:lumMod val="50000"/>
                  </a:schemeClr>
                </a:solidFill>
                <a:latin typeface="Arial" pitchFamily="34" charset="0"/>
                <a:cs typeface="Arial" pitchFamily="34" charset="0"/>
              </a:rPr>
              <a:t> </a:t>
            </a:r>
            <a:r>
              <a:rPr lang="en-US" sz="1300" dirty="0" err="1" smtClean="0">
                <a:solidFill>
                  <a:schemeClr val="accent3">
                    <a:lumMod val="50000"/>
                  </a:schemeClr>
                </a:solidFill>
                <a:latin typeface="Arial" pitchFamily="34" charset="0"/>
                <a:cs typeface="Arial" pitchFamily="34" charset="0"/>
              </a:rPr>
              <a:t>spesso</a:t>
            </a:r>
            <a:r>
              <a:rPr lang="en-US" sz="1300" dirty="0" smtClean="0">
                <a:solidFill>
                  <a:schemeClr val="accent3">
                    <a:lumMod val="50000"/>
                  </a:schemeClr>
                </a:solidFill>
                <a:latin typeface="Arial" pitchFamily="34" charset="0"/>
                <a:cs typeface="Arial" pitchFamily="34" charset="0"/>
              </a:rPr>
              <a:t> </a:t>
            </a:r>
            <a:r>
              <a:rPr lang="en-US" sz="1300" dirty="0" err="1" smtClean="0">
                <a:solidFill>
                  <a:schemeClr val="accent3">
                    <a:lumMod val="50000"/>
                  </a:schemeClr>
                </a:solidFill>
                <a:latin typeface="Arial" pitchFamily="34" charset="0"/>
                <a:cs typeface="Arial" pitchFamily="34" charset="0"/>
              </a:rPr>
              <a:t>posizione</a:t>
            </a:r>
            <a:r>
              <a:rPr lang="en-US" sz="1300" dirty="0" smtClean="0">
                <a:solidFill>
                  <a:schemeClr val="accent3">
                    <a:lumMod val="50000"/>
                  </a:schemeClr>
                </a:solidFill>
                <a:latin typeface="Arial" pitchFamily="34" charset="0"/>
                <a:cs typeface="Arial" pitchFamily="34" charset="0"/>
              </a:rPr>
              <a:t> in </a:t>
            </a:r>
            <a:r>
              <a:rPr lang="en-US" sz="1300" dirty="0" err="1" smtClean="0">
                <a:solidFill>
                  <a:schemeClr val="accent3">
                    <a:lumMod val="50000"/>
                  </a:schemeClr>
                </a:solidFill>
                <a:latin typeface="Arial" pitchFamily="34" charset="0"/>
                <a:cs typeface="Arial" pitchFamily="34" charset="0"/>
              </a:rPr>
              <a:t>merito</a:t>
            </a:r>
            <a:r>
              <a:rPr lang="en-US" sz="1300" dirty="0" smtClean="0">
                <a:solidFill>
                  <a:schemeClr val="accent3">
                    <a:lumMod val="50000"/>
                  </a:schemeClr>
                </a:solidFill>
                <a:latin typeface="Arial" pitchFamily="34" charset="0"/>
                <a:cs typeface="Arial" pitchFamily="34" charset="0"/>
              </a:rPr>
              <a:t> </a:t>
            </a:r>
            <a:r>
              <a:rPr lang="en-US" sz="1300" b="1" dirty="0" smtClean="0">
                <a:solidFill>
                  <a:schemeClr val="accent3">
                    <a:lumMod val="50000"/>
                  </a:schemeClr>
                </a:solidFill>
                <a:latin typeface="Arial" pitchFamily="34" charset="0"/>
                <a:cs typeface="Arial" pitchFamily="34" charset="0"/>
              </a:rPr>
              <a:t>a </a:t>
            </a:r>
            <a:r>
              <a:rPr lang="en-US" sz="1300" b="1" dirty="0" err="1" smtClean="0">
                <a:solidFill>
                  <a:schemeClr val="accent3">
                    <a:lumMod val="50000"/>
                  </a:schemeClr>
                </a:solidFill>
                <a:latin typeface="Arial" pitchFamily="34" charset="0"/>
                <a:cs typeface="Arial" pitchFamily="34" charset="0"/>
              </a:rPr>
              <a:t>norme</a:t>
            </a:r>
            <a:r>
              <a:rPr lang="en-US" sz="1300" b="1" dirty="0" smtClean="0">
                <a:solidFill>
                  <a:schemeClr val="accent3">
                    <a:lumMod val="50000"/>
                  </a:schemeClr>
                </a:solidFill>
                <a:latin typeface="Arial" pitchFamily="34" charset="0"/>
                <a:cs typeface="Arial" pitchFamily="34" charset="0"/>
              </a:rPr>
              <a:t> e </a:t>
            </a:r>
            <a:r>
              <a:rPr lang="en-US" sz="1300" b="1" dirty="0" err="1" smtClean="0">
                <a:solidFill>
                  <a:schemeClr val="accent3">
                    <a:lumMod val="50000"/>
                  </a:schemeClr>
                </a:solidFill>
                <a:latin typeface="Arial" pitchFamily="34" charset="0"/>
                <a:cs typeface="Arial" pitchFamily="34" charset="0"/>
              </a:rPr>
              <a:t>regolamenti</a:t>
            </a:r>
            <a:r>
              <a:rPr lang="en-US" sz="1300" b="1" dirty="0" smtClean="0">
                <a:solidFill>
                  <a:schemeClr val="accent3">
                    <a:lumMod val="50000"/>
                  </a:schemeClr>
                </a:solidFill>
                <a:latin typeface="Arial" pitchFamily="34" charset="0"/>
                <a:cs typeface="Arial" pitchFamily="34" charset="0"/>
              </a:rPr>
              <a:t> </a:t>
            </a:r>
            <a:r>
              <a:rPr lang="en-US" sz="1300" b="1" dirty="0" err="1" smtClean="0">
                <a:solidFill>
                  <a:schemeClr val="accent3">
                    <a:lumMod val="50000"/>
                  </a:schemeClr>
                </a:solidFill>
                <a:latin typeface="Arial" pitchFamily="34" charset="0"/>
                <a:cs typeface="Arial" pitchFamily="34" charset="0"/>
              </a:rPr>
              <a:t>locali</a:t>
            </a:r>
            <a:r>
              <a:rPr lang="en-US" sz="1300" dirty="0" smtClean="0">
                <a:solidFill>
                  <a:schemeClr val="accent3">
                    <a:lumMod val="50000"/>
                  </a:schemeClr>
                </a:solidFill>
                <a:latin typeface="Arial" pitchFamily="34" charset="0"/>
                <a:cs typeface="Arial" pitchFamily="34" charset="0"/>
              </a:rPr>
              <a:t>, </a:t>
            </a:r>
            <a:r>
              <a:rPr lang="en-US" sz="1300" dirty="0" err="1" smtClean="0">
                <a:solidFill>
                  <a:schemeClr val="accent3">
                    <a:lumMod val="50000"/>
                  </a:schemeClr>
                </a:solidFill>
                <a:latin typeface="Arial" pitchFamily="34" charset="0"/>
                <a:cs typeface="Arial" pitchFamily="34" charset="0"/>
              </a:rPr>
              <a:t>regionali</a:t>
            </a:r>
            <a:r>
              <a:rPr lang="en-US" sz="1300" dirty="0" smtClean="0">
                <a:solidFill>
                  <a:schemeClr val="accent3">
                    <a:lumMod val="50000"/>
                  </a:schemeClr>
                </a:solidFill>
                <a:latin typeface="Arial" pitchFamily="34" charset="0"/>
                <a:cs typeface="Arial" pitchFamily="34" charset="0"/>
              </a:rPr>
              <a:t> e </a:t>
            </a:r>
            <a:r>
              <a:rPr lang="en-US" sz="1300" dirty="0" err="1" smtClean="0">
                <a:solidFill>
                  <a:schemeClr val="accent3">
                    <a:lumMod val="50000"/>
                  </a:schemeClr>
                </a:solidFill>
                <a:latin typeface="Arial" pitchFamily="34" charset="0"/>
                <a:cs typeface="Arial" pitchFamily="34" charset="0"/>
              </a:rPr>
              <a:t>nazionali</a:t>
            </a:r>
            <a:r>
              <a:rPr lang="en-US" sz="1300" dirty="0" smtClean="0">
                <a:solidFill>
                  <a:schemeClr val="accent3">
                    <a:lumMod val="50000"/>
                  </a:schemeClr>
                </a:solidFill>
                <a:latin typeface="Arial" pitchFamily="34" charset="0"/>
                <a:cs typeface="Arial" pitchFamily="34" charset="0"/>
              </a:rPr>
              <a:t> </a:t>
            </a:r>
            <a:r>
              <a:rPr lang="en-US" sz="1300" dirty="0" err="1" smtClean="0">
                <a:solidFill>
                  <a:schemeClr val="accent3">
                    <a:lumMod val="50000"/>
                  </a:schemeClr>
                </a:solidFill>
                <a:latin typeface="Arial" pitchFamily="34" charset="0"/>
                <a:cs typeface="Arial" pitchFamily="34" charset="0"/>
              </a:rPr>
              <a:t>mirando</a:t>
            </a:r>
            <a:r>
              <a:rPr lang="en-US" sz="1300" dirty="0" smtClean="0">
                <a:solidFill>
                  <a:schemeClr val="accent3">
                    <a:lumMod val="50000"/>
                  </a:schemeClr>
                </a:solidFill>
                <a:latin typeface="Arial" pitchFamily="34" charset="0"/>
                <a:cs typeface="Arial" pitchFamily="34" charset="0"/>
              </a:rPr>
              <a:t> a </a:t>
            </a:r>
            <a:r>
              <a:rPr lang="en-US" sz="1300" dirty="0" err="1" smtClean="0">
                <a:solidFill>
                  <a:schemeClr val="accent3">
                    <a:lumMod val="50000"/>
                  </a:schemeClr>
                </a:solidFill>
                <a:latin typeface="Arial" pitchFamily="34" charset="0"/>
                <a:cs typeface="Arial" pitchFamily="34" charset="0"/>
              </a:rPr>
              <a:t>tutelare</a:t>
            </a:r>
            <a:r>
              <a:rPr lang="en-US" sz="1300" dirty="0" smtClean="0">
                <a:solidFill>
                  <a:schemeClr val="accent3">
                    <a:lumMod val="50000"/>
                  </a:schemeClr>
                </a:solidFill>
                <a:latin typeface="Arial" pitchFamily="34" charset="0"/>
                <a:cs typeface="Arial" pitchFamily="34" charset="0"/>
              </a:rPr>
              <a:t> </a:t>
            </a:r>
            <a:r>
              <a:rPr lang="en-US" sz="1300" dirty="0" err="1" smtClean="0">
                <a:solidFill>
                  <a:schemeClr val="accent3">
                    <a:lumMod val="50000"/>
                  </a:schemeClr>
                </a:solidFill>
                <a:latin typeface="Arial" pitchFamily="34" charset="0"/>
                <a:cs typeface="Arial" pitchFamily="34" charset="0"/>
              </a:rPr>
              <a:t>nel</a:t>
            </a:r>
            <a:r>
              <a:rPr lang="en-US" sz="1300" dirty="0" smtClean="0">
                <a:solidFill>
                  <a:schemeClr val="accent3">
                    <a:lumMod val="50000"/>
                  </a:schemeClr>
                </a:solidFill>
                <a:latin typeface="Arial" pitchFamily="34" charset="0"/>
                <a:cs typeface="Arial" pitchFamily="34" charset="0"/>
              </a:rPr>
              <a:t> </a:t>
            </a:r>
            <a:r>
              <a:rPr lang="en-US" sz="1300" dirty="0" err="1" smtClean="0">
                <a:solidFill>
                  <a:schemeClr val="accent3">
                    <a:lumMod val="50000"/>
                  </a:schemeClr>
                </a:solidFill>
                <a:latin typeface="Arial" pitchFamily="34" charset="0"/>
                <a:cs typeface="Arial" pitchFamily="34" charset="0"/>
              </a:rPr>
              <a:t>contempo</a:t>
            </a:r>
            <a:r>
              <a:rPr lang="en-US" sz="1300" dirty="0" smtClean="0">
                <a:solidFill>
                  <a:schemeClr val="accent3">
                    <a:lumMod val="50000"/>
                  </a:schemeClr>
                </a:solidFill>
                <a:latin typeface="Arial" pitchFamily="34" charset="0"/>
                <a:cs typeface="Arial" pitchFamily="34" charset="0"/>
              </a:rPr>
              <a:t> </a:t>
            </a:r>
            <a:r>
              <a:rPr lang="en-US" sz="1300" dirty="0" err="1" smtClean="0">
                <a:solidFill>
                  <a:schemeClr val="accent3">
                    <a:lumMod val="50000"/>
                  </a:schemeClr>
                </a:solidFill>
                <a:latin typeface="Arial" pitchFamily="34" charset="0"/>
                <a:cs typeface="Arial" pitchFamily="34" charset="0"/>
              </a:rPr>
              <a:t>l’interesse</a:t>
            </a:r>
            <a:r>
              <a:rPr lang="en-US" sz="1300" dirty="0" smtClean="0">
                <a:solidFill>
                  <a:schemeClr val="accent3">
                    <a:lumMod val="50000"/>
                  </a:schemeClr>
                </a:solidFill>
                <a:latin typeface="Arial" pitchFamily="34" charset="0"/>
                <a:cs typeface="Arial" pitchFamily="34" charset="0"/>
              </a:rPr>
              <a:t> </a:t>
            </a:r>
            <a:r>
              <a:rPr lang="en-US" sz="1300" dirty="0" err="1" smtClean="0">
                <a:solidFill>
                  <a:schemeClr val="accent3">
                    <a:lumMod val="50000"/>
                  </a:schemeClr>
                </a:solidFill>
                <a:latin typeface="Arial" pitchFamily="34" charset="0"/>
                <a:cs typeface="Arial" pitchFamily="34" charset="0"/>
              </a:rPr>
              <a:t>pubblico</a:t>
            </a:r>
            <a:r>
              <a:rPr lang="en-US" sz="1300" dirty="0" smtClean="0">
                <a:solidFill>
                  <a:schemeClr val="accent3">
                    <a:lumMod val="50000"/>
                  </a:schemeClr>
                </a:solidFill>
                <a:latin typeface="Arial" pitchFamily="34" charset="0"/>
                <a:cs typeface="Arial" pitchFamily="34" charset="0"/>
              </a:rPr>
              <a:t> e </a:t>
            </a:r>
            <a:r>
              <a:rPr lang="en-US" sz="1300" dirty="0" err="1" smtClean="0">
                <a:solidFill>
                  <a:schemeClr val="accent3">
                    <a:lumMod val="50000"/>
                  </a:schemeClr>
                </a:solidFill>
                <a:latin typeface="Arial" pitchFamily="34" charset="0"/>
                <a:cs typeface="Arial" pitchFamily="34" charset="0"/>
              </a:rPr>
              <a:t>quello</a:t>
            </a:r>
            <a:r>
              <a:rPr lang="en-US" sz="1300" dirty="0" smtClean="0">
                <a:solidFill>
                  <a:schemeClr val="accent3">
                    <a:lumMod val="50000"/>
                  </a:schemeClr>
                </a:solidFill>
                <a:latin typeface="Arial" pitchFamily="34" charset="0"/>
                <a:cs typeface="Arial" pitchFamily="34" charset="0"/>
              </a:rPr>
              <a:t> </a:t>
            </a:r>
            <a:r>
              <a:rPr lang="en-US" sz="1300" dirty="0" err="1" smtClean="0">
                <a:solidFill>
                  <a:schemeClr val="accent3">
                    <a:lumMod val="50000"/>
                  </a:schemeClr>
                </a:solidFill>
                <a:latin typeface="Arial" pitchFamily="34" charset="0"/>
                <a:cs typeface="Arial" pitchFamily="34" charset="0"/>
              </a:rPr>
              <a:t>della</a:t>
            </a:r>
            <a:r>
              <a:rPr lang="en-US" sz="1300" dirty="0" smtClean="0">
                <a:solidFill>
                  <a:schemeClr val="accent3">
                    <a:lumMod val="50000"/>
                  </a:schemeClr>
                </a:solidFill>
                <a:latin typeface="Arial" pitchFamily="34" charset="0"/>
                <a:cs typeface="Arial" pitchFamily="34" charset="0"/>
              </a:rPr>
              <a:t> </a:t>
            </a:r>
            <a:r>
              <a:rPr lang="en-US" sz="1300" dirty="0" err="1" smtClean="0">
                <a:solidFill>
                  <a:schemeClr val="accent3">
                    <a:lumMod val="50000"/>
                  </a:schemeClr>
                </a:solidFill>
                <a:latin typeface="Arial" pitchFamily="34" charset="0"/>
                <a:cs typeface="Arial" pitchFamily="34" charset="0"/>
              </a:rPr>
              <a:t>categoria</a:t>
            </a:r>
            <a:r>
              <a:rPr lang="en-US" sz="1300" dirty="0" smtClean="0">
                <a:solidFill>
                  <a:schemeClr val="accent3">
                    <a:lumMod val="50000"/>
                  </a:schemeClr>
                </a:solidFill>
                <a:latin typeface="Arial" pitchFamily="34" charset="0"/>
                <a:cs typeface="Arial" pitchFamily="34" charset="0"/>
              </a:rPr>
              <a:t>. </a:t>
            </a:r>
          </a:p>
          <a:p>
            <a:pPr algn="just">
              <a:buNone/>
            </a:pPr>
            <a:r>
              <a:rPr lang="en-US" sz="1300" dirty="0" err="1" smtClean="0">
                <a:solidFill>
                  <a:schemeClr val="accent3">
                    <a:lumMod val="50000"/>
                  </a:schemeClr>
                </a:solidFill>
                <a:latin typeface="Arial" pitchFamily="34" charset="0"/>
                <a:cs typeface="Arial" pitchFamily="34" charset="0"/>
              </a:rPr>
              <a:t>Significativo</a:t>
            </a:r>
            <a:r>
              <a:rPr lang="en-US" sz="1300" dirty="0" smtClean="0">
                <a:solidFill>
                  <a:schemeClr val="accent3">
                    <a:lumMod val="50000"/>
                  </a:schemeClr>
                </a:solidFill>
                <a:latin typeface="Arial" pitchFamily="34" charset="0"/>
                <a:cs typeface="Arial" pitchFamily="34" charset="0"/>
              </a:rPr>
              <a:t> è </a:t>
            </a:r>
            <a:r>
              <a:rPr lang="en-US" sz="1300" dirty="0" err="1" smtClean="0">
                <a:solidFill>
                  <a:schemeClr val="accent3">
                    <a:lumMod val="50000"/>
                  </a:schemeClr>
                </a:solidFill>
                <a:latin typeface="Arial" pitchFamily="34" charset="0"/>
                <a:cs typeface="Arial" pitchFamily="34" charset="0"/>
              </a:rPr>
              <a:t>l’orientamento</a:t>
            </a:r>
            <a:r>
              <a:rPr lang="en-US" sz="1300" dirty="0" smtClean="0">
                <a:solidFill>
                  <a:schemeClr val="accent3">
                    <a:lumMod val="50000"/>
                  </a:schemeClr>
                </a:solidFill>
                <a:latin typeface="Arial" pitchFamily="34" charset="0"/>
                <a:cs typeface="Arial" pitchFamily="34" charset="0"/>
              </a:rPr>
              <a:t>	</a:t>
            </a:r>
            <a:r>
              <a:rPr lang="en-US" sz="1300" dirty="0" err="1" smtClean="0">
                <a:solidFill>
                  <a:schemeClr val="accent3">
                    <a:lumMod val="50000"/>
                  </a:schemeClr>
                </a:solidFill>
                <a:latin typeface="Arial" pitchFamily="34" charset="0"/>
                <a:cs typeface="Arial" pitchFamily="34" charset="0"/>
              </a:rPr>
              <a:t>di</a:t>
            </a:r>
            <a:r>
              <a:rPr lang="en-US" sz="1300" dirty="0" smtClean="0">
                <a:solidFill>
                  <a:schemeClr val="accent3">
                    <a:lumMod val="50000"/>
                  </a:schemeClr>
                </a:solidFill>
                <a:latin typeface="Arial" pitchFamily="34" charset="0"/>
                <a:cs typeface="Arial" pitchFamily="34" charset="0"/>
              </a:rPr>
              <a:t> </a:t>
            </a:r>
            <a:r>
              <a:rPr lang="en-US" sz="1300" dirty="0" err="1" smtClean="0">
                <a:solidFill>
                  <a:schemeClr val="accent3">
                    <a:lumMod val="50000"/>
                  </a:schemeClr>
                </a:solidFill>
                <a:latin typeface="Arial" pitchFamily="34" charset="0"/>
                <a:cs typeface="Arial" pitchFamily="34" charset="0"/>
              </a:rPr>
              <a:t>molti</a:t>
            </a:r>
            <a:r>
              <a:rPr lang="en-US" sz="1300" dirty="0" smtClean="0">
                <a:solidFill>
                  <a:schemeClr val="accent3">
                    <a:lumMod val="50000"/>
                  </a:schemeClr>
                </a:solidFill>
                <a:latin typeface="Arial" pitchFamily="34" charset="0"/>
                <a:cs typeface="Arial" pitchFamily="34" charset="0"/>
              </a:rPr>
              <a:t> </a:t>
            </a:r>
            <a:r>
              <a:rPr lang="en-US" sz="1300" dirty="0" err="1" smtClean="0">
                <a:solidFill>
                  <a:schemeClr val="accent3">
                    <a:lumMod val="50000"/>
                  </a:schemeClr>
                </a:solidFill>
                <a:latin typeface="Arial" pitchFamily="34" charset="0"/>
                <a:cs typeface="Arial" pitchFamily="34" charset="0"/>
              </a:rPr>
              <a:t>Ordini</a:t>
            </a:r>
            <a:r>
              <a:rPr lang="en-US" sz="1300" dirty="0" smtClean="0">
                <a:solidFill>
                  <a:schemeClr val="accent3">
                    <a:lumMod val="50000"/>
                  </a:schemeClr>
                </a:solidFill>
                <a:latin typeface="Arial" pitchFamily="34" charset="0"/>
                <a:cs typeface="Arial" pitchFamily="34" charset="0"/>
              </a:rPr>
              <a:t> a </a:t>
            </a:r>
            <a:r>
              <a:rPr lang="en-US" sz="1300" dirty="0" err="1" smtClean="0">
                <a:solidFill>
                  <a:schemeClr val="accent3">
                    <a:lumMod val="50000"/>
                  </a:schemeClr>
                </a:solidFill>
                <a:latin typeface="Arial" pitchFamily="34" charset="0"/>
                <a:cs typeface="Arial" pitchFamily="34" charset="0"/>
              </a:rPr>
              <a:t>intervenire</a:t>
            </a:r>
            <a:r>
              <a:rPr lang="en-US" sz="1300" dirty="0" smtClean="0">
                <a:solidFill>
                  <a:schemeClr val="accent3">
                    <a:lumMod val="50000"/>
                  </a:schemeClr>
                </a:solidFill>
                <a:latin typeface="Arial" pitchFamily="34" charset="0"/>
                <a:cs typeface="Arial" pitchFamily="34" charset="0"/>
              </a:rPr>
              <a:t> in </a:t>
            </a:r>
            <a:r>
              <a:rPr lang="en-US" sz="1300" dirty="0" err="1" smtClean="0">
                <a:solidFill>
                  <a:schemeClr val="accent3">
                    <a:lumMod val="50000"/>
                  </a:schemeClr>
                </a:solidFill>
                <a:latin typeface="Arial" pitchFamily="34" charset="0"/>
                <a:cs typeface="Arial" pitchFamily="34" charset="0"/>
              </a:rPr>
              <a:t>particolare</a:t>
            </a:r>
            <a:r>
              <a:rPr lang="en-US" sz="1300" dirty="0" smtClean="0">
                <a:solidFill>
                  <a:schemeClr val="accent3">
                    <a:lumMod val="50000"/>
                  </a:schemeClr>
                </a:solidFill>
                <a:latin typeface="Arial" pitchFamily="34" charset="0"/>
                <a:cs typeface="Arial" pitchFamily="34" charset="0"/>
              </a:rPr>
              <a:t> con </a:t>
            </a:r>
            <a:r>
              <a:rPr lang="en-US" sz="1300" dirty="0" err="1" smtClean="0">
                <a:solidFill>
                  <a:schemeClr val="accent3">
                    <a:lumMod val="50000"/>
                  </a:schemeClr>
                </a:solidFill>
                <a:latin typeface="Arial" pitchFamily="34" charset="0"/>
                <a:cs typeface="Arial" pitchFamily="34" charset="0"/>
              </a:rPr>
              <a:t>osservazioni</a:t>
            </a:r>
            <a:r>
              <a:rPr lang="en-US" sz="1300" dirty="0" smtClean="0">
                <a:solidFill>
                  <a:schemeClr val="accent3">
                    <a:lumMod val="50000"/>
                  </a:schemeClr>
                </a:solidFill>
                <a:latin typeface="Arial" pitchFamily="34" charset="0"/>
                <a:cs typeface="Arial" pitchFamily="34" charset="0"/>
              </a:rPr>
              <a:t> in </a:t>
            </a:r>
            <a:r>
              <a:rPr lang="en-US" sz="1300" dirty="0" err="1" smtClean="0">
                <a:solidFill>
                  <a:schemeClr val="accent3">
                    <a:lumMod val="50000"/>
                  </a:schemeClr>
                </a:solidFill>
                <a:latin typeface="Arial" pitchFamily="34" charset="0"/>
                <a:cs typeface="Arial" pitchFamily="34" charset="0"/>
              </a:rPr>
              <a:t>sedi</a:t>
            </a:r>
            <a:r>
              <a:rPr lang="en-US" sz="1300" dirty="0" smtClean="0">
                <a:solidFill>
                  <a:schemeClr val="accent3">
                    <a:lumMod val="50000"/>
                  </a:schemeClr>
                </a:solidFill>
                <a:latin typeface="Arial" pitchFamily="34" charset="0"/>
                <a:cs typeface="Arial" pitchFamily="34" charset="0"/>
              </a:rPr>
              <a:t> </a:t>
            </a:r>
            <a:r>
              <a:rPr lang="en-US" sz="1300" dirty="0" err="1" smtClean="0">
                <a:solidFill>
                  <a:schemeClr val="accent3">
                    <a:lumMod val="50000"/>
                  </a:schemeClr>
                </a:solidFill>
                <a:latin typeface="Arial" pitchFamily="34" charset="0"/>
                <a:cs typeface="Arial" pitchFamily="34" charset="0"/>
              </a:rPr>
              <a:t>di</a:t>
            </a:r>
            <a:r>
              <a:rPr lang="en-US" sz="1300" dirty="0" smtClean="0">
                <a:solidFill>
                  <a:schemeClr val="accent3">
                    <a:lumMod val="50000"/>
                  </a:schemeClr>
                </a:solidFill>
                <a:latin typeface="Arial" pitchFamily="34" charset="0"/>
                <a:cs typeface="Arial" pitchFamily="34" charset="0"/>
              </a:rPr>
              <a:t> </a:t>
            </a:r>
            <a:r>
              <a:rPr lang="en-US" sz="1300" dirty="0" err="1" smtClean="0">
                <a:solidFill>
                  <a:schemeClr val="accent3">
                    <a:lumMod val="50000"/>
                  </a:schemeClr>
                </a:solidFill>
                <a:latin typeface="Arial" pitchFamily="34" charset="0"/>
                <a:cs typeface="Arial" pitchFamily="34" charset="0"/>
              </a:rPr>
              <a:t>pubblicazione</a:t>
            </a:r>
            <a:r>
              <a:rPr lang="en-US" sz="1300" dirty="0" smtClean="0">
                <a:solidFill>
                  <a:schemeClr val="accent3">
                    <a:lumMod val="50000"/>
                  </a:schemeClr>
                </a:solidFill>
                <a:latin typeface="Arial" pitchFamily="34" charset="0"/>
                <a:cs typeface="Arial" pitchFamily="34" charset="0"/>
              </a:rPr>
              <a:t> </a:t>
            </a:r>
            <a:r>
              <a:rPr lang="en-US" sz="1300" dirty="0" err="1" smtClean="0">
                <a:solidFill>
                  <a:schemeClr val="accent3">
                    <a:lumMod val="50000"/>
                  </a:schemeClr>
                </a:solidFill>
                <a:latin typeface="Arial" pitchFamily="34" charset="0"/>
                <a:cs typeface="Arial" pitchFamily="34" charset="0"/>
              </a:rPr>
              <a:t>sugli</a:t>
            </a:r>
            <a:r>
              <a:rPr lang="en-US" sz="1300" dirty="0" smtClean="0">
                <a:solidFill>
                  <a:schemeClr val="accent3">
                    <a:lumMod val="50000"/>
                  </a:schemeClr>
                </a:solidFill>
                <a:latin typeface="Arial" pitchFamily="34" charset="0"/>
                <a:cs typeface="Arial" pitchFamily="34" charset="0"/>
              </a:rPr>
              <a:t> </a:t>
            </a:r>
            <a:r>
              <a:rPr lang="en-US" sz="1300" b="1" dirty="0" err="1" smtClean="0">
                <a:solidFill>
                  <a:schemeClr val="accent3">
                    <a:lumMod val="50000"/>
                  </a:schemeClr>
                </a:solidFill>
                <a:latin typeface="Arial" pitchFamily="34" charset="0"/>
                <a:cs typeface="Arial" pitchFamily="34" charset="0"/>
              </a:rPr>
              <a:t>strumenti</a:t>
            </a:r>
            <a:r>
              <a:rPr lang="en-US" sz="1300" b="1" dirty="0" smtClean="0">
                <a:solidFill>
                  <a:schemeClr val="accent3">
                    <a:lumMod val="50000"/>
                  </a:schemeClr>
                </a:solidFill>
                <a:latin typeface="Arial" pitchFamily="34" charset="0"/>
                <a:cs typeface="Arial" pitchFamily="34" charset="0"/>
              </a:rPr>
              <a:t> </a:t>
            </a:r>
            <a:r>
              <a:rPr lang="en-US" sz="1300" b="1" dirty="0" err="1" smtClean="0">
                <a:solidFill>
                  <a:schemeClr val="accent3">
                    <a:lumMod val="50000"/>
                  </a:schemeClr>
                </a:solidFill>
                <a:latin typeface="Arial" pitchFamily="34" charset="0"/>
                <a:cs typeface="Arial" pitchFamily="34" charset="0"/>
              </a:rPr>
              <a:t>urbanistici</a:t>
            </a:r>
            <a:r>
              <a:rPr lang="en-US" sz="1300" b="1" dirty="0" smtClean="0">
                <a:solidFill>
                  <a:schemeClr val="accent3">
                    <a:lumMod val="50000"/>
                  </a:schemeClr>
                </a:solidFill>
                <a:latin typeface="Arial" pitchFamily="34" charset="0"/>
                <a:cs typeface="Arial" pitchFamily="34" charset="0"/>
              </a:rPr>
              <a:t> </a:t>
            </a:r>
            <a:r>
              <a:rPr lang="en-US" sz="1300" dirty="0" err="1" smtClean="0">
                <a:solidFill>
                  <a:schemeClr val="accent3">
                    <a:lumMod val="50000"/>
                  </a:schemeClr>
                </a:solidFill>
                <a:latin typeface="Arial" pitchFamily="34" charset="0"/>
                <a:cs typeface="Arial" pitchFamily="34" charset="0"/>
              </a:rPr>
              <a:t>comunali</a:t>
            </a:r>
            <a:r>
              <a:rPr lang="en-US" sz="1300" dirty="0" smtClean="0">
                <a:solidFill>
                  <a:schemeClr val="accent3">
                    <a:lumMod val="50000"/>
                  </a:schemeClr>
                </a:solidFill>
                <a:latin typeface="Arial" pitchFamily="34" charset="0"/>
                <a:cs typeface="Arial" pitchFamily="34" charset="0"/>
              </a:rPr>
              <a:t>. </a:t>
            </a:r>
            <a:r>
              <a:rPr lang="en-US" sz="1300" dirty="0" err="1" smtClean="0">
                <a:solidFill>
                  <a:schemeClr val="accent3">
                    <a:lumMod val="50000"/>
                  </a:schemeClr>
                </a:solidFill>
                <a:latin typeface="Arial" pitchFamily="34" charset="0"/>
                <a:cs typeface="Arial" pitchFamily="34" charset="0"/>
              </a:rPr>
              <a:t>Particolare</a:t>
            </a:r>
            <a:r>
              <a:rPr lang="en-US" sz="1300" dirty="0" smtClean="0">
                <a:solidFill>
                  <a:schemeClr val="accent3">
                    <a:lumMod val="50000"/>
                  </a:schemeClr>
                </a:solidFill>
                <a:latin typeface="Arial" pitchFamily="34" charset="0"/>
                <a:cs typeface="Arial" pitchFamily="34" charset="0"/>
              </a:rPr>
              <a:t> </a:t>
            </a:r>
            <a:r>
              <a:rPr lang="en-US" sz="1300" dirty="0" err="1" smtClean="0">
                <a:solidFill>
                  <a:schemeClr val="accent3">
                    <a:lumMod val="50000"/>
                  </a:schemeClr>
                </a:solidFill>
                <a:latin typeface="Arial" pitchFamily="34" charset="0"/>
                <a:cs typeface="Arial" pitchFamily="34" charset="0"/>
              </a:rPr>
              <a:t>interesse</a:t>
            </a:r>
            <a:r>
              <a:rPr lang="en-US" sz="1300" dirty="0" smtClean="0">
                <a:solidFill>
                  <a:schemeClr val="accent3">
                    <a:lumMod val="50000"/>
                  </a:schemeClr>
                </a:solidFill>
                <a:latin typeface="Arial" pitchFamily="34" charset="0"/>
                <a:cs typeface="Arial" pitchFamily="34" charset="0"/>
              </a:rPr>
              <a:t> </a:t>
            </a:r>
            <a:r>
              <a:rPr lang="en-US" sz="1300" dirty="0" err="1" smtClean="0">
                <a:solidFill>
                  <a:schemeClr val="accent3">
                    <a:lumMod val="50000"/>
                  </a:schemeClr>
                </a:solidFill>
                <a:latin typeface="Arial" pitchFamily="34" charset="0"/>
                <a:cs typeface="Arial" pitchFamily="34" charset="0"/>
              </a:rPr>
              <a:t>pongono</a:t>
            </a:r>
            <a:r>
              <a:rPr lang="en-US" sz="1300" dirty="0" smtClean="0">
                <a:solidFill>
                  <a:schemeClr val="accent3">
                    <a:lumMod val="50000"/>
                  </a:schemeClr>
                </a:solidFill>
                <a:latin typeface="Arial" pitchFamily="34" charset="0"/>
                <a:cs typeface="Arial" pitchFamily="34" charset="0"/>
              </a:rPr>
              <a:t> </a:t>
            </a:r>
            <a:r>
              <a:rPr lang="en-US" sz="1300" dirty="0" err="1" smtClean="0">
                <a:solidFill>
                  <a:schemeClr val="accent3">
                    <a:lumMod val="50000"/>
                  </a:schemeClr>
                </a:solidFill>
                <a:latin typeface="Arial" pitchFamily="34" charset="0"/>
                <a:cs typeface="Arial" pitchFamily="34" charset="0"/>
              </a:rPr>
              <a:t>oggi</a:t>
            </a:r>
            <a:r>
              <a:rPr lang="en-US" sz="1300" dirty="0" smtClean="0">
                <a:solidFill>
                  <a:schemeClr val="accent3">
                    <a:lumMod val="50000"/>
                  </a:schemeClr>
                </a:solidFill>
                <a:latin typeface="Arial" pitchFamily="34" charset="0"/>
                <a:cs typeface="Arial" pitchFamily="34" charset="0"/>
              </a:rPr>
              <a:t> I </a:t>
            </a:r>
            <a:r>
              <a:rPr lang="en-US" sz="1300" dirty="0" err="1" smtClean="0">
                <a:solidFill>
                  <a:schemeClr val="accent3">
                    <a:lumMod val="50000"/>
                  </a:schemeClr>
                </a:solidFill>
                <a:latin typeface="Arial" pitchFamily="34" charset="0"/>
                <a:cs typeface="Arial" pitchFamily="34" charset="0"/>
              </a:rPr>
              <a:t>Consigli</a:t>
            </a:r>
            <a:r>
              <a:rPr lang="en-US" sz="1300" dirty="0" smtClean="0">
                <a:solidFill>
                  <a:schemeClr val="accent3">
                    <a:lumMod val="50000"/>
                  </a:schemeClr>
                </a:solidFill>
                <a:latin typeface="Arial" pitchFamily="34" charset="0"/>
                <a:cs typeface="Arial" pitchFamily="34" charset="0"/>
              </a:rPr>
              <a:t> e </a:t>
            </a:r>
            <a:r>
              <a:rPr lang="en-US" sz="1300" dirty="0" err="1" smtClean="0">
                <a:solidFill>
                  <a:schemeClr val="accent3">
                    <a:lumMod val="50000"/>
                  </a:schemeClr>
                </a:solidFill>
                <a:latin typeface="Arial" pitchFamily="34" charset="0"/>
                <a:cs typeface="Arial" pitchFamily="34" charset="0"/>
              </a:rPr>
              <a:t>gli</a:t>
            </a:r>
            <a:r>
              <a:rPr lang="en-US" sz="1300" dirty="0" smtClean="0">
                <a:solidFill>
                  <a:schemeClr val="accent3">
                    <a:lumMod val="50000"/>
                  </a:schemeClr>
                </a:solidFill>
                <a:latin typeface="Arial" pitchFamily="34" charset="0"/>
                <a:cs typeface="Arial" pitchFamily="34" charset="0"/>
              </a:rPr>
              <a:t> </a:t>
            </a:r>
            <a:r>
              <a:rPr lang="en-US" sz="1300" dirty="0" err="1" smtClean="0">
                <a:solidFill>
                  <a:schemeClr val="accent3">
                    <a:lumMod val="50000"/>
                  </a:schemeClr>
                </a:solidFill>
                <a:latin typeface="Arial" pitchFamily="34" charset="0"/>
                <a:cs typeface="Arial" pitchFamily="34" charset="0"/>
              </a:rPr>
              <a:t>Ordini</a:t>
            </a:r>
            <a:r>
              <a:rPr lang="en-US" sz="1300" dirty="0" smtClean="0">
                <a:solidFill>
                  <a:schemeClr val="accent3">
                    <a:lumMod val="50000"/>
                  </a:schemeClr>
                </a:solidFill>
                <a:latin typeface="Arial" pitchFamily="34" charset="0"/>
                <a:cs typeface="Arial" pitchFamily="34" charset="0"/>
              </a:rPr>
              <a:t> </a:t>
            </a:r>
            <a:r>
              <a:rPr lang="en-US" sz="1300" dirty="0" err="1" smtClean="0">
                <a:solidFill>
                  <a:schemeClr val="accent3">
                    <a:lumMod val="50000"/>
                  </a:schemeClr>
                </a:solidFill>
                <a:latin typeface="Arial" pitchFamily="34" charset="0"/>
                <a:cs typeface="Arial" pitchFamily="34" charset="0"/>
              </a:rPr>
              <a:t>degli</a:t>
            </a:r>
            <a:r>
              <a:rPr lang="en-US" sz="1300" dirty="0" smtClean="0">
                <a:solidFill>
                  <a:schemeClr val="accent3">
                    <a:lumMod val="50000"/>
                  </a:schemeClr>
                </a:solidFill>
                <a:latin typeface="Arial" pitchFamily="34" charset="0"/>
                <a:cs typeface="Arial" pitchFamily="34" charset="0"/>
              </a:rPr>
              <a:t> </a:t>
            </a:r>
            <a:r>
              <a:rPr lang="en-US" sz="1300" dirty="0" err="1" smtClean="0">
                <a:solidFill>
                  <a:schemeClr val="accent3">
                    <a:lumMod val="50000"/>
                  </a:schemeClr>
                </a:solidFill>
                <a:latin typeface="Arial" pitchFamily="34" charset="0"/>
                <a:cs typeface="Arial" pitchFamily="34" charset="0"/>
              </a:rPr>
              <a:t>ingegneri</a:t>
            </a:r>
            <a:r>
              <a:rPr lang="en-US" sz="1300" dirty="0" smtClean="0">
                <a:solidFill>
                  <a:schemeClr val="accent3">
                    <a:lumMod val="50000"/>
                  </a:schemeClr>
                </a:solidFill>
                <a:latin typeface="Arial" pitchFamily="34" charset="0"/>
                <a:cs typeface="Arial" pitchFamily="34" charset="0"/>
              </a:rPr>
              <a:t> in </a:t>
            </a:r>
            <a:r>
              <a:rPr lang="en-US" sz="1300" dirty="0" err="1" smtClean="0">
                <a:solidFill>
                  <a:schemeClr val="accent3">
                    <a:lumMod val="50000"/>
                  </a:schemeClr>
                </a:solidFill>
                <a:latin typeface="Arial" pitchFamily="34" charset="0"/>
                <a:cs typeface="Arial" pitchFamily="34" charset="0"/>
              </a:rPr>
              <a:t>tema</a:t>
            </a:r>
            <a:r>
              <a:rPr lang="en-US" sz="1300" dirty="0" smtClean="0">
                <a:solidFill>
                  <a:schemeClr val="accent3">
                    <a:lumMod val="50000"/>
                  </a:schemeClr>
                </a:solidFill>
                <a:latin typeface="Arial" pitchFamily="34" charset="0"/>
                <a:cs typeface="Arial" pitchFamily="34" charset="0"/>
              </a:rPr>
              <a:t> </a:t>
            </a:r>
            <a:r>
              <a:rPr lang="en-US" sz="1300" dirty="0" err="1" smtClean="0">
                <a:solidFill>
                  <a:schemeClr val="accent3">
                    <a:lumMod val="50000"/>
                  </a:schemeClr>
                </a:solidFill>
                <a:latin typeface="Arial" pitchFamily="34" charset="0"/>
                <a:cs typeface="Arial" pitchFamily="34" charset="0"/>
              </a:rPr>
              <a:t>di</a:t>
            </a:r>
            <a:r>
              <a:rPr lang="en-US" sz="1300" dirty="0" smtClean="0">
                <a:solidFill>
                  <a:schemeClr val="accent3">
                    <a:lumMod val="50000"/>
                  </a:schemeClr>
                </a:solidFill>
                <a:latin typeface="Arial" pitchFamily="34" charset="0"/>
                <a:cs typeface="Arial" pitchFamily="34" charset="0"/>
              </a:rPr>
              <a:t> </a:t>
            </a:r>
            <a:r>
              <a:rPr lang="en-US" sz="1300" b="1" dirty="0" err="1" smtClean="0">
                <a:solidFill>
                  <a:schemeClr val="accent3">
                    <a:lumMod val="50000"/>
                  </a:schemeClr>
                </a:solidFill>
                <a:latin typeface="Arial" pitchFamily="34" charset="0"/>
                <a:cs typeface="Arial" pitchFamily="34" charset="0"/>
              </a:rPr>
              <a:t>concorsi</a:t>
            </a:r>
            <a:r>
              <a:rPr lang="en-US" sz="1300" b="1" dirty="0" smtClean="0">
                <a:solidFill>
                  <a:schemeClr val="accent3">
                    <a:lumMod val="50000"/>
                  </a:schemeClr>
                </a:solidFill>
                <a:latin typeface="Arial" pitchFamily="34" charset="0"/>
                <a:cs typeface="Arial" pitchFamily="34" charset="0"/>
              </a:rPr>
              <a:t> e </a:t>
            </a:r>
            <a:r>
              <a:rPr lang="en-US" sz="1300" b="1" dirty="0" err="1" smtClean="0">
                <a:solidFill>
                  <a:schemeClr val="accent3">
                    <a:lumMod val="50000"/>
                  </a:schemeClr>
                </a:solidFill>
                <a:latin typeface="Arial" pitchFamily="34" charset="0"/>
                <a:cs typeface="Arial" pitchFamily="34" charset="0"/>
              </a:rPr>
              <a:t>di</a:t>
            </a:r>
            <a:r>
              <a:rPr lang="en-US" sz="1300" b="1" dirty="0" smtClean="0">
                <a:solidFill>
                  <a:schemeClr val="accent3">
                    <a:lumMod val="50000"/>
                  </a:schemeClr>
                </a:solidFill>
                <a:latin typeface="Arial" pitchFamily="34" charset="0"/>
                <a:cs typeface="Arial" pitchFamily="34" charset="0"/>
              </a:rPr>
              <a:t> </a:t>
            </a:r>
            <a:r>
              <a:rPr lang="en-US" sz="1300" b="1" dirty="0" err="1" smtClean="0">
                <a:solidFill>
                  <a:schemeClr val="accent3">
                    <a:lumMod val="50000"/>
                  </a:schemeClr>
                </a:solidFill>
                <a:latin typeface="Arial" pitchFamily="34" charset="0"/>
                <a:cs typeface="Arial" pitchFamily="34" charset="0"/>
              </a:rPr>
              <a:t>affidamento</a:t>
            </a:r>
            <a:r>
              <a:rPr lang="en-US" sz="1300" b="1" dirty="0" smtClean="0">
                <a:solidFill>
                  <a:schemeClr val="accent3">
                    <a:lumMod val="50000"/>
                  </a:schemeClr>
                </a:solidFill>
                <a:latin typeface="Arial" pitchFamily="34" charset="0"/>
                <a:cs typeface="Arial" pitchFamily="34" charset="0"/>
              </a:rPr>
              <a:t> </a:t>
            </a:r>
            <a:r>
              <a:rPr lang="en-US" sz="1300" b="1" dirty="0" err="1" smtClean="0">
                <a:solidFill>
                  <a:schemeClr val="accent3">
                    <a:lumMod val="50000"/>
                  </a:schemeClr>
                </a:solidFill>
                <a:latin typeface="Arial" pitchFamily="34" charset="0"/>
                <a:cs typeface="Arial" pitchFamily="34" charset="0"/>
              </a:rPr>
              <a:t>di</a:t>
            </a:r>
            <a:r>
              <a:rPr lang="en-US" sz="1300" b="1" dirty="0" smtClean="0">
                <a:solidFill>
                  <a:schemeClr val="accent3">
                    <a:lumMod val="50000"/>
                  </a:schemeClr>
                </a:solidFill>
                <a:latin typeface="Arial" pitchFamily="34" charset="0"/>
                <a:cs typeface="Arial" pitchFamily="34" charset="0"/>
              </a:rPr>
              <a:t> </a:t>
            </a:r>
            <a:r>
              <a:rPr lang="en-US" sz="1300" b="1" dirty="0" err="1" smtClean="0">
                <a:solidFill>
                  <a:schemeClr val="accent3">
                    <a:lumMod val="50000"/>
                  </a:schemeClr>
                </a:solidFill>
                <a:latin typeface="Arial" pitchFamily="34" charset="0"/>
                <a:cs typeface="Arial" pitchFamily="34" charset="0"/>
              </a:rPr>
              <a:t>incarichi</a:t>
            </a:r>
            <a:r>
              <a:rPr lang="en-US" sz="1300" b="1" dirty="0" smtClean="0">
                <a:solidFill>
                  <a:schemeClr val="accent3">
                    <a:lumMod val="50000"/>
                  </a:schemeClr>
                </a:solidFill>
                <a:latin typeface="Arial" pitchFamily="34" charset="0"/>
                <a:cs typeface="Arial" pitchFamily="34" charset="0"/>
              </a:rPr>
              <a:t> </a:t>
            </a:r>
            <a:r>
              <a:rPr lang="en-US" sz="1300" dirty="0" err="1" smtClean="0">
                <a:solidFill>
                  <a:schemeClr val="accent3">
                    <a:lumMod val="50000"/>
                  </a:schemeClr>
                </a:solidFill>
                <a:latin typeface="Arial" pitchFamily="34" charset="0"/>
                <a:cs typeface="Arial" pitchFamily="34" charset="0"/>
              </a:rPr>
              <a:t>pubblici</a:t>
            </a:r>
            <a:r>
              <a:rPr lang="en-US" sz="1300" dirty="0" smtClean="0">
                <a:solidFill>
                  <a:schemeClr val="accent3">
                    <a:lumMod val="50000"/>
                  </a:schemeClr>
                </a:solidFill>
                <a:latin typeface="Arial" pitchFamily="34" charset="0"/>
                <a:cs typeface="Arial" pitchFamily="34" charset="0"/>
              </a:rPr>
              <a:t> </a:t>
            </a:r>
            <a:r>
              <a:rPr lang="en-US" sz="1300" dirty="0" err="1" smtClean="0">
                <a:solidFill>
                  <a:schemeClr val="accent3">
                    <a:lumMod val="50000"/>
                  </a:schemeClr>
                </a:solidFill>
                <a:latin typeface="Arial" pitchFamily="34" charset="0"/>
                <a:cs typeface="Arial" pitchFamily="34" charset="0"/>
              </a:rPr>
              <a:t>nonché</a:t>
            </a:r>
            <a:r>
              <a:rPr lang="en-US" sz="1300" dirty="0" smtClean="0">
                <a:solidFill>
                  <a:schemeClr val="accent3">
                    <a:lumMod val="50000"/>
                  </a:schemeClr>
                </a:solidFill>
                <a:latin typeface="Arial" pitchFamily="34" charset="0"/>
                <a:cs typeface="Arial" pitchFamily="34" charset="0"/>
              </a:rPr>
              <a:t> in </a:t>
            </a:r>
            <a:r>
              <a:rPr lang="en-US" sz="1300" dirty="0" err="1" smtClean="0">
                <a:solidFill>
                  <a:schemeClr val="accent3">
                    <a:lumMod val="50000"/>
                  </a:schemeClr>
                </a:solidFill>
                <a:latin typeface="Arial" pitchFamily="34" charset="0"/>
                <a:cs typeface="Arial" pitchFamily="34" charset="0"/>
              </a:rPr>
              <a:t>tema</a:t>
            </a:r>
            <a:r>
              <a:rPr lang="en-US" sz="1300" dirty="0" smtClean="0">
                <a:solidFill>
                  <a:schemeClr val="accent3">
                    <a:lumMod val="50000"/>
                  </a:schemeClr>
                </a:solidFill>
                <a:latin typeface="Arial" pitchFamily="34" charset="0"/>
                <a:cs typeface="Arial" pitchFamily="34" charset="0"/>
              </a:rPr>
              <a:t> </a:t>
            </a:r>
            <a:r>
              <a:rPr lang="en-US" sz="1300" dirty="0" err="1" smtClean="0">
                <a:solidFill>
                  <a:schemeClr val="accent3">
                    <a:lumMod val="50000"/>
                  </a:schemeClr>
                </a:solidFill>
                <a:latin typeface="Arial" pitchFamily="34" charset="0"/>
                <a:cs typeface="Arial" pitchFamily="34" charset="0"/>
              </a:rPr>
              <a:t>di</a:t>
            </a:r>
            <a:r>
              <a:rPr lang="en-US" sz="1300" dirty="0" smtClean="0">
                <a:solidFill>
                  <a:schemeClr val="accent3">
                    <a:lumMod val="50000"/>
                  </a:schemeClr>
                </a:solidFill>
                <a:latin typeface="Arial" pitchFamily="34" charset="0"/>
                <a:cs typeface="Arial" pitchFamily="34" charset="0"/>
              </a:rPr>
              <a:t> aggiornamento </a:t>
            </a:r>
            <a:r>
              <a:rPr lang="en-US" sz="1300" dirty="0" err="1" smtClean="0">
                <a:solidFill>
                  <a:schemeClr val="accent3">
                    <a:lumMod val="50000"/>
                  </a:schemeClr>
                </a:solidFill>
                <a:latin typeface="Arial" pitchFamily="34" charset="0"/>
                <a:cs typeface="Arial" pitchFamily="34" charset="0"/>
              </a:rPr>
              <a:t>professionale</a:t>
            </a:r>
            <a:r>
              <a:rPr lang="en-US" sz="1300" dirty="0" smtClean="0">
                <a:solidFill>
                  <a:schemeClr val="accent3">
                    <a:lumMod val="50000"/>
                  </a:schemeClr>
                </a:solidFill>
                <a:latin typeface="Arial" pitchFamily="34" charset="0"/>
                <a:cs typeface="Arial" pitchFamily="34" charset="0"/>
              </a:rPr>
              <a:t>.</a:t>
            </a:r>
          </a:p>
          <a:p>
            <a:pPr algn="just">
              <a:buNone/>
            </a:pPr>
            <a:r>
              <a:rPr lang="en-US" sz="1300" dirty="0" err="1" smtClean="0">
                <a:solidFill>
                  <a:schemeClr val="accent3">
                    <a:lumMod val="50000"/>
                  </a:schemeClr>
                </a:solidFill>
                <a:latin typeface="Arial" pitchFamily="34" charset="0"/>
                <a:cs typeface="Arial" pitchFamily="34" charset="0"/>
              </a:rPr>
              <a:t>Concludendo</a:t>
            </a:r>
            <a:r>
              <a:rPr lang="en-US" sz="1300" dirty="0" smtClean="0">
                <a:solidFill>
                  <a:schemeClr val="accent3">
                    <a:lumMod val="50000"/>
                  </a:schemeClr>
                </a:solidFill>
                <a:latin typeface="Arial" pitchFamily="34" charset="0"/>
                <a:cs typeface="Arial" pitchFamily="34" charset="0"/>
              </a:rPr>
              <a:t> </a:t>
            </a:r>
            <a:r>
              <a:rPr lang="en-US" sz="1300" dirty="0" err="1" smtClean="0">
                <a:solidFill>
                  <a:schemeClr val="accent3">
                    <a:lumMod val="50000"/>
                  </a:schemeClr>
                </a:solidFill>
                <a:latin typeface="Arial" pitchFamily="34" charset="0"/>
                <a:cs typeface="Arial" pitchFamily="34" charset="0"/>
              </a:rPr>
              <a:t>si</a:t>
            </a:r>
            <a:r>
              <a:rPr lang="en-US" sz="1300" dirty="0" smtClean="0">
                <a:solidFill>
                  <a:schemeClr val="accent3">
                    <a:lumMod val="50000"/>
                  </a:schemeClr>
                </a:solidFill>
                <a:latin typeface="Arial" pitchFamily="34" charset="0"/>
                <a:cs typeface="Arial" pitchFamily="34" charset="0"/>
              </a:rPr>
              <a:t> </a:t>
            </a:r>
            <a:r>
              <a:rPr lang="en-US" sz="1300" dirty="0" err="1" smtClean="0">
                <a:solidFill>
                  <a:schemeClr val="accent3">
                    <a:lumMod val="50000"/>
                  </a:schemeClr>
                </a:solidFill>
                <a:latin typeface="Arial" pitchFamily="34" charset="0"/>
                <a:cs typeface="Arial" pitchFamily="34" charset="0"/>
              </a:rPr>
              <a:t>deve</a:t>
            </a:r>
            <a:r>
              <a:rPr lang="en-US" sz="1300" dirty="0" smtClean="0">
                <a:solidFill>
                  <a:schemeClr val="accent3">
                    <a:lumMod val="50000"/>
                  </a:schemeClr>
                </a:solidFill>
                <a:latin typeface="Arial" pitchFamily="34" charset="0"/>
                <a:cs typeface="Arial" pitchFamily="34" charset="0"/>
              </a:rPr>
              <a:t> </a:t>
            </a:r>
            <a:r>
              <a:rPr lang="en-US" sz="1300" dirty="0" err="1" smtClean="0">
                <a:solidFill>
                  <a:schemeClr val="accent3">
                    <a:lumMod val="50000"/>
                  </a:schemeClr>
                </a:solidFill>
                <a:latin typeface="Arial" pitchFamily="34" charset="0"/>
                <a:cs typeface="Arial" pitchFamily="34" charset="0"/>
              </a:rPr>
              <a:t>rilevare</a:t>
            </a:r>
            <a:r>
              <a:rPr lang="en-US" sz="1300" dirty="0" smtClean="0">
                <a:solidFill>
                  <a:schemeClr val="accent3">
                    <a:lumMod val="50000"/>
                  </a:schemeClr>
                </a:solidFill>
                <a:latin typeface="Arial" pitchFamily="34" charset="0"/>
                <a:cs typeface="Arial" pitchFamily="34" charset="0"/>
              </a:rPr>
              <a:t> come la </a:t>
            </a:r>
            <a:r>
              <a:rPr lang="en-US" sz="1300" dirty="0" err="1" smtClean="0">
                <a:solidFill>
                  <a:schemeClr val="accent3">
                    <a:lumMod val="50000"/>
                  </a:schemeClr>
                </a:solidFill>
                <a:latin typeface="Arial" pitchFamily="34" charset="0"/>
                <a:cs typeface="Arial" pitchFamily="34" charset="0"/>
              </a:rPr>
              <a:t>dottrina</a:t>
            </a:r>
            <a:r>
              <a:rPr lang="en-US" sz="1300" dirty="0" smtClean="0">
                <a:solidFill>
                  <a:schemeClr val="accent3">
                    <a:lumMod val="50000"/>
                  </a:schemeClr>
                </a:solidFill>
                <a:latin typeface="Arial" pitchFamily="34" charset="0"/>
                <a:cs typeface="Arial" pitchFamily="34" charset="0"/>
              </a:rPr>
              <a:t> e la </a:t>
            </a:r>
            <a:r>
              <a:rPr lang="en-US" sz="1300" dirty="0" err="1" smtClean="0">
                <a:solidFill>
                  <a:schemeClr val="accent3">
                    <a:lumMod val="50000"/>
                  </a:schemeClr>
                </a:solidFill>
                <a:latin typeface="Arial" pitchFamily="34" charset="0"/>
                <a:cs typeface="Arial" pitchFamily="34" charset="0"/>
              </a:rPr>
              <a:t>giurisprudenza</a:t>
            </a:r>
            <a:r>
              <a:rPr lang="en-US" sz="1300" dirty="0" smtClean="0">
                <a:solidFill>
                  <a:schemeClr val="accent3">
                    <a:lumMod val="50000"/>
                  </a:schemeClr>
                </a:solidFill>
                <a:latin typeface="Arial" pitchFamily="34" charset="0"/>
                <a:cs typeface="Arial" pitchFamily="34" charset="0"/>
              </a:rPr>
              <a:t> </a:t>
            </a:r>
            <a:r>
              <a:rPr lang="en-US" sz="1300" dirty="0" err="1" smtClean="0">
                <a:solidFill>
                  <a:schemeClr val="accent3">
                    <a:lumMod val="50000"/>
                  </a:schemeClr>
                </a:solidFill>
                <a:latin typeface="Arial" pitchFamily="34" charset="0"/>
                <a:cs typeface="Arial" pitchFamily="34" charset="0"/>
              </a:rPr>
              <a:t>riconoscano</a:t>
            </a:r>
            <a:r>
              <a:rPr lang="en-US" sz="1300" dirty="0" smtClean="0">
                <a:solidFill>
                  <a:schemeClr val="accent3">
                    <a:lumMod val="50000"/>
                  </a:schemeClr>
                </a:solidFill>
                <a:latin typeface="Arial" pitchFamily="34" charset="0"/>
                <a:cs typeface="Arial" pitchFamily="34" charset="0"/>
              </a:rPr>
              <a:t> </a:t>
            </a:r>
            <a:r>
              <a:rPr lang="en-US" sz="1300" dirty="0" err="1" smtClean="0">
                <a:solidFill>
                  <a:schemeClr val="accent3">
                    <a:lumMod val="50000"/>
                  </a:schemeClr>
                </a:solidFill>
                <a:latin typeface="Arial" pitchFamily="34" charset="0"/>
                <a:cs typeface="Arial" pitchFamily="34" charset="0"/>
              </a:rPr>
              <a:t>all’Ordine</a:t>
            </a:r>
            <a:r>
              <a:rPr lang="en-US" sz="1300" dirty="0" smtClean="0">
                <a:solidFill>
                  <a:schemeClr val="accent3">
                    <a:lumMod val="50000"/>
                  </a:schemeClr>
                </a:solidFill>
                <a:latin typeface="Arial" pitchFamily="34" charset="0"/>
                <a:cs typeface="Arial" pitchFamily="34" charset="0"/>
              </a:rPr>
              <a:t>	la </a:t>
            </a:r>
            <a:r>
              <a:rPr lang="en-US" sz="1300" dirty="0" err="1" smtClean="0">
                <a:solidFill>
                  <a:schemeClr val="accent3">
                    <a:lumMod val="50000"/>
                  </a:schemeClr>
                </a:solidFill>
                <a:latin typeface="Arial" pitchFamily="34" charset="0"/>
                <a:cs typeface="Arial" pitchFamily="34" charset="0"/>
              </a:rPr>
              <a:t>natura</a:t>
            </a:r>
            <a:r>
              <a:rPr lang="en-US" sz="1300" dirty="0" smtClean="0">
                <a:solidFill>
                  <a:schemeClr val="accent3">
                    <a:lumMod val="50000"/>
                  </a:schemeClr>
                </a:solidFill>
                <a:latin typeface="Arial" pitchFamily="34" charset="0"/>
                <a:cs typeface="Arial" pitchFamily="34" charset="0"/>
              </a:rPr>
              <a:t> </a:t>
            </a:r>
            <a:r>
              <a:rPr lang="en-US" sz="1300" dirty="0" err="1" smtClean="0">
                <a:solidFill>
                  <a:schemeClr val="accent3">
                    <a:lumMod val="50000"/>
                  </a:schemeClr>
                </a:solidFill>
                <a:latin typeface="Arial" pitchFamily="34" charset="0"/>
                <a:cs typeface="Arial" pitchFamily="34" charset="0"/>
              </a:rPr>
              <a:t>giuridica</a:t>
            </a:r>
            <a:r>
              <a:rPr lang="en-US" sz="1300" dirty="0" smtClean="0">
                <a:solidFill>
                  <a:schemeClr val="accent3">
                    <a:lumMod val="50000"/>
                  </a:schemeClr>
                </a:solidFill>
                <a:latin typeface="Arial" pitchFamily="34" charset="0"/>
                <a:cs typeface="Arial" pitchFamily="34" charset="0"/>
              </a:rPr>
              <a:t> </a:t>
            </a:r>
            <a:r>
              <a:rPr lang="en-US" sz="1300" dirty="0" err="1" smtClean="0">
                <a:solidFill>
                  <a:schemeClr val="accent3">
                    <a:lumMod val="50000"/>
                  </a:schemeClr>
                </a:solidFill>
                <a:latin typeface="Arial" pitchFamily="34" charset="0"/>
                <a:cs typeface="Arial" pitchFamily="34" charset="0"/>
              </a:rPr>
              <a:t>di</a:t>
            </a:r>
            <a:r>
              <a:rPr lang="en-US" sz="1300" dirty="0" smtClean="0">
                <a:solidFill>
                  <a:schemeClr val="accent3">
                    <a:lumMod val="50000"/>
                  </a:schemeClr>
                </a:solidFill>
                <a:latin typeface="Arial" pitchFamily="34" charset="0"/>
                <a:cs typeface="Arial" pitchFamily="34" charset="0"/>
              </a:rPr>
              <a:t> </a:t>
            </a:r>
            <a:r>
              <a:rPr lang="en-US" sz="1300" b="1" dirty="0" err="1" smtClean="0">
                <a:solidFill>
                  <a:schemeClr val="accent3">
                    <a:lumMod val="50000"/>
                  </a:schemeClr>
                </a:solidFill>
                <a:latin typeface="Arial" pitchFamily="34" charset="0"/>
                <a:cs typeface="Arial" pitchFamily="34" charset="0"/>
              </a:rPr>
              <a:t>Ente</a:t>
            </a:r>
            <a:r>
              <a:rPr lang="en-US" sz="1300" b="1" dirty="0" smtClean="0">
                <a:solidFill>
                  <a:schemeClr val="accent3">
                    <a:lumMod val="50000"/>
                  </a:schemeClr>
                </a:solidFill>
                <a:latin typeface="Arial" pitchFamily="34" charset="0"/>
                <a:cs typeface="Arial" pitchFamily="34" charset="0"/>
              </a:rPr>
              <a:t> </a:t>
            </a:r>
            <a:r>
              <a:rPr lang="en-US" sz="1300" b="1" dirty="0" err="1" smtClean="0">
                <a:solidFill>
                  <a:schemeClr val="accent3">
                    <a:lumMod val="50000"/>
                  </a:schemeClr>
                </a:solidFill>
                <a:latin typeface="Arial" pitchFamily="34" charset="0"/>
                <a:cs typeface="Arial" pitchFamily="34" charset="0"/>
              </a:rPr>
              <a:t>di</a:t>
            </a:r>
            <a:r>
              <a:rPr lang="en-US" sz="1300" b="1" dirty="0" smtClean="0">
                <a:solidFill>
                  <a:schemeClr val="accent3">
                    <a:lumMod val="50000"/>
                  </a:schemeClr>
                </a:solidFill>
                <a:latin typeface="Arial" pitchFamily="34" charset="0"/>
                <a:cs typeface="Arial" pitchFamily="34" charset="0"/>
              </a:rPr>
              <a:t> </a:t>
            </a:r>
            <a:r>
              <a:rPr lang="en-US" sz="1300" b="1" dirty="0" err="1" smtClean="0">
                <a:solidFill>
                  <a:schemeClr val="accent3">
                    <a:lumMod val="50000"/>
                  </a:schemeClr>
                </a:solidFill>
                <a:latin typeface="Arial" pitchFamily="34" charset="0"/>
                <a:cs typeface="Arial" pitchFamily="34" charset="0"/>
              </a:rPr>
              <a:t>Diritto</a:t>
            </a:r>
            <a:r>
              <a:rPr lang="en-US" sz="1300" b="1" dirty="0" smtClean="0">
                <a:solidFill>
                  <a:schemeClr val="accent3">
                    <a:lumMod val="50000"/>
                  </a:schemeClr>
                </a:solidFill>
                <a:latin typeface="Arial" pitchFamily="34" charset="0"/>
                <a:cs typeface="Arial" pitchFamily="34" charset="0"/>
              </a:rPr>
              <a:t> </a:t>
            </a:r>
            <a:r>
              <a:rPr lang="en-US" sz="1300" b="1" dirty="0" err="1" smtClean="0">
                <a:solidFill>
                  <a:schemeClr val="accent3">
                    <a:lumMod val="50000"/>
                  </a:schemeClr>
                </a:solidFill>
                <a:latin typeface="Arial" pitchFamily="34" charset="0"/>
                <a:cs typeface="Arial" pitchFamily="34" charset="0"/>
              </a:rPr>
              <a:t>Pubblico</a:t>
            </a:r>
            <a:r>
              <a:rPr lang="en-US" sz="1300" b="1" dirty="0" smtClean="0">
                <a:solidFill>
                  <a:schemeClr val="accent3">
                    <a:lumMod val="50000"/>
                  </a:schemeClr>
                </a:solidFill>
                <a:latin typeface="Arial" pitchFamily="34" charset="0"/>
                <a:cs typeface="Arial" pitchFamily="34" charset="0"/>
              </a:rPr>
              <a:t> </a:t>
            </a:r>
            <a:r>
              <a:rPr lang="en-US" sz="1300" dirty="0" err="1" smtClean="0">
                <a:solidFill>
                  <a:schemeClr val="accent3">
                    <a:lumMod val="50000"/>
                  </a:schemeClr>
                </a:solidFill>
                <a:latin typeface="Arial" pitchFamily="34" charset="0"/>
                <a:cs typeface="Arial" pitchFamily="34" charset="0"/>
              </a:rPr>
              <a:t>noneconomico</a:t>
            </a:r>
            <a:r>
              <a:rPr lang="en-US" sz="1300" dirty="0" smtClean="0">
                <a:solidFill>
                  <a:schemeClr val="accent3">
                    <a:lumMod val="50000"/>
                  </a:schemeClr>
                </a:solidFill>
                <a:latin typeface="Arial" pitchFamily="34" charset="0"/>
                <a:cs typeface="Arial" pitchFamily="34" charset="0"/>
              </a:rPr>
              <a:t> </a:t>
            </a:r>
            <a:r>
              <a:rPr lang="en-US" sz="1300" dirty="0" err="1" smtClean="0">
                <a:solidFill>
                  <a:schemeClr val="accent3">
                    <a:lumMod val="50000"/>
                  </a:schemeClr>
                </a:solidFill>
                <a:latin typeface="Arial" pitchFamily="34" charset="0"/>
                <a:cs typeface="Arial" pitchFamily="34" charset="0"/>
              </a:rPr>
              <a:t>attese</a:t>
            </a:r>
            <a:r>
              <a:rPr lang="en-US" sz="1300" dirty="0" smtClean="0">
                <a:solidFill>
                  <a:schemeClr val="accent3">
                    <a:lumMod val="50000"/>
                  </a:schemeClr>
                </a:solidFill>
                <a:latin typeface="Arial" pitchFamily="34" charset="0"/>
                <a:cs typeface="Arial" pitchFamily="34" charset="0"/>
              </a:rPr>
              <a:t> le </a:t>
            </a:r>
            <a:r>
              <a:rPr lang="en-US" sz="1300" dirty="0" err="1" smtClean="0">
                <a:solidFill>
                  <a:schemeClr val="accent3">
                    <a:lumMod val="50000"/>
                  </a:schemeClr>
                </a:solidFill>
                <a:latin typeface="Arial" pitchFamily="34" charset="0"/>
                <a:cs typeface="Arial" pitchFamily="34" charset="0"/>
              </a:rPr>
              <a:t>finalità</a:t>
            </a:r>
            <a:r>
              <a:rPr lang="en-US" sz="1300" dirty="0" smtClean="0">
                <a:solidFill>
                  <a:schemeClr val="accent3">
                    <a:lumMod val="50000"/>
                  </a:schemeClr>
                </a:solidFill>
                <a:latin typeface="Arial" pitchFamily="34" charset="0"/>
                <a:cs typeface="Arial" pitchFamily="34" charset="0"/>
              </a:rPr>
              <a:t> </a:t>
            </a:r>
            <a:r>
              <a:rPr lang="en-US" sz="1300" dirty="0" err="1" smtClean="0">
                <a:solidFill>
                  <a:schemeClr val="accent3">
                    <a:lumMod val="50000"/>
                  </a:schemeClr>
                </a:solidFill>
                <a:latin typeface="Arial" pitchFamily="34" charset="0"/>
                <a:cs typeface="Arial" pitchFamily="34" charset="0"/>
              </a:rPr>
              <a:t>di</a:t>
            </a:r>
            <a:r>
              <a:rPr lang="en-US" sz="1300" dirty="0" smtClean="0">
                <a:solidFill>
                  <a:schemeClr val="accent3">
                    <a:lumMod val="50000"/>
                  </a:schemeClr>
                </a:solidFill>
                <a:latin typeface="Arial" pitchFamily="34" charset="0"/>
                <a:cs typeface="Arial" pitchFamily="34" charset="0"/>
              </a:rPr>
              <a:t> </a:t>
            </a:r>
            <a:r>
              <a:rPr lang="en-US" sz="1300" dirty="0" err="1" smtClean="0">
                <a:solidFill>
                  <a:schemeClr val="accent3">
                    <a:lumMod val="50000"/>
                  </a:schemeClr>
                </a:solidFill>
                <a:latin typeface="Arial" pitchFamily="34" charset="0"/>
                <a:cs typeface="Arial" pitchFamily="34" charset="0"/>
              </a:rPr>
              <a:t>pubblico</a:t>
            </a:r>
            <a:r>
              <a:rPr lang="en-US" sz="1300" dirty="0" smtClean="0">
                <a:solidFill>
                  <a:schemeClr val="accent3">
                    <a:lumMod val="50000"/>
                  </a:schemeClr>
                </a:solidFill>
                <a:latin typeface="Arial" pitchFamily="34" charset="0"/>
                <a:cs typeface="Arial" pitchFamily="34" charset="0"/>
              </a:rPr>
              <a:t> </a:t>
            </a:r>
            <a:r>
              <a:rPr lang="en-US" sz="1300" dirty="0" err="1" smtClean="0">
                <a:solidFill>
                  <a:schemeClr val="accent3">
                    <a:lumMod val="50000"/>
                  </a:schemeClr>
                </a:solidFill>
                <a:latin typeface="Arial" pitchFamily="34" charset="0"/>
                <a:cs typeface="Arial" pitchFamily="34" charset="0"/>
              </a:rPr>
              <a:t>interesse</a:t>
            </a:r>
            <a:r>
              <a:rPr lang="en-US" sz="1300" dirty="0" smtClean="0">
                <a:solidFill>
                  <a:schemeClr val="accent3">
                    <a:lumMod val="50000"/>
                  </a:schemeClr>
                </a:solidFill>
                <a:latin typeface="Arial" pitchFamily="34" charset="0"/>
                <a:cs typeface="Arial" pitchFamily="34" charset="0"/>
              </a:rPr>
              <a:t> </a:t>
            </a:r>
            <a:r>
              <a:rPr lang="en-US" sz="1300" dirty="0" err="1" smtClean="0">
                <a:solidFill>
                  <a:schemeClr val="accent3">
                    <a:lumMod val="50000"/>
                  </a:schemeClr>
                </a:solidFill>
                <a:latin typeface="Arial" pitchFamily="34" charset="0"/>
                <a:cs typeface="Arial" pitchFamily="34" charset="0"/>
              </a:rPr>
              <a:t>che</a:t>
            </a:r>
            <a:r>
              <a:rPr lang="en-US" sz="1300" dirty="0" smtClean="0">
                <a:solidFill>
                  <a:schemeClr val="accent3">
                    <a:lumMod val="50000"/>
                  </a:schemeClr>
                </a:solidFill>
                <a:latin typeface="Arial" pitchFamily="34" charset="0"/>
                <a:cs typeface="Arial" pitchFamily="34" charset="0"/>
              </a:rPr>
              <a:t> </a:t>
            </a:r>
            <a:r>
              <a:rPr lang="en-US" sz="1300" dirty="0" err="1" smtClean="0">
                <a:solidFill>
                  <a:schemeClr val="accent3">
                    <a:lumMod val="50000"/>
                  </a:schemeClr>
                </a:solidFill>
                <a:latin typeface="Arial" pitchFamily="34" charset="0"/>
                <a:cs typeface="Arial" pitchFamily="34" charset="0"/>
              </a:rPr>
              <a:t>persegue</a:t>
            </a:r>
            <a:r>
              <a:rPr lang="en-US" sz="1300" dirty="0" smtClean="0">
                <a:solidFill>
                  <a:schemeClr val="accent3">
                    <a:lumMod val="50000"/>
                  </a:schemeClr>
                </a:solidFill>
                <a:latin typeface="Arial" pitchFamily="34" charset="0"/>
                <a:cs typeface="Arial" pitchFamily="34" charset="0"/>
              </a:rPr>
              <a:t> in </a:t>
            </a:r>
            <a:r>
              <a:rPr lang="en-US" sz="1300" dirty="0" err="1" smtClean="0">
                <a:solidFill>
                  <a:schemeClr val="accent3">
                    <a:lumMod val="50000"/>
                  </a:schemeClr>
                </a:solidFill>
                <a:latin typeface="Arial" pitchFamily="34" charset="0"/>
                <a:cs typeface="Arial" pitchFamily="34" charset="0"/>
              </a:rPr>
              <a:t>connessione</a:t>
            </a:r>
            <a:r>
              <a:rPr lang="en-US" sz="1300" dirty="0" smtClean="0">
                <a:solidFill>
                  <a:schemeClr val="accent3">
                    <a:lumMod val="50000"/>
                  </a:schemeClr>
                </a:solidFill>
                <a:latin typeface="Arial" pitchFamily="34" charset="0"/>
                <a:cs typeface="Arial" pitchFamily="34" charset="0"/>
              </a:rPr>
              <a:t> con l’ </a:t>
            </a:r>
            <a:r>
              <a:rPr lang="en-US" sz="1300" dirty="0" err="1" smtClean="0">
                <a:solidFill>
                  <a:schemeClr val="accent3">
                    <a:lumMod val="50000"/>
                  </a:schemeClr>
                </a:solidFill>
                <a:latin typeface="Arial" pitchFamily="34" charset="0"/>
                <a:cs typeface="Arial" pitchFamily="34" charset="0"/>
              </a:rPr>
              <a:t>attività</a:t>
            </a:r>
            <a:r>
              <a:rPr lang="en-US" sz="1300" dirty="0" smtClean="0">
                <a:solidFill>
                  <a:schemeClr val="accent3">
                    <a:lumMod val="50000"/>
                  </a:schemeClr>
                </a:solidFill>
                <a:latin typeface="Arial" pitchFamily="34" charset="0"/>
                <a:cs typeface="Arial" pitchFamily="34" charset="0"/>
              </a:rPr>
              <a:t> </a:t>
            </a:r>
            <a:r>
              <a:rPr lang="en-US" sz="1300" dirty="0" err="1" smtClean="0">
                <a:solidFill>
                  <a:schemeClr val="accent3">
                    <a:lumMod val="50000"/>
                  </a:schemeClr>
                </a:solidFill>
                <a:latin typeface="Arial" pitchFamily="34" charset="0"/>
                <a:cs typeface="Arial" pitchFamily="34" charset="0"/>
              </a:rPr>
              <a:t>professionale</a:t>
            </a:r>
            <a:r>
              <a:rPr lang="en-US" sz="1300" dirty="0" smtClean="0">
                <a:solidFill>
                  <a:schemeClr val="accent3">
                    <a:lumMod val="50000"/>
                  </a:schemeClr>
                </a:solidFill>
                <a:latin typeface="Arial" pitchFamily="34" charset="0"/>
                <a:cs typeface="Arial" pitchFamily="34" charset="0"/>
              </a:rPr>
              <a:t> </a:t>
            </a:r>
            <a:r>
              <a:rPr lang="en-US" sz="1300" dirty="0" err="1" smtClean="0">
                <a:solidFill>
                  <a:schemeClr val="accent3">
                    <a:lumMod val="50000"/>
                  </a:schemeClr>
                </a:solidFill>
                <a:latin typeface="Arial" pitchFamily="34" charset="0"/>
                <a:cs typeface="Arial" pitchFamily="34" charset="0"/>
              </a:rPr>
              <a:t>degli</a:t>
            </a:r>
            <a:r>
              <a:rPr lang="en-US" sz="1300" dirty="0" smtClean="0">
                <a:solidFill>
                  <a:schemeClr val="accent3">
                    <a:lumMod val="50000"/>
                  </a:schemeClr>
                </a:solidFill>
                <a:latin typeface="Arial" pitchFamily="34" charset="0"/>
                <a:cs typeface="Arial" pitchFamily="34" charset="0"/>
              </a:rPr>
              <a:t> </a:t>
            </a:r>
            <a:r>
              <a:rPr lang="en-US" sz="1300" dirty="0" err="1" smtClean="0">
                <a:solidFill>
                  <a:schemeClr val="accent3">
                    <a:lumMod val="50000"/>
                  </a:schemeClr>
                </a:solidFill>
                <a:latin typeface="Arial" pitchFamily="34" charset="0"/>
                <a:cs typeface="Arial" pitchFamily="34" charset="0"/>
              </a:rPr>
              <a:t>iscritti</a:t>
            </a:r>
            <a:r>
              <a:rPr lang="en-US" sz="1300" dirty="0" smtClean="0">
                <a:solidFill>
                  <a:schemeClr val="accent3">
                    <a:lumMod val="50000"/>
                  </a:schemeClr>
                </a:solidFill>
                <a:latin typeface="Arial" pitchFamily="34" charset="0"/>
                <a:cs typeface="Arial" pitchFamily="34" charset="0"/>
              </a:rPr>
              <a:t> </a:t>
            </a:r>
            <a:r>
              <a:rPr lang="en-US" sz="1300" dirty="0" err="1" smtClean="0">
                <a:solidFill>
                  <a:schemeClr val="accent3">
                    <a:lumMod val="50000"/>
                  </a:schemeClr>
                </a:solidFill>
                <a:latin typeface="Arial" pitchFamily="34" charset="0"/>
                <a:cs typeface="Arial" pitchFamily="34" charset="0"/>
              </a:rPr>
              <a:t>che</a:t>
            </a:r>
            <a:r>
              <a:rPr lang="en-US" sz="1300" dirty="0" smtClean="0">
                <a:solidFill>
                  <a:schemeClr val="accent3">
                    <a:lumMod val="50000"/>
                  </a:schemeClr>
                </a:solidFill>
                <a:latin typeface="Arial" pitchFamily="34" charset="0"/>
                <a:cs typeface="Arial" pitchFamily="34" charset="0"/>
              </a:rPr>
              <a:t> ha </a:t>
            </a:r>
            <a:r>
              <a:rPr lang="en-US" sz="1300" dirty="0" err="1" smtClean="0">
                <a:solidFill>
                  <a:schemeClr val="accent3">
                    <a:lumMod val="50000"/>
                  </a:schemeClr>
                </a:solidFill>
                <a:latin typeface="Arial" pitchFamily="34" charset="0"/>
                <a:cs typeface="Arial" pitchFamily="34" charset="0"/>
              </a:rPr>
              <a:t>evidente</a:t>
            </a:r>
            <a:r>
              <a:rPr lang="en-US" sz="1300" dirty="0" smtClean="0">
                <a:solidFill>
                  <a:schemeClr val="accent3">
                    <a:lumMod val="50000"/>
                  </a:schemeClr>
                </a:solidFill>
                <a:latin typeface="Arial" pitchFamily="34" charset="0"/>
                <a:cs typeface="Arial" pitchFamily="34" charset="0"/>
              </a:rPr>
              <a:t> </a:t>
            </a:r>
            <a:r>
              <a:rPr lang="en-US" sz="1300" dirty="0" err="1" smtClean="0">
                <a:solidFill>
                  <a:schemeClr val="accent3">
                    <a:lumMod val="50000"/>
                  </a:schemeClr>
                </a:solidFill>
                <a:latin typeface="Arial" pitchFamily="34" charset="0"/>
                <a:cs typeface="Arial" pitchFamily="34" charset="0"/>
              </a:rPr>
              <a:t>riflesso</a:t>
            </a:r>
            <a:r>
              <a:rPr lang="en-US" sz="1300" dirty="0" smtClean="0">
                <a:solidFill>
                  <a:schemeClr val="accent3">
                    <a:lumMod val="50000"/>
                  </a:schemeClr>
                </a:solidFill>
                <a:latin typeface="Arial" pitchFamily="34" charset="0"/>
                <a:cs typeface="Arial" pitchFamily="34" charset="0"/>
              </a:rPr>
              <a:t> </a:t>
            </a:r>
            <a:r>
              <a:rPr lang="en-US" sz="1300" dirty="0" err="1" smtClean="0">
                <a:solidFill>
                  <a:schemeClr val="accent3">
                    <a:lumMod val="50000"/>
                  </a:schemeClr>
                </a:solidFill>
                <a:latin typeface="Arial" pitchFamily="34" charset="0"/>
                <a:cs typeface="Arial" pitchFamily="34" charset="0"/>
              </a:rPr>
              <a:t>nei</a:t>
            </a:r>
            <a:r>
              <a:rPr lang="en-US" sz="1300" dirty="0" smtClean="0">
                <a:solidFill>
                  <a:schemeClr val="accent3">
                    <a:lumMod val="50000"/>
                  </a:schemeClr>
                </a:solidFill>
                <a:latin typeface="Arial" pitchFamily="34" charset="0"/>
                <a:cs typeface="Arial" pitchFamily="34" charset="0"/>
              </a:rPr>
              <a:t> </a:t>
            </a:r>
            <a:r>
              <a:rPr lang="en-US" sz="1300" dirty="0" err="1" smtClean="0">
                <a:solidFill>
                  <a:schemeClr val="accent3">
                    <a:lumMod val="50000"/>
                  </a:schemeClr>
                </a:solidFill>
                <a:latin typeface="Arial" pitchFamily="34" charset="0"/>
                <a:cs typeface="Arial" pitchFamily="34" charset="0"/>
              </a:rPr>
              <a:t>confronti</a:t>
            </a:r>
            <a:r>
              <a:rPr lang="en-US" sz="1300" dirty="0" smtClean="0">
                <a:solidFill>
                  <a:schemeClr val="accent3">
                    <a:lumMod val="50000"/>
                  </a:schemeClr>
                </a:solidFill>
                <a:latin typeface="Arial" pitchFamily="34" charset="0"/>
                <a:cs typeface="Arial" pitchFamily="34" charset="0"/>
              </a:rPr>
              <a:t> </a:t>
            </a:r>
            <a:r>
              <a:rPr lang="en-US" sz="1300" dirty="0" err="1" smtClean="0">
                <a:solidFill>
                  <a:schemeClr val="accent3">
                    <a:lumMod val="50000"/>
                  </a:schemeClr>
                </a:solidFill>
                <a:latin typeface="Arial" pitchFamily="34" charset="0"/>
                <a:cs typeface="Arial" pitchFamily="34" charset="0"/>
              </a:rPr>
              <a:t>della</a:t>
            </a:r>
            <a:r>
              <a:rPr lang="en-US" sz="1300" dirty="0" smtClean="0">
                <a:solidFill>
                  <a:schemeClr val="accent3">
                    <a:lumMod val="50000"/>
                  </a:schemeClr>
                </a:solidFill>
                <a:latin typeface="Arial" pitchFamily="34" charset="0"/>
                <a:cs typeface="Arial" pitchFamily="34" charset="0"/>
              </a:rPr>
              <a:t> </a:t>
            </a:r>
            <a:r>
              <a:rPr lang="en-US" sz="1300" dirty="0" err="1" smtClean="0">
                <a:solidFill>
                  <a:schemeClr val="accent3">
                    <a:lumMod val="50000"/>
                  </a:schemeClr>
                </a:solidFill>
                <a:latin typeface="Arial" pitchFamily="34" charset="0"/>
                <a:cs typeface="Arial" pitchFamily="34" charset="0"/>
              </a:rPr>
              <a:t>collettività</a:t>
            </a:r>
            <a:r>
              <a:rPr lang="en-US" sz="1300" dirty="0" smtClean="0">
                <a:solidFill>
                  <a:schemeClr val="accent3">
                    <a:lumMod val="50000"/>
                  </a:schemeClr>
                </a:solidFill>
                <a:latin typeface="Arial" pitchFamily="34" charset="0"/>
                <a:cs typeface="Arial" pitchFamily="34" charset="0"/>
              </a:rPr>
              <a:t>.</a:t>
            </a:r>
            <a:endParaRPr lang="it-IT" sz="1300" dirty="0" smtClean="0">
              <a:solidFill>
                <a:schemeClr val="accent3">
                  <a:lumMod val="50000"/>
                </a:schemeClr>
              </a:solidFill>
              <a:latin typeface="Arial" pitchFamily="34" charset="0"/>
              <a:cs typeface="Arial" pitchFamily="34" charset="0"/>
            </a:endParaRPr>
          </a:p>
          <a:p>
            <a:pPr>
              <a:buNone/>
            </a:pPr>
            <a:endParaRPr lang="it-IT" sz="1500" dirty="0"/>
          </a:p>
        </p:txBody>
      </p:sp>
      <p:sp>
        <p:nvSpPr>
          <p:cNvPr id="5" name="Segnaposto numero diapositiva 4"/>
          <p:cNvSpPr>
            <a:spLocks noGrp="1"/>
          </p:cNvSpPr>
          <p:nvPr>
            <p:ph type="sldNum" sz="quarter" idx="12"/>
          </p:nvPr>
        </p:nvSpPr>
        <p:spPr/>
        <p:txBody>
          <a:bodyPr/>
          <a:lstStyle/>
          <a:p>
            <a:fld id="{910D3EAB-758C-441D-AE73-F1E5E988B34B}" type="slidenum">
              <a:rPr lang="it-IT" smtClean="0"/>
              <a:pPr/>
              <a:t>12</a:t>
            </a:fld>
            <a:endParaRPr lang="it-IT"/>
          </a:p>
        </p:txBody>
      </p:sp>
      <p:sp>
        <p:nvSpPr>
          <p:cNvPr id="6" name="Segnaposto piè di pagina 5"/>
          <p:cNvSpPr>
            <a:spLocks noGrp="1"/>
          </p:cNvSpPr>
          <p:nvPr>
            <p:ph type="ftr" sz="quarter" idx="11"/>
          </p:nvPr>
        </p:nvSpPr>
        <p:spPr/>
        <p:txBody>
          <a:bodyPr/>
          <a:lstStyle/>
          <a:p>
            <a:r>
              <a:rPr lang="it-IT" smtClean="0"/>
              <a:t>ing. Michele Ronza ----04 Novembre 2019</a:t>
            </a:r>
            <a:endParaRPr lang="it-IT"/>
          </a:p>
        </p:txBody>
      </p:sp>
    </p:spTree>
  </p:cSld>
  <p:clrMapOvr>
    <a:masterClrMapping/>
  </p:clrMapOvr>
  <p:transition>
    <p:wedg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ln w="38100">
            <a:solidFill>
              <a:schemeClr val="tx1"/>
            </a:solidFill>
          </a:ln>
        </p:spPr>
        <p:txBody>
          <a:bodyPr>
            <a:noAutofit/>
          </a:bodyPr>
          <a:lstStyle/>
          <a:p>
            <a:r>
              <a:rPr lang="en-US" sz="4000" smtClean="0">
                <a:solidFill>
                  <a:schemeClr val="accent3">
                    <a:lumMod val="50000"/>
                  </a:schemeClr>
                </a:solidFill>
                <a:latin typeface="Arial" pitchFamily="34" charset="0"/>
                <a:cs typeface="Arial" pitchFamily="34" charset="0"/>
              </a:rPr>
              <a:t>Organi di governo della categoria</a:t>
            </a:r>
            <a:endParaRPr lang="it-IT" sz="4000" dirty="0">
              <a:latin typeface="Arial" pitchFamily="34" charset="0"/>
              <a:cs typeface="Arial" pitchFamily="34" charset="0"/>
            </a:endParaRPr>
          </a:p>
        </p:txBody>
      </p:sp>
      <p:sp>
        <p:nvSpPr>
          <p:cNvPr id="3" name="Segnaposto contenuto 2"/>
          <p:cNvSpPr>
            <a:spLocks noGrp="1"/>
          </p:cNvSpPr>
          <p:nvPr>
            <p:ph idx="1"/>
          </p:nvPr>
        </p:nvSpPr>
        <p:spPr>
          <a:ln w="38100">
            <a:solidFill>
              <a:schemeClr val="tx1"/>
            </a:solidFill>
          </a:ln>
        </p:spPr>
        <p:txBody>
          <a:bodyPr>
            <a:normAutofit/>
          </a:bodyPr>
          <a:lstStyle/>
          <a:p>
            <a:pPr>
              <a:buNone/>
            </a:pPr>
            <a:endParaRPr lang="en-US" sz="1600" dirty="0" smtClean="0">
              <a:solidFill>
                <a:schemeClr val="accent3">
                  <a:lumMod val="50000"/>
                </a:schemeClr>
              </a:solidFill>
              <a:latin typeface="Arial" pitchFamily="34" charset="0"/>
              <a:cs typeface="Arial" pitchFamily="34" charset="0"/>
            </a:endParaRPr>
          </a:p>
          <a:p>
            <a:pPr>
              <a:buNone/>
            </a:pPr>
            <a:r>
              <a:rPr lang="en-US" sz="1600" dirty="0" err="1" smtClean="0">
                <a:solidFill>
                  <a:schemeClr val="accent3">
                    <a:lumMod val="50000"/>
                  </a:schemeClr>
                </a:solidFill>
                <a:latin typeface="Arial" pitchFamily="34" charset="0"/>
                <a:cs typeface="Arial" pitchFamily="34" charset="0"/>
              </a:rPr>
              <a:t>L’istituzione</a:t>
            </a:r>
            <a:r>
              <a:rPr lang="en-US" sz="1600" dirty="0" smtClean="0">
                <a:solidFill>
                  <a:schemeClr val="accent3">
                    <a:lumMod val="50000"/>
                  </a:schemeClr>
                </a:solidFill>
                <a:latin typeface="Arial" pitchFamily="34" charset="0"/>
                <a:cs typeface="Arial" pitchFamily="34" charset="0"/>
              </a:rPr>
              <a:t> </a:t>
            </a:r>
            <a:r>
              <a:rPr lang="en-US" sz="1600" dirty="0" err="1" smtClean="0">
                <a:solidFill>
                  <a:schemeClr val="accent3">
                    <a:lumMod val="50000"/>
                  </a:schemeClr>
                </a:solidFill>
                <a:latin typeface="Arial" pitchFamily="34" charset="0"/>
                <a:cs typeface="Arial" pitchFamily="34" charset="0"/>
              </a:rPr>
              <a:t>delle</a:t>
            </a:r>
            <a:r>
              <a:rPr lang="en-US" sz="1600" dirty="0" smtClean="0">
                <a:solidFill>
                  <a:schemeClr val="accent3">
                    <a:lumMod val="50000"/>
                  </a:schemeClr>
                </a:solidFill>
                <a:latin typeface="Arial" pitchFamily="34" charset="0"/>
                <a:cs typeface="Arial" pitchFamily="34" charset="0"/>
              </a:rPr>
              <a:t> </a:t>
            </a:r>
            <a:r>
              <a:rPr lang="en-US" sz="1600" dirty="0" err="1" smtClean="0">
                <a:solidFill>
                  <a:schemeClr val="accent3">
                    <a:lumMod val="50000"/>
                  </a:schemeClr>
                </a:solidFill>
                <a:latin typeface="Arial" pitchFamily="34" charset="0"/>
                <a:cs typeface="Arial" pitchFamily="34" charset="0"/>
              </a:rPr>
              <a:t>Regioni</a:t>
            </a:r>
            <a:r>
              <a:rPr lang="en-US" sz="1600" dirty="0" smtClean="0">
                <a:solidFill>
                  <a:schemeClr val="accent3">
                    <a:lumMod val="50000"/>
                  </a:schemeClr>
                </a:solidFill>
                <a:latin typeface="Arial" pitchFamily="34" charset="0"/>
                <a:cs typeface="Arial" pitchFamily="34" charset="0"/>
              </a:rPr>
              <a:t> a </a:t>
            </a:r>
            <a:r>
              <a:rPr lang="en-US" sz="1600" dirty="0" err="1" smtClean="0">
                <a:solidFill>
                  <a:schemeClr val="accent3">
                    <a:lumMod val="50000"/>
                  </a:schemeClr>
                </a:solidFill>
                <a:latin typeface="Arial" pitchFamily="34" charset="0"/>
                <a:cs typeface="Arial" pitchFamily="34" charset="0"/>
              </a:rPr>
              <a:t>statuto</a:t>
            </a:r>
            <a:r>
              <a:rPr lang="en-US" sz="1600" dirty="0" smtClean="0">
                <a:solidFill>
                  <a:schemeClr val="accent3">
                    <a:lumMod val="50000"/>
                  </a:schemeClr>
                </a:solidFill>
                <a:latin typeface="Arial" pitchFamily="34" charset="0"/>
                <a:cs typeface="Arial" pitchFamily="34" charset="0"/>
              </a:rPr>
              <a:t> </a:t>
            </a:r>
            <a:r>
              <a:rPr lang="en-US" sz="1600" dirty="0" err="1" smtClean="0">
                <a:solidFill>
                  <a:schemeClr val="accent3">
                    <a:lumMod val="50000"/>
                  </a:schemeClr>
                </a:solidFill>
                <a:latin typeface="Arial" pitchFamily="34" charset="0"/>
                <a:cs typeface="Arial" pitchFamily="34" charset="0"/>
              </a:rPr>
              <a:t>speciale</a:t>
            </a:r>
            <a:r>
              <a:rPr lang="en-US" sz="1600" dirty="0" smtClean="0">
                <a:solidFill>
                  <a:schemeClr val="accent3">
                    <a:lumMod val="50000"/>
                  </a:schemeClr>
                </a:solidFill>
                <a:latin typeface="Arial" pitchFamily="34" charset="0"/>
                <a:cs typeface="Arial" pitchFamily="34" charset="0"/>
              </a:rPr>
              <a:t> </a:t>
            </a:r>
            <a:r>
              <a:rPr lang="en-US" sz="1600" dirty="0" err="1" smtClean="0">
                <a:solidFill>
                  <a:schemeClr val="accent3">
                    <a:lumMod val="50000"/>
                  </a:schemeClr>
                </a:solidFill>
                <a:latin typeface="Arial" pitchFamily="34" charset="0"/>
                <a:cs typeface="Arial" pitchFamily="34" charset="0"/>
              </a:rPr>
              <a:t>nel</a:t>
            </a:r>
            <a:r>
              <a:rPr lang="en-US" sz="1600" dirty="0" smtClean="0">
                <a:solidFill>
                  <a:schemeClr val="accent3">
                    <a:lumMod val="50000"/>
                  </a:schemeClr>
                </a:solidFill>
                <a:latin typeface="Arial" pitchFamily="34" charset="0"/>
                <a:cs typeface="Arial" pitchFamily="34" charset="0"/>
              </a:rPr>
              <a:t> 1948 e </a:t>
            </a:r>
            <a:r>
              <a:rPr lang="en-US" sz="1600" dirty="0" err="1" smtClean="0">
                <a:solidFill>
                  <a:schemeClr val="accent3">
                    <a:lumMod val="50000"/>
                  </a:schemeClr>
                </a:solidFill>
                <a:latin typeface="Arial" pitchFamily="34" charset="0"/>
                <a:cs typeface="Arial" pitchFamily="34" charset="0"/>
              </a:rPr>
              <a:t>delle</a:t>
            </a:r>
            <a:r>
              <a:rPr lang="en-US" sz="1600" dirty="0" smtClean="0">
                <a:solidFill>
                  <a:schemeClr val="accent3">
                    <a:lumMod val="50000"/>
                  </a:schemeClr>
                </a:solidFill>
                <a:latin typeface="Arial" pitchFamily="34" charset="0"/>
                <a:cs typeface="Arial" pitchFamily="34" charset="0"/>
              </a:rPr>
              <a:t> </a:t>
            </a:r>
            <a:r>
              <a:rPr lang="en-US" sz="1600" dirty="0" err="1" smtClean="0">
                <a:solidFill>
                  <a:schemeClr val="accent3">
                    <a:lumMod val="50000"/>
                  </a:schemeClr>
                </a:solidFill>
                <a:latin typeface="Arial" pitchFamily="34" charset="0"/>
                <a:cs typeface="Arial" pitchFamily="34" charset="0"/>
              </a:rPr>
              <a:t>Regioni</a:t>
            </a:r>
            <a:r>
              <a:rPr lang="en-US" sz="1600" dirty="0" smtClean="0">
                <a:solidFill>
                  <a:schemeClr val="accent3">
                    <a:lumMod val="50000"/>
                  </a:schemeClr>
                </a:solidFill>
                <a:latin typeface="Arial" pitchFamily="34" charset="0"/>
                <a:cs typeface="Arial" pitchFamily="34" charset="0"/>
              </a:rPr>
              <a:t> a </a:t>
            </a:r>
            <a:r>
              <a:rPr lang="en-US" sz="1600" dirty="0" err="1" smtClean="0">
                <a:solidFill>
                  <a:schemeClr val="accent3">
                    <a:lumMod val="50000"/>
                  </a:schemeClr>
                </a:solidFill>
                <a:latin typeface="Arial" pitchFamily="34" charset="0"/>
                <a:cs typeface="Arial" pitchFamily="34" charset="0"/>
              </a:rPr>
              <a:t>statuto</a:t>
            </a:r>
            <a:r>
              <a:rPr lang="en-US" sz="1600" dirty="0" smtClean="0">
                <a:solidFill>
                  <a:schemeClr val="accent3">
                    <a:lumMod val="50000"/>
                  </a:schemeClr>
                </a:solidFill>
                <a:latin typeface="Arial" pitchFamily="34" charset="0"/>
                <a:cs typeface="Arial" pitchFamily="34" charset="0"/>
              </a:rPr>
              <a:t> </a:t>
            </a:r>
            <a:r>
              <a:rPr lang="en-US" sz="1600" dirty="0" err="1" smtClean="0">
                <a:solidFill>
                  <a:schemeClr val="accent3">
                    <a:lumMod val="50000"/>
                  </a:schemeClr>
                </a:solidFill>
                <a:latin typeface="Arial" pitchFamily="34" charset="0"/>
                <a:cs typeface="Arial" pitchFamily="34" charset="0"/>
              </a:rPr>
              <a:t>ordinario</a:t>
            </a:r>
            <a:r>
              <a:rPr lang="en-US" sz="1600" dirty="0" smtClean="0">
                <a:solidFill>
                  <a:schemeClr val="accent3">
                    <a:lumMod val="50000"/>
                  </a:schemeClr>
                </a:solidFill>
                <a:latin typeface="Arial" pitchFamily="34" charset="0"/>
                <a:cs typeface="Arial" pitchFamily="34" charset="0"/>
              </a:rPr>
              <a:t> </a:t>
            </a:r>
            <a:r>
              <a:rPr lang="en-US" sz="1600" dirty="0" err="1" smtClean="0">
                <a:solidFill>
                  <a:schemeClr val="accent3">
                    <a:lumMod val="50000"/>
                  </a:schemeClr>
                </a:solidFill>
                <a:latin typeface="Arial" pitchFamily="34" charset="0"/>
                <a:cs typeface="Arial" pitchFamily="34" charset="0"/>
              </a:rPr>
              <a:t>tra</a:t>
            </a:r>
            <a:r>
              <a:rPr lang="en-US" sz="1600" dirty="0" smtClean="0">
                <a:solidFill>
                  <a:schemeClr val="accent3">
                    <a:lumMod val="50000"/>
                  </a:schemeClr>
                </a:solidFill>
                <a:latin typeface="Arial" pitchFamily="34" charset="0"/>
                <a:cs typeface="Arial" pitchFamily="34" charset="0"/>
              </a:rPr>
              <a:t> </a:t>
            </a:r>
            <a:r>
              <a:rPr lang="en-US" sz="1600" dirty="0" err="1" smtClean="0">
                <a:solidFill>
                  <a:schemeClr val="accent3">
                    <a:lumMod val="50000"/>
                  </a:schemeClr>
                </a:solidFill>
                <a:latin typeface="Arial" pitchFamily="34" charset="0"/>
                <a:cs typeface="Arial" pitchFamily="34" charset="0"/>
              </a:rPr>
              <a:t>il</a:t>
            </a:r>
            <a:r>
              <a:rPr lang="en-US" sz="1600" dirty="0" smtClean="0">
                <a:solidFill>
                  <a:schemeClr val="accent3">
                    <a:lumMod val="50000"/>
                  </a:schemeClr>
                </a:solidFill>
                <a:latin typeface="Arial" pitchFamily="34" charset="0"/>
                <a:cs typeface="Arial" pitchFamily="34" charset="0"/>
              </a:rPr>
              <a:t> 1972 </a:t>
            </a:r>
            <a:r>
              <a:rPr lang="en-US" sz="1600" dirty="0" err="1" smtClean="0">
                <a:solidFill>
                  <a:schemeClr val="accent3">
                    <a:lumMod val="50000"/>
                  </a:schemeClr>
                </a:solidFill>
                <a:latin typeface="Arial" pitchFamily="34" charset="0"/>
                <a:cs typeface="Arial" pitchFamily="34" charset="0"/>
              </a:rPr>
              <a:t>ed</a:t>
            </a:r>
            <a:r>
              <a:rPr lang="en-US" sz="1600" dirty="0" smtClean="0">
                <a:solidFill>
                  <a:schemeClr val="accent3">
                    <a:lumMod val="50000"/>
                  </a:schemeClr>
                </a:solidFill>
                <a:latin typeface="Arial" pitchFamily="34" charset="0"/>
                <a:cs typeface="Arial" pitchFamily="34" charset="0"/>
              </a:rPr>
              <a:t> </a:t>
            </a:r>
            <a:r>
              <a:rPr lang="en-US" sz="1600" dirty="0" err="1" smtClean="0">
                <a:solidFill>
                  <a:schemeClr val="accent3">
                    <a:lumMod val="50000"/>
                  </a:schemeClr>
                </a:solidFill>
                <a:latin typeface="Arial" pitchFamily="34" charset="0"/>
                <a:cs typeface="Arial" pitchFamily="34" charset="0"/>
              </a:rPr>
              <a:t>il</a:t>
            </a:r>
            <a:r>
              <a:rPr lang="en-US" sz="1600" dirty="0" smtClean="0">
                <a:solidFill>
                  <a:schemeClr val="accent3">
                    <a:lumMod val="50000"/>
                  </a:schemeClr>
                </a:solidFill>
                <a:latin typeface="Arial" pitchFamily="34" charset="0"/>
                <a:cs typeface="Arial" pitchFamily="34" charset="0"/>
              </a:rPr>
              <a:t> 1977 ha </a:t>
            </a:r>
            <a:r>
              <a:rPr lang="en-US" sz="1600" dirty="0" err="1" smtClean="0">
                <a:solidFill>
                  <a:schemeClr val="accent3">
                    <a:lumMod val="50000"/>
                  </a:schemeClr>
                </a:solidFill>
                <a:latin typeface="Arial" pitchFamily="34" charset="0"/>
                <a:cs typeface="Arial" pitchFamily="34" charset="0"/>
              </a:rPr>
              <a:t>avviato</a:t>
            </a:r>
            <a:r>
              <a:rPr lang="en-US" sz="1600" dirty="0" smtClean="0">
                <a:solidFill>
                  <a:schemeClr val="accent3">
                    <a:lumMod val="50000"/>
                  </a:schemeClr>
                </a:solidFill>
                <a:latin typeface="Arial" pitchFamily="34" charset="0"/>
                <a:cs typeface="Arial" pitchFamily="34" charset="0"/>
              </a:rPr>
              <a:t> un </a:t>
            </a:r>
            <a:r>
              <a:rPr lang="en-US" sz="1600" dirty="0" err="1" smtClean="0">
                <a:solidFill>
                  <a:schemeClr val="accent3">
                    <a:lumMod val="50000"/>
                  </a:schemeClr>
                </a:solidFill>
                <a:latin typeface="Arial" pitchFamily="34" charset="0"/>
                <a:cs typeface="Arial" pitchFamily="34" charset="0"/>
              </a:rPr>
              <a:t>decentramento</a:t>
            </a:r>
            <a:r>
              <a:rPr lang="en-US" sz="1600" dirty="0" smtClean="0">
                <a:solidFill>
                  <a:schemeClr val="accent3">
                    <a:lumMod val="50000"/>
                  </a:schemeClr>
                </a:solidFill>
                <a:latin typeface="Arial" pitchFamily="34" charset="0"/>
                <a:cs typeface="Arial" pitchFamily="34" charset="0"/>
              </a:rPr>
              <a:t> </a:t>
            </a:r>
            <a:r>
              <a:rPr lang="en-US" sz="1600" dirty="0" err="1" smtClean="0">
                <a:solidFill>
                  <a:schemeClr val="accent3">
                    <a:lumMod val="50000"/>
                  </a:schemeClr>
                </a:solidFill>
                <a:latin typeface="Arial" pitchFamily="34" charset="0"/>
                <a:cs typeface="Arial" pitchFamily="34" charset="0"/>
              </a:rPr>
              <a:t>amministrativo</a:t>
            </a:r>
            <a:r>
              <a:rPr lang="en-US" sz="1600" dirty="0" smtClean="0">
                <a:solidFill>
                  <a:schemeClr val="accent3">
                    <a:lumMod val="50000"/>
                  </a:schemeClr>
                </a:solidFill>
                <a:latin typeface="Arial" pitchFamily="34" charset="0"/>
                <a:cs typeface="Arial" pitchFamily="34" charset="0"/>
              </a:rPr>
              <a:t> e </a:t>
            </a:r>
            <a:r>
              <a:rPr lang="en-US" sz="1600" dirty="0" err="1" smtClean="0">
                <a:solidFill>
                  <a:schemeClr val="accent3">
                    <a:lumMod val="50000"/>
                  </a:schemeClr>
                </a:solidFill>
                <a:latin typeface="Arial" pitchFamily="34" charset="0"/>
                <a:cs typeface="Arial" pitchFamily="34" charset="0"/>
              </a:rPr>
              <a:t>legislativo</a:t>
            </a:r>
            <a:r>
              <a:rPr lang="en-US" sz="1600" dirty="0" smtClean="0">
                <a:solidFill>
                  <a:schemeClr val="accent3">
                    <a:lumMod val="50000"/>
                  </a:schemeClr>
                </a:solidFill>
                <a:latin typeface="Arial" pitchFamily="34" charset="0"/>
                <a:cs typeface="Arial" pitchFamily="34" charset="0"/>
              </a:rPr>
              <a:t> </a:t>
            </a:r>
            <a:r>
              <a:rPr lang="en-US" sz="1600" dirty="0" err="1" smtClean="0">
                <a:solidFill>
                  <a:schemeClr val="accent3">
                    <a:lumMod val="50000"/>
                  </a:schemeClr>
                </a:solidFill>
                <a:latin typeface="Arial" pitchFamily="34" charset="0"/>
                <a:cs typeface="Arial" pitchFamily="34" charset="0"/>
              </a:rPr>
              <a:t>che</a:t>
            </a:r>
            <a:r>
              <a:rPr lang="en-US" sz="1600" dirty="0" smtClean="0">
                <a:solidFill>
                  <a:schemeClr val="accent3">
                    <a:lumMod val="50000"/>
                  </a:schemeClr>
                </a:solidFill>
                <a:latin typeface="Arial" pitchFamily="34" charset="0"/>
                <a:cs typeface="Arial" pitchFamily="34" charset="0"/>
              </a:rPr>
              <a:t> </a:t>
            </a:r>
            <a:r>
              <a:rPr lang="en-US" sz="1600" dirty="0" err="1" smtClean="0">
                <a:solidFill>
                  <a:schemeClr val="accent3">
                    <a:lumMod val="50000"/>
                  </a:schemeClr>
                </a:solidFill>
                <a:latin typeface="Arial" pitchFamily="34" charset="0"/>
                <a:cs typeface="Arial" pitchFamily="34" charset="0"/>
              </a:rPr>
              <a:t>interessa</a:t>
            </a:r>
            <a:r>
              <a:rPr lang="it-IT" sz="1600" dirty="0" smtClean="0">
                <a:solidFill>
                  <a:schemeClr val="accent3">
                    <a:lumMod val="50000"/>
                  </a:schemeClr>
                </a:solidFill>
                <a:latin typeface="Arial" pitchFamily="34" charset="0"/>
                <a:cs typeface="Arial" pitchFamily="34" charset="0"/>
              </a:rPr>
              <a:t> </a:t>
            </a:r>
            <a:r>
              <a:rPr lang="en-US" sz="1600" dirty="0" err="1" smtClean="0">
                <a:solidFill>
                  <a:schemeClr val="accent3">
                    <a:lumMod val="50000"/>
                  </a:schemeClr>
                </a:solidFill>
                <a:latin typeface="Arial" pitchFamily="34" charset="0"/>
                <a:cs typeface="Arial" pitchFamily="34" charset="0"/>
              </a:rPr>
              <a:t>da</a:t>
            </a:r>
            <a:r>
              <a:rPr lang="en-US" sz="1600" dirty="0" smtClean="0">
                <a:solidFill>
                  <a:schemeClr val="accent3">
                    <a:lumMod val="50000"/>
                  </a:schemeClr>
                </a:solidFill>
                <a:latin typeface="Arial" pitchFamily="34" charset="0"/>
                <a:cs typeface="Arial" pitchFamily="34" charset="0"/>
              </a:rPr>
              <a:t> </a:t>
            </a:r>
            <a:r>
              <a:rPr lang="en-US" sz="1600" dirty="0" err="1" smtClean="0">
                <a:solidFill>
                  <a:schemeClr val="accent3">
                    <a:lumMod val="50000"/>
                  </a:schemeClr>
                </a:solidFill>
                <a:latin typeface="Arial" pitchFamily="34" charset="0"/>
                <a:cs typeface="Arial" pitchFamily="34" charset="0"/>
              </a:rPr>
              <a:t>vicino</a:t>
            </a:r>
            <a:r>
              <a:rPr lang="en-US" sz="1600" dirty="0" smtClean="0">
                <a:solidFill>
                  <a:schemeClr val="accent3">
                    <a:lumMod val="50000"/>
                  </a:schemeClr>
                </a:solidFill>
                <a:latin typeface="Arial" pitchFamily="34" charset="0"/>
                <a:cs typeface="Arial" pitchFamily="34" charset="0"/>
              </a:rPr>
              <a:t> </a:t>
            </a:r>
            <a:r>
              <a:rPr lang="en-US" sz="1600" dirty="0" err="1" smtClean="0">
                <a:solidFill>
                  <a:schemeClr val="accent3">
                    <a:lumMod val="50000"/>
                  </a:schemeClr>
                </a:solidFill>
                <a:latin typeface="Arial" pitchFamily="34" charset="0"/>
                <a:cs typeface="Arial" pitchFamily="34" charset="0"/>
              </a:rPr>
              <a:t>l’attività</a:t>
            </a:r>
            <a:r>
              <a:rPr lang="en-US" sz="1600" dirty="0" smtClean="0">
                <a:solidFill>
                  <a:schemeClr val="accent3">
                    <a:lumMod val="50000"/>
                  </a:schemeClr>
                </a:solidFill>
                <a:latin typeface="Arial" pitchFamily="34" charset="0"/>
                <a:cs typeface="Arial" pitchFamily="34" charset="0"/>
              </a:rPr>
              <a:t> </a:t>
            </a:r>
            <a:r>
              <a:rPr lang="en-US" sz="1600" dirty="0" err="1" smtClean="0">
                <a:solidFill>
                  <a:schemeClr val="accent3">
                    <a:lumMod val="50000"/>
                  </a:schemeClr>
                </a:solidFill>
                <a:latin typeface="Arial" pitchFamily="34" charset="0"/>
                <a:cs typeface="Arial" pitchFamily="34" charset="0"/>
              </a:rPr>
              <a:t>professionale</a:t>
            </a:r>
            <a:r>
              <a:rPr lang="en-US" sz="1600" dirty="0" smtClean="0">
                <a:solidFill>
                  <a:schemeClr val="accent3">
                    <a:lumMod val="50000"/>
                  </a:schemeClr>
                </a:solidFill>
                <a:latin typeface="Arial" pitchFamily="34" charset="0"/>
                <a:cs typeface="Arial" pitchFamily="34" charset="0"/>
              </a:rPr>
              <a:t>.	</a:t>
            </a:r>
          </a:p>
          <a:p>
            <a:pPr>
              <a:buNone/>
            </a:pPr>
            <a:endParaRPr lang="en-US" sz="1600" dirty="0" smtClean="0">
              <a:solidFill>
                <a:schemeClr val="accent3">
                  <a:lumMod val="50000"/>
                </a:schemeClr>
              </a:solidFill>
              <a:latin typeface="Arial" pitchFamily="34" charset="0"/>
              <a:cs typeface="Arial" pitchFamily="34" charset="0"/>
            </a:endParaRPr>
          </a:p>
          <a:p>
            <a:pPr>
              <a:buNone/>
            </a:pPr>
            <a:r>
              <a:rPr lang="en-US" sz="1600" dirty="0" smtClean="0">
                <a:solidFill>
                  <a:schemeClr val="accent3">
                    <a:lumMod val="50000"/>
                  </a:schemeClr>
                </a:solidFill>
                <a:latin typeface="Arial" pitchFamily="34" charset="0"/>
                <a:cs typeface="Arial" pitchFamily="34" charset="0"/>
              </a:rPr>
              <a:t>Le	</a:t>
            </a:r>
            <a:r>
              <a:rPr lang="en-US" sz="1600" dirty="0" err="1" smtClean="0">
                <a:solidFill>
                  <a:schemeClr val="accent3">
                    <a:lumMod val="50000"/>
                  </a:schemeClr>
                </a:solidFill>
                <a:latin typeface="Arial" pitchFamily="34" charset="0"/>
                <a:cs typeface="Arial" pitchFamily="34" charset="0"/>
              </a:rPr>
              <a:t>Regioni</a:t>
            </a:r>
            <a:r>
              <a:rPr lang="en-US" sz="1600" dirty="0" smtClean="0">
                <a:solidFill>
                  <a:schemeClr val="accent3">
                    <a:lumMod val="50000"/>
                  </a:schemeClr>
                </a:solidFill>
                <a:latin typeface="Arial" pitchFamily="34" charset="0"/>
                <a:cs typeface="Arial" pitchFamily="34" charset="0"/>
              </a:rPr>
              <a:t>, </a:t>
            </a:r>
            <a:r>
              <a:rPr lang="en-US" sz="1600" dirty="0" err="1" smtClean="0">
                <a:solidFill>
                  <a:schemeClr val="accent3">
                    <a:lumMod val="50000"/>
                  </a:schemeClr>
                </a:solidFill>
                <a:latin typeface="Arial" pitchFamily="34" charset="0"/>
                <a:cs typeface="Arial" pitchFamily="34" charset="0"/>
              </a:rPr>
              <a:t>infatti,hanno</a:t>
            </a:r>
            <a:r>
              <a:rPr lang="en-US" sz="1600" dirty="0" smtClean="0">
                <a:solidFill>
                  <a:schemeClr val="accent3">
                    <a:lumMod val="50000"/>
                  </a:schemeClr>
                </a:solidFill>
                <a:latin typeface="Arial" pitchFamily="34" charset="0"/>
                <a:cs typeface="Arial" pitchFamily="34" charset="0"/>
              </a:rPr>
              <a:t> </a:t>
            </a:r>
            <a:r>
              <a:rPr lang="en-US" sz="1600" dirty="0" err="1" smtClean="0">
                <a:solidFill>
                  <a:schemeClr val="accent3">
                    <a:lumMod val="50000"/>
                  </a:schemeClr>
                </a:solidFill>
                <a:latin typeface="Arial" pitchFamily="34" charset="0"/>
                <a:cs typeface="Arial" pitchFamily="34" charset="0"/>
              </a:rPr>
              <a:t>competenza</a:t>
            </a:r>
            <a:r>
              <a:rPr lang="en-US" sz="1600" dirty="0" smtClean="0">
                <a:solidFill>
                  <a:schemeClr val="accent3">
                    <a:lumMod val="50000"/>
                  </a:schemeClr>
                </a:solidFill>
                <a:latin typeface="Arial" pitchFamily="34" charset="0"/>
                <a:cs typeface="Arial" pitchFamily="34" charset="0"/>
              </a:rPr>
              <a:t> in campo </a:t>
            </a:r>
            <a:r>
              <a:rPr lang="en-US" sz="1600" dirty="0" err="1" smtClean="0">
                <a:solidFill>
                  <a:schemeClr val="accent3">
                    <a:lumMod val="50000"/>
                  </a:schemeClr>
                </a:solidFill>
                <a:latin typeface="Arial" pitchFamily="34" charset="0"/>
                <a:cs typeface="Arial" pitchFamily="34" charset="0"/>
              </a:rPr>
              <a:t>urbanistico</a:t>
            </a:r>
            <a:r>
              <a:rPr lang="en-US" sz="1600" dirty="0" smtClean="0">
                <a:solidFill>
                  <a:schemeClr val="accent3">
                    <a:lumMod val="50000"/>
                  </a:schemeClr>
                </a:solidFill>
                <a:latin typeface="Arial" pitchFamily="34" charset="0"/>
                <a:cs typeface="Arial" pitchFamily="34" charset="0"/>
              </a:rPr>
              <a:t> e </a:t>
            </a:r>
            <a:r>
              <a:rPr lang="en-US" sz="1600" dirty="0" err="1" smtClean="0">
                <a:solidFill>
                  <a:schemeClr val="accent3">
                    <a:lumMod val="50000"/>
                  </a:schemeClr>
                </a:solidFill>
                <a:latin typeface="Arial" pitchFamily="34" charset="0"/>
                <a:cs typeface="Arial" pitchFamily="34" charset="0"/>
              </a:rPr>
              <a:t>recentemente</a:t>
            </a:r>
            <a:r>
              <a:rPr lang="en-US" sz="1600" dirty="0" smtClean="0">
                <a:solidFill>
                  <a:schemeClr val="accent3">
                    <a:lumMod val="50000"/>
                  </a:schemeClr>
                </a:solidFill>
                <a:latin typeface="Arial" pitchFamily="34" charset="0"/>
                <a:cs typeface="Arial" pitchFamily="34" charset="0"/>
              </a:rPr>
              <a:t> </a:t>
            </a:r>
            <a:r>
              <a:rPr lang="en-US" sz="1600" dirty="0" err="1" smtClean="0">
                <a:solidFill>
                  <a:schemeClr val="accent3">
                    <a:lumMod val="50000"/>
                  </a:schemeClr>
                </a:solidFill>
                <a:latin typeface="Arial" pitchFamily="34" charset="0"/>
                <a:cs typeface="Arial" pitchFamily="34" charset="0"/>
              </a:rPr>
              <a:t>anche</a:t>
            </a:r>
            <a:r>
              <a:rPr lang="en-US" sz="1600" dirty="0" smtClean="0">
                <a:solidFill>
                  <a:schemeClr val="accent3">
                    <a:lumMod val="50000"/>
                  </a:schemeClr>
                </a:solidFill>
                <a:latin typeface="Arial" pitchFamily="34" charset="0"/>
                <a:cs typeface="Arial" pitchFamily="34" charset="0"/>
              </a:rPr>
              <a:t> </a:t>
            </a:r>
            <a:r>
              <a:rPr lang="en-US" sz="1600" dirty="0" err="1" smtClean="0">
                <a:solidFill>
                  <a:schemeClr val="accent3">
                    <a:lumMod val="50000"/>
                  </a:schemeClr>
                </a:solidFill>
                <a:latin typeface="Arial" pitchFamily="34" charset="0"/>
                <a:cs typeface="Arial" pitchFamily="34" charset="0"/>
              </a:rPr>
              <a:t>quella</a:t>
            </a:r>
            <a:r>
              <a:rPr lang="en-US" sz="1600" dirty="0" smtClean="0">
                <a:solidFill>
                  <a:schemeClr val="accent3">
                    <a:lumMod val="50000"/>
                  </a:schemeClr>
                </a:solidFill>
                <a:latin typeface="Arial" pitchFamily="34" charset="0"/>
                <a:cs typeface="Arial" pitchFamily="34" charset="0"/>
              </a:rPr>
              <a:t> </a:t>
            </a:r>
            <a:r>
              <a:rPr lang="en-US" sz="1600" dirty="0" err="1" smtClean="0">
                <a:solidFill>
                  <a:schemeClr val="accent3">
                    <a:lumMod val="50000"/>
                  </a:schemeClr>
                </a:solidFill>
                <a:latin typeface="Arial" pitchFamily="34" charset="0"/>
                <a:cs typeface="Arial" pitchFamily="34" charset="0"/>
              </a:rPr>
              <a:t>concorrente</a:t>
            </a:r>
            <a:r>
              <a:rPr lang="en-US" sz="1600" dirty="0" smtClean="0">
                <a:solidFill>
                  <a:schemeClr val="accent3">
                    <a:lumMod val="50000"/>
                  </a:schemeClr>
                </a:solidFill>
                <a:latin typeface="Arial" pitchFamily="34" charset="0"/>
                <a:cs typeface="Arial" pitchFamily="34" charset="0"/>
              </a:rPr>
              <a:t> in campo </a:t>
            </a:r>
            <a:r>
              <a:rPr lang="en-US" sz="1600" dirty="0" err="1" smtClean="0">
                <a:solidFill>
                  <a:schemeClr val="accent3">
                    <a:lumMod val="50000"/>
                  </a:schemeClr>
                </a:solidFill>
                <a:latin typeface="Arial" pitchFamily="34" charset="0"/>
                <a:cs typeface="Arial" pitchFamily="34" charset="0"/>
              </a:rPr>
              <a:t>di</a:t>
            </a:r>
            <a:r>
              <a:rPr lang="en-US" sz="1600" dirty="0" smtClean="0">
                <a:solidFill>
                  <a:schemeClr val="accent3">
                    <a:lumMod val="50000"/>
                  </a:schemeClr>
                </a:solidFill>
                <a:latin typeface="Arial" pitchFamily="34" charset="0"/>
                <a:cs typeface="Arial" pitchFamily="34" charset="0"/>
              </a:rPr>
              <a:t> </a:t>
            </a:r>
            <a:r>
              <a:rPr lang="en-US" sz="1600" dirty="0" err="1" smtClean="0">
                <a:solidFill>
                  <a:schemeClr val="accent3">
                    <a:lumMod val="50000"/>
                  </a:schemeClr>
                </a:solidFill>
                <a:latin typeface="Arial" pitchFamily="34" charset="0"/>
                <a:cs typeface="Arial" pitchFamily="34" charset="0"/>
              </a:rPr>
              <a:t>regolamentazione</a:t>
            </a:r>
            <a:r>
              <a:rPr lang="en-US" sz="1600" dirty="0" smtClean="0">
                <a:solidFill>
                  <a:schemeClr val="accent3">
                    <a:lumMod val="50000"/>
                  </a:schemeClr>
                </a:solidFill>
                <a:latin typeface="Arial" pitchFamily="34" charset="0"/>
                <a:cs typeface="Arial" pitchFamily="34" charset="0"/>
              </a:rPr>
              <a:t> </a:t>
            </a:r>
            <a:r>
              <a:rPr lang="en-US" sz="1600" dirty="0" err="1" smtClean="0">
                <a:solidFill>
                  <a:schemeClr val="accent3">
                    <a:lumMod val="50000"/>
                  </a:schemeClr>
                </a:solidFill>
                <a:latin typeface="Arial" pitchFamily="34" charset="0"/>
                <a:cs typeface="Arial" pitchFamily="34" charset="0"/>
              </a:rPr>
              <a:t>delleprofessioni</a:t>
            </a:r>
            <a:r>
              <a:rPr lang="en-US" sz="1600" dirty="0" smtClean="0">
                <a:solidFill>
                  <a:schemeClr val="accent3">
                    <a:lumMod val="50000"/>
                  </a:schemeClr>
                </a:solidFill>
                <a:latin typeface="Arial" pitchFamily="34" charset="0"/>
                <a:cs typeface="Arial" pitchFamily="34" charset="0"/>
              </a:rPr>
              <a:t>. Per </a:t>
            </a:r>
            <a:r>
              <a:rPr lang="en-US" sz="1600" dirty="0" err="1" smtClean="0">
                <a:solidFill>
                  <a:schemeClr val="accent3">
                    <a:lumMod val="50000"/>
                  </a:schemeClr>
                </a:solidFill>
                <a:latin typeface="Arial" pitchFamily="34" charset="0"/>
                <a:cs typeface="Arial" pitchFamily="34" charset="0"/>
              </a:rPr>
              <a:t>soddisfare</a:t>
            </a:r>
            <a:r>
              <a:rPr lang="en-US" sz="1600" dirty="0" smtClean="0">
                <a:solidFill>
                  <a:schemeClr val="accent3">
                    <a:lumMod val="50000"/>
                  </a:schemeClr>
                </a:solidFill>
                <a:latin typeface="Arial" pitchFamily="34" charset="0"/>
                <a:cs typeface="Arial" pitchFamily="34" charset="0"/>
              </a:rPr>
              <a:t> le </a:t>
            </a:r>
            <a:r>
              <a:rPr lang="en-US" sz="1600" dirty="0" err="1" smtClean="0">
                <a:solidFill>
                  <a:schemeClr val="accent3">
                    <a:lumMod val="50000"/>
                  </a:schemeClr>
                </a:solidFill>
                <a:latin typeface="Arial" pitchFamily="34" charset="0"/>
                <a:cs typeface="Arial" pitchFamily="34" charset="0"/>
              </a:rPr>
              <a:t>conseguenti</a:t>
            </a:r>
            <a:r>
              <a:rPr lang="en-US" sz="1600" dirty="0" smtClean="0">
                <a:solidFill>
                  <a:schemeClr val="accent3">
                    <a:lumMod val="50000"/>
                  </a:schemeClr>
                </a:solidFill>
                <a:latin typeface="Arial" pitchFamily="34" charset="0"/>
                <a:cs typeface="Arial" pitchFamily="34" charset="0"/>
              </a:rPr>
              <a:t> </a:t>
            </a:r>
            <a:r>
              <a:rPr lang="en-US" sz="1600" dirty="0" err="1" smtClean="0">
                <a:solidFill>
                  <a:schemeClr val="accent3">
                    <a:lumMod val="50000"/>
                  </a:schemeClr>
                </a:solidFill>
                <a:latin typeface="Arial" pitchFamily="34" charset="0"/>
                <a:cs typeface="Arial" pitchFamily="34" charset="0"/>
              </a:rPr>
              <a:t>esigenze</a:t>
            </a:r>
            <a:r>
              <a:rPr lang="en-US" sz="1600" dirty="0" smtClean="0">
                <a:solidFill>
                  <a:schemeClr val="accent3">
                    <a:lumMod val="50000"/>
                  </a:schemeClr>
                </a:solidFill>
                <a:latin typeface="Arial" pitchFamily="34" charset="0"/>
                <a:cs typeface="Arial" pitchFamily="34" charset="0"/>
              </a:rPr>
              <a:t> </a:t>
            </a:r>
            <a:r>
              <a:rPr lang="en-US" sz="1600" dirty="0" err="1" smtClean="0">
                <a:solidFill>
                  <a:schemeClr val="accent3">
                    <a:lumMod val="50000"/>
                  </a:schemeClr>
                </a:solidFill>
                <a:latin typeface="Arial" pitchFamily="34" charset="0"/>
                <a:cs typeface="Arial" pitchFamily="34" charset="0"/>
              </a:rPr>
              <a:t>degli</a:t>
            </a:r>
            <a:r>
              <a:rPr lang="en-US" sz="1600" dirty="0" smtClean="0">
                <a:solidFill>
                  <a:schemeClr val="accent3">
                    <a:lumMod val="50000"/>
                  </a:schemeClr>
                </a:solidFill>
                <a:latin typeface="Arial" pitchFamily="34" charset="0"/>
                <a:cs typeface="Arial" pitchFamily="34" charset="0"/>
              </a:rPr>
              <a:t> </a:t>
            </a:r>
            <a:r>
              <a:rPr lang="en-US" sz="1600" dirty="0" err="1" smtClean="0">
                <a:solidFill>
                  <a:schemeClr val="accent3">
                    <a:lumMod val="50000"/>
                  </a:schemeClr>
                </a:solidFill>
                <a:latin typeface="Arial" pitchFamily="34" charset="0"/>
                <a:cs typeface="Arial" pitchFamily="34" charset="0"/>
              </a:rPr>
              <a:t>Ordini</a:t>
            </a:r>
            <a:r>
              <a:rPr lang="en-US" sz="1600" dirty="0" smtClean="0">
                <a:solidFill>
                  <a:schemeClr val="accent3">
                    <a:lumMod val="50000"/>
                  </a:schemeClr>
                </a:solidFill>
                <a:latin typeface="Arial" pitchFamily="34" charset="0"/>
                <a:cs typeface="Arial" pitchFamily="34" charset="0"/>
              </a:rPr>
              <a:t> </a:t>
            </a:r>
            <a:r>
              <a:rPr lang="en-US" sz="1600" dirty="0" err="1" smtClean="0">
                <a:solidFill>
                  <a:schemeClr val="accent3">
                    <a:lumMod val="50000"/>
                  </a:schemeClr>
                </a:solidFill>
                <a:latin typeface="Arial" pitchFamily="34" charset="0"/>
                <a:cs typeface="Arial" pitchFamily="34" charset="0"/>
              </a:rPr>
              <a:t>provinciali</a:t>
            </a:r>
            <a:r>
              <a:rPr lang="en-US" sz="1600" dirty="0" smtClean="0">
                <a:solidFill>
                  <a:schemeClr val="accent3">
                    <a:lumMod val="50000"/>
                  </a:schemeClr>
                </a:solidFill>
                <a:latin typeface="Arial" pitchFamily="34" charset="0"/>
                <a:cs typeface="Arial" pitchFamily="34" charset="0"/>
              </a:rPr>
              <a:t> </a:t>
            </a:r>
            <a:r>
              <a:rPr lang="en-US" sz="1600" dirty="0" err="1" smtClean="0">
                <a:solidFill>
                  <a:schemeClr val="accent3">
                    <a:lumMod val="50000"/>
                  </a:schemeClr>
                </a:solidFill>
                <a:latin typeface="Arial" pitchFamily="34" charset="0"/>
                <a:cs typeface="Arial" pitchFamily="34" charset="0"/>
              </a:rPr>
              <a:t>si</a:t>
            </a:r>
            <a:r>
              <a:rPr lang="en-US" sz="1600" dirty="0" smtClean="0">
                <a:solidFill>
                  <a:schemeClr val="accent3">
                    <a:lumMod val="50000"/>
                  </a:schemeClr>
                </a:solidFill>
                <a:latin typeface="Arial" pitchFamily="34" charset="0"/>
                <a:cs typeface="Arial" pitchFamily="34" charset="0"/>
              </a:rPr>
              <a:t> </a:t>
            </a:r>
            <a:r>
              <a:rPr lang="en-US" sz="1600" dirty="0" err="1" smtClean="0">
                <a:solidFill>
                  <a:schemeClr val="accent3">
                    <a:lumMod val="50000"/>
                  </a:schemeClr>
                </a:solidFill>
                <a:latin typeface="Arial" pitchFamily="34" charset="0"/>
                <a:cs typeface="Arial" pitchFamily="34" charset="0"/>
              </a:rPr>
              <a:t>sono</a:t>
            </a:r>
            <a:r>
              <a:rPr lang="en-US" sz="1600" dirty="0" smtClean="0">
                <a:solidFill>
                  <a:schemeClr val="accent3">
                    <a:lumMod val="50000"/>
                  </a:schemeClr>
                </a:solidFill>
                <a:latin typeface="Arial" pitchFamily="34" charset="0"/>
                <a:cs typeface="Arial" pitchFamily="34" charset="0"/>
              </a:rPr>
              <a:t> </a:t>
            </a:r>
            <a:r>
              <a:rPr lang="en-US" sz="1600" dirty="0" err="1" smtClean="0">
                <a:solidFill>
                  <a:schemeClr val="accent3">
                    <a:lumMod val="50000"/>
                  </a:schemeClr>
                </a:solidFill>
                <a:latin typeface="Arial" pitchFamily="34" charset="0"/>
                <a:cs typeface="Arial" pitchFamily="34" charset="0"/>
              </a:rPr>
              <a:t>costituite</a:t>
            </a:r>
            <a:r>
              <a:rPr lang="en-US" sz="1600" dirty="0" smtClean="0">
                <a:solidFill>
                  <a:schemeClr val="accent3">
                    <a:lumMod val="50000"/>
                  </a:schemeClr>
                </a:solidFill>
                <a:latin typeface="Arial" pitchFamily="34" charset="0"/>
                <a:cs typeface="Arial" pitchFamily="34" charset="0"/>
              </a:rPr>
              <a:t> in </a:t>
            </a:r>
            <a:r>
              <a:rPr lang="en-US" sz="1600" dirty="0" err="1" smtClean="0">
                <a:solidFill>
                  <a:schemeClr val="accent3">
                    <a:lumMod val="50000"/>
                  </a:schemeClr>
                </a:solidFill>
                <a:latin typeface="Arial" pitchFamily="34" charset="0"/>
                <a:cs typeface="Arial" pitchFamily="34" charset="0"/>
              </a:rPr>
              <a:t>epoche</a:t>
            </a:r>
            <a:r>
              <a:rPr lang="en-US" sz="1600" dirty="0" smtClean="0">
                <a:solidFill>
                  <a:schemeClr val="accent3">
                    <a:lumMod val="50000"/>
                  </a:schemeClr>
                </a:solidFill>
                <a:latin typeface="Arial" pitchFamily="34" charset="0"/>
                <a:cs typeface="Arial" pitchFamily="34" charset="0"/>
              </a:rPr>
              <a:t> diverse e in forma </a:t>
            </a:r>
            <a:r>
              <a:rPr lang="en-US" sz="1600" dirty="0" err="1" smtClean="0">
                <a:solidFill>
                  <a:schemeClr val="accent3">
                    <a:lumMod val="50000"/>
                  </a:schemeClr>
                </a:solidFill>
                <a:latin typeface="Arial" pitchFamily="34" charset="0"/>
                <a:cs typeface="Arial" pitchFamily="34" charset="0"/>
              </a:rPr>
              <a:t>libera</a:t>
            </a:r>
            <a:r>
              <a:rPr lang="en-US" sz="1600" dirty="0" smtClean="0">
                <a:solidFill>
                  <a:schemeClr val="accent3">
                    <a:lumMod val="50000"/>
                  </a:schemeClr>
                </a:solidFill>
                <a:latin typeface="Arial" pitchFamily="34" charset="0"/>
                <a:cs typeface="Arial" pitchFamily="34" charset="0"/>
              </a:rPr>
              <a:t> non </a:t>
            </a:r>
            <a:r>
              <a:rPr lang="en-US" sz="1600" dirty="0" err="1" smtClean="0">
                <a:solidFill>
                  <a:schemeClr val="accent3">
                    <a:lumMod val="50000"/>
                  </a:schemeClr>
                </a:solidFill>
                <a:latin typeface="Arial" pitchFamily="34" charset="0"/>
                <a:cs typeface="Arial" pitchFamily="34" charset="0"/>
              </a:rPr>
              <a:t>regolamentata</a:t>
            </a:r>
            <a:r>
              <a:rPr lang="en-US" sz="1600" dirty="0" smtClean="0">
                <a:solidFill>
                  <a:schemeClr val="accent3">
                    <a:lumMod val="50000"/>
                  </a:schemeClr>
                </a:solidFill>
                <a:latin typeface="Arial" pitchFamily="34" charset="0"/>
                <a:cs typeface="Arial" pitchFamily="34" charset="0"/>
              </a:rPr>
              <a:t> per </a:t>
            </a:r>
            <a:r>
              <a:rPr lang="en-US" sz="1600" dirty="0" err="1" smtClean="0">
                <a:solidFill>
                  <a:schemeClr val="accent3">
                    <a:lumMod val="50000"/>
                  </a:schemeClr>
                </a:solidFill>
                <a:latin typeface="Arial" pitchFamily="34" charset="0"/>
                <a:cs typeface="Arial" pitchFamily="34" charset="0"/>
              </a:rPr>
              <a:t>Legge</a:t>
            </a:r>
            <a:r>
              <a:rPr lang="en-US" sz="1600" dirty="0" smtClean="0">
                <a:solidFill>
                  <a:schemeClr val="accent3">
                    <a:lumMod val="50000"/>
                  </a:schemeClr>
                </a:solidFill>
                <a:latin typeface="Arial" pitchFamily="34" charset="0"/>
                <a:cs typeface="Arial" pitchFamily="34" charset="0"/>
              </a:rPr>
              <a:t> </a:t>
            </a:r>
            <a:r>
              <a:rPr lang="en-US" sz="1600" b="1" u="sng" dirty="0" smtClean="0">
                <a:solidFill>
                  <a:schemeClr val="accent3">
                    <a:lumMod val="50000"/>
                  </a:schemeClr>
                </a:solidFill>
                <a:latin typeface="Arial" pitchFamily="34" charset="0"/>
                <a:cs typeface="Arial" pitchFamily="34" charset="0"/>
              </a:rPr>
              <a:t>le </a:t>
            </a:r>
            <a:r>
              <a:rPr lang="en-US" sz="1600" b="1" u="sng" dirty="0" err="1" smtClean="0">
                <a:solidFill>
                  <a:schemeClr val="accent3">
                    <a:lumMod val="50000"/>
                  </a:schemeClr>
                </a:solidFill>
                <a:latin typeface="Arial" pitchFamily="34" charset="0"/>
                <a:cs typeface="Arial" pitchFamily="34" charset="0"/>
              </a:rPr>
              <a:t>Federazioni</a:t>
            </a:r>
            <a:r>
              <a:rPr lang="en-US" sz="1600" b="1" u="sng" dirty="0" smtClean="0">
                <a:solidFill>
                  <a:schemeClr val="accent3">
                    <a:lumMod val="50000"/>
                  </a:schemeClr>
                </a:solidFill>
                <a:latin typeface="Arial" pitchFamily="34" charset="0"/>
                <a:cs typeface="Arial" pitchFamily="34" charset="0"/>
              </a:rPr>
              <a:t> o </a:t>
            </a:r>
            <a:r>
              <a:rPr lang="en-US" sz="1600" b="1" u="sng" dirty="0" err="1" smtClean="0">
                <a:solidFill>
                  <a:schemeClr val="accent3">
                    <a:lumMod val="50000"/>
                  </a:schemeClr>
                </a:solidFill>
                <a:latin typeface="Arial" pitchFamily="34" charset="0"/>
                <a:cs typeface="Arial" pitchFamily="34" charset="0"/>
              </a:rPr>
              <a:t>Consulte</a:t>
            </a:r>
            <a:r>
              <a:rPr lang="en-US" sz="1600" b="1" u="sng" dirty="0" smtClean="0">
                <a:solidFill>
                  <a:schemeClr val="accent3">
                    <a:lumMod val="50000"/>
                  </a:schemeClr>
                </a:solidFill>
                <a:latin typeface="Arial" pitchFamily="34" charset="0"/>
                <a:cs typeface="Arial" pitchFamily="34" charset="0"/>
              </a:rPr>
              <a:t> </a:t>
            </a:r>
            <a:r>
              <a:rPr lang="en-US" sz="1600" b="1" u="sng" dirty="0" err="1" smtClean="0">
                <a:solidFill>
                  <a:schemeClr val="accent3">
                    <a:lumMod val="50000"/>
                  </a:schemeClr>
                </a:solidFill>
                <a:latin typeface="Arial" pitchFamily="34" charset="0"/>
                <a:cs typeface="Arial" pitchFamily="34" charset="0"/>
              </a:rPr>
              <a:t>regionali</a:t>
            </a:r>
            <a:r>
              <a:rPr lang="en-US" sz="1600" b="1" u="sng" dirty="0" smtClean="0">
                <a:solidFill>
                  <a:schemeClr val="accent3">
                    <a:lumMod val="50000"/>
                  </a:schemeClr>
                </a:solidFill>
                <a:latin typeface="Arial" pitchFamily="34" charset="0"/>
                <a:cs typeface="Arial" pitchFamily="34" charset="0"/>
              </a:rPr>
              <a:t> </a:t>
            </a:r>
            <a:r>
              <a:rPr lang="en-US" sz="1600" dirty="0" smtClean="0">
                <a:solidFill>
                  <a:schemeClr val="accent3">
                    <a:lumMod val="50000"/>
                  </a:schemeClr>
                </a:solidFill>
                <a:latin typeface="Arial" pitchFamily="34" charset="0"/>
                <a:cs typeface="Arial" pitchFamily="34" charset="0"/>
              </a:rPr>
              <a:t>( non </a:t>
            </a:r>
            <a:r>
              <a:rPr lang="en-US" sz="1600" dirty="0" err="1" smtClean="0">
                <a:solidFill>
                  <a:schemeClr val="accent3">
                    <a:lumMod val="50000"/>
                  </a:schemeClr>
                </a:solidFill>
                <a:latin typeface="Arial" pitchFamily="34" charset="0"/>
                <a:cs typeface="Arial" pitchFamily="34" charset="0"/>
              </a:rPr>
              <a:t>hanno</a:t>
            </a:r>
            <a:r>
              <a:rPr lang="en-US" sz="1600" dirty="0" smtClean="0">
                <a:solidFill>
                  <a:schemeClr val="accent3">
                    <a:lumMod val="50000"/>
                  </a:schemeClr>
                </a:solidFill>
                <a:latin typeface="Arial" pitchFamily="34" charset="0"/>
                <a:cs typeface="Arial" pitchFamily="34" charset="0"/>
              </a:rPr>
              <a:t> </a:t>
            </a:r>
            <a:r>
              <a:rPr lang="en-US" sz="1600" dirty="0" err="1" smtClean="0">
                <a:solidFill>
                  <a:schemeClr val="accent3">
                    <a:lumMod val="50000"/>
                  </a:schemeClr>
                </a:solidFill>
                <a:latin typeface="Arial" pitchFamily="34" charset="0"/>
                <a:cs typeface="Arial" pitchFamily="34" charset="0"/>
              </a:rPr>
              <a:t>fondamento</a:t>
            </a:r>
            <a:r>
              <a:rPr lang="en-US" sz="1600" dirty="0" smtClean="0">
                <a:solidFill>
                  <a:schemeClr val="accent3">
                    <a:lumMod val="50000"/>
                  </a:schemeClr>
                </a:solidFill>
                <a:latin typeface="Arial" pitchFamily="34" charset="0"/>
                <a:cs typeface="Arial" pitchFamily="34" charset="0"/>
              </a:rPr>
              <a:t> </a:t>
            </a:r>
            <a:r>
              <a:rPr lang="en-US" sz="1600" dirty="0" err="1" smtClean="0">
                <a:solidFill>
                  <a:schemeClr val="accent3">
                    <a:lumMod val="50000"/>
                  </a:schemeClr>
                </a:solidFill>
                <a:latin typeface="Arial" pitchFamily="34" charset="0"/>
                <a:cs typeface="Arial" pitchFamily="34" charset="0"/>
              </a:rPr>
              <a:t>giuridico</a:t>
            </a:r>
            <a:r>
              <a:rPr lang="en-US" sz="1600" dirty="0" smtClean="0">
                <a:solidFill>
                  <a:schemeClr val="accent3">
                    <a:lumMod val="50000"/>
                  </a:schemeClr>
                </a:solidFill>
                <a:latin typeface="Arial" pitchFamily="34" charset="0"/>
                <a:cs typeface="Arial" pitchFamily="34" charset="0"/>
              </a:rPr>
              <a:t>).</a:t>
            </a:r>
            <a:r>
              <a:rPr lang="it-IT" sz="1600" dirty="0" smtClean="0">
                <a:latin typeface="Arial" pitchFamily="34" charset="0"/>
                <a:cs typeface="Arial" pitchFamily="34" charset="0"/>
              </a:rPr>
              <a:t/>
            </a:r>
            <a:br>
              <a:rPr lang="it-IT" sz="1600" dirty="0" smtClean="0">
                <a:latin typeface="Arial" pitchFamily="34" charset="0"/>
                <a:cs typeface="Arial" pitchFamily="34" charset="0"/>
              </a:rPr>
            </a:br>
            <a:endParaRPr lang="it-IT" sz="1600" dirty="0"/>
          </a:p>
        </p:txBody>
      </p:sp>
      <p:sp>
        <p:nvSpPr>
          <p:cNvPr id="6" name="Segnaposto numero diapositiva 5"/>
          <p:cNvSpPr>
            <a:spLocks noGrp="1"/>
          </p:cNvSpPr>
          <p:nvPr>
            <p:ph type="sldNum" sz="quarter" idx="12"/>
          </p:nvPr>
        </p:nvSpPr>
        <p:spPr/>
        <p:txBody>
          <a:bodyPr/>
          <a:lstStyle/>
          <a:p>
            <a:fld id="{910D3EAB-758C-441D-AE73-F1E5E988B34B}" type="slidenum">
              <a:rPr lang="it-IT" smtClean="0"/>
              <a:pPr/>
              <a:t>13</a:t>
            </a:fld>
            <a:endParaRPr lang="it-IT"/>
          </a:p>
        </p:txBody>
      </p:sp>
      <p:sp>
        <p:nvSpPr>
          <p:cNvPr id="7" name="Segnaposto piè di pagina 6"/>
          <p:cNvSpPr>
            <a:spLocks noGrp="1"/>
          </p:cNvSpPr>
          <p:nvPr>
            <p:ph type="ftr" sz="quarter" idx="11"/>
          </p:nvPr>
        </p:nvSpPr>
        <p:spPr/>
        <p:txBody>
          <a:bodyPr/>
          <a:lstStyle/>
          <a:p>
            <a:r>
              <a:rPr lang="it-IT" smtClean="0"/>
              <a:t>ing. Michele Ronza ----04 Novembre 2019</a:t>
            </a:r>
            <a:endParaRPr lang="it-IT"/>
          </a:p>
        </p:txBody>
      </p:sp>
    </p:spTree>
  </p:cSld>
  <p:clrMapOvr>
    <a:masterClrMapping/>
  </p:clrMapOvr>
  <p:transition>
    <p:wedg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ln w="38100">
            <a:solidFill>
              <a:schemeClr val="accent3">
                <a:lumMod val="50000"/>
              </a:schemeClr>
            </a:solidFill>
          </a:ln>
        </p:spPr>
        <p:txBody>
          <a:bodyPr>
            <a:noAutofit/>
          </a:bodyPr>
          <a:lstStyle/>
          <a:p>
            <a:r>
              <a:rPr lang="en-US" sz="4000" smtClean="0">
                <a:solidFill>
                  <a:schemeClr val="accent3">
                    <a:lumMod val="50000"/>
                  </a:schemeClr>
                </a:solidFill>
                <a:latin typeface="Arial" pitchFamily="34" charset="0"/>
                <a:cs typeface="Arial" pitchFamily="34" charset="0"/>
              </a:rPr>
              <a:t>Organi di governo della categoria</a:t>
            </a:r>
            <a:endParaRPr lang="it-IT" sz="4000" dirty="0">
              <a:latin typeface="Arial" pitchFamily="34" charset="0"/>
              <a:cs typeface="Arial" pitchFamily="34" charset="0"/>
            </a:endParaRPr>
          </a:p>
        </p:txBody>
      </p:sp>
      <p:sp>
        <p:nvSpPr>
          <p:cNvPr id="3" name="Segnaposto contenuto 2"/>
          <p:cNvSpPr>
            <a:spLocks noGrp="1"/>
          </p:cNvSpPr>
          <p:nvPr>
            <p:ph idx="1"/>
          </p:nvPr>
        </p:nvSpPr>
        <p:spPr>
          <a:ln w="38100">
            <a:solidFill>
              <a:schemeClr val="accent3">
                <a:lumMod val="50000"/>
              </a:schemeClr>
            </a:solidFill>
          </a:ln>
        </p:spPr>
        <p:txBody>
          <a:bodyPr>
            <a:normAutofit fontScale="40000" lnSpcReduction="20000"/>
          </a:bodyPr>
          <a:lstStyle/>
          <a:p>
            <a:pPr>
              <a:buNone/>
            </a:pPr>
            <a:endParaRPr lang="en-US" sz="1600" dirty="0" smtClean="0">
              <a:solidFill>
                <a:schemeClr val="accent3">
                  <a:lumMod val="50000"/>
                </a:schemeClr>
              </a:solidFill>
              <a:latin typeface="Arial" pitchFamily="34" charset="0"/>
              <a:cs typeface="Arial" pitchFamily="34" charset="0"/>
            </a:endParaRPr>
          </a:p>
          <a:p>
            <a:pPr algn="ctr">
              <a:buNone/>
            </a:pPr>
            <a:r>
              <a:rPr lang="en-US" sz="5100" b="1" dirty="0" smtClean="0">
                <a:solidFill>
                  <a:schemeClr val="accent3">
                    <a:lumMod val="50000"/>
                  </a:schemeClr>
                </a:solidFill>
                <a:latin typeface="Arial" pitchFamily="34" charset="0"/>
                <a:cs typeface="Arial" pitchFamily="34" charset="0"/>
              </a:rPr>
              <a:t>FEDERAZIONI</a:t>
            </a:r>
          </a:p>
          <a:p>
            <a:pPr>
              <a:buNone/>
            </a:pPr>
            <a:endParaRPr lang="en-US" sz="1600" dirty="0" smtClean="0">
              <a:solidFill>
                <a:schemeClr val="accent3">
                  <a:lumMod val="50000"/>
                </a:schemeClr>
              </a:solidFill>
              <a:latin typeface="Arial" pitchFamily="34" charset="0"/>
              <a:cs typeface="Arial" pitchFamily="34" charset="0"/>
            </a:endParaRPr>
          </a:p>
          <a:p>
            <a:pPr>
              <a:buNone/>
            </a:pPr>
            <a:r>
              <a:rPr lang="en-US" sz="3400" dirty="0" err="1" smtClean="0">
                <a:solidFill>
                  <a:schemeClr val="accent3">
                    <a:lumMod val="50000"/>
                  </a:schemeClr>
                </a:solidFill>
                <a:latin typeface="Arial" pitchFamily="34" charset="0"/>
                <a:cs typeface="Arial" pitchFamily="34" charset="0"/>
              </a:rPr>
              <a:t>Pur</a:t>
            </a:r>
            <a:r>
              <a:rPr lang="en-US" sz="3400" dirty="0" smtClean="0">
                <a:solidFill>
                  <a:schemeClr val="accent3">
                    <a:lumMod val="50000"/>
                  </a:schemeClr>
                </a:solidFill>
                <a:latin typeface="Arial" pitchFamily="34" charset="0"/>
                <a:cs typeface="Arial" pitchFamily="34" charset="0"/>
              </a:rPr>
              <a:t> </a:t>
            </a:r>
            <a:r>
              <a:rPr lang="en-US" sz="3400" dirty="0" err="1" smtClean="0">
                <a:solidFill>
                  <a:schemeClr val="accent3">
                    <a:lumMod val="50000"/>
                  </a:schemeClr>
                </a:solidFill>
                <a:latin typeface="Arial" pitchFamily="34" charset="0"/>
                <a:cs typeface="Arial" pitchFamily="34" charset="0"/>
              </a:rPr>
              <a:t>presentando</a:t>
            </a:r>
            <a:r>
              <a:rPr lang="en-US" sz="3400" dirty="0" smtClean="0">
                <a:solidFill>
                  <a:schemeClr val="accent3">
                    <a:lumMod val="50000"/>
                  </a:schemeClr>
                </a:solidFill>
                <a:latin typeface="Arial" pitchFamily="34" charset="0"/>
                <a:cs typeface="Arial" pitchFamily="34" charset="0"/>
              </a:rPr>
              <a:t> </a:t>
            </a:r>
            <a:r>
              <a:rPr lang="en-US" sz="3400" dirty="0" err="1" smtClean="0">
                <a:solidFill>
                  <a:schemeClr val="accent3">
                    <a:lumMod val="50000"/>
                  </a:schemeClr>
                </a:solidFill>
                <a:latin typeface="Arial" pitchFamily="34" charset="0"/>
                <a:cs typeface="Arial" pitchFamily="34" charset="0"/>
              </a:rPr>
              <a:t>struttura</a:t>
            </a:r>
            <a:r>
              <a:rPr lang="en-US" sz="3400" dirty="0" smtClean="0">
                <a:solidFill>
                  <a:schemeClr val="accent3">
                    <a:lumMod val="50000"/>
                  </a:schemeClr>
                </a:solidFill>
                <a:latin typeface="Arial" pitchFamily="34" charset="0"/>
                <a:cs typeface="Arial" pitchFamily="34" charset="0"/>
              </a:rPr>
              <a:t> </a:t>
            </a:r>
            <a:r>
              <a:rPr lang="en-US" sz="3400" dirty="0" err="1" smtClean="0">
                <a:solidFill>
                  <a:schemeClr val="accent3">
                    <a:lumMod val="50000"/>
                  </a:schemeClr>
                </a:solidFill>
                <a:latin typeface="Arial" pitchFamily="34" charset="0"/>
                <a:cs typeface="Arial" pitchFamily="34" charset="0"/>
              </a:rPr>
              <a:t>organizzativa</a:t>
            </a:r>
            <a:r>
              <a:rPr lang="en-US" sz="3400" dirty="0" smtClean="0">
                <a:solidFill>
                  <a:schemeClr val="accent3">
                    <a:lumMod val="50000"/>
                  </a:schemeClr>
                </a:solidFill>
                <a:latin typeface="Arial" pitchFamily="34" charset="0"/>
                <a:cs typeface="Arial" pitchFamily="34" charset="0"/>
              </a:rPr>
              <a:t> </a:t>
            </a:r>
            <a:r>
              <a:rPr lang="en-US" sz="3400" dirty="0" err="1" smtClean="0">
                <a:solidFill>
                  <a:schemeClr val="accent3">
                    <a:lumMod val="50000"/>
                  </a:schemeClr>
                </a:solidFill>
                <a:latin typeface="Arial" pitchFamily="34" charset="0"/>
                <a:cs typeface="Arial" pitchFamily="34" charset="0"/>
              </a:rPr>
              <a:t>diversa</a:t>
            </a:r>
            <a:r>
              <a:rPr lang="en-US" sz="3400" dirty="0" smtClean="0">
                <a:solidFill>
                  <a:schemeClr val="accent3">
                    <a:lumMod val="50000"/>
                  </a:schemeClr>
                </a:solidFill>
                <a:latin typeface="Arial" pitchFamily="34" charset="0"/>
                <a:cs typeface="Arial" pitchFamily="34" charset="0"/>
              </a:rPr>
              <a:t> </a:t>
            </a:r>
            <a:r>
              <a:rPr lang="en-US" sz="3400" dirty="0" err="1" smtClean="0">
                <a:solidFill>
                  <a:schemeClr val="accent3">
                    <a:lumMod val="50000"/>
                  </a:schemeClr>
                </a:solidFill>
                <a:latin typeface="Arial" pitchFamily="34" charset="0"/>
                <a:cs typeface="Arial" pitchFamily="34" charset="0"/>
              </a:rPr>
              <a:t>da</a:t>
            </a:r>
            <a:r>
              <a:rPr lang="en-US" sz="3400" dirty="0" smtClean="0">
                <a:solidFill>
                  <a:schemeClr val="accent3">
                    <a:lumMod val="50000"/>
                  </a:schemeClr>
                </a:solidFill>
                <a:latin typeface="Arial" pitchFamily="34" charset="0"/>
                <a:cs typeface="Arial" pitchFamily="34" charset="0"/>
              </a:rPr>
              <a:t> </a:t>
            </a:r>
            <a:r>
              <a:rPr lang="en-US" sz="3400" dirty="0" err="1" smtClean="0">
                <a:solidFill>
                  <a:schemeClr val="accent3">
                    <a:lumMod val="50000"/>
                  </a:schemeClr>
                </a:solidFill>
                <a:latin typeface="Arial" pitchFamily="34" charset="0"/>
                <a:cs typeface="Arial" pitchFamily="34" charset="0"/>
              </a:rPr>
              <a:t>Regione</a:t>
            </a:r>
            <a:r>
              <a:rPr lang="en-US" sz="3400" dirty="0" smtClean="0">
                <a:solidFill>
                  <a:schemeClr val="accent3">
                    <a:lumMod val="50000"/>
                  </a:schemeClr>
                </a:solidFill>
                <a:latin typeface="Arial" pitchFamily="34" charset="0"/>
                <a:cs typeface="Arial" pitchFamily="34" charset="0"/>
              </a:rPr>
              <a:t> a</a:t>
            </a:r>
            <a:r>
              <a:rPr lang="it-IT" sz="3400" dirty="0" smtClean="0">
                <a:solidFill>
                  <a:schemeClr val="accent3">
                    <a:lumMod val="50000"/>
                  </a:schemeClr>
                </a:solidFill>
                <a:latin typeface="Arial" pitchFamily="34" charset="0"/>
                <a:cs typeface="Arial" pitchFamily="34" charset="0"/>
              </a:rPr>
              <a:t> </a:t>
            </a:r>
            <a:r>
              <a:rPr lang="en-US" sz="3400" dirty="0" err="1" smtClean="0">
                <a:solidFill>
                  <a:schemeClr val="accent3">
                    <a:lumMod val="50000"/>
                  </a:schemeClr>
                </a:solidFill>
                <a:latin typeface="Arial" pitchFamily="34" charset="0"/>
                <a:cs typeface="Arial" pitchFamily="34" charset="0"/>
              </a:rPr>
              <a:t>Regione</a:t>
            </a:r>
            <a:r>
              <a:rPr lang="en-US" sz="3400" dirty="0" smtClean="0">
                <a:solidFill>
                  <a:schemeClr val="accent3">
                    <a:lumMod val="50000"/>
                  </a:schemeClr>
                </a:solidFill>
                <a:latin typeface="Arial" pitchFamily="34" charset="0"/>
                <a:cs typeface="Arial" pitchFamily="34" charset="0"/>
              </a:rPr>
              <a:t> le </a:t>
            </a:r>
            <a:r>
              <a:rPr lang="en-US" sz="3400" dirty="0" err="1" smtClean="0">
                <a:solidFill>
                  <a:schemeClr val="accent3">
                    <a:lumMod val="50000"/>
                  </a:schemeClr>
                </a:solidFill>
                <a:latin typeface="Arial" pitchFamily="34" charset="0"/>
                <a:cs typeface="Arial" pitchFamily="34" charset="0"/>
              </a:rPr>
              <a:t>Federazioni</a:t>
            </a:r>
            <a:r>
              <a:rPr lang="en-US" sz="3400" dirty="0" smtClean="0">
                <a:solidFill>
                  <a:schemeClr val="accent3">
                    <a:lumMod val="50000"/>
                  </a:schemeClr>
                </a:solidFill>
                <a:latin typeface="Arial" pitchFamily="34" charset="0"/>
                <a:cs typeface="Arial" pitchFamily="34" charset="0"/>
              </a:rPr>
              <a:t> </a:t>
            </a:r>
            <a:r>
              <a:rPr lang="en-US" sz="3400" dirty="0" err="1" smtClean="0">
                <a:solidFill>
                  <a:schemeClr val="accent3">
                    <a:lumMod val="50000"/>
                  </a:schemeClr>
                </a:solidFill>
                <a:latin typeface="Arial" pitchFamily="34" charset="0"/>
                <a:cs typeface="Arial" pitchFamily="34" charset="0"/>
              </a:rPr>
              <a:t>hanno</a:t>
            </a:r>
            <a:r>
              <a:rPr lang="en-US" sz="3400" dirty="0" smtClean="0">
                <a:solidFill>
                  <a:schemeClr val="accent3">
                    <a:lumMod val="50000"/>
                  </a:schemeClr>
                </a:solidFill>
                <a:latin typeface="Arial" pitchFamily="34" charset="0"/>
                <a:cs typeface="Arial" pitchFamily="34" charset="0"/>
              </a:rPr>
              <a:t> </a:t>
            </a:r>
            <a:r>
              <a:rPr lang="en-US" sz="3400" dirty="0" err="1" smtClean="0">
                <a:solidFill>
                  <a:schemeClr val="accent3">
                    <a:lumMod val="50000"/>
                  </a:schemeClr>
                </a:solidFill>
                <a:latin typeface="Arial" pitchFamily="34" charset="0"/>
                <a:cs typeface="Arial" pitchFamily="34" charset="0"/>
              </a:rPr>
              <a:t>assunto</a:t>
            </a:r>
            <a:r>
              <a:rPr lang="en-US" sz="3400" dirty="0" smtClean="0">
                <a:solidFill>
                  <a:schemeClr val="accent3">
                    <a:lumMod val="50000"/>
                  </a:schemeClr>
                </a:solidFill>
                <a:latin typeface="Arial" pitchFamily="34" charset="0"/>
                <a:cs typeface="Arial" pitchFamily="34" charset="0"/>
              </a:rPr>
              <a:t> </a:t>
            </a:r>
            <a:r>
              <a:rPr lang="en-US" sz="3400" dirty="0" err="1" smtClean="0">
                <a:solidFill>
                  <a:schemeClr val="accent3">
                    <a:lumMod val="50000"/>
                  </a:schemeClr>
                </a:solidFill>
                <a:latin typeface="Arial" pitchFamily="34" charset="0"/>
                <a:cs typeface="Arial" pitchFamily="34" charset="0"/>
              </a:rPr>
              <a:t>alcuni</a:t>
            </a:r>
            <a:r>
              <a:rPr lang="en-US" sz="3400" dirty="0" smtClean="0">
                <a:solidFill>
                  <a:schemeClr val="accent3">
                    <a:lumMod val="50000"/>
                  </a:schemeClr>
                </a:solidFill>
                <a:latin typeface="Arial" pitchFamily="34" charset="0"/>
                <a:cs typeface="Arial" pitchFamily="34" charset="0"/>
              </a:rPr>
              <a:t> </a:t>
            </a:r>
            <a:r>
              <a:rPr lang="en-US" sz="3400" dirty="0" err="1" smtClean="0">
                <a:solidFill>
                  <a:schemeClr val="accent3">
                    <a:lumMod val="50000"/>
                  </a:schemeClr>
                </a:solidFill>
                <a:latin typeface="Arial" pitchFamily="34" charset="0"/>
                <a:cs typeface="Arial" pitchFamily="34" charset="0"/>
              </a:rPr>
              <a:t>fondamentali</a:t>
            </a:r>
            <a:r>
              <a:rPr lang="en-US" sz="3400" dirty="0" smtClean="0">
                <a:solidFill>
                  <a:schemeClr val="accent3">
                    <a:lumMod val="50000"/>
                  </a:schemeClr>
                </a:solidFill>
                <a:latin typeface="Arial" pitchFamily="34" charset="0"/>
                <a:cs typeface="Arial" pitchFamily="34" charset="0"/>
              </a:rPr>
              <a:t> </a:t>
            </a:r>
            <a:r>
              <a:rPr lang="en-US" sz="3400" dirty="0" err="1" smtClean="0">
                <a:solidFill>
                  <a:schemeClr val="accent3">
                    <a:lumMod val="50000"/>
                  </a:schemeClr>
                </a:solidFill>
                <a:latin typeface="Arial" pitchFamily="34" charset="0"/>
                <a:cs typeface="Arial" pitchFamily="34" charset="0"/>
              </a:rPr>
              <a:t>compiti</a:t>
            </a:r>
            <a:r>
              <a:rPr lang="en-US" sz="3400" dirty="0" smtClean="0">
                <a:solidFill>
                  <a:schemeClr val="accent3">
                    <a:lumMod val="50000"/>
                  </a:schemeClr>
                </a:solidFill>
                <a:latin typeface="Arial" pitchFamily="34" charset="0"/>
                <a:cs typeface="Arial" pitchFamily="34" charset="0"/>
              </a:rPr>
              <a:t> </a:t>
            </a:r>
            <a:r>
              <a:rPr lang="en-US" sz="3400" dirty="0" err="1" smtClean="0">
                <a:solidFill>
                  <a:schemeClr val="accent3">
                    <a:lumMod val="50000"/>
                  </a:schemeClr>
                </a:solidFill>
                <a:latin typeface="Arial" pitchFamily="34" charset="0"/>
                <a:cs typeface="Arial" pitchFamily="34" charset="0"/>
              </a:rPr>
              <a:t>comuni</a:t>
            </a:r>
            <a:r>
              <a:rPr lang="en-US" sz="3400" dirty="0" smtClean="0">
                <a:solidFill>
                  <a:schemeClr val="accent3">
                    <a:lumMod val="50000"/>
                  </a:schemeClr>
                </a:solidFill>
                <a:latin typeface="Arial" pitchFamily="34" charset="0"/>
                <a:cs typeface="Arial" pitchFamily="34" charset="0"/>
              </a:rPr>
              <a:t> </a:t>
            </a:r>
            <a:r>
              <a:rPr lang="en-US" sz="3400" dirty="0" err="1" smtClean="0">
                <a:solidFill>
                  <a:schemeClr val="accent3">
                    <a:lumMod val="50000"/>
                  </a:schemeClr>
                </a:solidFill>
                <a:latin typeface="Arial" pitchFamily="34" charset="0"/>
                <a:cs typeface="Arial" pitchFamily="34" charset="0"/>
              </a:rPr>
              <a:t>quali</a:t>
            </a:r>
            <a:r>
              <a:rPr lang="en-US" sz="3400" dirty="0" smtClean="0">
                <a:solidFill>
                  <a:schemeClr val="accent3">
                    <a:lumMod val="50000"/>
                  </a:schemeClr>
                </a:solidFill>
                <a:latin typeface="Arial" pitchFamily="34" charset="0"/>
                <a:cs typeface="Arial" pitchFamily="34" charset="0"/>
              </a:rPr>
              <a:t>:</a:t>
            </a:r>
          </a:p>
          <a:p>
            <a:pPr>
              <a:buNone/>
            </a:pPr>
            <a:endParaRPr lang="it-IT" sz="3400" dirty="0" smtClean="0">
              <a:solidFill>
                <a:schemeClr val="accent3">
                  <a:lumMod val="50000"/>
                </a:schemeClr>
              </a:solidFill>
              <a:latin typeface="Arial" pitchFamily="34" charset="0"/>
              <a:cs typeface="Arial" pitchFamily="34" charset="0"/>
            </a:endParaRPr>
          </a:p>
          <a:p>
            <a:pPr lvl="1">
              <a:buFont typeface="Wingdings" pitchFamily="2" charset="2"/>
              <a:buChar char="Ø"/>
            </a:pPr>
            <a:r>
              <a:rPr lang="en-US" sz="3400" dirty="0" err="1" smtClean="0">
                <a:solidFill>
                  <a:schemeClr val="accent3">
                    <a:lumMod val="50000"/>
                  </a:schemeClr>
                </a:solidFill>
                <a:latin typeface="Arial" pitchFamily="34" charset="0"/>
                <a:cs typeface="Arial" pitchFamily="34" charset="0"/>
              </a:rPr>
              <a:t>esprimere</a:t>
            </a:r>
            <a:r>
              <a:rPr lang="en-US" sz="3400" dirty="0" smtClean="0">
                <a:solidFill>
                  <a:schemeClr val="accent3">
                    <a:lumMod val="50000"/>
                  </a:schemeClr>
                </a:solidFill>
                <a:latin typeface="Arial" pitchFamily="34" charset="0"/>
                <a:cs typeface="Arial" pitchFamily="34" charset="0"/>
              </a:rPr>
              <a:t> </a:t>
            </a:r>
            <a:r>
              <a:rPr lang="en-US" sz="3400" dirty="0" err="1" smtClean="0">
                <a:solidFill>
                  <a:schemeClr val="accent3">
                    <a:lumMod val="50000"/>
                  </a:schemeClr>
                </a:solidFill>
                <a:latin typeface="Arial" pitchFamily="34" charset="0"/>
                <a:cs typeface="Arial" pitchFamily="34" charset="0"/>
              </a:rPr>
              <a:t>pareri</a:t>
            </a:r>
            <a:r>
              <a:rPr lang="en-US" sz="3400" dirty="0" smtClean="0">
                <a:solidFill>
                  <a:schemeClr val="accent3">
                    <a:lumMod val="50000"/>
                  </a:schemeClr>
                </a:solidFill>
                <a:latin typeface="Arial" pitchFamily="34" charset="0"/>
                <a:cs typeface="Arial" pitchFamily="34" charset="0"/>
              </a:rPr>
              <a:t> e </a:t>
            </a:r>
            <a:r>
              <a:rPr lang="en-US" sz="3400" dirty="0" err="1" smtClean="0">
                <a:solidFill>
                  <a:schemeClr val="accent3">
                    <a:lumMod val="50000"/>
                  </a:schemeClr>
                </a:solidFill>
                <a:latin typeface="Arial" pitchFamily="34" charset="0"/>
                <a:cs typeface="Arial" pitchFamily="34" charset="0"/>
              </a:rPr>
              <a:t>assumere</a:t>
            </a:r>
            <a:r>
              <a:rPr lang="en-US" sz="3400" dirty="0" smtClean="0">
                <a:solidFill>
                  <a:schemeClr val="accent3">
                    <a:lumMod val="50000"/>
                  </a:schemeClr>
                </a:solidFill>
                <a:latin typeface="Arial" pitchFamily="34" charset="0"/>
                <a:cs typeface="Arial" pitchFamily="34" charset="0"/>
              </a:rPr>
              <a:t> </a:t>
            </a:r>
            <a:r>
              <a:rPr lang="en-US" sz="3400" dirty="0" err="1" smtClean="0">
                <a:solidFill>
                  <a:schemeClr val="accent3">
                    <a:lumMod val="50000"/>
                  </a:schemeClr>
                </a:solidFill>
                <a:latin typeface="Arial" pitchFamily="34" charset="0"/>
                <a:cs typeface="Arial" pitchFamily="34" charset="0"/>
              </a:rPr>
              <a:t>iniziative</a:t>
            </a:r>
            <a:r>
              <a:rPr lang="en-US" sz="3400" dirty="0" smtClean="0">
                <a:solidFill>
                  <a:schemeClr val="accent3">
                    <a:lumMod val="50000"/>
                  </a:schemeClr>
                </a:solidFill>
                <a:latin typeface="Arial" pitchFamily="34" charset="0"/>
                <a:cs typeface="Arial" pitchFamily="34" charset="0"/>
              </a:rPr>
              <a:t> </a:t>
            </a:r>
            <a:r>
              <a:rPr lang="en-US" sz="3400" dirty="0" err="1" smtClean="0">
                <a:solidFill>
                  <a:schemeClr val="accent3">
                    <a:lumMod val="50000"/>
                  </a:schemeClr>
                </a:solidFill>
                <a:latin typeface="Arial" pitchFamily="34" charset="0"/>
                <a:cs typeface="Arial" pitchFamily="34" charset="0"/>
              </a:rPr>
              <a:t>presso</a:t>
            </a:r>
            <a:r>
              <a:rPr lang="en-US" sz="3400" dirty="0" smtClean="0">
                <a:solidFill>
                  <a:schemeClr val="accent3">
                    <a:lumMod val="50000"/>
                  </a:schemeClr>
                </a:solidFill>
                <a:latin typeface="Arial" pitchFamily="34" charset="0"/>
                <a:cs typeface="Arial" pitchFamily="34" charset="0"/>
              </a:rPr>
              <a:t> </a:t>
            </a:r>
            <a:r>
              <a:rPr lang="en-US" sz="3400" dirty="0" err="1" smtClean="0">
                <a:solidFill>
                  <a:schemeClr val="accent3">
                    <a:lumMod val="50000"/>
                  </a:schemeClr>
                </a:solidFill>
                <a:latin typeface="Arial" pitchFamily="34" charset="0"/>
                <a:cs typeface="Arial" pitchFamily="34" charset="0"/>
              </a:rPr>
              <a:t>gli</a:t>
            </a:r>
            <a:r>
              <a:rPr lang="en-US" sz="3400" dirty="0" smtClean="0">
                <a:solidFill>
                  <a:schemeClr val="accent3">
                    <a:lumMod val="50000"/>
                  </a:schemeClr>
                </a:solidFill>
                <a:latin typeface="Arial" pitchFamily="34" charset="0"/>
                <a:cs typeface="Arial" pitchFamily="34" charset="0"/>
              </a:rPr>
              <a:t> </a:t>
            </a:r>
            <a:r>
              <a:rPr lang="en-US" sz="3400" dirty="0" err="1" smtClean="0">
                <a:solidFill>
                  <a:schemeClr val="accent3">
                    <a:lumMod val="50000"/>
                  </a:schemeClr>
                </a:solidFill>
                <a:latin typeface="Arial" pitchFamily="34" charset="0"/>
                <a:cs typeface="Arial" pitchFamily="34" charset="0"/>
              </a:rPr>
              <a:t>organi</a:t>
            </a:r>
            <a:r>
              <a:rPr lang="en-US" sz="3400" dirty="0" smtClean="0">
                <a:solidFill>
                  <a:schemeClr val="accent3">
                    <a:lumMod val="50000"/>
                  </a:schemeClr>
                </a:solidFill>
                <a:latin typeface="Arial" pitchFamily="34" charset="0"/>
                <a:cs typeface="Arial" pitchFamily="34" charset="0"/>
              </a:rPr>
              <a:t> </a:t>
            </a:r>
            <a:r>
              <a:rPr lang="en-US" sz="3400" dirty="0" err="1" smtClean="0">
                <a:solidFill>
                  <a:schemeClr val="accent3">
                    <a:lumMod val="50000"/>
                  </a:schemeClr>
                </a:solidFill>
                <a:latin typeface="Arial" pitchFamily="34" charset="0"/>
                <a:cs typeface="Arial" pitchFamily="34" charset="0"/>
              </a:rPr>
              <a:t>regionali</a:t>
            </a:r>
            <a:r>
              <a:rPr lang="en-US" sz="3400" dirty="0" smtClean="0">
                <a:solidFill>
                  <a:schemeClr val="accent3">
                    <a:lumMod val="50000"/>
                  </a:schemeClr>
                </a:solidFill>
                <a:latin typeface="Arial" pitchFamily="34" charset="0"/>
                <a:cs typeface="Arial" pitchFamily="34" charset="0"/>
              </a:rPr>
              <a:t> </a:t>
            </a:r>
            <a:r>
              <a:rPr lang="en-US" sz="3400" dirty="0" err="1" smtClean="0">
                <a:solidFill>
                  <a:schemeClr val="accent3">
                    <a:lumMod val="50000"/>
                  </a:schemeClr>
                </a:solidFill>
                <a:latin typeface="Arial" pitchFamily="34" charset="0"/>
                <a:cs typeface="Arial" pitchFamily="34" charset="0"/>
              </a:rPr>
              <a:t>ed</a:t>
            </a:r>
            <a:r>
              <a:rPr lang="en-US" sz="3400" dirty="0" smtClean="0">
                <a:solidFill>
                  <a:schemeClr val="accent3">
                    <a:lumMod val="50000"/>
                  </a:schemeClr>
                </a:solidFill>
                <a:latin typeface="Arial" pitchFamily="34" charset="0"/>
                <a:cs typeface="Arial" pitchFamily="34" charset="0"/>
              </a:rPr>
              <a:t> </a:t>
            </a:r>
            <a:r>
              <a:rPr lang="en-US" sz="3400" dirty="0" err="1" smtClean="0">
                <a:solidFill>
                  <a:schemeClr val="accent3">
                    <a:lumMod val="50000"/>
                  </a:schemeClr>
                </a:solidFill>
                <a:latin typeface="Arial" pitchFamily="34" charset="0"/>
                <a:cs typeface="Arial" pitchFamily="34" charset="0"/>
              </a:rPr>
              <a:t>anche</a:t>
            </a:r>
            <a:r>
              <a:rPr lang="en-US" sz="3400" dirty="0" smtClean="0">
                <a:solidFill>
                  <a:schemeClr val="accent3">
                    <a:lumMod val="50000"/>
                  </a:schemeClr>
                </a:solidFill>
                <a:latin typeface="Arial" pitchFamily="34" charset="0"/>
                <a:cs typeface="Arial" pitchFamily="34" charset="0"/>
              </a:rPr>
              <a:t> </a:t>
            </a:r>
            <a:r>
              <a:rPr lang="en-US" sz="3400" dirty="0" err="1" smtClean="0">
                <a:solidFill>
                  <a:schemeClr val="accent3">
                    <a:lumMod val="50000"/>
                  </a:schemeClr>
                </a:solidFill>
                <a:latin typeface="Arial" pitchFamily="34" charset="0"/>
                <a:cs typeface="Arial" pitchFamily="34" charset="0"/>
              </a:rPr>
              <a:t>nazionali</a:t>
            </a:r>
            <a:r>
              <a:rPr lang="en-US" sz="3400" dirty="0" smtClean="0">
                <a:solidFill>
                  <a:schemeClr val="accent3">
                    <a:lumMod val="50000"/>
                  </a:schemeClr>
                </a:solidFill>
                <a:latin typeface="Arial" pitchFamily="34" charset="0"/>
                <a:cs typeface="Arial" pitchFamily="34" charset="0"/>
              </a:rPr>
              <a:t> in </a:t>
            </a:r>
            <a:r>
              <a:rPr lang="en-US" sz="3400" dirty="0" err="1" smtClean="0">
                <a:solidFill>
                  <a:schemeClr val="accent3">
                    <a:lumMod val="50000"/>
                  </a:schemeClr>
                </a:solidFill>
                <a:latin typeface="Arial" pitchFamily="34" charset="0"/>
                <a:cs typeface="Arial" pitchFamily="34" charset="0"/>
              </a:rPr>
              <a:t>relazione</a:t>
            </a:r>
            <a:r>
              <a:rPr lang="en-US" sz="3400" dirty="0" smtClean="0">
                <a:solidFill>
                  <a:schemeClr val="accent3">
                    <a:lumMod val="50000"/>
                  </a:schemeClr>
                </a:solidFill>
                <a:latin typeface="Arial" pitchFamily="34" charset="0"/>
                <a:cs typeface="Arial" pitchFamily="34" charset="0"/>
              </a:rPr>
              <a:t> a </a:t>
            </a:r>
            <a:r>
              <a:rPr lang="en-US" sz="3400" dirty="0" err="1" smtClean="0">
                <a:solidFill>
                  <a:schemeClr val="accent3">
                    <a:lumMod val="50000"/>
                  </a:schemeClr>
                </a:solidFill>
                <a:latin typeface="Arial" pitchFamily="34" charset="0"/>
                <a:cs typeface="Arial" pitchFamily="34" charset="0"/>
              </a:rPr>
              <a:t>Leggi</a:t>
            </a:r>
            <a:r>
              <a:rPr lang="en-US" sz="3400" dirty="0" smtClean="0">
                <a:solidFill>
                  <a:schemeClr val="accent3">
                    <a:lumMod val="50000"/>
                  </a:schemeClr>
                </a:solidFill>
                <a:latin typeface="Arial" pitchFamily="34" charset="0"/>
                <a:cs typeface="Arial" pitchFamily="34" charset="0"/>
              </a:rPr>
              <a:t> e </a:t>
            </a:r>
            <a:r>
              <a:rPr lang="en-US" sz="3400" dirty="0" err="1" smtClean="0">
                <a:solidFill>
                  <a:schemeClr val="accent3">
                    <a:lumMod val="50000"/>
                  </a:schemeClr>
                </a:solidFill>
                <a:latin typeface="Arial" pitchFamily="34" charset="0"/>
                <a:cs typeface="Arial" pitchFamily="34" charset="0"/>
              </a:rPr>
              <a:t>regolamenti</a:t>
            </a:r>
            <a:r>
              <a:rPr lang="en-US" sz="3400" dirty="0" smtClean="0">
                <a:solidFill>
                  <a:schemeClr val="accent3">
                    <a:lumMod val="50000"/>
                  </a:schemeClr>
                </a:solidFill>
                <a:latin typeface="Arial" pitchFamily="34" charset="0"/>
                <a:cs typeface="Arial" pitchFamily="34" charset="0"/>
              </a:rPr>
              <a:t> </a:t>
            </a:r>
            <a:r>
              <a:rPr lang="en-US" sz="3400" dirty="0" err="1" smtClean="0">
                <a:solidFill>
                  <a:schemeClr val="accent3">
                    <a:lumMod val="50000"/>
                  </a:schemeClr>
                </a:solidFill>
                <a:latin typeface="Arial" pitchFamily="34" charset="0"/>
                <a:cs typeface="Arial" pitchFamily="34" charset="0"/>
              </a:rPr>
              <a:t>che</a:t>
            </a:r>
            <a:r>
              <a:rPr lang="en-US" sz="3400" dirty="0" smtClean="0">
                <a:solidFill>
                  <a:schemeClr val="accent3">
                    <a:lumMod val="50000"/>
                  </a:schemeClr>
                </a:solidFill>
                <a:latin typeface="Arial" pitchFamily="34" charset="0"/>
                <a:cs typeface="Arial" pitchFamily="34" charset="0"/>
              </a:rPr>
              <a:t> </a:t>
            </a:r>
            <a:r>
              <a:rPr lang="en-US" sz="3400" dirty="0" err="1" smtClean="0">
                <a:solidFill>
                  <a:schemeClr val="accent3">
                    <a:lumMod val="50000"/>
                  </a:schemeClr>
                </a:solidFill>
                <a:latin typeface="Arial" pitchFamily="34" charset="0"/>
                <a:cs typeface="Arial" pitchFamily="34" charset="0"/>
              </a:rPr>
              <a:t>interessano</a:t>
            </a:r>
            <a:r>
              <a:rPr lang="en-US" sz="3400" dirty="0" smtClean="0">
                <a:solidFill>
                  <a:schemeClr val="accent3">
                    <a:lumMod val="50000"/>
                  </a:schemeClr>
                </a:solidFill>
                <a:latin typeface="Arial" pitchFamily="34" charset="0"/>
                <a:cs typeface="Arial" pitchFamily="34" charset="0"/>
              </a:rPr>
              <a:t> la </a:t>
            </a:r>
            <a:r>
              <a:rPr lang="en-US" sz="3400" dirty="0" err="1" smtClean="0">
                <a:solidFill>
                  <a:schemeClr val="accent3">
                    <a:lumMod val="50000"/>
                  </a:schemeClr>
                </a:solidFill>
                <a:latin typeface="Arial" pitchFamily="34" charset="0"/>
                <a:cs typeface="Arial" pitchFamily="34" charset="0"/>
              </a:rPr>
              <a:t>professione</a:t>
            </a:r>
            <a:r>
              <a:rPr lang="en-US" sz="3400" dirty="0" smtClean="0">
                <a:solidFill>
                  <a:schemeClr val="accent3">
                    <a:lumMod val="50000"/>
                  </a:schemeClr>
                </a:solidFill>
                <a:latin typeface="Arial" pitchFamily="34" charset="0"/>
                <a:cs typeface="Arial" pitchFamily="34" charset="0"/>
              </a:rPr>
              <a:t>;</a:t>
            </a:r>
            <a:endParaRPr lang="it-IT" sz="3400" dirty="0" smtClean="0">
              <a:solidFill>
                <a:schemeClr val="accent3">
                  <a:lumMod val="50000"/>
                </a:schemeClr>
              </a:solidFill>
              <a:latin typeface="Arial" pitchFamily="34" charset="0"/>
              <a:cs typeface="Arial" pitchFamily="34" charset="0"/>
            </a:endParaRPr>
          </a:p>
          <a:p>
            <a:pPr lvl="1">
              <a:buFont typeface="Wingdings" pitchFamily="2" charset="2"/>
              <a:buChar char="Ø"/>
            </a:pPr>
            <a:r>
              <a:rPr lang="en-US" sz="3400" dirty="0" err="1" smtClean="0">
                <a:solidFill>
                  <a:schemeClr val="accent3">
                    <a:lumMod val="50000"/>
                  </a:schemeClr>
                </a:solidFill>
                <a:latin typeface="Arial" pitchFamily="34" charset="0"/>
                <a:cs typeface="Arial" pitchFamily="34" charset="0"/>
              </a:rPr>
              <a:t>Coordinarele</a:t>
            </a:r>
            <a:r>
              <a:rPr lang="en-US" sz="3400" dirty="0" smtClean="0">
                <a:solidFill>
                  <a:schemeClr val="accent3">
                    <a:lumMod val="50000"/>
                  </a:schemeClr>
                </a:solidFill>
                <a:latin typeface="Arial" pitchFamily="34" charset="0"/>
                <a:cs typeface="Arial" pitchFamily="34" charset="0"/>
              </a:rPr>
              <a:t> </a:t>
            </a:r>
            <a:r>
              <a:rPr lang="en-US" sz="3400" dirty="0" err="1" smtClean="0">
                <a:solidFill>
                  <a:schemeClr val="accent3">
                    <a:lumMod val="50000"/>
                  </a:schemeClr>
                </a:solidFill>
                <a:latin typeface="Arial" pitchFamily="34" charset="0"/>
                <a:cs typeface="Arial" pitchFamily="34" charset="0"/>
              </a:rPr>
              <a:t>iniziative</a:t>
            </a:r>
            <a:r>
              <a:rPr lang="en-US" sz="3400" dirty="0" smtClean="0">
                <a:solidFill>
                  <a:schemeClr val="accent3">
                    <a:lumMod val="50000"/>
                  </a:schemeClr>
                </a:solidFill>
                <a:latin typeface="Arial" pitchFamily="34" charset="0"/>
                <a:cs typeface="Arial" pitchFamily="34" charset="0"/>
              </a:rPr>
              <a:t> </a:t>
            </a:r>
            <a:r>
              <a:rPr lang="en-US" sz="3400" dirty="0" err="1" smtClean="0">
                <a:solidFill>
                  <a:schemeClr val="accent3">
                    <a:lumMod val="50000"/>
                  </a:schemeClr>
                </a:solidFill>
                <a:latin typeface="Arial" pitchFamily="34" charset="0"/>
                <a:cs typeface="Arial" pitchFamily="34" charset="0"/>
              </a:rPr>
              <a:t>di</a:t>
            </a:r>
            <a:r>
              <a:rPr lang="en-US" sz="3400" dirty="0" smtClean="0">
                <a:solidFill>
                  <a:schemeClr val="accent3">
                    <a:lumMod val="50000"/>
                  </a:schemeClr>
                </a:solidFill>
                <a:latin typeface="Arial" pitchFamily="34" charset="0"/>
                <a:cs typeface="Arial" pitchFamily="34" charset="0"/>
              </a:rPr>
              <a:t> </a:t>
            </a:r>
            <a:r>
              <a:rPr lang="en-US" sz="3400" dirty="0" err="1" smtClean="0">
                <a:solidFill>
                  <a:schemeClr val="accent3">
                    <a:lumMod val="50000"/>
                  </a:schemeClr>
                </a:solidFill>
                <a:latin typeface="Arial" pitchFamily="34" charset="0"/>
                <a:cs typeface="Arial" pitchFamily="34" charset="0"/>
              </a:rPr>
              <a:t>carattere</a:t>
            </a:r>
            <a:r>
              <a:rPr lang="en-US" sz="3400" dirty="0" smtClean="0">
                <a:solidFill>
                  <a:schemeClr val="accent3">
                    <a:lumMod val="50000"/>
                  </a:schemeClr>
                </a:solidFill>
                <a:latin typeface="Arial" pitchFamily="34" charset="0"/>
                <a:cs typeface="Arial" pitchFamily="34" charset="0"/>
              </a:rPr>
              <a:t> </a:t>
            </a:r>
            <a:r>
              <a:rPr lang="en-US" sz="3400" dirty="0" err="1" smtClean="0">
                <a:solidFill>
                  <a:schemeClr val="accent3">
                    <a:lumMod val="50000"/>
                  </a:schemeClr>
                </a:solidFill>
                <a:latin typeface="Arial" pitchFamily="34" charset="0"/>
                <a:cs typeface="Arial" pitchFamily="34" charset="0"/>
              </a:rPr>
              <a:t>regionale</a:t>
            </a:r>
            <a:r>
              <a:rPr lang="en-US" sz="3400" dirty="0" smtClean="0">
                <a:solidFill>
                  <a:schemeClr val="accent3">
                    <a:lumMod val="50000"/>
                  </a:schemeClr>
                </a:solidFill>
                <a:latin typeface="Arial" pitchFamily="34" charset="0"/>
                <a:cs typeface="Arial" pitchFamily="34" charset="0"/>
              </a:rPr>
              <a:t> </a:t>
            </a:r>
            <a:r>
              <a:rPr lang="en-US" sz="3400" dirty="0" err="1" smtClean="0">
                <a:solidFill>
                  <a:schemeClr val="accent3">
                    <a:lumMod val="50000"/>
                  </a:schemeClr>
                </a:solidFill>
                <a:latin typeface="Arial" pitchFamily="34" charset="0"/>
                <a:cs typeface="Arial" pitchFamily="34" charset="0"/>
              </a:rPr>
              <a:t>dei</a:t>
            </a:r>
            <a:r>
              <a:rPr lang="en-US" sz="3400" dirty="0" smtClean="0">
                <a:solidFill>
                  <a:schemeClr val="accent3">
                    <a:lumMod val="50000"/>
                  </a:schemeClr>
                </a:solidFill>
                <a:latin typeface="Arial" pitchFamily="34" charset="0"/>
                <a:cs typeface="Arial" pitchFamily="34" charset="0"/>
              </a:rPr>
              <a:t> </a:t>
            </a:r>
            <a:r>
              <a:rPr lang="en-US" sz="3400" dirty="0" err="1" smtClean="0">
                <a:solidFill>
                  <a:schemeClr val="accent3">
                    <a:lumMod val="50000"/>
                  </a:schemeClr>
                </a:solidFill>
                <a:latin typeface="Arial" pitchFamily="34" charset="0"/>
                <a:cs typeface="Arial" pitchFamily="34" charset="0"/>
              </a:rPr>
              <a:t>diversi</a:t>
            </a:r>
            <a:r>
              <a:rPr lang="en-US" sz="3400" dirty="0" smtClean="0">
                <a:solidFill>
                  <a:schemeClr val="accent3">
                    <a:lumMod val="50000"/>
                  </a:schemeClr>
                </a:solidFill>
                <a:latin typeface="Arial" pitchFamily="34" charset="0"/>
                <a:cs typeface="Arial" pitchFamily="34" charset="0"/>
              </a:rPr>
              <a:t> </a:t>
            </a:r>
            <a:r>
              <a:rPr lang="en-US" sz="3400" dirty="0" err="1" smtClean="0">
                <a:solidFill>
                  <a:schemeClr val="accent3">
                    <a:lumMod val="50000"/>
                  </a:schemeClr>
                </a:solidFill>
                <a:latin typeface="Arial" pitchFamily="34" charset="0"/>
                <a:cs typeface="Arial" pitchFamily="34" charset="0"/>
              </a:rPr>
              <a:t>Ordini</a:t>
            </a:r>
            <a:r>
              <a:rPr lang="en-US" sz="3400" dirty="0" smtClean="0">
                <a:solidFill>
                  <a:schemeClr val="accent3">
                    <a:lumMod val="50000"/>
                  </a:schemeClr>
                </a:solidFill>
                <a:latin typeface="Arial" pitchFamily="34" charset="0"/>
                <a:cs typeface="Arial" pitchFamily="34" charset="0"/>
              </a:rPr>
              <a:t> </a:t>
            </a:r>
            <a:r>
              <a:rPr lang="en-US" sz="3400" dirty="0" err="1" smtClean="0">
                <a:solidFill>
                  <a:schemeClr val="accent3">
                    <a:lumMod val="50000"/>
                  </a:schemeClr>
                </a:solidFill>
                <a:latin typeface="Arial" pitchFamily="34" charset="0"/>
                <a:cs typeface="Arial" pitchFamily="34" charset="0"/>
              </a:rPr>
              <a:t>provinciali</a:t>
            </a:r>
            <a:r>
              <a:rPr lang="en-US" sz="3400" dirty="0" smtClean="0">
                <a:solidFill>
                  <a:schemeClr val="accent3">
                    <a:lumMod val="50000"/>
                  </a:schemeClr>
                </a:solidFill>
                <a:latin typeface="Arial" pitchFamily="34" charset="0"/>
                <a:cs typeface="Arial" pitchFamily="34" charset="0"/>
              </a:rPr>
              <a:t> </a:t>
            </a:r>
            <a:r>
              <a:rPr lang="en-US" sz="3400" dirty="0" err="1" smtClean="0">
                <a:solidFill>
                  <a:schemeClr val="accent3">
                    <a:lumMod val="50000"/>
                  </a:schemeClr>
                </a:solidFill>
                <a:latin typeface="Arial" pitchFamily="34" charset="0"/>
                <a:cs typeface="Arial" pitchFamily="34" charset="0"/>
              </a:rPr>
              <a:t>intervenendo</a:t>
            </a:r>
            <a:r>
              <a:rPr lang="en-US" sz="3400" dirty="0" smtClean="0">
                <a:solidFill>
                  <a:schemeClr val="accent3">
                    <a:lumMod val="50000"/>
                  </a:schemeClr>
                </a:solidFill>
                <a:latin typeface="Arial" pitchFamily="34" charset="0"/>
                <a:cs typeface="Arial" pitchFamily="34" charset="0"/>
              </a:rPr>
              <a:t> in </a:t>
            </a:r>
            <a:r>
              <a:rPr lang="en-US" sz="3400" dirty="0" err="1" smtClean="0">
                <a:solidFill>
                  <a:schemeClr val="accent3">
                    <a:lumMod val="50000"/>
                  </a:schemeClr>
                </a:solidFill>
                <a:latin typeface="Arial" pitchFamily="34" charset="0"/>
                <a:cs typeface="Arial" pitchFamily="34" charset="0"/>
              </a:rPr>
              <a:t>sede</a:t>
            </a:r>
            <a:r>
              <a:rPr lang="en-US" sz="3400" dirty="0" smtClean="0">
                <a:solidFill>
                  <a:schemeClr val="accent3">
                    <a:lumMod val="50000"/>
                  </a:schemeClr>
                </a:solidFill>
                <a:latin typeface="Arial" pitchFamily="34" charset="0"/>
                <a:cs typeface="Arial" pitchFamily="34" charset="0"/>
              </a:rPr>
              <a:t> </a:t>
            </a:r>
            <a:r>
              <a:rPr lang="en-US" sz="3400" dirty="0" err="1" smtClean="0">
                <a:solidFill>
                  <a:schemeClr val="accent3">
                    <a:lumMod val="50000"/>
                  </a:schemeClr>
                </a:solidFill>
                <a:latin typeface="Arial" pitchFamily="34" charset="0"/>
                <a:cs typeface="Arial" pitchFamily="34" charset="0"/>
              </a:rPr>
              <a:t>regionale</a:t>
            </a:r>
            <a:r>
              <a:rPr lang="en-US" sz="3400" dirty="0" smtClean="0">
                <a:solidFill>
                  <a:schemeClr val="accent3">
                    <a:lumMod val="50000"/>
                  </a:schemeClr>
                </a:solidFill>
                <a:latin typeface="Arial" pitchFamily="34" charset="0"/>
                <a:cs typeface="Arial" pitchFamily="34" charset="0"/>
              </a:rPr>
              <a:t> in </a:t>
            </a:r>
            <a:r>
              <a:rPr lang="en-US" sz="3400" dirty="0" err="1" smtClean="0">
                <a:solidFill>
                  <a:schemeClr val="accent3">
                    <a:lumMod val="50000"/>
                  </a:schemeClr>
                </a:solidFill>
                <a:latin typeface="Arial" pitchFamily="34" charset="0"/>
                <a:cs typeface="Arial" pitchFamily="34" charset="0"/>
              </a:rPr>
              <a:t>rappresentanza</a:t>
            </a:r>
            <a:r>
              <a:rPr lang="en-US" sz="3400" dirty="0" smtClean="0">
                <a:solidFill>
                  <a:schemeClr val="accent3">
                    <a:lumMod val="50000"/>
                  </a:schemeClr>
                </a:solidFill>
                <a:latin typeface="Arial" pitchFamily="34" charset="0"/>
                <a:cs typeface="Arial" pitchFamily="34" charset="0"/>
              </a:rPr>
              <a:t> </a:t>
            </a:r>
            <a:r>
              <a:rPr lang="en-US" sz="3400" dirty="0" err="1" smtClean="0">
                <a:solidFill>
                  <a:schemeClr val="accent3">
                    <a:lumMod val="50000"/>
                  </a:schemeClr>
                </a:solidFill>
                <a:latin typeface="Arial" pitchFamily="34" charset="0"/>
                <a:cs typeface="Arial" pitchFamily="34" charset="0"/>
              </a:rPr>
              <a:t>della</a:t>
            </a:r>
            <a:r>
              <a:rPr lang="en-US" sz="3400" dirty="0" smtClean="0">
                <a:solidFill>
                  <a:schemeClr val="accent3">
                    <a:lumMod val="50000"/>
                  </a:schemeClr>
                </a:solidFill>
                <a:latin typeface="Arial" pitchFamily="34" charset="0"/>
                <a:cs typeface="Arial" pitchFamily="34" charset="0"/>
              </a:rPr>
              <a:t> </a:t>
            </a:r>
            <a:r>
              <a:rPr lang="en-US" sz="3400" dirty="0" err="1" smtClean="0">
                <a:solidFill>
                  <a:schemeClr val="accent3">
                    <a:lumMod val="50000"/>
                  </a:schemeClr>
                </a:solidFill>
                <a:latin typeface="Arial" pitchFamily="34" charset="0"/>
                <a:cs typeface="Arial" pitchFamily="34" charset="0"/>
              </a:rPr>
              <a:t>categoria</a:t>
            </a:r>
            <a:r>
              <a:rPr lang="en-US" sz="3400" dirty="0" smtClean="0">
                <a:solidFill>
                  <a:schemeClr val="accent3">
                    <a:lumMod val="50000"/>
                  </a:schemeClr>
                </a:solidFill>
                <a:latin typeface="Arial" pitchFamily="34" charset="0"/>
                <a:cs typeface="Arial" pitchFamily="34" charset="0"/>
              </a:rPr>
              <a:t>;</a:t>
            </a:r>
            <a:endParaRPr lang="it-IT" sz="3400" dirty="0" smtClean="0">
              <a:solidFill>
                <a:schemeClr val="accent3">
                  <a:lumMod val="50000"/>
                </a:schemeClr>
              </a:solidFill>
              <a:latin typeface="Arial" pitchFamily="34" charset="0"/>
              <a:cs typeface="Arial" pitchFamily="34" charset="0"/>
            </a:endParaRPr>
          </a:p>
          <a:p>
            <a:pPr lvl="1">
              <a:buFont typeface="Wingdings" pitchFamily="2" charset="2"/>
              <a:buChar char="Ø"/>
            </a:pPr>
            <a:r>
              <a:rPr lang="en-US" sz="3400" dirty="0" err="1" smtClean="0">
                <a:solidFill>
                  <a:schemeClr val="accent3">
                    <a:lumMod val="50000"/>
                  </a:schemeClr>
                </a:solidFill>
                <a:latin typeface="Arial" pitchFamily="34" charset="0"/>
                <a:cs typeface="Arial" pitchFamily="34" charset="0"/>
              </a:rPr>
              <a:t>intervenire</a:t>
            </a:r>
            <a:r>
              <a:rPr lang="en-US" sz="3400" dirty="0" smtClean="0">
                <a:solidFill>
                  <a:schemeClr val="accent3">
                    <a:lumMod val="50000"/>
                  </a:schemeClr>
                </a:solidFill>
                <a:latin typeface="Arial" pitchFamily="34" charset="0"/>
                <a:cs typeface="Arial" pitchFamily="34" charset="0"/>
              </a:rPr>
              <a:t> in </a:t>
            </a:r>
            <a:r>
              <a:rPr lang="en-US" sz="3400" dirty="0" err="1" smtClean="0">
                <a:solidFill>
                  <a:schemeClr val="accent3">
                    <a:lumMod val="50000"/>
                  </a:schemeClr>
                </a:solidFill>
                <a:latin typeface="Arial" pitchFamily="34" charset="0"/>
                <a:cs typeface="Arial" pitchFamily="34" charset="0"/>
              </a:rPr>
              <a:t>sede</a:t>
            </a:r>
            <a:r>
              <a:rPr lang="en-US" sz="3400" dirty="0" smtClean="0">
                <a:solidFill>
                  <a:schemeClr val="accent3">
                    <a:lumMod val="50000"/>
                  </a:schemeClr>
                </a:solidFill>
                <a:latin typeface="Arial" pitchFamily="34" charset="0"/>
                <a:cs typeface="Arial" pitchFamily="34" charset="0"/>
              </a:rPr>
              <a:t> </a:t>
            </a:r>
            <a:r>
              <a:rPr lang="en-US" sz="3400" dirty="0" err="1" smtClean="0">
                <a:solidFill>
                  <a:schemeClr val="accent3">
                    <a:lumMod val="50000"/>
                  </a:schemeClr>
                </a:solidFill>
                <a:latin typeface="Arial" pitchFamily="34" charset="0"/>
                <a:cs typeface="Arial" pitchFamily="34" charset="0"/>
              </a:rPr>
              <a:t>regionale</a:t>
            </a:r>
            <a:r>
              <a:rPr lang="en-US" sz="3400" dirty="0" smtClean="0">
                <a:solidFill>
                  <a:schemeClr val="accent3">
                    <a:lumMod val="50000"/>
                  </a:schemeClr>
                </a:solidFill>
                <a:latin typeface="Arial" pitchFamily="34" charset="0"/>
                <a:cs typeface="Arial" pitchFamily="34" charset="0"/>
              </a:rPr>
              <a:t> </a:t>
            </a:r>
            <a:r>
              <a:rPr lang="en-US" sz="3400" dirty="0" err="1" smtClean="0">
                <a:solidFill>
                  <a:schemeClr val="accent3">
                    <a:lumMod val="50000"/>
                  </a:schemeClr>
                </a:solidFill>
                <a:latin typeface="Arial" pitchFamily="34" charset="0"/>
                <a:cs typeface="Arial" pitchFamily="34" charset="0"/>
              </a:rPr>
              <a:t>ed</a:t>
            </a:r>
            <a:r>
              <a:rPr lang="en-US" sz="3400" dirty="0" smtClean="0">
                <a:solidFill>
                  <a:schemeClr val="accent3">
                    <a:lumMod val="50000"/>
                  </a:schemeClr>
                </a:solidFill>
                <a:latin typeface="Arial" pitchFamily="34" charset="0"/>
                <a:cs typeface="Arial" pitchFamily="34" charset="0"/>
              </a:rPr>
              <a:t> in </a:t>
            </a:r>
            <a:r>
              <a:rPr lang="en-US" sz="3400" dirty="0" err="1" smtClean="0">
                <a:solidFill>
                  <a:schemeClr val="accent3">
                    <a:lumMod val="50000"/>
                  </a:schemeClr>
                </a:solidFill>
                <a:latin typeface="Arial" pitchFamily="34" charset="0"/>
                <a:cs typeface="Arial" pitchFamily="34" charset="0"/>
              </a:rPr>
              <a:t>concorso</a:t>
            </a:r>
            <a:r>
              <a:rPr lang="en-US" sz="3400" dirty="0" smtClean="0">
                <a:solidFill>
                  <a:schemeClr val="accent3">
                    <a:lumMod val="50000"/>
                  </a:schemeClr>
                </a:solidFill>
                <a:latin typeface="Arial" pitchFamily="34" charset="0"/>
                <a:cs typeface="Arial" pitchFamily="34" charset="0"/>
              </a:rPr>
              <a:t> con </a:t>
            </a:r>
            <a:r>
              <a:rPr lang="en-US" sz="3400" dirty="0" err="1" smtClean="0">
                <a:solidFill>
                  <a:schemeClr val="accent3">
                    <a:lumMod val="50000"/>
                  </a:schemeClr>
                </a:solidFill>
                <a:latin typeface="Arial" pitchFamily="34" charset="0"/>
                <a:cs typeface="Arial" pitchFamily="34" charset="0"/>
              </a:rPr>
              <a:t>il</a:t>
            </a:r>
            <a:r>
              <a:rPr lang="en-US" sz="3400" dirty="0" smtClean="0">
                <a:solidFill>
                  <a:schemeClr val="accent3">
                    <a:lumMod val="50000"/>
                  </a:schemeClr>
                </a:solidFill>
                <a:latin typeface="Arial" pitchFamily="34" charset="0"/>
                <a:cs typeface="Arial" pitchFamily="34" charset="0"/>
              </a:rPr>
              <a:t> C.N.I. per la </a:t>
            </a:r>
            <a:r>
              <a:rPr lang="en-US" sz="3400" dirty="0" err="1" smtClean="0">
                <a:solidFill>
                  <a:schemeClr val="accent3">
                    <a:lumMod val="50000"/>
                  </a:schemeClr>
                </a:solidFill>
                <a:latin typeface="Arial" pitchFamily="34" charset="0"/>
                <a:cs typeface="Arial" pitchFamily="34" charset="0"/>
              </a:rPr>
              <a:t>tutela</a:t>
            </a:r>
            <a:r>
              <a:rPr lang="en-US" sz="3400" dirty="0" smtClean="0">
                <a:solidFill>
                  <a:schemeClr val="accent3">
                    <a:lumMod val="50000"/>
                  </a:schemeClr>
                </a:solidFill>
                <a:latin typeface="Arial" pitchFamily="34" charset="0"/>
                <a:cs typeface="Arial" pitchFamily="34" charset="0"/>
              </a:rPr>
              <a:t> del </a:t>
            </a:r>
            <a:r>
              <a:rPr lang="en-US" sz="3400" dirty="0" err="1" smtClean="0">
                <a:solidFill>
                  <a:schemeClr val="accent3">
                    <a:lumMod val="50000"/>
                  </a:schemeClr>
                </a:solidFill>
                <a:latin typeface="Arial" pitchFamily="34" charset="0"/>
                <a:cs typeface="Arial" pitchFamily="34" charset="0"/>
              </a:rPr>
              <a:t>titolo</a:t>
            </a:r>
            <a:r>
              <a:rPr lang="en-US" sz="3400" dirty="0" smtClean="0">
                <a:solidFill>
                  <a:schemeClr val="accent3">
                    <a:lumMod val="50000"/>
                  </a:schemeClr>
                </a:solidFill>
                <a:latin typeface="Arial" pitchFamily="34" charset="0"/>
                <a:cs typeface="Arial" pitchFamily="34" charset="0"/>
              </a:rPr>
              <a:t> e per la </a:t>
            </a:r>
            <a:r>
              <a:rPr lang="en-US" sz="3400" dirty="0" err="1" smtClean="0">
                <a:solidFill>
                  <a:schemeClr val="accent3">
                    <a:lumMod val="50000"/>
                  </a:schemeClr>
                </a:solidFill>
                <a:latin typeface="Arial" pitchFamily="34" charset="0"/>
                <a:cs typeface="Arial" pitchFamily="34" charset="0"/>
              </a:rPr>
              <a:t>dignità</a:t>
            </a:r>
            <a:r>
              <a:rPr lang="en-US" sz="3400" dirty="0" smtClean="0">
                <a:solidFill>
                  <a:schemeClr val="accent3">
                    <a:lumMod val="50000"/>
                  </a:schemeClr>
                </a:solidFill>
                <a:latin typeface="Arial" pitchFamily="34" charset="0"/>
                <a:cs typeface="Arial" pitchFamily="34" charset="0"/>
              </a:rPr>
              <a:t> </a:t>
            </a:r>
            <a:r>
              <a:rPr lang="en-US" sz="3400" dirty="0" err="1" smtClean="0">
                <a:solidFill>
                  <a:schemeClr val="accent3">
                    <a:lumMod val="50000"/>
                  </a:schemeClr>
                </a:solidFill>
                <a:latin typeface="Arial" pitchFamily="34" charset="0"/>
                <a:cs typeface="Arial" pitchFamily="34" charset="0"/>
              </a:rPr>
              <a:t>professionale</a:t>
            </a:r>
            <a:r>
              <a:rPr lang="en-US" sz="3400" dirty="0" smtClean="0">
                <a:solidFill>
                  <a:schemeClr val="accent3">
                    <a:lumMod val="50000"/>
                  </a:schemeClr>
                </a:solidFill>
                <a:latin typeface="Arial" pitchFamily="34" charset="0"/>
                <a:cs typeface="Arial" pitchFamily="34" charset="0"/>
              </a:rPr>
              <a:t> </a:t>
            </a:r>
            <a:r>
              <a:rPr lang="en-US" sz="3400" dirty="0" err="1" smtClean="0">
                <a:solidFill>
                  <a:schemeClr val="accent3">
                    <a:lumMod val="50000"/>
                  </a:schemeClr>
                </a:solidFill>
                <a:latin typeface="Arial" pitchFamily="34" charset="0"/>
                <a:cs typeface="Arial" pitchFamily="34" charset="0"/>
              </a:rPr>
              <a:t>dell’ingegnere</a:t>
            </a:r>
            <a:r>
              <a:rPr lang="en-US" sz="3400" dirty="0" smtClean="0">
                <a:solidFill>
                  <a:schemeClr val="accent3">
                    <a:lumMod val="50000"/>
                  </a:schemeClr>
                </a:solidFill>
                <a:latin typeface="Arial" pitchFamily="34" charset="0"/>
                <a:cs typeface="Arial" pitchFamily="34" charset="0"/>
              </a:rPr>
              <a:t> </a:t>
            </a:r>
            <a:r>
              <a:rPr lang="en-US" sz="3400" dirty="0" err="1" smtClean="0">
                <a:solidFill>
                  <a:schemeClr val="accent3">
                    <a:lumMod val="50000"/>
                  </a:schemeClr>
                </a:solidFill>
                <a:latin typeface="Arial" pitchFamily="34" charset="0"/>
                <a:cs typeface="Arial" pitchFamily="34" charset="0"/>
              </a:rPr>
              <a:t>libero</a:t>
            </a:r>
            <a:r>
              <a:rPr lang="en-US" sz="3400" dirty="0" smtClean="0">
                <a:solidFill>
                  <a:schemeClr val="accent3">
                    <a:lumMod val="50000"/>
                  </a:schemeClr>
                </a:solidFill>
                <a:latin typeface="Arial" pitchFamily="34" charset="0"/>
                <a:cs typeface="Arial" pitchFamily="34" charset="0"/>
              </a:rPr>
              <a:t> </a:t>
            </a:r>
            <a:r>
              <a:rPr lang="en-US" sz="3400" dirty="0" err="1" smtClean="0">
                <a:solidFill>
                  <a:schemeClr val="accent3">
                    <a:lumMod val="50000"/>
                  </a:schemeClr>
                </a:solidFill>
                <a:latin typeface="Arial" pitchFamily="34" charset="0"/>
                <a:cs typeface="Arial" pitchFamily="34" charset="0"/>
              </a:rPr>
              <a:t>professionista</a:t>
            </a:r>
            <a:r>
              <a:rPr lang="en-US" sz="3400" dirty="0" smtClean="0">
                <a:solidFill>
                  <a:schemeClr val="accent3">
                    <a:lumMod val="50000"/>
                  </a:schemeClr>
                </a:solidFill>
                <a:latin typeface="Arial" pitchFamily="34" charset="0"/>
                <a:cs typeface="Arial" pitchFamily="34" charset="0"/>
              </a:rPr>
              <a:t> e </a:t>
            </a:r>
            <a:r>
              <a:rPr lang="en-US" sz="3400" dirty="0" err="1" smtClean="0">
                <a:solidFill>
                  <a:schemeClr val="accent3">
                    <a:lumMod val="50000"/>
                  </a:schemeClr>
                </a:solidFill>
                <a:latin typeface="Arial" pitchFamily="34" charset="0"/>
                <a:cs typeface="Arial" pitchFamily="34" charset="0"/>
              </a:rPr>
              <a:t>dipendente</a:t>
            </a:r>
            <a:r>
              <a:rPr lang="en-US" sz="3400" dirty="0" smtClean="0">
                <a:solidFill>
                  <a:schemeClr val="accent3">
                    <a:lumMod val="50000"/>
                  </a:schemeClr>
                </a:solidFill>
                <a:latin typeface="Arial" pitchFamily="34" charset="0"/>
                <a:cs typeface="Arial" pitchFamily="34" charset="0"/>
              </a:rPr>
              <a:t>; </a:t>
            </a:r>
          </a:p>
          <a:p>
            <a:pPr lvl="1">
              <a:buFont typeface="Wingdings" pitchFamily="2" charset="2"/>
              <a:buChar char="Ø"/>
            </a:pPr>
            <a:r>
              <a:rPr lang="en-US" sz="3400" dirty="0" err="1" smtClean="0">
                <a:solidFill>
                  <a:schemeClr val="accent3">
                    <a:lumMod val="50000"/>
                  </a:schemeClr>
                </a:solidFill>
                <a:latin typeface="Arial" pitchFamily="34" charset="0"/>
                <a:cs typeface="Arial" pitchFamily="34" charset="0"/>
              </a:rPr>
              <a:t>costituire</a:t>
            </a:r>
            <a:r>
              <a:rPr lang="en-US" sz="3400" dirty="0" smtClean="0">
                <a:solidFill>
                  <a:schemeClr val="accent3">
                    <a:lumMod val="50000"/>
                  </a:schemeClr>
                </a:solidFill>
                <a:latin typeface="Arial" pitchFamily="34" charset="0"/>
                <a:cs typeface="Arial" pitchFamily="34" charset="0"/>
              </a:rPr>
              <a:t> </a:t>
            </a:r>
            <a:r>
              <a:rPr lang="en-US" sz="3400" dirty="0" err="1" smtClean="0">
                <a:solidFill>
                  <a:schemeClr val="accent3">
                    <a:lumMod val="50000"/>
                  </a:schemeClr>
                </a:solidFill>
                <a:latin typeface="Arial" pitchFamily="34" charset="0"/>
                <a:cs typeface="Arial" pitchFamily="34" charset="0"/>
              </a:rPr>
              <a:t>Commissioni</a:t>
            </a:r>
            <a:r>
              <a:rPr lang="en-US" sz="3400" dirty="0" smtClean="0">
                <a:solidFill>
                  <a:schemeClr val="accent3">
                    <a:lumMod val="50000"/>
                  </a:schemeClr>
                </a:solidFill>
                <a:latin typeface="Arial" pitchFamily="34" charset="0"/>
                <a:cs typeface="Arial" pitchFamily="34" charset="0"/>
              </a:rPr>
              <a:t> </a:t>
            </a:r>
            <a:r>
              <a:rPr lang="en-US" sz="3400" dirty="0" err="1" smtClean="0">
                <a:solidFill>
                  <a:schemeClr val="accent3">
                    <a:lumMod val="50000"/>
                  </a:schemeClr>
                </a:solidFill>
                <a:latin typeface="Arial" pitchFamily="34" charset="0"/>
                <a:cs typeface="Arial" pitchFamily="34" charset="0"/>
              </a:rPr>
              <a:t>di</a:t>
            </a:r>
            <a:r>
              <a:rPr lang="en-US" sz="3400" dirty="0" smtClean="0">
                <a:solidFill>
                  <a:schemeClr val="accent3">
                    <a:lumMod val="50000"/>
                  </a:schemeClr>
                </a:solidFill>
                <a:latin typeface="Arial" pitchFamily="34" charset="0"/>
                <a:cs typeface="Arial" pitchFamily="34" charset="0"/>
              </a:rPr>
              <a:t> studio per I </a:t>
            </a:r>
            <a:r>
              <a:rPr lang="en-US" sz="3400" dirty="0" err="1" smtClean="0">
                <a:solidFill>
                  <a:schemeClr val="accent3">
                    <a:lumMod val="50000"/>
                  </a:schemeClr>
                </a:solidFill>
                <a:latin typeface="Arial" pitchFamily="34" charset="0"/>
                <a:cs typeface="Arial" pitchFamily="34" charset="0"/>
              </a:rPr>
              <a:t>problemi</a:t>
            </a:r>
            <a:r>
              <a:rPr lang="en-US" sz="3400" dirty="0" smtClean="0">
                <a:solidFill>
                  <a:schemeClr val="accent3">
                    <a:lumMod val="50000"/>
                  </a:schemeClr>
                </a:solidFill>
                <a:latin typeface="Arial" pitchFamily="34" charset="0"/>
                <a:cs typeface="Arial" pitchFamily="34" charset="0"/>
              </a:rPr>
              <a:t> </a:t>
            </a:r>
            <a:r>
              <a:rPr lang="en-US" sz="3400" dirty="0" err="1" smtClean="0">
                <a:solidFill>
                  <a:schemeClr val="accent3">
                    <a:lumMod val="50000"/>
                  </a:schemeClr>
                </a:solidFill>
                <a:latin typeface="Arial" pitchFamily="34" charset="0"/>
                <a:cs typeface="Arial" pitchFamily="34" charset="0"/>
              </a:rPr>
              <a:t>regionali</a:t>
            </a:r>
            <a:r>
              <a:rPr lang="en-US" sz="3400" dirty="0" smtClean="0">
                <a:solidFill>
                  <a:schemeClr val="accent3">
                    <a:lumMod val="50000"/>
                  </a:schemeClr>
                </a:solidFill>
                <a:latin typeface="Arial" pitchFamily="34" charset="0"/>
                <a:cs typeface="Arial" pitchFamily="34" charset="0"/>
              </a:rPr>
              <a:t> </a:t>
            </a:r>
            <a:r>
              <a:rPr lang="en-US" sz="3400" dirty="0" err="1" smtClean="0">
                <a:solidFill>
                  <a:schemeClr val="accent3">
                    <a:lumMod val="50000"/>
                  </a:schemeClr>
                </a:solidFill>
                <a:latin typeface="Arial" pitchFamily="34" charset="0"/>
                <a:cs typeface="Arial" pitchFamily="34" charset="0"/>
              </a:rPr>
              <a:t>che</a:t>
            </a:r>
            <a:r>
              <a:rPr lang="en-US" sz="3400" dirty="0" smtClean="0">
                <a:solidFill>
                  <a:schemeClr val="accent3">
                    <a:lumMod val="50000"/>
                  </a:schemeClr>
                </a:solidFill>
                <a:latin typeface="Arial" pitchFamily="34" charset="0"/>
                <a:cs typeface="Arial" pitchFamily="34" charset="0"/>
              </a:rPr>
              <a:t> </a:t>
            </a:r>
            <a:r>
              <a:rPr lang="en-US" sz="3400" dirty="0" err="1" smtClean="0">
                <a:solidFill>
                  <a:schemeClr val="accent3">
                    <a:lumMod val="50000"/>
                  </a:schemeClr>
                </a:solidFill>
                <a:latin typeface="Arial" pitchFamily="34" charset="0"/>
                <a:cs typeface="Arial" pitchFamily="34" charset="0"/>
              </a:rPr>
              <a:t>interesano</a:t>
            </a:r>
            <a:r>
              <a:rPr lang="en-US" sz="3400" dirty="0" smtClean="0">
                <a:solidFill>
                  <a:schemeClr val="accent3">
                    <a:lumMod val="50000"/>
                  </a:schemeClr>
                </a:solidFill>
                <a:latin typeface="Arial" pitchFamily="34" charset="0"/>
                <a:cs typeface="Arial" pitchFamily="34" charset="0"/>
              </a:rPr>
              <a:t> la </a:t>
            </a:r>
            <a:r>
              <a:rPr lang="en-US" sz="3400" dirty="0" err="1" smtClean="0">
                <a:solidFill>
                  <a:schemeClr val="accent3">
                    <a:lumMod val="50000"/>
                  </a:schemeClr>
                </a:solidFill>
                <a:latin typeface="Arial" pitchFamily="34" charset="0"/>
                <a:cs typeface="Arial" pitchFamily="34" charset="0"/>
              </a:rPr>
              <a:t>categoria</a:t>
            </a:r>
            <a:r>
              <a:rPr lang="en-US" sz="3400" dirty="0" smtClean="0">
                <a:solidFill>
                  <a:schemeClr val="accent3">
                    <a:lumMod val="50000"/>
                  </a:schemeClr>
                </a:solidFill>
                <a:latin typeface="Arial" pitchFamily="34" charset="0"/>
                <a:cs typeface="Arial" pitchFamily="34" charset="0"/>
              </a:rPr>
              <a:t>;</a:t>
            </a:r>
            <a:endParaRPr lang="it-IT" sz="3400" dirty="0" smtClean="0">
              <a:solidFill>
                <a:schemeClr val="accent3">
                  <a:lumMod val="50000"/>
                </a:schemeClr>
              </a:solidFill>
              <a:latin typeface="Arial" pitchFamily="34" charset="0"/>
              <a:cs typeface="Arial" pitchFamily="34" charset="0"/>
            </a:endParaRPr>
          </a:p>
          <a:p>
            <a:pPr lvl="1">
              <a:buFont typeface="Wingdings" pitchFamily="2" charset="2"/>
              <a:buChar char="Ø"/>
            </a:pPr>
            <a:r>
              <a:rPr lang="en-US" sz="3400" dirty="0" err="1" smtClean="0">
                <a:solidFill>
                  <a:schemeClr val="accent3">
                    <a:lumMod val="50000"/>
                  </a:schemeClr>
                </a:solidFill>
                <a:latin typeface="Arial" pitchFamily="34" charset="0"/>
                <a:cs typeface="Arial" pitchFamily="34" charset="0"/>
              </a:rPr>
              <a:t>designare</a:t>
            </a:r>
            <a:r>
              <a:rPr lang="en-US" sz="3400" dirty="0" smtClean="0">
                <a:solidFill>
                  <a:schemeClr val="accent3">
                    <a:lumMod val="50000"/>
                  </a:schemeClr>
                </a:solidFill>
                <a:latin typeface="Arial" pitchFamily="34" charset="0"/>
                <a:cs typeface="Arial" pitchFamily="34" charset="0"/>
              </a:rPr>
              <a:t> </a:t>
            </a:r>
            <a:r>
              <a:rPr lang="en-US" sz="3400" dirty="0" err="1" smtClean="0">
                <a:solidFill>
                  <a:schemeClr val="accent3">
                    <a:lumMod val="50000"/>
                  </a:schemeClr>
                </a:solidFill>
                <a:latin typeface="Arial" pitchFamily="34" charset="0"/>
                <a:cs typeface="Arial" pitchFamily="34" charset="0"/>
              </a:rPr>
              <a:t>i</a:t>
            </a:r>
            <a:r>
              <a:rPr lang="en-US" sz="3400" dirty="0" smtClean="0">
                <a:solidFill>
                  <a:schemeClr val="accent3">
                    <a:lumMod val="50000"/>
                  </a:schemeClr>
                </a:solidFill>
                <a:latin typeface="Arial" pitchFamily="34" charset="0"/>
                <a:cs typeface="Arial" pitchFamily="34" charset="0"/>
              </a:rPr>
              <a:t> </a:t>
            </a:r>
            <a:r>
              <a:rPr lang="en-US" sz="3400" dirty="0" err="1" smtClean="0">
                <a:solidFill>
                  <a:schemeClr val="accent3">
                    <a:lumMod val="50000"/>
                  </a:schemeClr>
                </a:solidFill>
                <a:latin typeface="Arial" pitchFamily="34" charset="0"/>
                <a:cs typeface="Arial" pitchFamily="34" charset="0"/>
              </a:rPr>
              <a:t>rappresentanti</a:t>
            </a:r>
            <a:r>
              <a:rPr lang="en-US" sz="3400" dirty="0" smtClean="0">
                <a:solidFill>
                  <a:schemeClr val="accent3">
                    <a:lumMod val="50000"/>
                  </a:schemeClr>
                </a:solidFill>
                <a:latin typeface="Arial" pitchFamily="34" charset="0"/>
                <a:cs typeface="Arial" pitchFamily="34" charset="0"/>
              </a:rPr>
              <a:t> </a:t>
            </a:r>
            <a:r>
              <a:rPr lang="en-US" sz="3400" dirty="0" err="1" smtClean="0">
                <a:solidFill>
                  <a:schemeClr val="accent3">
                    <a:lumMod val="50000"/>
                  </a:schemeClr>
                </a:solidFill>
                <a:latin typeface="Arial" pitchFamily="34" charset="0"/>
                <a:cs typeface="Arial" pitchFamily="34" charset="0"/>
              </a:rPr>
              <a:t>della</a:t>
            </a:r>
            <a:r>
              <a:rPr lang="en-US" sz="3400" dirty="0" smtClean="0">
                <a:solidFill>
                  <a:schemeClr val="accent3">
                    <a:lumMod val="50000"/>
                  </a:schemeClr>
                </a:solidFill>
                <a:latin typeface="Arial" pitchFamily="34" charset="0"/>
                <a:cs typeface="Arial" pitchFamily="34" charset="0"/>
              </a:rPr>
              <a:t> </a:t>
            </a:r>
            <a:r>
              <a:rPr lang="en-US" sz="3400" dirty="0" err="1" smtClean="0">
                <a:solidFill>
                  <a:schemeClr val="accent3">
                    <a:lumMod val="50000"/>
                  </a:schemeClr>
                </a:solidFill>
                <a:latin typeface="Arial" pitchFamily="34" charset="0"/>
                <a:cs typeface="Arial" pitchFamily="34" charset="0"/>
              </a:rPr>
              <a:t>categoria</a:t>
            </a:r>
            <a:r>
              <a:rPr lang="en-US" sz="3400" dirty="0" smtClean="0">
                <a:solidFill>
                  <a:schemeClr val="accent3">
                    <a:lumMod val="50000"/>
                  </a:schemeClr>
                </a:solidFill>
                <a:latin typeface="Arial" pitchFamily="34" charset="0"/>
                <a:cs typeface="Arial" pitchFamily="34" charset="0"/>
              </a:rPr>
              <a:t> </a:t>
            </a:r>
            <a:r>
              <a:rPr lang="en-US" sz="3400" dirty="0" err="1" smtClean="0">
                <a:solidFill>
                  <a:schemeClr val="accent3">
                    <a:lumMod val="50000"/>
                  </a:schemeClr>
                </a:solidFill>
                <a:latin typeface="Arial" pitchFamily="34" charset="0"/>
                <a:cs typeface="Arial" pitchFamily="34" charset="0"/>
              </a:rPr>
              <a:t>nelle</a:t>
            </a:r>
            <a:r>
              <a:rPr lang="en-US" sz="3400" dirty="0" smtClean="0">
                <a:solidFill>
                  <a:schemeClr val="accent3">
                    <a:lumMod val="50000"/>
                  </a:schemeClr>
                </a:solidFill>
                <a:latin typeface="Arial" pitchFamily="34" charset="0"/>
                <a:cs typeface="Arial" pitchFamily="34" charset="0"/>
              </a:rPr>
              <a:t> </a:t>
            </a:r>
            <a:r>
              <a:rPr lang="en-US" sz="3400" dirty="0" err="1" smtClean="0">
                <a:solidFill>
                  <a:schemeClr val="accent3">
                    <a:lumMod val="50000"/>
                  </a:schemeClr>
                </a:solidFill>
                <a:latin typeface="Arial" pitchFamily="34" charset="0"/>
                <a:cs typeface="Arial" pitchFamily="34" charset="0"/>
              </a:rPr>
              <a:t>varie</a:t>
            </a:r>
            <a:r>
              <a:rPr lang="en-US" sz="3400" dirty="0" smtClean="0">
                <a:solidFill>
                  <a:schemeClr val="accent3">
                    <a:lumMod val="50000"/>
                  </a:schemeClr>
                </a:solidFill>
                <a:latin typeface="Arial" pitchFamily="34" charset="0"/>
                <a:cs typeface="Arial" pitchFamily="34" charset="0"/>
              </a:rPr>
              <a:t> </a:t>
            </a:r>
            <a:r>
              <a:rPr lang="en-US" sz="3400" dirty="0" err="1" smtClean="0">
                <a:solidFill>
                  <a:schemeClr val="accent3">
                    <a:lumMod val="50000"/>
                  </a:schemeClr>
                </a:solidFill>
                <a:latin typeface="Arial" pitchFamily="34" charset="0"/>
                <a:cs typeface="Arial" pitchFamily="34" charset="0"/>
              </a:rPr>
              <a:t>sedi</a:t>
            </a:r>
            <a:r>
              <a:rPr lang="en-US" sz="3400" dirty="0" smtClean="0">
                <a:solidFill>
                  <a:schemeClr val="accent3">
                    <a:lumMod val="50000"/>
                  </a:schemeClr>
                </a:solidFill>
                <a:latin typeface="Arial" pitchFamily="34" charset="0"/>
                <a:cs typeface="Arial" pitchFamily="34" charset="0"/>
              </a:rPr>
              <a:t> e </a:t>
            </a:r>
            <a:r>
              <a:rPr lang="en-US" sz="3400" dirty="0" err="1" smtClean="0">
                <a:solidFill>
                  <a:schemeClr val="accent3">
                    <a:lumMod val="50000"/>
                  </a:schemeClr>
                </a:solidFill>
                <a:latin typeface="Arial" pitchFamily="34" charset="0"/>
                <a:cs typeface="Arial" pitchFamily="34" charset="0"/>
              </a:rPr>
              <a:t>rappresentanze</a:t>
            </a:r>
            <a:r>
              <a:rPr lang="en-US" sz="3400" dirty="0" smtClean="0">
                <a:solidFill>
                  <a:schemeClr val="accent3">
                    <a:lumMod val="50000"/>
                  </a:schemeClr>
                </a:solidFill>
                <a:latin typeface="Arial" pitchFamily="34" charset="0"/>
                <a:cs typeface="Arial" pitchFamily="34" charset="0"/>
              </a:rPr>
              <a:t> </a:t>
            </a:r>
            <a:r>
              <a:rPr lang="en-US" sz="3400" dirty="0" err="1" smtClean="0">
                <a:solidFill>
                  <a:schemeClr val="accent3">
                    <a:lumMod val="50000"/>
                  </a:schemeClr>
                </a:solidFill>
                <a:latin typeface="Arial" pitchFamily="34" charset="0"/>
                <a:cs typeface="Arial" pitchFamily="34" charset="0"/>
              </a:rPr>
              <a:t>regionali</a:t>
            </a:r>
            <a:r>
              <a:rPr lang="en-US" sz="3400" dirty="0" smtClean="0">
                <a:solidFill>
                  <a:schemeClr val="accent3">
                    <a:lumMod val="50000"/>
                  </a:schemeClr>
                </a:solidFill>
                <a:latin typeface="Arial" pitchFamily="34" charset="0"/>
                <a:cs typeface="Arial" pitchFamily="34" charset="0"/>
              </a:rPr>
              <a:t>.</a:t>
            </a:r>
          </a:p>
          <a:p>
            <a:pPr lvl="1">
              <a:buNone/>
            </a:pPr>
            <a:endParaRPr lang="en-US" sz="3400" dirty="0" smtClean="0">
              <a:solidFill>
                <a:schemeClr val="accent3">
                  <a:lumMod val="50000"/>
                </a:schemeClr>
              </a:solidFill>
              <a:latin typeface="Arial" pitchFamily="34" charset="0"/>
              <a:cs typeface="Arial" pitchFamily="34" charset="0"/>
            </a:endParaRPr>
          </a:p>
          <a:p>
            <a:pPr lvl="1">
              <a:buNone/>
            </a:pPr>
            <a:r>
              <a:rPr lang="en-US" sz="3400" dirty="0" err="1" smtClean="0">
                <a:solidFill>
                  <a:schemeClr val="accent3">
                    <a:lumMod val="50000"/>
                  </a:schemeClr>
                </a:solidFill>
                <a:latin typeface="Arial" pitchFamily="34" charset="0"/>
                <a:cs typeface="Arial" pitchFamily="34" charset="0"/>
              </a:rPr>
              <a:t>L’organo</a:t>
            </a:r>
            <a:r>
              <a:rPr lang="en-US" sz="3400" dirty="0" smtClean="0">
                <a:solidFill>
                  <a:schemeClr val="accent3">
                    <a:lumMod val="50000"/>
                  </a:schemeClr>
                </a:solidFill>
                <a:latin typeface="Arial" pitchFamily="34" charset="0"/>
                <a:cs typeface="Arial" pitchFamily="34" charset="0"/>
              </a:rPr>
              <a:t> </a:t>
            </a:r>
            <a:r>
              <a:rPr lang="en-US" sz="3400" dirty="0" err="1" smtClean="0">
                <a:solidFill>
                  <a:schemeClr val="accent3">
                    <a:lumMod val="50000"/>
                  </a:schemeClr>
                </a:solidFill>
                <a:latin typeface="Arial" pitchFamily="34" charset="0"/>
                <a:cs typeface="Arial" pitchFamily="34" charset="0"/>
              </a:rPr>
              <a:t>deliberante</a:t>
            </a:r>
            <a:r>
              <a:rPr lang="en-US" sz="3400" dirty="0" smtClean="0">
                <a:solidFill>
                  <a:schemeClr val="accent3">
                    <a:lumMod val="50000"/>
                  </a:schemeClr>
                </a:solidFill>
                <a:latin typeface="Arial" pitchFamily="34" charset="0"/>
                <a:cs typeface="Arial" pitchFamily="34" charset="0"/>
              </a:rPr>
              <a:t> </a:t>
            </a:r>
            <a:r>
              <a:rPr lang="en-US" sz="3400" dirty="0" err="1" smtClean="0">
                <a:solidFill>
                  <a:schemeClr val="accent3">
                    <a:lumMod val="50000"/>
                  </a:schemeClr>
                </a:solidFill>
                <a:latin typeface="Arial" pitchFamily="34" charset="0"/>
                <a:cs typeface="Arial" pitchFamily="34" charset="0"/>
              </a:rPr>
              <a:t>della</a:t>
            </a:r>
            <a:r>
              <a:rPr lang="en-US" sz="3400" dirty="0" smtClean="0">
                <a:solidFill>
                  <a:schemeClr val="accent3">
                    <a:lumMod val="50000"/>
                  </a:schemeClr>
                </a:solidFill>
                <a:latin typeface="Arial" pitchFamily="34" charset="0"/>
                <a:cs typeface="Arial" pitchFamily="34" charset="0"/>
              </a:rPr>
              <a:t> </a:t>
            </a:r>
            <a:r>
              <a:rPr lang="en-US" sz="3400" dirty="0" err="1" smtClean="0">
                <a:solidFill>
                  <a:schemeClr val="accent3">
                    <a:lumMod val="50000"/>
                  </a:schemeClr>
                </a:solidFill>
                <a:latin typeface="Arial" pitchFamily="34" charset="0"/>
                <a:cs typeface="Arial" pitchFamily="34" charset="0"/>
              </a:rPr>
              <a:t>Federazione</a:t>
            </a:r>
            <a:r>
              <a:rPr lang="en-US" sz="3400" dirty="0" smtClean="0">
                <a:solidFill>
                  <a:schemeClr val="accent3">
                    <a:lumMod val="50000"/>
                  </a:schemeClr>
                </a:solidFill>
                <a:latin typeface="Arial" pitchFamily="34" charset="0"/>
                <a:cs typeface="Arial" pitchFamily="34" charset="0"/>
              </a:rPr>
              <a:t> </a:t>
            </a:r>
            <a:r>
              <a:rPr lang="en-US" sz="3400" dirty="0" err="1" smtClean="0">
                <a:solidFill>
                  <a:schemeClr val="accent3">
                    <a:lumMod val="50000"/>
                  </a:schemeClr>
                </a:solidFill>
                <a:latin typeface="Arial" pitchFamily="34" charset="0"/>
                <a:cs typeface="Arial" pitchFamily="34" charset="0"/>
              </a:rPr>
              <a:t>della</a:t>
            </a:r>
            <a:r>
              <a:rPr lang="en-US" sz="3400" dirty="0" smtClean="0">
                <a:solidFill>
                  <a:schemeClr val="accent3">
                    <a:lumMod val="50000"/>
                  </a:schemeClr>
                </a:solidFill>
                <a:latin typeface="Arial" pitchFamily="34" charset="0"/>
                <a:cs typeface="Arial" pitchFamily="34" charset="0"/>
              </a:rPr>
              <a:t> </a:t>
            </a:r>
            <a:r>
              <a:rPr lang="en-US" sz="3400" dirty="0" err="1" smtClean="0">
                <a:solidFill>
                  <a:schemeClr val="accent3">
                    <a:lumMod val="50000"/>
                  </a:schemeClr>
                </a:solidFill>
                <a:latin typeface="Arial" pitchFamily="34" charset="0"/>
                <a:cs typeface="Arial" pitchFamily="34" charset="0"/>
              </a:rPr>
              <a:t>Regione</a:t>
            </a:r>
            <a:r>
              <a:rPr lang="en-US" sz="3400" dirty="0" smtClean="0">
                <a:solidFill>
                  <a:schemeClr val="accent3">
                    <a:lumMod val="50000"/>
                  </a:schemeClr>
                </a:solidFill>
                <a:latin typeface="Arial" pitchFamily="34" charset="0"/>
                <a:cs typeface="Arial" pitchFamily="34" charset="0"/>
              </a:rPr>
              <a:t> Campania è </a:t>
            </a:r>
            <a:r>
              <a:rPr lang="en-US" sz="3400" dirty="0" err="1" smtClean="0">
                <a:solidFill>
                  <a:schemeClr val="accent3">
                    <a:lumMod val="50000"/>
                  </a:schemeClr>
                </a:solidFill>
                <a:latin typeface="Arial" pitchFamily="34" charset="0"/>
                <a:cs typeface="Arial" pitchFamily="34" charset="0"/>
              </a:rPr>
              <a:t>il</a:t>
            </a:r>
            <a:r>
              <a:rPr lang="en-US" sz="3400" dirty="0" smtClean="0">
                <a:solidFill>
                  <a:schemeClr val="accent3">
                    <a:lumMod val="50000"/>
                  </a:schemeClr>
                </a:solidFill>
                <a:latin typeface="Arial" pitchFamily="34" charset="0"/>
                <a:cs typeface="Arial" pitchFamily="34" charset="0"/>
              </a:rPr>
              <a:t> </a:t>
            </a:r>
            <a:r>
              <a:rPr lang="en-US" sz="3400" dirty="0" err="1" smtClean="0">
                <a:solidFill>
                  <a:schemeClr val="accent3">
                    <a:lumMod val="50000"/>
                  </a:schemeClr>
                </a:solidFill>
                <a:latin typeface="Arial" pitchFamily="34" charset="0"/>
                <a:cs typeface="Arial" pitchFamily="34" charset="0"/>
              </a:rPr>
              <a:t>Consiglio</a:t>
            </a:r>
            <a:r>
              <a:rPr lang="en-US" sz="3400" dirty="0" smtClean="0">
                <a:solidFill>
                  <a:schemeClr val="accent3">
                    <a:lumMod val="50000"/>
                  </a:schemeClr>
                </a:solidFill>
                <a:latin typeface="Arial" pitchFamily="34" charset="0"/>
                <a:cs typeface="Arial" pitchFamily="34" charset="0"/>
              </a:rPr>
              <a:t> </a:t>
            </a:r>
            <a:r>
              <a:rPr lang="en-US" sz="3400" dirty="0" err="1" smtClean="0">
                <a:solidFill>
                  <a:schemeClr val="accent3">
                    <a:lumMod val="50000"/>
                  </a:schemeClr>
                </a:solidFill>
                <a:latin typeface="Arial" pitchFamily="34" charset="0"/>
                <a:cs typeface="Arial" pitchFamily="34" charset="0"/>
              </a:rPr>
              <a:t>costituito</a:t>
            </a:r>
            <a:r>
              <a:rPr lang="en-US" sz="3400" dirty="0" smtClean="0">
                <a:solidFill>
                  <a:schemeClr val="accent3">
                    <a:lumMod val="50000"/>
                  </a:schemeClr>
                </a:solidFill>
                <a:latin typeface="Arial" pitchFamily="34" charset="0"/>
                <a:cs typeface="Arial" pitchFamily="34" charset="0"/>
              </a:rPr>
              <a:t> </a:t>
            </a:r>
            <a:r>
              <a:rPr lang="en-US" sz="3400" dirty="0" err="1" smtClean="0">
                <a:solidFill>
                  <a:schemeClr val="accent3">
                    <a:lumMod val="50000"/>
                  </a:schemeClr>
                </a:solidFill>
                <a:latin typeface="Arial" pitchFamily="34" charset="0"/>
                <a:cs typeface="Arial" pitchFamily="34" charset="0"/>
              </a:rPr>
              <a:t>dai</a:t>
            </a:r>
            <a:r>
              <a:rPr lang="en-US" sz="3400" dirty="0" smtClean="0">
                <a:solidFill>
                  <a:schemeClr val="accent3">
                    <a:lumMod val="50000"/>
                  </a:schemeClr>
                </a:solidFill>
                <a:latin typeface="Arial" pitchFamily="34" charset="0"/>
                <a:cs typeface="Arial" pitchFamily="34" charset="0"/>
              </a:rPr>
              <a:t> </a:t>
            </a:r>
            <a:r>
              <a:rPr lang="en-US" sz="3400" dirty="0" err="1" smtClean="0">
                <a:solidFill>
                  <a:schemeClr val="accent3">
                    <a:lumMod val="50000"/>
                  </a:schemeClr>
                </a:solidFill>
                <a:latin typeface="Arial" pitchFamily="34" charset="0"/>
                <a:cs typeface="Arial" pitchFamily="34" charset="0"/>
              </a:rPr>
              <a:t>Presidenti</a:t>
            </a:r>
            <a:r>
              <a:rPr lang="en-US" sz="3400" dirty="0" smtClean="0">
                <a:solidFill>
                  <a:schemeClr val="accent3">
                    <a:lumMod val="50000"/>
                  </a:schemeClr>
                </a:solidFill>
                <a:latin typeface="Arial" pitchFamily="34" charset="0"/>
                <a:cs typeface="Arial" pitchFamily="34" charset="0"/>
              </a:rPr>
              <a:t> </a:t>
            </a:r>
            <a:r>
              <a:rPr lang="en-US" sz="3400" dirty="0" err="1" smtClean="0">
                <a:solidFill>
                  <a:schemeClr val="accent3">
                    <a:lumMod val="50000"/>
                  </a:schemeClr>
                </a:solidFill>
                <a:latin typeface="Arial" pitchFamily="34" charset="0"/>
                <a:cs typeface="Arial" pitchFamily="34" charset="0"/>
              </a:rPr>
              <a:t>degli</a:t>
            </a:r>
            <a:r>
              <a:rPr lang="en-US" sz="3400" dirty="0" smtClean="0">
                <a:solidFill>
                  <a:schemeClr val="accent3">
                    <a:lumMod val="50000"/>
                  </a:schemeClr>
                </a:solidFill>
                <a:latin typeface="Arial" pitchFamily="34" charset="0"/>
                <a:cs typeface="Arial" pitchFamily="34" charset="0"/>
              </a:rPr>
              <a:t> </a:t>
            </a:r>
            <a:r>
              <a:rPr lang="en-US" sz="3400" dirty="0" err="1" smtClean="0">
                <a:solidFill>
                  <a:schemeClr val="accent3">
                    <a:lumMod val="50000"/>
                  </a:schemeClr>
                </a:solidFill>
                <a:latin typeface="Arial" pitchFamily="34" charset="0"/>
                <a:cs typeface="Arial" pitchFamily="34" charset="0"/>
              </a:rPr>
              <a:t>Ordini</a:t>
            </a:r>
            <a:r>
              <a:rPr lang="en-US" sz="3400" dirty="0" smtClean="0">
                <a:solidFill>
                  <a:schemeClr val="accent3">
                    <a:lumMod val="50000"/>
                  </a:schemeClr>
                </a:solidFill>
                <a:latin typeface="Arial" pitchFamily="34" charset="0"/>
                <a:cs typeface="Arial" pitchFamily="34" charset="0"/>
              </a:rPr>
              <a:t> </a:t>
            </a:r>
            <a:r>
              <a:rPr lang="en-US" sz="3400" dirty="0" err="1" smtClean="0">
                <a:solidFill>
                  <a:schemeClr val="accent3">
                    <a:lumMod val="50000"/>
                  </a:schemeClr>
                </a:solidFill>
                <a:latin typeface="Arial" pitchFamily="34" charset="0"/>
                <a:cs typeface="Arial" pitchFamily="34" charset="0"/>
              </a:rPr>
              <a:t>provinciali</a:t>
            </a:r>
            <a:r>
              <a:rPr lang="en-US" sz="3400" dirty="0" smtClean="0">
                <a:solidFill>
                  <a:schemeClr val="accent3">
                    <a:lumMod val="50000"/>
                  </a:schemeClr>
                </a:solidFill>
                <a:latin typeface="Arial" pitchFamily="34" charset="0"/>
                <a:cs typeface="Arial" pitchFamily="34" charset="0"/>
              </a:rPr>
              <a:t> e </a:t>
            </a:r>
            <a:r>
              <a:rPr lang="en-US" sz="3400" dirty="0" err="1" smtClean="0">
                <a:solidFill>
                  <a:schemeClr val="accent3">
                    <a:lumMod val="50000"/>
                  </a:schemeClr>
                </a:solidFill>
                <a:latin typeface="Arial" pitchFamily="34" charset="0"/>
                <a:cs typeface="Arial" pitchFamily="34" charset="0"/>
              </a:rPr>
              <a:t>da</a:t>
            </a:r>
            <a:r>
              <a:rPr lang="en-US" sz="3400" dirty="0" smtClean="0">
                <a:solidFill>
                  <a:schemeClr val="accent3">
                    <a:lumMod val="50000"/>
                  </a:schemeClr>
                </a:solidFill>
                <a:latin typeface="Arial" pitchFamily="34" charset="0"/>
                <a:cs typeface="Arial" pitchFamily="34" charset="0"/>
              </a:rPr>
              <a:t> un </a:t>
            </a:r>
            <a:r>
              <a:rPr lang="en-US" sz="3400" dirty="0" err="1" smtClean="0">
                <a:solidFill>
                  <a:schemeClr val="accent3">
                    <a:lumMod val="50000"/>
                  </a:schemeClr>
                </a:solidFill>
                <a:latin typeface="Arial" pitchFamily="34" charset="0"/>
                <a:cs typeface="Arial" pitchFamily="34" charset="0"/>
              </a:rPr>
              <a:t>consigliere</a:t>
            </a:r>
            <a:r>
              <a:rPr lang="en-US" sz="3400" dirty="0" smtClean="0">
                <a:solidFill>
                  <a:schemeClr val="accent3">
                    <a:lumMod val="50000"/>
                  </a:schemeClr>
                </a:solidFill>
                <a:latin typeface="Arial" pitchFamily="34" charset="0"/>
                <a:cs typeface="Arial" pitchFamily="34" charset="0"/>
              </a:rPr>
              <a:t> per </a:t>
            </a:r>
            <a:r>
              <a:rPr lang="en-US" sz="3400" dirty="0" err="1" smtClean="0">
                <a:solidFill>
                  <a:schemeClr val="accent3">
                    <a:lumMod val="50000"/>
                  </a:schemeClr>
                </a:solidFill>
                <a:latin typeface="Arial" pitchFamily="34" charset="0"/>
                <a:cs typeface="Arial" pitchFamily="34" charset="0"/>
              </a:rPr>
              <a:t>ciascun</a:t>
            </a:r>
            <a:r>
              <a:rPr lang="en-US" sz="3400" dirty="0" smtClean="0">
                <a:solidFill>
                  <a:schemeClr val="accent3">
                    <a:lumMod val="50000"/>
                  </a:schemeClr>
                </a:solidFill>
                <a:latin typeface="Arial" pitchFamily="34" charset="0"/>
                <a:cs typeface="Arial" pitchFamily="34" charset="0"/>
              </a:rPr>
              <a:t> </a:t>
            </a:r>
            <a:r>
              <a:rPr lang="en-US" sz="3400" dirty="0" err="1" smtClean="0">
                <a:solidFill>
                  <a:schemeClr val="accent3">
                    <a:lumMod val="50000"/>
                  </a:schemeClr>
                </a:solidFill>
                <a:latin typeface="Arial" pitchFamily="34" charset="0"/>
                <a:cs typeface="Arial" pitchFamily="34" charset="0"/>
              </a:rPr>
              <a:t>Ordine</a:t>
            </a:r>
            <a:r>
              <a:rPr lang="en-US" sz="3400" dirty="0" smtClean="0">
                <a:solidFill>
                  <a:schemeClr val="accent3">
                    <a:lumMod val="50000"/>
                  </a:schemeClr>
                </a:solidFill>
                <a:latin typeface="Arial" pitchFamily="34" charset="0"/>
                <a:cs typeface="Arial" pitchFamily="34" charset="0"/>
              </a:rPr>
              <a:t>. </a:t>
            </a:r>
          </a:p>
          <a:p>
            <a:pPr lvl="1">
              <a:buNone/>
            </a:pPr>
            <a:r>
              <a:rPr lang="en-US" sz="3400" dirty="0" err="1" smtClean="0">
                <a:solidFill>
                  <a:schemeClr val="accent3">
                    <a:lumMod val="50000"/>
                  </a:schemeClr>
                </a:solidFill>
                <a:latin typeface="Arial" pitchFamily="34" charset="0"/>
                <a:cs typeface="Arial" pitchFamily="34" charset="0"/>
              </a:rPr>
              <a:t>Tralasciando</a:t>
            </a:r>
            <a:r>
              <a:rPr lang="en-US" sz="3400" dirty="0" smtClean="0">
                <a:solidFill>
                  <a:schemeClr val="accent3">
                    <a:lumMod val="50000"/>
                  </a:schemeClr>
                </a:solidFill>
                <a:latin typeface="Arial" pitchFamily="34" charset="0"/>
                <a:cs typeface="Arial" pitchFamily="34" charset="0"/>
              </a:rPr>
              <a:t> </a:t>
            </a:r>
            <a:r>
              <a:rPr lang="en-US" sz="3400" dirty="0" err="1" smtClean="0">
                <a:solidFill>
                  <a:schemeClr val="accent3">
                    <a:lumMod val="50000"/>
                  </a:schemeClr>
                </a:solidFill>
                <a:latin typeface="Arial" pitchFamily="34" charset="0"/>
                <a:cs typeface="Arial" pitchFamily="34" charset="0"/>
              </a:rPr>
              <a:t>ogni</a:t>
            </a:r>
            <a:r>
              <a:rPr lang="en-US" sz="3400" dirty="0" smtClean="0">
                <a:solidFill>
                  <a:schemeClr val="accent3">
                    <a:lumMod val="50000"/>
                  </a:schemeClr>
                </a:solidFill>
                <a:latin typeface="Arial" pitchFamily="34" charset="0"/>
                <a:cs typeface="Arial" pitchFamily="34" charset="0"/>
              </a:rPr>
              <a:t> </a:t>
            </a:r>
            <a:r>
              <a:rPr lang="en-US" sz="3400" dirty="0" err="1" smtClean="0">
                <a:solidFill>
                  <a:schemeClr val="accent3">
                    <a:lumMod val="50000"/>
                  </a:schemeClr>
                </a:solidFill>
                <a:latin typeface="Arial" pitchFamily="34" charset="0"/>
                <a:cs typeface="Arial" pitchFamily="34" charset="0"/>
              </a:rPr>
              <a:t>altro</a:t>
            </a:r>
            <a:r>
              <a:rPr lang="en-US" sz="3400" dirty="0" smtClean="0">
                <a:solidFill>
                  <a:schemeClr val="accent3">
                    <a:lumMod val="50000"/>
                  </a:schemeClr>
                </a:solidFill>
                <a:latin typeface="Arial" pitchFamily="34" charset="0"/>
                <a:cs typeface="Arial" pitchFamily="34" charset="0"/>
              </a:rPr>
              <a:t> </a:t>
            </a:r>
            <a:r>
              <a:rPr lang="en-US" sz="3400" dirty="0" err="1" smtClean="0">
                <a:solidFill>
                  <a:schemeClr val="accent3">
                    <a:lumMod val="50000"/>
                  </a:schemeClr>
                </a:solidFill>
                <a:latin typeface="Arial" pitchFamily="34" charset="0"/>
                <a:cs typeface="Arial" pitchFamily="34" charset="0"/>
              </a:rPr>
              <a:t>particolare</a:t>
            </a:r>
            <a:r>
              <a:rPr lang="en-US" sz="3400" dirty="0" smtClean="0">
                <a:solidFill>
                  <a:schemeClr val="accent3">
                    <a:lumMod val="50000"/>
                  </a:schemeClr>
                </a:solidFill>
                <a:latin typeface="Arial" pitchFamily="34" charset="0"/>
                <a:cs typeface="Arial" pitchFamily="34" charset="0"/>
              </a:rPr>
              <a:t> </a:t>
            </a:r>
            <a:r>
              <a:rPr lang="en-US" sz="3400" dirty="0" err="1" smtClean="0">
                <a:solidFill>
                  <a:schemeClr val="accent3">
                    <a:lumMod val="50000"/>
                  </a:schemeClr>
                </a:solidFill>
                <a:latin typeface="Arial" pitchFamily="34" charset="0"/>
                <a:cs typeface="Arial" pitchFamily="34" charset="0"/>
              </a:rPr>
              <a:t>di</a:t>
            </a:r>
            <a:r>
              <a:rPr lang="en-US" sz="3400" dirty="0" smtClean="0">
                <a:solidFill>
                  <a:schemeClr val="accent3">
                    <a:lumMod val="50000"/>
                  </a:schemeClr>
                </a:solidFill>
                <a:latin typeface="Arial" pitchFamily="34" charset="0"/>
                <a:cs typeface="Arial" pitchFamily="34" charset="0"/>
              </a:rPr>
              <a:t> </a:t>
            </a:r>
            <a:r>
              <a:rPr lang="en-US" sz="3400" dirty="0" err="1" smtClean="0">
                <a:solidFill>
                  <a:schemeClr val="accent3">
                    <a:lumMod val="50000"/>
                  </a:schemeClr>
                </a:solidFill>
                <a:latin typeface="Arial" pitchFamily="34" charset="0"/>
                <a:cs typeface="Arial" pitchFamily="34" charset="0"/>
              </a:rPr>
              <a:t>natura</a:t>
            </a:r>
            <a:r>
              <a:rPr lang="en-US" sz="3400" dirty="0" smtClean="0">
                <a:solidFill>
                  <a:schemeClr val="accent3">
                    <a:lumMod val="50000"/>
                  </a:schemeClr>
                </a:solidFill>
                <a:latin typeface="Arial" pitchFamily="34" charset="0"/>
                <a:cs typeface="Arial" pitchFamily="34" charset="0"/>
              </a:rPr>
              <a:t> </a:t>
            </a:r>
            <a:r>
              <a:rPr lang="en-US" sz="3400" dirty="0" err="1" smtClean="0">
                <a:solidFill>
                  <a:schemeClr val="accent3">
                    <a:lumMod val="50000"/>
                  </a:schemeClr>
                </a:solidFill>
                <a:latin typeface="Arial" pitchFamily="34" charset="0"/>
                <a:cs typeface="Arial" pitchFamily="34" charset="0"/>
              </a:rPr>
              <a:t>statutaria</a:t>
            </a:r>
            <a:r>
              <a:rPr lang="en-US" sz="3400" dirty="0" smtClean="0">
                <a:solidFill>
                  <a:schemeClr val="accent3">
                    <a:lumMod val="50000"/>
                  </a:schemeClr>
                </a:solidFill>
                <a:latin typeface="Arial" pitchFamily="34" charset="0"/>
                <a:cs typeface="Arial" pitchFamily="34" charset="0"/>
              </a:rPr>
              <a:t> </a:t>
            </a:r>
            <a:r>
              <a:rPr lang="en-US" sz="3400" dirty="0" err="1" smtClean="0">
                <a:solidFill>
                  <a:schemeClr val="accent3">
                    <a:lumMod val="50000"/>
                  </a:schemeClr>
                </a:solidFill>
                <a:latin typeface="Arial" pitchFamily="34" charset="0"/>
                <a:cs typeface="Arial" pitchFamily="34" charset="0"/>
              </a:rPr>
              <a:t>si</a:t>
            </a:r>
            <a:r>
              <a:rPr lang="en-US" sz="3400" dirty="0" smtClean="0">
                <a:solidFill>
                  <a:schemeClr val="accent3">
                    <a:lumMod val="50000"/>
                  </a:schemeClr>
                </a:solidFill>
                <a:latin typeface="Arial" pitchFamily="34" charset="0"/>
                <a:cs typeface="Arial" pitchFamily="34" charset="0"/>
              </a:rPr>
              <a:t> </a:t>
            </a:r>
            <a:r>
              <a:rPr lang="en-US" sz="3400" dirty="0" err="1" smtClean="0">
                <a:solidFill>
                  <a:schemeClr val="accent3">
                    <a:lumMod val="50000"/>
                  </a:schemeClr>
                </a:solidFill>
                <a:latin typeface="Arial" pitchFamily="34" charset="0"/>
                <a:cs typeface="Arial" pitchFamily="34" charset="0"/>
              </a:rPr>
              <a:t>può</a:t>
            </a:r>
            <a:r>
              <a:rPr lang="en-US" sz="3400" dirty="0" smtClean="0">
                <a:solidFill>
                  <a:schemeClr val="accent3">
                    <a:lumMod val="50000"/>
                  </a:schemeClr>
                </a:solidFill>
                <a:latin typeface="Arial" pitchFamily="34" charset="0"/>
                <a:cs typeface="Arial" pitchFamily="34" charset="0"/>
              </a:rPr>
              <a:t> </a:t>
            </a:r>
            <a:r>
              <a:rPr lang="en-US" sz="3400" dirty="0" err="1" smtClean="0">
                <a:solidFill>
                  <a:schemeClr val="accent3">
                    <a:lumMod val="50000"/>
                  </a:schemeClr>
                </a:solidFill>
                <a:latin typeface="Arial" pitchFamily="34" charset="0"/>
                <a:cs typeface="Arial" pitchFamily="34" charset="0"/>
              </a:rPr>
              <a:t>affermare</a:t>
            </a:r>
            <a:r>
              <a:rPr lang="en-US" sz="3400" dirty="0" smtClean="0">
                <a:solidFill>
                  <a:schemeClr val="accent3">
                    <a:lumMod val="50000"/>
                  </a:schemeClr>
                </a:solidFill>
                <a:latin typeface="Arial" pitchFamily="34" charset="0"/>
                <a:cs typeface="Arial" pitchFamily="34" charset="0"/>
              </a:rPr>
              <a:t> </a:t>
            </a:r>
            <a:r>
              <a:rPr lang="en-US" sz="3400" dirty="0" err="1" smtClean="0">
                <a:solidFill>
                  <a:schemeClr val="accent3">
                    <a:lumMod val="50000"/>
                  </a:schemeClr>
                </a:solidFill>
                <a:latin typeface="Arial" pitchFamily="34" charset="0"/>
                <a:cs typeface="Arial" pitchFamily="34" charset="0"/>
              </a:rPr>
              <a:t>concludendo</a:t>
            </a:r>
            <a:r>
              <a:rPr lang="en-US" sz="3400" dirty="0" smtClean="0">
                <a:solidFill>
                  <a:schemeClr val="accent3">
                    <a:lumMod val="50000"/>
                  </a:schemeClr>
                </a:solidFill>
                <a:latin typeface="Arial" pitchFamily="34" charset="0"/>
                <a:cs typeface="Arial" pitchFamily="34" charset="0"/>
              </a:rPr>
              <a:t> la </a:t>
            </a:r>
            <a:r>
              <a:rPr lang="en-US" sz="3400" dirty="0" err="1" smtClean="0">
                <a:solidFill>
                  <a:schemeClr val="accent3">
                    <a:lumMod val="50000"/>
                  </a:schemeClr>
                </a:solidFill>
                <a:latin typeface="Arial" pitchFamily="34" charset="0"/>
                <a:cs typeface="Arial" pitchFamily="34" charset="0"/>
              </a:rPr>
              <a:t>rilevante</a:t>
            </a:r>
            <a:r>
              <a:rPr lang="en-US" sz="3400" dirty="0" smtClean="0">
                <a:solidFill>
                  <a:schemeClr val="accent3">
                    <a:lumMod val="50000"/>
                  </a:schemeClr>
                </a:solidFill>
                <a:latin typeface="Arial" pitchFamily="34" charset="0"/>
                <a:cs typeface="Arial" pitchFamily="34" charset="0"/>
              </a:rPr>
              <a:t> </a:t>
            </a:r>
            <a:r>
              <a:rPr lang="en-US" sz="3400" dirty="0" err="1" smtClean="0">
                <a:solidFill>
                  <a:schemeClr val="accent3">
                    <a:lumMod val="50000"/>
                  </a:schemeClr>
                </a:solidFill>
                <a:latin typeface="Arial" pitchFamily="34" charset="0"/>
                <a:cs typeface="Arial" pitchFamily="34" charset="0"/>
              </a:rPr>
              <a:t>importanza</a:t>
            </a:r>
            <a:r>
              <a:rPr lang="en-US" sz="3400" dirty="0" smtClean="0">
                <a:solidFill>
                  <a:schemeClr val="accent3">
                    <a:lumMod val="50000"/>
                  </a:schemeClr>
                </a:solidFill>
                <a:latin typeface="Arial" pitchFamily="34" charset="0"/>
                <a:cs typeface="Arial" pitchFamily="34" charset="0"/>
              </a:rPr>
              <a:t> </a:t>
            </a:r>
            <a:r>
              <a:rPr lang="en-US" sz="3400" dirty="0" err="1" smtClean="0">
                <a:solidFill>
                  <a:schemeClr val="accent3">
                    <a:lumMod val="50000"/>
                  </a:schemeClr>
                </a:solidFill>
                <a:latin typeface="Arial" pitchFamily="34" charset="0"/>
                <a:cs typeface="Arial" pitchFamily="34" charset="0"/>
              </a:rPr>
              <a:t>assunta</a:t>
            </a:r>
            <a:r>
              <a:rPr lang="en-US" sz="3400" dirty="0" smtClean="0">
                <a:solidFill>
                  <a:schemeClr val="accent3">
                    <a:lumMod val="50000"/>
                  </a:schemeClr>
                </a:solidFill>
                <a:latin typeface="Arial" pitchFamily="34" charset="0"/>
                <a:cs typeface="Arial" pitchFamily="34" charset="0"/>
              </a:rPr>
              <a:t> </a:t>
            </a:r>
            <a:r>
              <a:rPr lang="en-US" sz="3400" dirty="0" err="1" smtClean="0">
                <a:solidFill>
                  <a:schemeClr val="accent3">
                    <a:lumMod val="50000"/>
                  </a:schemeClr>
                </a:solidFill>
                <a:latin typeface="Arial" pitchFamily="34" charset="0"/>
                <a:cs typeface="Arial" pitchFamily="34" charset="0"/>
              </a:rPr>
              <a:t>dalle</a:t>
            </a:r>
            <a:r>
              <a:rPr lang="en-US" sz="3400" dirty="0" smtClean="0">
                <a:solidFill>
                  <a:schemeClr val="accent3">
                    <a:lumMod val="50000"/>
                  </a:schemeClr>
                </a:solidFill>
                <a:latin typeface="Arial" pitchFamily="34" charset="0"/>
                <a:cs typeface="Arial" pitchFamily="34" charset="0"/>
              </a:rPr>
              <a:t> </a:t>
            </a:r>
            <a:r>
              <a:rPr lang="en-US" sz="3400" dirty="0" err="1" smtClean="0">
                <a:solidFill>
                  <a:schemeClr val="accent3">
                    <a:lumMod val="50000"/>
                  </a:schemeClr>
                </a:solidFill>
                <a:latin typeface="Arial" pitchFamily="34" charset="0"/>
                <a:cs typeface="Arial" pitchFamily="34" charset="0"/>
              </a:rPr>
              <a:t>Federazioni</a:t>
            </a:r>
            <a:r>
              <a:rPr lang="en-US" sz="3400" dirty="0" smtClean="0">
                <a:solidFill>
                  <a:schemeClr val="accent3">
                    <a:lumMod val="50000"/>
                  </a:schemeClr>
                </a:solidFill>
                <a:latin typeface="Arial" pitchFamily="34" charset="0"/>
                <a:cs typeface="Arial" pitchFamily="34" charset="0"/>
              </a:rPr>
              <a:t> </a:t>
            </a:r>
            <a:r>
              <a:rPr lang="en-US" sz="3400" dirty="0" err="1" smtClean="0">
                <a:solidFill>
                  <a:schemeClr val="accent3">
                    <a:lumMod val="50000"/>
                  </a:schemeClr>
                </a:solidFill>
                <a:latin typeface="Arial" pitchFamily="34" charset="0"/>
                <a:cs typeface="Arial" pitchFamily="34" charset="0"/>
              </a:rPr>
              <a:t>regionali</a:t>
            </a:r>
            <a:r>
              <a:rPr lang="en-US" sz="3400" dirty="0" smtClean="0">
                <a:solidFill>
                  <a:schemeClr val="accent3">
                    <a:lumMod val="50000"/>
                  </a:schemeClr>
                </a:solidFill>
                <a:latin typeface="Arial" pitchFamily="34" charset="0"/>
                <a:cs typeface="Arial" pitchFamily="34" charset="0"/>
              </a:rPr>
              <a:t> per le </a:t>
            </a:r>
            <a:r>
              <a:rPr lang="en-US" sz="3400" dirty="0" err="1" smtClean="0">
                <a:solidFill>
                  <a:schemeClr val="accent3">
                    <a:lumMod val="50000"/>
                  </a:schemeClr>
                </a:solidFill>
                <a:latin typeface="Arial" pitchFamily="34" charset="0"/>
                <a:cs typeface="Arial" pitchFamily="34" charset="0"/>
              </a:rPr>
              <a:t>quali</a:t>
            </a:r>
            <a:r>
              <a:rPr lang="en-US" sz="3400" dirty="0" smtClean="0">
                <a:solidFill>
                  <a:schemeClr val="accent3">
                    <a:lumMod val="50000"/>
                  </a:schemeClr>
                </a:solidFill>
                <a:latin typeface="Arial" pitchFamily="34" charset="0"/>
                <a:cs typeface="Arial" pitchFamily="34" charset="0"/>
              </a:rPr>
              <a:t> </a:t>
            </a:r>
            <a:r>
              <a:rPr lang="en-US" sz="3400" dirty="0" err="1" smtClean="0">
                <a:solidFill>
                  <a:schemeClr val="accent3">
                    <a:lumMod val="50000"/>
                  </a:schemeClr>
                </a:solidFill>
                <a:latin typeface="Arial" pitchFamily="34" charset="0"/>
                <a:cs typeface="Arial" pitchFamily="34" charset="0"/>
              </a:rPr>
              <a:t>si</a:t>
            </a:r>
            <a:r>
              <a:rPr lang="en-US" sz="3400" dirty="0" smtClean="0">
                <a:solidFill>
                  <a:schemeClr val="accent3">
                    <a:lumMod val="50000"/>
                  </a:schemeClr>
                </a:solidFill>
                <a:latin typeface="Arial" pitchFamily="34" charset="0"/>
                <a:cs typeface="Arial" pitchFamily="34" charset="0"/>
              </a:rPr>
              <a:t> </a:t>
            </a:r>
            <a:r>
              <a:rPr lang="en-US" sz="3400" dirty="0" err="1" smtClean="0">
                <a:solidFill>
                  <a:schemeClr val="accent3">
                    <a:lumMod val="50000"/>
                  </a:schemeClr>
                </a:solidFill>
                <a:latin typeface="Arial" pitchFamily="34" charset="0"/>
                <a:cs typeface="Arial" pitchFamily="34" charset="0"/>
              </a:rPr>
              <a:t>auspica</a:t>
            </a:r>
            <a:r>
              <a:rPr lang="en-US" sz="3400" dirty="0" smtClean="0">
                <a:solidFill>
                  <a:schemeClr val="accent3">
                    <a:lumMod val="50000"/>
                  </a:schemeClr>
                </a:solidFill>
                <a:latin typeface="Arial" pitchFamily="34" charset="0"/>
                <a:cs typeface="Arial" pitchFamily="34" charset="0"/>
              </a:rPr>
              <a:t> a </a:t>
            </a:r>
            <a:r>
              <a:rPr lang="en-US" sz="3400" dirty="0" err="1" smtClean="0">
                <a:solidFill>
                  <a:schemeClr val="accent3">
                    <a:lumMod val="50000"/>
                  </a:schemeClr>
                </a:solidFill>
                <a:latin typeface="Arial" pitchFamily="34" charset="0"/>
                <a:cs typeface="Arial" pitchFamily="34" charset="0"/>
              </a:rPr>
              <a:t>breve</a:t>
            </a:r>
            <a:r>
              <a:rPr lang="en-US" sz="3400" dirty="0" smtClean="0">
                <a:solidFill>
                  <a:schemeClr val="accent3">
                    <a:lumMod val="50000"/>
                  </a:schemeClr>
                </a:solidFill>
                <a:latin typeface="Arial" pitchFamily="34" charset="0"/>
                <a:cs typeface="Arial" pitchFamily="34" charset="0"/>
              </a:rPr>
              <a:t> </a:t>
            </a:r>
            <a:r>
              <a:rPr lang="en-US" sz="3400" dirty="0" err="1" smtClean="0">
                <a:solidFill>
                  <a:schemeClr val="accent3">
                    <a:lumMod val="50000"/>
                  </a:schemeClr>
                </a:solidFill>
                <a:latin typeface="Arial" pitchFamily="34" charset="0"/>
                <a:cs typeface="Arial" pitchFamily="34" charset="0"/>
              </a:rPr>
              <a:t>il</a:t>
            </a:r>
            <a:r>
              <a:rPr lang="en-US" sz="3400" dirty="0" smtClean="0">
                <a:solidFill>
                  <a:schemeClr val="accent3">
                    <a:lumMod val="50000"/>
                  </a:schemeClr>
                </a:solidFill>
                <a:latin typeface="Arial" pitchFamily="34" charset="0"/>
                <a:cs typeface="Arial" pitchFamily="34" charset="0"/>
              </a:rPr>
              <a:t> </a:t>
            </a:r>
            <a:r>
              <a:rPr lang="en-US" sz="3400" dirty="0" err="1" smtClean="0">
                <a:solidFill>
                  <a:schemeClr val="accent3">
                    <a:lumMod val="50000"/>
                  </a:schemeClr>
                </a:solidFill>
                <a:latin typeface="Arial" pitchFamily="34" charset="0"/>
                <a:cs typeface="Arial" pitchFamily="34" charset="0"/>
              </a:rPr>
              <a:t>riconoscimento</a:t>
            </a:r>
            <a:r>
              <a:rPr lang="en-US" sz="3400" dirty="0" smtClean="0">
                <a:solidFill>
                  <a:schemeClr val="accent3">
                    <a:lumMod val="50000"/>
                  </a:schemeClr>
                </a:solidFill>
                <a:latin typeface="Arial" pitchFamily="34" charset="0"/>
                <a:cs typeface="Arial" pitchFamily="34" charset="0"/>
              </a:rPr>
              <a:t> </a:t>
            </a:r>
            <a:r>
              <a:rPr lang="en-US" sz="3400" dirty="0" err="1" smtClean="0">
                <a:solidFill>
                  <a:schemeClr val="accent3">
                    <a:lumMod val="50000"/>
                  </a:schemeClr>
                </a:solidFill>
                <a:latin typeface="Arial" pitchFamily="34" charset="0"/>
                <a:cs typeface="Arial" pitchFamily="34" charset="0"/>
              </a:rPr>
              <a:t>legale</a:t>
            </a:r>
            <a:r>
              <a:rPr lang="en-US" sz="3400" dirty="0" smtClean="0">
                <a:solidFill>
                  <a:schemeClr val="accent3">
                    <a:lumMod val="50000"/>
                  </a:schemeClr>
                </a:solidFill>
                <a:latin typeface="Arial" pitchFamily="34" charset="0"/>
                <a:cs typeface="Arial" pitchFamily="34" charset="0"/>
              </a:rPr>
              <a:t>.</a:t>
            </a:r>
            <a:endParaRPr lang="it-IT" sz="3400" dirty="0" smtClean="0">
              <a:solidFill>
                <a:schemeClr val="accent3">
                  <a:lumMod val="50000"/>
                </a:schemeClr>
              </a:solidFill>
              <a:latin typeface="Arial" pitchFamily="34" charset="0"/>
              <a:cs typeface="Arial" pitchFamily="34" charset="0"/>
            </a:endParaRPr>
          </a:p>
          <a:p>
            <a:pPr>
              <a:buNone/>
            </a:pPr>
            <a:r>
              <a:rPr lang="it-IT" sz="1600" dirty="0" smtClean="0">
                <a:latin typeface="Arial" pitchFamily="34" charset="0"/>
                <a:cs typeface="Arial" pitchFamily="34" charset="0"/>
              </a:rPr>
              <a:t/>
            </a:r>
            <a:br>
              <a:rPr lang="it-IT" sz="1600" dirty="0" smtClean="0">
                <a:latin typeface="Arial" pitchFamily="34" charset="0"/>
                <a:cs typeface="Arial" pitchFamily="34" charset="0"/>
              </a:rPr>
            </a:br>
            <a:endParaRPr lang="it-IT" sz="1600" dirty="0"/>
          </a:p>
        </p:txBody>
      </p:sp>
      <p:sp>
        <p:nvSpPr>
          <p:cNvPr id="4" name="Segnaposto numero diapositiva 3"/>
          <p:cNvSpPr>
            <a:spLocks noGrp="1"/>
          </p:cNvSpPr>
          <p:nvPr>
            <p:ph type="sldNum" sz="quarter" idx="12"/>
          </p:nvPr>
        </p:nvSpPr>
        <p:spPr/>
        <p:txBody>
          <a:bodyPr/>
          <a:lstStyle/>
          <a:p>
            <a:fld id="{910D3EAB-758C-441D-AE73-F1E5E988B34B}" type="slidenum">
              <a:rPr lang="it-IT" smtClean="0"/>
              <a:pPr/>
              <a:t>14</a:t>
            </a:fld>
            <a:endParaRPr lang="it-IT"/>
          </a:p>
        </p:txBody>
      </p:sp>
      <p:sp>
        <p:nvSpPr>
          <p:cNvPr id="5" name="Segnaposto piè di pagina 4"/>
          <p:cNvSpPr>
            <a:spLocks noGrp="1"/>
          </p:cNvSpPr>
          <p:nvPr>
            <p:ph type="ftr" sz="quarter" idx="11"/>
          </p:nvPr>
        </p:nvSpPr>
        <p:spPr/>
        <p:txBody>
          <a:bodyPr/>
          <a:lstStyle/>
          <a:p>
            <a:r>
              <a:rPr lang="it-IT" smtClean="0"/>
              <a:t>ing. Michele Ronza ----04 Novembre 2019</a:t>
            </a:r>
            <a:endParaRPr lang="it-IT"/>
          </a:p>
        </p:txBody>
      </p:sp>
    </p:spTree>
  </p:cSld>
  <p:clrMapOvr>
    <a:masterClrMapping/>
  </p:clrMapOvr>
  <p:transition>
    <p:wedg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1011222"/>
          </a:xfrm>
          <a:ln w="38100">
            <a:solidFill>
              <a:schemeClr val="tx1"/>
            </a:solidFill>
          </a:ln>
        </p:spPr>
        <p:txBody>
          <a:bodyPr>
            <a:normAutofit/>
          </a:bodyPr>
          <a:lstStyle/>
          <a:p>
            <a:r>
              <a:rPr lang="it-IT" sz="4000" dirty="0" smtClean="0">
                <a:solidFill>
                  <a:schemeClr val="accent3">
                    <a:lumMod val="50000"/>
                  </a:schemeClr>
                </a:solidFill>
                <a:latin typeface="Arial" pitchFamily="34" charset="0"/>
                <a:cs typeface="Arial" pitchFamily="34" charset="0"/>
              </a:rPr>
              <a:t>ORGANO </a:t>
            </a:r>
            <a:r>
              <a:rPr lang="it-IT" sz="4000" dirty="0" err="1" smtClean="0">
                <a:solidFill>
                  <a:schemeClr val="accent3">
                    <a:lumMod val="50000"/>
                  </a:schemeClr>
                </a:solidFill>
                <a:latin typeface="Arial" pitchFamily="34" charset="0"/>
                <a:cs typeface="Arial" pitchFamily="34" charset="0"/>
              </a:rPr>
              <a:t>DI</a:t>
            </a:r>
            <a:r>
              <a:rPr lang="it-IT" sz="4000" dirty="0" smtClean="0">
                <a:solidFill>
                  <a:schemeClr val="accent3">
                    <a:lumMod val="50000"/>
                  </a:schemeClr>
                </a:solidFill>
                <a:latin typeface="Arial" pitchFamily="34" charset="0"/>
                <a:cs typeface="Arial" pitchFamily="34" charset="0"/>
              </a:rPr>
              <a:t> GOVERNO- C.N.I.</a:t>
            </a:r>
            <a:endParaRPr lang="it-IT" sz="4000" dirty="0">
              <a:solidFill>
                <a:schemeClr val="accent3">
                  <a:lumMod val="50000"/>
                </a:schemeClr>
              </a:solidFill>
              <a:latin typeface="Arial" pitchFamily="34" charset="0"/>
              <a:cs typeface="Arial" pitchFamily="34" charset="0"/>
            </a:endParaRPr>
          </a:p>
        </p:txBody>
      </p:sp>
      <p:sp>
        <p:nvSpPr>
          <p:cNvPr id="3" name="Segnaposto contenuto 2"/>
          <p:cNvSpPr>
            <a:spLocks noGrp="1"/>
          </p:cNvSpPr>
          <p:nvPr>
            <p:ph idx="1"/>
          </p:nvPr>
        </p:nvSpPr>
        <p:spPr>
          <a:xfrm>
            <a:off x="457200" y="1357298"/>
            <a:ext cx="8229600" cy="5000660"/>
          </a:xfrm>
          <a:ln w="38100">
            <a:solidFill>
              <a:schemeClr val="tx1"/>
            </a:solidFill>
          </a:ln>
        </p:spPr>
        <p:txBody>
          <a:bodyPr>
            <a:noAutofit/>
          </a:bodyPr>
          <a:lstStyle/>
          <a:p>
            <a:pPr>
              <a:buNone/>
            </a:pPr>
            <a:r>
              <a:rPr lang="en-US" sz="1200" dirty="0" smtClean="0">
                <a:solidFill>
                  <a:schemeClr val="accent3">
                    <a:lumMod val="50000"/>
                  </a:schemeClr>
                </a:solidFill>
                <a:latin typeface="Arial" pitchFamily="34" charset="0"/>
                <a:cs typeface="Arial" pitchFamily="34" charset="0"/>
              </a:rPr>
              <a:t>Il </a:t>
            </a:r>
            <a:r>
              <a:rPr lang="en-US" sz="1200" dirty="0" err="1" smtClean="0">
                <a:solidFill>
                  <a:schemeClr val="accent3">
                    <a:lumMod val="50000"/>
                  </a:schemeClr>
                </a:solidFill>
                <a:latin typeface="Arial" pitchFamily="34" charset="0"/>
                <a:cs typeface="Arial" pitchFamily="34" charset="0"/>
              </a:rPr>
              <a:t>Consiglio</a:t>
            </a:r>
            <a:r>
              <a:rPr lang="en-US" sz="1200" dirty="0" smtClean="0">
                <a:solidFill>
                  <a:schemeClr val="accent3">
                    <a:lumMod val="50000"/>
                  </a:schemeClr>
                </a:solidFill>
                <a:latin typeface="Arial" pitchFamily="34" charset="0"/>
                <a:cs typeface="Arial" pitchFamily="34" charset="0"/>
              </a:rPr>
              <a:t> </a:t>
            </a:r>
            <a:r>
              <a:rPr lang="en-US" sz="1200" dirty="0" err="1" smtClean="0">
                <a:solidFill>
                  <a:schemeClr val="accent3">
                    <a:lumMod val="50000"/>
                  </a:schemeClr>
                </a:solidFill>
                <a:latin typeface="Arial" pitchFamily="34" charset="0"/>
                <a:cs typeface="Arial" pitchFamily="34" charset="0"/>
              </a:rPr>
              <a:t>Nazionale</a:t>
            </a:r>
            <a:r>
              <a:rPr lang="en-US" sz="1200" dirty="0" smtClean="0">
                <a:solidFill>
                  <a:schemeClr val="accent3">
                    <a:lumMod val="50000"/>
                  </a:schemeClr>
                </a:solidFill>
                <a:latin typeface="Arial" pitchFamily="34" charset="0"/>
                <a:cs typeface="Arial" pitchFamily="34" charset="0"/>
              </a:rPr>
              <a:t> </a:t>
            </a:r>
            <a:r>
              <a:rPr lang="en-US" sz="1200" dirty="0" err="1" smtClean="0">
                <a:solidFill>
                  <a:schemeClr val="accent3">
                    <a:lumMod val="50000"/>
                  </a:schemeClr>
                </a:solidFill>
                <a:latin typeface="Arial" pitchFamily="34" charset="0"/>
                <a:cs typeface="Arial" pitchFamily="34" charset="0"/>
              </a:rPr>
              <a:t>Ingegneri</a:t>
            </a:r>
            <a:r>
              <a:rPr lang="en-US" sz="1200" dirty="0" smtClean="0">
                <a:solidFill>
                  <a:schemeClr val="accent3">
                    <a:lumMod val="50000"/>
                  </a:schemeClr>
                </a:solidFill>
                <a:latin typeface="Arial" pitchFamily="34" charset="0"/>
                <a:cs typeface="Arial" pitchFamily="34" charset="0"/>
              </a:rPr>
              <a:t>  (CNI) come </a:t>
            </a:r>
            <a:r>
              <a:rPr lang="en-US" sz="1200" dirty="0" err="1" smtClean="0">
                <a:solidFill>
                  <a:schemeClr val="accent3">
                    <a:lumMod val="50000"/>
                  </a:schemeClr>
                </a:solidFill>
                <a:latin typeface="Arial" pitchFamily="34" charset="0"/>
                <a:cs typeface="Arial" pitchFamily="34" charset="0"/>
              </a:rPr>
              <a:t>quello</a:t>
            </a:r>
            <a:r>
              <a:rPr lang="en-US" sz="1200" dirty="0" smtClean="0">
                <a:solidFill>
                  <a:schemeClr val="accent3">
                    <a:lumMod val="50000"/>
                  </a:schemeClr>
                </a:solidFill>
                <a:latin typeface="Arial" pitchFamily="34" charset="0"/>
                <a:cs typeface="Arial" pitchFamily="34" charset="0"/>
              </a:rPr>
              <a:t> </a:t>
            </a:r>
            <a:r>
              <a:rPr lang="en-US" sz="1200" dirty="0" err="1" smtClean="0">
                <a:solidFill>
                  <a:schemeClr val="accent3">
                    <a:lumMod val="50000"/>
                  </a:schemeClr>
                </a:solidFill>
                <a:latin typeface="Arial" pitchFamily="34" charset="0"/>
                <a:cs typeface="Arial" pitchFamily="34" charset="0"/>
              </a:rPr>
              <a:t>delle</a:t>
            </a:r>
            <a:r>
              <a:rPr lang="en-US" sz="1200" dirty="0" smtClean="0">
                <a:solidFill>
                  <a:schemeClr val="accent3">
                    <a:lumMod val="50000"/>
                  </a:schemeClr>
                </a:solidFill>
                <a:latin typeface="Arial" pitchFamily="34" charset="0"/>
                <a:cs typeface="Arial" pitchFamily="34" charset="0"/>
              </a:rPr>
              <a:t> </a:t>
            </a:r>
            <a:r>
              <a:rPr lang="en-US" sz="1200" dirty="0" err="1" smtClean="0">
                <a:solidFill>
                  <a:schemeClr val="accent3">
                    <a:lumMod val="50000"/>
                  </a:schemeClr>
                </a:solidFill>
                <a:latin typeface="Arial" pitchFamily="34" charset="0"/>
                <a:cs typeface="Arial" pitchFamily="34" charset="0"/>
              </a:rPr>
              <a:t>altre</a:t>
            </a:r>
            <a:r>
              <a:rPr lang="en-US" sz="1200" dirty="0" smtClean="0">
                <a:solidFill>
                  <a:schemeClr val="accent3">
                    <a:lumMod val="50000"/>
                  </a:schemeClr>
                </a:solidFill>
                <a:latin typeface="Arial" pitchFamily="34" charset="0"/>
                <a:cs typeface="Arial" pitchFamily="34" charset="0"/>
              </a:rPr>
              <a:t> </a:t>
            </a:r>
            <a:r>
              <a:rPr lang="en-US" sz="1200" dirty="0" err="1" smtClean="0">
                <a:solidFill>
                  <a:schemeClr val="accent3">
                    <a:lumMod val="50000"/>
                  </a:schemeClr>
                </a:solidFill>
                <a:latin typeface="Arial" pitchFamily="34" charset="0"/>
                <a:cs typeface="Arial" pitchFamily="34" charset="0"/>
              </a:rPr>
              <a:t>professioni</a:t>
            </a:r>
            <a:r>
              <a:rPr lang="en-US" sz="1200" dirty="0" smtClean="0">
                <a:solidFill>
                  <a:schemeClr val="accent3">
                    <a:lumMod val="50000"/>
                  </a:schemeClr>
                </a:solidFill>
                <a:latin typeface="Arial" pitchFamily="34" charset="0"/>
                <a:cs typeface="Arial" pitchFamily="34" charset="0"/>
              </a:rPr>
              <a:t> “</a:t>
            </a:r>
            <a:r>
              <a:rPr lang="en-US" sz="1200" dirty="0" err="1" smtClean="0">
                <a:solidFill>
                  <a:schemeClr val="accent3">
                    <a:lumMod val="50000"/>
                  </a:schemeClr>
                </a:solidFill>
                <a:latin typeface="Arial" pitchFamily="34" charset="0"/>
                <a:cs typeface="Arial" pitchFamily="34" charset="0"/>
              </a:rPr>
              <a:t>protette</a:t>
            </a:r>
            <a:r>
              <a:rPr lang="en-US" sz="1200" dirty="0" smtClean="0">
                <a:solidFill>
                  <a:schemeClr val="accent3">
                    <a:lumMod val="50000"/>
                  </a:schemeClr>
                </a:solidFill>
                <a:latin typeface="Arial" pitchFamily="34" charset="0"/>
                <a:cs typeface="Arial" pitchFamily="34" charset="0"/>
              </a:rPr>
              <a:t>” è </a:t>
            </a:r>
            <a:r>
              <a:rPr lang="en-US" sz="1200" dirty="0" err="1" smtClean="0">
                <a:solidFill>
                  <a:schemeClr val="accent3">
                    <a:lumMod val="50000"/>
                  </a:schemeClr>
                </a:solidFill>
                <a:latin typeface="Arial" pitchFamily="34" charset="0"/>
                <a:cs typeface="Arial" pitchFamily="34" charset="0"/>
              </a:rPr>
              <a:t>stato</a:t>
            </a:r>
            <a:r>
              <a:rPr lang="en-US" sz="1200" dirty="0" smtClean="0">
                <a:solidFill>
                  <a:schemeClr val="accent3">
                    <a:lumMod val="50000"/>
                  </a:schemeClr>
                </a:solidFill>
                <a:latin typeface="Arial" pitchFamily="34" charset="0"/>
                <a:cs typeface="Arial" pitchFamily="34" charset="0"/>
              </a:rPr>
              <a:t> </a:t>
            </a:r>
            <a:r>
              <a:rPr lang="en-US" sz="1200" dirty="0" err="1" smtClean="0">
                <a:solidFill>
                  <a:schemeClr val="accent3">
                    <a:lumMod val="50000"/>
                  </a:schemeClr>
                </a:solidFill>
                <a:latin typeface="Arial" pitchFamily="34" charset="0"/>
                <a:cs typeface="Arial" pitchFamily="34" charset="0"/>
              </a:rPr>
              <a:t>istituito</a:t>
            </a:r>
            <a:r>
              <a:rPr lang="en-US" sz="1200" dirty="0" smtClean="0">
                <a:solidFill>
                  <a:schemeClr val="accent3">
                    <a:lumMod val="50000"/>
                  </a:schemeClr>
                </a:solidFill>
                <a:latin typeface="Arial" pitchFamily="34" charset="0"/>
                <a:cs typeface="Arial" pitchFamily="34" charset="0"/>
              </a:rPr>
              <a:t> </a:t>
            </a:r>
            <a:r>
              <a:rPr lang="en-US" sz="1200" dirty="0" err="1" smtClean="0">
                <a:solidFill>
                  <a:schemeClr val="accent3">
                    <a:lumMod val="50000"/>
                  </a:schemeClr>
                </a:solidFill>
                <a:latin typeface="Arial" pitchFamily="34" charset="0"/>
                <a:cs typeface="Arial" pitchFamily="34" charset="0"/>
              </a:rPr>
              <a:t>ed</a:t>
            </a:r>
            <a:r>
              <a:rPr lang="en-US" sz="1200" dirty="0" smtClean="0">
                <a:solidFill>
                  <a:schemeClr val="accent3">
                    <a:lumMod val="50000"/>
                  </a:schemeClr>
                </a:solidFill>
                <a:latin typeface="Arial" pitchFamily="34" charset="0"/>
                <a:cs typeface="Arial" pitchFamily="34" charset="0"/>
              </a:rPr>
              <a:t> è </a:t>
            </a:r>
            <a:r>
              <a:rPr lang="en-US" sz="1200" dirty="0" err="1" smtClean="0">
                <a:solidFill>
                  <a:schemeClr val="accent3">
                    <a:lumMod val="50000"/>
                  </a:schemeClr>
                </a:solidFill>
                <a:latin typeface="Arial" pitchFamily="34" charset="0"/>
                <a:cs typeface="Arial" pitchFamily="34" charset="0"/>
              </a:rPr>
              <a:t>stato</a:t>
            </a:r>
            <a:r>
              <a:rPr lang="en-US" sz="1200" dirty="0" smtClean="0">
                <a:solidFill>
                  <a:schemeClr val="accent3">
                    <a:lumMod val="50000"/>
                  </a:schemeClr>
                </a:solidFill>
                <a:latin typeface="Arial" pitchFamily="34" charset="0"/>
                <a:cs typeface="Arial" pitchFamily="34" charset="0"/>
              </a:rPr>
              <a:t> </a:t>
            </a:r>
            <a:r>
              <a:rPr lang="en-US" sz="1200" dirty="0" err="1" smtClean="0">
                <a:solidFill>
                  <a:schemeClr val="accent3">
                    <a:lumMod val="50000"/>
                  </a:schemeClr>
                </a:solidFill>
                <a:latin typeface="Arial" pitchFamily="34" charset="0"/>
                <a:cs typeface="Arial" pitchFamily="34" charset="0"/>
              </a:rPr>
              <a:t>regolamentato</a:t>
            </a:r>
            <a:r>
              <a:rPr lang="en-US" sz="1200" dirty="0" smtClean="0">
                <a:solidFill>
                  <a:schemeClr val="accent3">
                    <a:lumMod val="50000"/>
                  </a:schemeClr>
                </a:solidFill>
                <a:latin typeface="Arial" pitchFamily="34" charset="0"/>
                <a:cs typeface="Arial" pitchFamily="34" charset="0"/>
              </a:rPr>
              <a:t> </a:t>
            </a:r>
            <a:r>
              <a:rPr lang="en-US" sz="1200" dirty="0" err="1" smtClean="0">
                <a:solidFill>
                  <a:schemeClr val="accent3">
                    <a:lumMod val="50000"/>
                  </a:schemeClr>
                </a:solidFill>
                <a:latin typeface="Arial" pitchFamily="34" charset="0"/>
                <a:cs typeface="Arial" pitchFamily="34" charset="0"/>
              </a:rPr>
              <a:t>dal</a:t>
            </a:r>
            <a:r>
              <a:rPr lang="en-US" sz="1200" dirty="0" smtClean="0">
                <a:solidFill>
                  <a:schemeClr val="accent3">
                    <a:lumMod val="50000"/>
                  </a:schemeClr>
                </a:solidFill>
                <a:latin typeface="Arial" pitchFamily="34" charset="0"/>
                <a:cs typeface="Arial" pitchFamily="34" charset="0"/>
              </a:rPr>
              <a:t> </a:t>
            </a:r>
            <a:r>
              <a:rPr lang="en-US" sz="1200" dirty="0" err="1" smtClean="0">
                <a:solidFill>
                  <a:schemeClr val="accent3">
                    <a:lumMod val="50000"/>
                  </a:schemeClr>
                </a:solidFill>
                <a:latin typeface="Arial" pitchFamily="34" charset="0"/>
                <a:cs typeface="Arial" pitchFamily="34" charset="0"/>
              </a:rPr>
              <a:t>già</a:t>
            </a:r>
            <a:r>
              <a:rPr lang="en-US" sz="1200" dirty="0" smtClean="0">
                <a:solidFill>
                  <a:schemeClr val="accent3">
                    <a:lumMod val="50000"/>
                  </a:schemeClr>
                </a:solidFill>
                <a:latin typeface="Arial" pitchFamily="34" charset="0"/>
                <a:cs typeface="Arial" pitchFamily="34" charset="0"/>
              </a:rPr>
              <a:t> citato </a:t>
            </a:r>
            <a:r>
              <a:rPr lang="en-US" sz="1200" dirty="0" err="1" smtClean="0">
                <a:solidFill>
                  <a:schemeClr val="accent3">
                    <a:lumMod val="50000"/>
                  </a:schemeClr>
                </a:solidFill>
                <a:latin typeface="Arial" pitchFamily="34" charset="0"/>
                <a:cs typeface="Arial" pitchFamily="34" charset="0"/>
              </a:rPr>
              <a:t>Decreto</a:t>
            </a:r>
            <a:r>
              <a:rPr lang="en-US" sz="1200" dirty="0" smtClean="0">
                <a:solidFill>
                  <a:schemeClr val="accent3">
                    <a:lumMod val="50000"/>
                  </a:schemeClr>
                </a:solidFill>
                <a:latin typeface="Arial" pitchFamily="34" charset="0"/>
                <a:cs typeface="Arial" pitchFamily="34" charset="0"/>
              </a:rPr>
              <a:t> </a:t>
            </a:r>
            <a:r>
              <a:rPr lang="en-US" sz="1200" dirty="0" err="1" smtClean="0">
                <a:solidFill>
                  <a:schemeClr val="accent3">
                    <a:lumMod val="50000"/>
                  </a:schemeClr>
                </a:solidFill>
                <a:latin typeface="Arial" pitchFamily="34" charset="0"/>
                <a:cs typeface="Arial" pitchFamily="34" charset="0"/>
              </a:rPr>
              <a:t>Legislativo</a:t>
            </a:r>
            <a:r>
              <a:rPr lang="en-US" sz="1200" dirty="0" smtClean="0">
                <a:solidFill>
                  <a:schemeClr val="accent3">
                    <a:lumMod val="50000"/>
                  </a:schemeClr>
                </a:solidFill>
                <a:latin typeface="Arial" pitchFamily="34" charset="0"/>
                <a:cs typeface="Arial" pitchFamily="34" charset="0"/>
              </a:rPr>
              <a:t> </a:t>
            </a:r>
            <a:r>
              <a:rPr lang="en-US" sz="1200" dirty="0" err="1" smtClean="0">
                <a:solidFill>
                  <a:schemeClr val="accent3">
                    <a:lumMod val="50000"/>
                  </a:schemeClr>
                </a:solidFill>
                <a:latin typeface="Arial" pitchFamily="34" charset="0"/>
                <a:cs typeface="Arial" pitchFamily="34" charset="0"/>
              </a:rPr>
              <a:t>Luogotenenziale</a:t>
            </a:r>
            <a:r>
              <a:rPr lang="en-US" sz="1200" dirty="0" smtClean="0">
                <a:solidFill>
                  <a:schemeClr val="accent3">
                    <a:lumMod val="50000"/>
                  </a:schemeClr>
                </a:solidFill>
                <a:latin typeface="Arial" pitchFamily="34" charset="0"/>
                <a:cs typeface="Arial" pitchFamily="34" charset="0"/>
              </a:rPr>
              <a:t> 23.11.1944	n.382 </a:t>
            </a:r>
            <a:r>
              <a:rPr lang="en-US" sz="1200" dirty="0" err="1" smtClean="0">
                <a:solidFill>
                  <a:schemeClr val="accent3">
                    <a:lumMod val="50000"/>
                  </a:schemeClr>
                </a:solidFill>
                <a:latin typeface="Arial" pitchFamily="34" charset="0"/>
                <a:cs typeface="Arial" pitchFamily="34" charset="0"/>
              </a:rPr>
              <a:t>ove</a:t>
            </a:r>
            <a:r>
              <a:rPr lang="en-US" sz="1200" dirty="0" smtClean="0">
                <a:solidFill>
                  <a:schemeClr val="accent3">
                    <a:lumMod val="50000"/>
                  </a:schemeClr>
                </a:solidFill>
                <a:latin typeface="Arial" pitchFamily="34" charset="0"/>
                <a:cs typeface="Arial" pitchFamily="34" charset="0"/>
              </a:rPr>
              <a:t> </a:t>
            </a:r>
            <a:r>
              <a:rPr lang="en-US" sz="1200" dirty="0" err="1" smtClean="0">
                <a:solidFill>
                  <a:schemeClr val="accent3">
                    <a:lumMod val="50000"/>
                  </a:schemeClr>
                </a:solidFill>
                <a:latin typeface="Arial" pitchFamily="34" charset="0"/>
                <a:cs typeface="Arial" pitchFamily="34" charset="0"/>
              </a:rPr>
              <a:t>peraltro</a:t>
            </a:r>
            <a:r>
              <a:rPr lang="en-US" sz="1200" dirty="0" smtClean="0">
                <a:solidFill>
                  <a:schemeClr val="accent3">
                    <a:lumMod val="50000"/>
                  </a:schemeClr>
                </a:solidFill>
                <a:latin typeface="Arial" pitchFamily="34" charset="0"/>
                <a:cs typeface="Arial" pitchFamily="34" charset="0"/>
              </a:rPr>
              <a:t> è	 </a:t>
            </a:r>
            <a:r>
              <a:rPr lang="en-US" sz="1200" dirty="0" err="1" smtClean="0">
                <a:solidFill>
                  <a:schemeClr val="accent3">
                    <a:lumMod val="50000"/>
                  </a:schemeClr>
                </a:solidFill>
                <a:latin typeface="Arial" pitchFamily="34" charset="0"/>
                <a:cs typeface="Arial" pitchFamily="34" charset="0"/>
              </a:rPr>
              <a:t>indicato</a:t>
            </a:r>
            <a:r>
              <a:rPr lang="en-US" sz="1200" dirty="0" smtClean="0">
                <a:solidFill>
                  <a:schemeClr val="accent3">
                    <a:lumMod val="50000"/>
                  </a:schemeClr>
                </a:solidFill>
                <a:latin typeface="Arial" pitchFamily="34" charset="0"/>
                <a:cs typeface="Arial" pitchFamily="34" charset="0"/>
              </a:rPr>
              <a:t> con la </a:t>
            </a:r>
            <a:r>
              <a:rPr lang="en-US" sz="1200" dirty="0" err="1" smtClean="0">
                <a:solidFill>
                  <a:schemeClr val="accent3">
                    <a:lumMod val="50000"/>
                  </a:schemeClr>
                </a:solidFill>
                <a:latin typeface="Arial" pitchFamily="34" charset="0"/>
                <a:cs typeface="Arial" pitchFamily="34" charset="0"/>
              </a:rPr>
              <a:t>primitiva</a:t>
            </a:r>
            <a:r>
              <a:rPr lang="en-US" sz="1200" dirty="0" smtClean="0">
                <a:solidFill>
                  <a:schemeClr val="accent3">
                    <a:lumMod val="50000"/>
                  </a:schemeClr>
                </a:solidFill>
                <a:latin typeface="Arial" pitchFamily="34" charset="0"/>
                <a:cs typeface="Arial" pitchFamily="34" charset="0"/>
              </a:rPr>
              <a:t> </a:t>
            </a:r>
            <a:r>
              <a:rPr lang="en-US" sz="1200" dirty="0" err="1" smtClean="0">
                <a:solidFill>
                  <a:schemeClr val="accent3">
                    <a:lumMod val="50000"/>
                  </a:schemeClr>
                </a:solidFill>
                <a:latin typeface="Arial" pitchFamily="34" charset="0"/>
                <a:cs typeface="Arial" pitchFamily="34" charset="0"/>
              </a:rPr>
              <a:t>denominazione</a:t>
            </a:r>
            <a:r>
              <a:rPr lang="en-US" sz="1200" dirty="0" smtClean="0">
                <a:solidFill>
                  <a:schemeClr val="accent3">
                    <a:lumMod val="50000"/>
                  </a:schemeClr>
                </a:solidFill>
                <a:latin typeface="Arial" pitchFamily="34" charset="0"/>
                <a:cs typeface="Arial" pitchFamily="34" charset="0"/>
              </a:rPr>
              <a:t> </a:t>
            </a:r>
            <a:r>
              <a:rPr lang="en-US" sz="1200" dirty="0" err="1" smtClean="0">
                <a:solidFill>
                  <a:schemeClr val="accent3">
                    <a:lumMod val="50000"/>
                  </a:schemeClr>
                </a:solidFill>
                <a:latin typeface="Arial" pitchFamily="34" charset="0"/>
                <a:cs typeface="Arial" pitchFamily="34" charset="0"/>
              </a:rPr>
              <a:t>di</a:t>
            </a:r>
            <a:r>
              <a:rPr lang="en-US" sz="1200" dirty="0" smtClean="0">
                <a:solidFill>
                  <a:schemeClr val="accent3">
                    <a:lumMod val="50000"/>
                  </a:schemeClr>
                </a:solidFill>
                <a:latin typeface="Arial" pitchFamily="34" charset="0"/>
                <a:cs typeface="Arial" pitchFamily="34" charset="0"/>
              </a:rPr>
              <a:t> </a:t>
            </a:r>
            <a:r>
              <a:rPr lang="en-US" sz="1200" dirty="0" err="1" smtClean="0">
                <a:solidFill>
                  <a:schemeClr val="accent3">
                    <a:lumMod val="50000"/>
                  </a:schemeClr>
                </a:solidFill>
                <a:latin typeface="Arial" pitchFamily="34" charset="0"/>
                <a:cs typeface="Arial" pitchFamily="34" charset="0"/>
              </a:rPr>
              <a:t>Commissione</a:t>
            </a:r>
            <a:r>
              <a:rPr lang="en-US" sz="1200" dirty="0" smtClean="0">
                <a:solidFill>
                  <a:schemeClr val="accent3">
                    <a:lumMod val="50000"/>
                  </a:schemeClr>
                </a:solidFill>
                <a:latin typeface="Arial" pitchFamily="34" charset="0"/>
                <a:cs typeface="Arial" pitchFamily="34" charset="0"/>
              </a:rPr>
              <a:t> </a:t>
            </a:r>
            <a:r>
              <a:rPr lang="en-US" sz="1200" dirty="0" err="1" smtClean="0">
                <a:solidFill>
                  <a:schemeClr val="accent3">
                    <a:lumMod val="50000"/>
                  </a:schemeClr>
                </a:solidFill>
                <a:latin typeface="Arial" pitchFamily="34" charset="0"/>
                <a:cs typeface="Arial" pitchFamily="34" charset="0"/>
              </a:rPr>
              <a:t>centrale</a:t>
            </a:r>
            <a:r>
              <a:rPr lang="en-US" sz="1200" dirty="0" smtClean="0">
                <a:solidFill>
                  <a:schemeClr val="accent3">
                    <a:lumMod val="50000"/>
                  </a:schemeClr>
                </a:solidFill>
                <a:latin typeface="Arial" pitchFamily="34" charset="0"/>
                <a:cs typeface="Arial" pitchFamily="34" charset="0"/>
              </a:rPr>
              <a:t>.</a:t>
            </a:r>
            <a:endParaRPr lang="it-IT" sz="1200" dirty="0" smtClean="0">
              <a:solidFill>
                <a:schemeClr val="accent3">
                  <a:lumMod val="50000"/>
                </a:schemeClr>
              </a:solidFill>
              <a:latin typeface="Arial" pitchFamily="34" charset="0"/>
              <a:cs typeface="Arial" pitchFamily="34" charset="0"/>
            </a:endParaRPr>
          </a:p>
          <a:p>
            <a:pPr>
              <a:buNone/>
            </a:pPr>
            <a:r>
              <a:rPr lang="en-US" sz="1200" dirty="0" smtClean="0">
                <a:solidFill>
                  <a:schemeClr val="accent3">
                    <a:lumMod val="50000"/>
                  </a:schemeClr>
                </a:solidFill>
                <a:latin typeface="Arial" pitchFamily="34" charset="0"/>
                <a:cs typeface="Arial" pitchFamily="34" charset="0"/>
              </a:rPr>
              <a:t>Il </a:t>
            </a:r>
            <a:r>
              <a:rPr lang="en-US" sz="1200" dirty="0" err="1" smtClean="0">
                <a:solidFill>
                  <a:schemeClr val="accent3">
                    <a:lumMod val="50000"/>
                  </a:schemeClr>
                </a:solidFill>
                <a:latin typeface="Arial" pitchFamily="34" charset="0"/>
                <a:cs typeface="Arial" pitchFamily="34" charset="0"/>
              </a:rPr>
              <a:t>Consiglio</a:t>
            </a:r>
            <a:r>
              <a:rPr lang="en-US" sz="1200" dirty="0" smtClean="0">
                <a:solidFill>
                  <a:schemeClr val="accent3">
                    <a:lumMod val="50000"/>
                  </a:schemeClr>
                </a:solidFill>
                <a:latin typeface="Arial" pitchFamily="34" charset="0"/>
                <a:cs typeface="Arial" pitchFamily="34" charset="0"/>
              </a:rPr>
              <a:t> </a:t>
            </a:r>
            <a:r>
              <a:rPr lang="en-US" sz="1200" dirty="0" err="1" smtClean="0">
                <a:solidFill>
                  <a:schemeClr val="accent3">
                    <a:lumMod val="50000"/>
                  </a:schemeClr>
                </a:solidFill>
                <a:latin typeface="Arial" pitchFamily="34" charset="0"/>
                <a:cs typeface="Arial" pitchFamily="34" charset="0"/>
              </a:rPr>
              <a:t>Nazionale</a:t>
            </a:r>
            <a:r>
              <a:rPr lang="en-US" sz="1200" dirty="0" smtClean="0">
                <a:solidFill>
                  <a:schemeClr val="accent3">
                    <a:lumMod val="50000"/>
                  </a:schemeClr>
                </a:solidFill>
                <a:latin typeface="Arial" pitchFamily="34" charset="0"/>
                <a:cs typeface="Arial" pitchFamily="34" charset="0"/>
              </a:rPr>
              <a:t>  è </a:t>
            </a:r>
            <a:r>
              <a:rPr lang="en-US" sz="1200" dirty="0" err="1" smtClean="0">
                <a:solidFill>
                  <a:schemeClr val="accent3">
                    <a:lumMod val="50000"/>
                  </a:schemeClr>
                </a:solidFill>
                <a:latin typeface="Arial" pitchFamily="34" charset="0"/>
                <a:cs typeface="Arial" pitchFamily="34" charset="0"/>
              </a:rPr>
              <a:t>composto</a:t>
            </a:r>
            <a:r>
              <a:rPr lang="en-US" sz="1200" dirty="0" smtClean="0">
                <a:solidFill>
                  <a:schemeClr val="accent3">
                    <a:lumMod val="50000"/>
                  </a:schemeClr>
                </a:solidFill>
                <a:latin typeface="Arial" pitchFamily="34" charset="0"/>
                <a:cs typeface="Arial" pitchFamily="34" charset="0"/>
              </a:rPr>
              <a:t> </a:t>
            </a:r>
            <a:r>
              <a:rPr lang="en-US" sz="1200" dirty="0" err="1" smtClean="0">
                <a:solidFill>
                  <a:schemeClr val="accent3">
                    <a:lumMod val="50000"/>
                  </a:schemeClr>
                </a:solidFill>
                <a:latin typeface="Arial" pitchFamily="34" charset="0"/>
                <a:cs typeface="Arial" pitchFamily="34" charset="0"/>
              </a:rPr>
              <a:t>di</a:t>
            </a:r>
            <a:r>
              <a:rPr lang="en-US" sz="1200" dirty="0" smtClean="0">
                <a:solidFill>
                  <a:schemeClr val="accent3">
                    <a:lumMod val="50000"/>
                  </a:schemeClr>
                </a:solidFill>
                <a:latin typeface="Arial" pitchFamily="34" charset="0"/>
                <a:cs typeface="Arial" pitchFamily="34" charset="0"/>
              </a:rPr>
              <a:t> </a:t>
            </a:r>
            <a:r>
              <a:rPr lang="en-US" sz="1200" dirty="0" err="1" smtClean="0">
                <a:solidFill>
                  <a:schemeClr val="accent3">
                    <a:lumMod val="50000"/>
                  </a:schemeClr>
                </a:solidFill>
                <a:latin typeface="Arial" pitchFamily="34" charset="0"/>
                <a:cs typeface="Arial" pitchFamily="34" charset="0"/>
              </a:rPr>
              <a:t>quindici</a:t>
            </a:r>
            <a:r>
              <a:rPr lang="en-US" sz="1200" dirty="0" smtClean="0">
                <a:solidFill>
                  <a:schemeClr val="accent3">
                    <a:lumMod val="50000"/>
                  </a:schemeClr>
                </a:solidFill>
                <a:latin typeface="Arial" pitchFamily="34" charset="0"/>
                <a:cs typeface="Arial" pitchFamily="34" charset="0"/>
              </a:rPr>
              <a:t> </a:t>
            </a:r>
            <a:r>
              <a:rPr lang="en-US" sz="1200" dirty="0" err="1" smtClean="0">
                <a:solidFill>
                  <a:schemeClr val="accent3">
                    <a:lumMod val="50000"/>
                  </a:schemeClr>
                </a:solidFill>
                <a:latin typeface="Arial" pitchFamily="34" charset="0"/>
                <a:cs typeface="Arial" pitchFamily="34" charset="0"/>
              </a:rPr>
              <a:t>membri</a:t>
            </a:r>
            <a:r>
              <a:rPr lang="en-US" sz="1200" dirty="0" smtClean="0">
                <a:solidFill>
                  <a:schemeClr val="accent3">
                    <a:lumMod val="50000"/>
                  </a:schemeClr>
                </a:solidFill>
                <a:latin typeface="Arial" pitchFamily="34" charset="0"/>
                <a:cs typeface="Arial" pitchFamily="34" charset="0"/>
              </a:rPr>
              <a:t> </a:t>
            </a:r>
            <a:r>
              <a:rPr lang="en-US" sz="1200" dirty="0" err="1" smtClean="0">
                <a:solidFill>
                  <a:schemeClr val="accent3">
                    <a:lumMod val="50000"/>
                  </a:schemeClr>
                </a:solidFill>
                <a:latin typeface="Arial" pitchFamily="34" charset="0"/>
                <a:cs typeface="Arial" pitchFamily="34" charset="0"/>
              </a:rPr>
              <a:t>eletti</a:t>
            </a:r>
            <a:r>
              <a:rPr lang="en-US" sz="1200" dirty="0" smtClean="0">
                <a:solidFill>
                  <a:schemeClr val="accent3">
                    <a:lumMod val="50000"/>
                  </a:schemeClr>
                </a:solidFill>
                <a:latin typeface="Arial" pitchFamily="34" charset="0"/>
                <a:cs typeface="Arial" pitchFamily="34" charset="0"/>
              </a:rPr>
              <a:t> </a:t>
            </a:r>
            <a:r>
              <a:rPr lang="en-US" sz="1200" dirty="0" err="1" smtClean="0">
                <a:solidFill>
                  <a:schemeClr val="accent3">
                    <a:lumMod val="50000"/>
                  </a:schemeClr>
                </a:solidFill>
                <a:latin typeface="Arial" pitchFamily="34" charset="0"/>
                <a:cs typeface="Arial" pitchFamily="34" charset="0"/>
              </a:rPr>
              <a:t>dai</a:t>
            </a:r>
            <a:r>
              <a:rPr lang="en-US" sz="1200" dirty="0" smtClean="0">
                <a:solidFill>
                  <a:schemeClr val="accent3">
                    <a:lumMod val="50000"/>
                  </a:schemeClr>
                </a:solidFill>
                <a:latin typeface="Arial" pitchFamily="34" charset="0"/>
                <a:cs typeface="Arial" pitchFamily="34" charset="0"/>
              </a:rPr>
              <a:t> </a:t>
            </a:r>
            <a:r>
              <a:rPr lang="en-US" sz="1200" dirty="0" err="1" smtClean="0">
                <a:solidFill>
                  <a:schemeClr val="accent3">
                    <a:lumMod val="50000"/>
                  </a:schemeClr>
                </a:solidFill>
                <a:latin typeface="Arial" pitchFamily="34" charset="0"/>
                <a:cs typeface="Arial" pitchFamily="34" charset="0"/>
              </a:rPr>
              <a:t>Consigli</a:t>
            </a:r>
            <a:r>
              <a:rPr lang="it-IT" sz="1200" dirty="0" smtClean="0">
                <a:solidFill>
                  <a:schemeClr val="accent3">
                    <a:lumMod val="50000"/>
                  </a:schemeClr>
                </a:solidFill>
                <a:latin typeface="Arial" pitchFamily="34" charset="0"/>
                <a:cs typeface="Arial" pitchFamily="34" charset="0"/>
              </a:rPr>
              <a:t> </a:t>
            </a:r>
            <a:r>
              <a:rPr lang="en-US" sz="1200" dirty="0" err="1" smtClean="0">
                <a:solidFill>
                  <a:schemeClr val="accent3">
                    <a:lumMod val="50000"/>
                  </a:schemeClr>
                </a:solidFill>
                <a:latin typeface="Arial" pitchFamily="34" charset="0"/>
                <a:cs typeface="Arial" pitchFamily="34" charset="0"/>
              </a:rPr>
              <a:t>degli</a:t>
            </a:r>
            <a:r>
              <a:rPr lang="en-US" sz="1200" dirty="0" smtClean="0">
                <a:solidFill>
                  <a:schemeClr val="accent3">
                    <a:lumMod val="50000"/>
                  </a:schemeClr>
                </a:solidFill>
                <a:latin typeface="Arial" pitchFamily="34" charset="0"/>
                <a:cs typeface="Arial" pitchFamily="34" charset="0"/>
              </a:rPr>
              <a:t> </a:t>
            </a:r>
            <a:r>
              <a:rPr lang="en-US" sz="1200" dirty="0" err="1" smtClean="0">
                <a:solidFill>
                  <a:schemeClr val="accent3">
                    <a:lumMod val="50000"/>
                  </a:schemeClr>
                </a:solidFill>
                <a:latin typeface="Arial" pitchFamily="34" charset="0"/>
                <a:cs typeface="Arial" pitchFamily="34" charset="0"/>
              </a:rPr>
              <a:t>Ordini</a:t>
            </a:r>
            <a:r>
              <a:rPr lang="en-US" sz="1200" dirty="0" smtClean="0">
                <a:solidFill>
                  <a:schemeClr val="accent3">
                    <a:lumMod val="50000"/>
                  </a:schemeClr>
                </a:solidFill>
                <a:latin typeface="Arial" pitchFamily="34" charset="0"/>
                <a:cs typeface="Arial" pitchFamily="34" charset="0"/>
              </a:rPr>
              <a:t> </a:t>
            </a:r>
            <a:r>
              <a:rPr lang="en-US" sz="1200" dirty="0" err="1" smtClean="0">
                <a:solidFill>
                  <a:schemeClr val="accent3">
                    <a:lumMod val="50000"/>
                  </a:schemeClr>
                </a:solidFill>
                <a:latin typeface="Arial" pitchFamily="34" charset="0"/>
                <a:cs typeface="Arial" pitchFamily="34" charset="0"/>
              </a:rPr>
              <a:t>provinciali</a:t>
            </a:r>
            <a:r>
              <a:rPr lang="en-US" sz="1200" dirty="0" smtClean="0">
                <a:solidFill>
                  <a:schemeClr val="accent3">
                    <a:lumMod val="50000"/>
                  </a:schemeClr>
                </a:solidFill>
                <a:latin typeface="Arial" pitchFamily="34" charset="0"/>
                <a:cs typeface="Arial" pitchFamily="34" charset="0"/>
              </a:rPr>
              <a:t> </a:t>
            </a:r>
            <a:r>
              <a:rPr lang="en-US" sz="1200" dirty="0" err="1" smtClean="0">
                <a:solidFill>
                  <a:schemeClr val="accent3">
                    <a:lumMod val="50000"/>
                  </a:schemeClr>
                </a:solidFill>
                <a:latin typeface="Arial" pitchFamily="34" charset="0"/>
                <a:cs typeface="Arial" pitchFamily="34" charset="0"/>
              </a:rPr>
              <a:t>ai</a:t>
            </a:r>
            <a:r>
              <a:rPr lang="en-US" sz="1200" dirty="0" smtClean="0">
                <a:solidFill>
                  <a:schemeClr val="accent3">
                    <a:lumMod val="50000"/>
                  </a:schemeClr>
                </a:solidFill>
                <a:latin typeface="Arial" pitchFamily="34" charset="0"/>
                <a:cs typeface="Arial" pitchFamily="34" charset="0"/>
              </a:rPr>
              <a:t> </a:t>
            </a:r>
            <a:r>
              <a:rPr lang="en-US" sz="1200" dirty="0" err="1" smtClean="0">
                <a:solidFill>
                  <a:schemeClr val="accent3">
                    <a:lumMod val="50000"/>
                  </a:schemeClr>
                </a:solidFill>
                <a:latin typeface="Arial" pitchFamily="34" charset="0"/>
                <a:cs typeface="Arial" pitchFamily="34" charset="0"/>
              </a:rPr>
              <a:t>quali</a:t>
            </a:r>
            <a:r>
              <a:rPr lang="en-US" sz="1200" dirty="0" smtClean="0">
                <a:solidFill>
                  <a:schemeClr val="accent3">
                    <a:lumMod val="50000"/>
                  </a:schemeClr>
                </a:solidFill>
                <a:latin typeface="Arial" pitchFamily="34" charset="0"/>
                <a:cs typeface="Arial" pitchFamily="34" charset="0"/>
              </a:rPr>
              <a:t>  un </a:t>
            </a:r>
            <a:r>
              <a:rPr lang="en-US" sz="1200" dirty="0" err="1" smtClean="0">
                <a:solidFill>
                  <a:schemeClr val="accent3">
                    <a:lumMod val="50000"/>
                  </a:schemeClr>
                </a:solidFill>
                <a:latin typeface="Arial" pitchFamily="34" charset="0"/>
                <a:cs typeface="Arial" pitchFamily="34" charset="0"/>
              </a:rPr>
              <a:t>numero</a:t>
            </a:r>
            <a:r>
              <a:rPr lang="en-US" sz="1200" dirty="0" smtClean="0">
                <a:solidFill>
                  <a:schemeClr val="accent3">
                    <a:lumMod val="50000"/>
                  </a:schemeClr>
                </a:solidFill>
                <a:latin typeface="Arial" pitchFamily="34" charset="0"/>
                <a:cs typeface="Arial" pitchFamily="34" charset="0"/>
              </a:rPr>
              <a:t> </a:t>
            </a:r>
            <a:r>
              <a:rPr lang="en-US" sz="1200" dirty="0" err="1" smtClean="0">
                <a:solidFill>
                  <a:schemeClr val="accent3">
                    <a:lumMod val="50000"/>
                  </a:schemeClr>
                </a:solidFill>
                <a:latin typeface="Arial" pitchFamily="34" charset="0"/>
                <a:cs typeface="Arial" pitchFamily="34" charset="0"/>
              </a:rPr>
              <a:t>di</a:t>
            </a:r>
            <a:r>
              <a:rPr lang="en-US" sz="1200" dirty="0" smtClean="0">
                <a:solidFill>
                  <a:schemeClr val="accent3">
                    <a:lumMod val="50000"/>
                  </a:schemeClr>
                </a:solidFill>
                <a:latin typeface="Arial" pitchFamily="34" charset="0"/>
                <a:cs typeface="Arial" pitchFamily="34" charset="0"/>
              </a:rPr>
              <a:t> </a:t>
            </a:r>
            <a:r>
              <a:rPr lang="en-US" sz="1200" dirty="0" err="1" smtClean="0">
                <a:solidFill>
                  <a:schemeClr val="accent3">
                    <a:lumMod val="50000"/>
                  </a:schemeClr>
                </a:solidFill>
                <a:latin typeface="Arial" pitchFamily="34" charset="0"/>
                <a:cs typeface="Arial" pitchFamily="34" charset="0"/>
              </a:rPr>
              <a:t>voti</a:t>
            </a:r>
            <a:r>
              <a:rPr lang="en-US" sz="1200" dirty="0" smtClean="0">
                <a:solidFill>
                  <a:schemeClr val="accent3">
                    <a:lumMod val="50000"/>
                  </a:schemeClr>
                </a:solidFill>
                <a:latin typeface="Arial" pitchFamily="34" charset="0"/>
                <a:cs typeface="Arial" pitchFamily="34" charset="0"/>
              </a:rPr>
              <a:t> </a:t>
            </a:r>
            <a:r>
              <a:rPr lang="en-US" sz="1200" dirty="0" err="1" smtClean="0">
                <a:solidFill>
                  <a:schemeClr val="accent3">
                    <a:lumMod val="50000"/>
                  </a:schemeClr>
                </a:solidFill>
                <a:latin typeface="Arial" pitchFamily="34" charset="0"/>
                <a:cs typeface="Arial" pitchFamily="34" charset="0"/>
              </a:rPr>
              <a:t>correlato</a:t>
            </a:r>
            <a:r>
              <a:rPr lang="en-US" sz="1200" dirty="0" smtClean="0">
                <a:solidFill>
                  <a:schemeClr val="accent3">
                    <a:lumMod val="50000"/>
                  </a:schemeClr>
                </a:solidFill>
                <a:latin typeface="Arial" pitchFamily="34" charset="0"/>
                <a:cs typeface="Arial" pitchFamily="34" charset="0"/>
              </a:rPr>
              <a:t> al </a:t>
            </a:r>
            <a:r>
              <a:rPr lang="en-US" sz="1200" dirty="0" err="1" smtClean="0">
                <a:solidFill>
                  <a:schemeClr val="accent3">
                    <a:lumMod val="50000"/>
                  </a:schemeClr>
                </a:solidFill>
                <a:latin typeface="Arial" pitchFamily="34" charset="0"/>
                <a:cs typeface="Arial" pitchFamily="34" charset="0"/>
              </a:rPr>
              <a:t>numero</a:t>
            </a:r>
            <a:r>
              <a:rPr lang="en-US" sz="1200" dirty="0" smtClean="0">
                <a:solidFill>
                  <a:schemeClr val="accent3">
                    <a:lumMod val="50000"/>
                  </a:schemeClr>
                </a:solidFill>
                <a:latin typeface="Arial" pitchFamily="34" charset="0"/>
                <a:cs typeface="Arial" pitchFamily="34" charset="0"/>
              </a:rPr>
              <a:t> </a:t>
            </a:r>
            <a:r>
              <a:rPr lang="en-US" sz="1200" dirty="0" err="1" smtClean="0">
                <a:solidFill>
                  <a:schemeClr val="accent3">
                    <a:lumMod val="50000"/>
                  </a:schemeClr>
                </a:solidFill>
                <a:latin typeface="Arial" pitchFamily="34" charset="0"/>
                <a:cs typeface="Arial" pitchFamily="34" charset="0"/>
              </a:rPr>
              <a:t>degli</a:t>
            </a:r>
            <a:r>
              <a:rPr lang="en-US" sz="1200" dirty="0" smtClean="0">
                <a:solidFill>
                  <a:schemeClr val="accent3">
                    <a:lumMod val="50000"/>
                  </a:schemeClr>
                </a:solidFill>
                <a:latin typeface="Arial" pitchFamily="34" charset="0"/>
                <a:cs typeface="Arial" pitchFamily="34" charset="0"/>
              </a:rPr>
              <a:t> </a:t>
            </a:r>
            <a:r>
              <a:rPr lang="en-US" sz="1200" dirty="0" err="1" smtClean="0">
                <a:solidFill>
                  <a:schemeClr val="accent3">
                    <a:lumMod val="50000"/>
                  </a:schemeClr>
                </a:solidFill>
                <a:latin typeface="Arial" pitchFamily="34" charset="0"/>
                <a:cs typeface="Arial" pitchFamily="34" charset="0"/>
              </a:rPr>
              <a:t>iscritti</a:t>
            </a:r>
            <a:r>
              <a:rPr lang="en-US" sz="1200" dirty="0" smtClean="0">
                <a:solidFill>
                  <a:schemeClr val="accent3">
                    <a:lumMod val="50000"/>
                  </a:schemeClr>
                </a:solidFill>
                <a:latin typeface="Arial" pitchFamily="34" charset="0"/>
                <a:cs typeface="Arial" pitchFamily="34" charset="0"/>
              </a:rPr>
              <a:t> </a:t>
            </a:r>
            <a:r>
              <a:rPr lang="en-US" sz="1200" dirty="0" err="1" smtClean="0">
                <a:solidFill>
                  <a:schemeClr val="accent3">
                    <a:lumMod val="50000"/>
                  </a:schemeClr>
                </a:solidFill>
                <a:latin typeface="Arial" pitchFamily="34" charset="0"/>
                <a:cs typeface="Arial" pitchFamily="34" charset="0"/>
              </a:rPr>
              <a:t>ai</a:t>
            </a:r>
            <a:r>
              <a:rPr lang="en-US" sz="1200" dirty="0" smtClean="0">
                <a:solidFill>
                  <a:schemeClr val="accent3">
                    <a:lumMod val="50000"/>
                  </a:schemeClr>
                </a:solidFill>
                <a:latin typeface="Arial" pitchFamily="34" charset="0"/>
                <a:cs typeface="Arial" pitchFamily="34" charset="0"/>
              </a:rPr>
              <a:t> </a:t>
            </a:r>
            <a:r>
              <a:rPr lang="en-US" sz="1200" dirty="0" err="1" smtClean="0">
                <a:solidFill>
                  <a:schemeClr val="accent3">
                    <a:lumMod val="50000"/>
                  </a:schemeClr>
                </a:solidFill>
                <a:latin typeface="Arial" pitchFamily="34" charset="0"/>
                <a:cs typeface="Arial" pitchFamily="34" charset="0"/>
              </a:rPr>
              <a:t>singoli</a:t>
            </a:r>
            <a:r>
              <a:rPr lang="en-US" sz="1200" dirty="0" smtClean="0">
                <a:solidFill>
                  <a:schemeClr val="accent3">
                    <a:lumMod val="50000"/>
                  </a:schemeClr>
                </a:solidFill>
                <a:latin typeface="Arial" pitchFamily="34" charset="0"/>
                <a:cs typeface="Arial" pitchFamily="34" charset="0"/>
              </a:rPr>
              <a:t> </a:t>
            </a:r>
            <a:r>
              <a:rPr lang="en-US" sz="1200" dirty="0" err="1" smtClean="0">
                <a:solidFill>
                  <a:schemeClr val="accent3">
                    <a:lumMod val="50000"/>
                  </a:schemeClr>
                </a:solidFill>
                <a:latin typeface="Arial" pitchFamily="34" charset="0"/>
                <a:cs typeface="Arial" pitchFamily="34" charset="0"/>
              </a:rPr>
              <a:t>Ordini</a:t>
            </a:r>
            <a:r>
              <a:rPr lang="en-US" sz="1200" dirty="0" smtClean="0">
                <a:solidFill>
                  <a:schemeClr val="accent3">
                    <a:lumMod val="50000"/>
                  </a:schemeClr>
                </a:solidFill>
                <a:latin typeface="Arial" pitchFamily="34" charset="0"/>
                <a:cs typeface="Arial" pitchFamily="34" charset="0"/>
              </a:rPr>
              <a:t>. Il </a:t>
            </a:r>
            <a:r>
              <a:rPr lang="en-US" sz="1200" dirty="0" err="1" smtClean="0">
                <a:solidFill>
                  <a:schemeClr val="accent3">
                    <a:lumMod val="50000"/>
                  </a:schemeClr>
                </a:solidFill>
                <a:latin typeface="Arial" pitchFamily="34" charset="0"/>
                <a:cs typeface="Arial" pitchFamily="34" charset="0"/>
              </a:rPr>
              <a:t>Consiglio</a:t>
            </a:r>
            <a:r>
              <a:rPr lang="en-US" sz="1200" dirty="0" smtClean="0">
                <a:solidFill>
                  <a:schemeClr val="accent3">
                    <a:lumMod val="50000"/>
                  </a:schemeClr>
                </a:solidFill>
                <a:latin typeface="Arial" pitchFamily="34" charset="0"/>
                <a:cs typeface="Arial" pitchFamily="34" charset="0"/>
              </a:rPr>
              <a:t> è </a:t>
            </a:r>
            <a:r>
              <a:rPr lang="en-US" sz="1200" dirty="0" err="1" smtClean="0">
                <a:solidFill>
                  <a:schemeClr val="accent3">
                    <a:lumMod val="50000"/>
                  </a:schemeClr>
                </a:solidFill>
                <a:latin typeface="Arial" pitchFamily="34" charset="0"/>
                <a:cs typeface="Arial" pitchFamily="34" charset="0"/>
              </a:rPr>
              <a:t>costituito</a:t>
            </a:r>
            <a:r>
              <a:rPr lang="en-US" sz="1200" dirty="0" smtClean="0">
                <a:solidFill>
                  <a:schemeClr val="accent3">
                    <a:lumMod val="50000"/>
                  </a:schemeClr>
                </a:solidFill>
                <a:latin typeface="Arial" pitchFamily="34" charset="0"/>
                <a:cs typeface="Arial" pitchFamily="34" charset="0"/>
              </a:rPr>
              <a:t> </a:t>
            </a:r>
            <a:r>
              <a:rPr lang="en-US" sz="1200" dirty="0" err="1" smtClean="0">
                <a:solidFill>
                  <a:schemeClr val="accent3">
                    <a:lumMod val="50000"/>
                  </a:schemeClr>
                </a:solidFill>
                <a:latin typeface="Arial" pitchFamily="34" charset="0"/>
                <a:cs typeface="Arial" pitchFamily="34" charset="0"/>
              </a:rPr>
              <a:t>presso</a:t>
            </a:r>
            <a:r>
              <a:rPr lang="en-US" sz="1200" dirty="0" smtClean="0">
                <a:solidFill>
                  <a:schemeClr val="accent3">
                    <a:lumMod val="50000"/>
                  </a:schemeClr>
                </a:solidFill>
                <a:latin typeface="Arial" pitchFamily="34" charset="0"/>
                <a:cs typeface="Arial" pitchFamily="34" charset="0"/>
              </a:rPr>
              <a:t> </a:t>
            </a:r>
            <a:r>
              <a:rPr lang="en-US" sz="1200" dirty="0" err="1" smtClean="0">
                <a:solidFill>
                  <a:schemeClr val="accent3">
                    <a:lumMod val="50000"/>
                  </a:schemeClr>
                </a:solidFill>
                <a:latin typeface="Arial" pitchFamily="34" charset="0"/>
                <a:cs typeface="Arial" pitchFamily="34" charset="0"/>
              </a:rPr>
              <a:t>il</a:t>
            </a:r>
            <a:r>
              <a:rPr lang="en-US" sz="1200" dirty="0" smtClean="0">
                <a:solidFill>
                  <a:schemeClr val="accent3">
                    <a:lumMod val="50000"/>
                  </a:schemeClr>
                </a:solidFill>
                <a:latin typeface="Arial" pitchFamily="34" charset="0"/>
                <a:cs typeface="Arial" pitchFamily="34" charset="0"/>
              </a:rPr>
              <a:t> </a:t>
            </a:r>
            <a:r>
              <a:rPr lang="en-US" sz="1200" dirty="0" err="1" smtClean="0">
                <a:solidFill>
                  <a:schemeClr val="accent3">
                    <a:lumMod val="50000"/>
                  </a:schemeClr>
                </a:solidFill>
                <a:latin typeface="Arial" pitchFamily="34" charset="0"/>
                <a:cs typeface="Arial" pitchFamily="34" charset="0"/>
              </a:rPr>
              <a:t>Ministero</a:t>
            </a:r>
            <a:r>
              <a:rPr lang="en-US" sz="1200" dirty="0" smtClean="0">
                <a:solidFill>
                  <a:schemeClr val="accent3">
                    <a:lumMod val="50000"/>
                  </a:schemeClr>
                </a:solidFill>
                <a:latin typeface="Arial" pitchFamily="34" charset="0"/>
                <a:cs typeface="Arial" pitchFamily="34" charset="0"/>
              </a:rPr>
              <a:t> </a:t>
            </a:r>
            <a:r>
              <a:rPr lang="en-US" sz="1200" dirty="0" err="1" smtClean="0">
                <a:solidFill>
                  <a:schemeClr val="accent3">
                    <a:lumMod val="50000"/>
                  </a:schemeClr>
                </a:solidFill>
                <a:latin typeface="Arial" pitchFamily="34" charset="0"/>
                <a:cs typeface="Arial" pitchFamily="34" charset="0"/>
              </a:rPr>
              <a:t>di</a:t>
            </a:r>
            <a:r>
              <a:rPr lang="en-US" sz="1200" dirty="0" smtClean="0">
                <a:solidFill>
                  <a:schemeClr val="accent3">
                    <a:lumMod val="50000"/>
                  </a:schemeClr>
                </a:solidFill>
                <a:latin typeface="Arial" pitchFamily="34" charset="0"/>
                <a:cs typeface="Arial" pitchFamily="34" charset="0"/>
              </a:rPr>
              <a:t> </a:t>
            </a:r>
            <a:r>
              <a:rPr lang="en-US" sz="1200" dirty="0" err="1" smtClean="0">
                <a:solidFill>
                  <a:schemeClr val="accent3">
                    <a:lumMod val="50000"/>
                  </a:schemeClr>
                </a:solidFill>
                <a:latin typeface="Arial" pitchFamily="34" charset="0"/>
                <a:cs typeface="Arial" pitchFamily="34" charset="0"/>
              </a:rPr>
              <a:t>Giustizia</a:t>
            </a:r>
            <a:r>
              <a:rPr lang="en-US" sz="1200" dirty="0" smtClean="0">
                <a:solidFill>
                  <a:schemeClr val="accent3">
                    <a:lumMod val="50000"/>
                  </a:schemeClr>
                </a:solidFill>
                <a:latin typeface="Arial" pitchFamily="34" charset="0"/>
                <a:cs typeface="Arial" pitchFamily="34" charset="0"/>
              </a:rPr>
              <a:t>, </a:t>
            </a:r>
            <a:r>
              <a:rPr lang="en-US" sz="1200" dirty="0" err="1" smtClean="0">
                <a:solidFill>
                  <a:schemeClr val="accent3">
                    <a:lumMod val="50000"/>
                  </a:schemeClr>
                </a:solidFill>
                <a:latin typeface="Arial" pitchFamily="34" charset="0"/>
                <a:cs typeface="Arial" pitchFamily="34" charset="0"/>
              </a:rPr>
              <a:t>dura</a:t>
            </a:r>
            <a:r>
              <a:rPr lang="en-US" sz="1200" dirty="0" smtClean="0">
                <a:solidFill>
                  <a:schemeClr val="accent3">
                    <a:lumMod val="50000"/>
                  </a:schemeClr>
                </a:solidFill>
                <a:latin typeface="Arial" pitchFamily="34" charset="0"/>
                <a:cs typeface="Arial" pitchFamily="34" charset="0"/>
              </a:rPr>
              <a:t> in </a:t>
            </a:r>
            <a:r>
              <a:rPr lang="en-US" sz="1200" dirty="0" err="1" smtClean="0">
                <a:solidFill>
                  <a:schemeClr val="accent3">
                    <a:lumMod val="50000"/>
                  </a:schemeClr>
                </a:solidFill>
                <a:latin typeface="Arial" pitchFamily="34" charset="0"/>
                <a:cs typeface="Arial" pitchFamily="34" charset="0"/>
              </a:rPr>
              <a:t>carica</a:t>
            </a:r>
            <a:r>
              <a:rPr lang="en-US" sz="1200" dirty="0" smtClean="0">
                <a:solidFill>
                  <a:schemeClr val="accent3">
                    <a:lumMod val="50000"/>
                  </a:schemeClr>
                </a:solidFill>
                <a:latin typeface="Arial" pitchFamily="34" charset="0"/>
                <a:cs typeface="Arial" pitchFamily="34" charset="0"/>
              </a:rPr>
              <a:t> </a:t>
            </a:r>
            <a:r>
              <a:rPr lang="en-US" sz="1200" dirty="0" err="1" smtClean="0">
                <a:solidFill>
                  <a:schemeClr val="accent3">
                    <a:lumMod val="50000"/>
                  </a:schemeClr>
                </a:solidFill>
                <a:latin typeface="Arial" pitchFamily="34" charset="0"/>
                <a:cs typeface="Arial" pitchFamily="34" charset="0"/>
              </a:rPr>
              <a:t>cinque</a:t>
            </a:r>
            <a:r>
              <a:rPr lang="en-US" sz="1200" dirty="0" smtClean="0">
                <a:solidFill>
                  <a:schemeClr val="accent3">
                    <a:lumMod val="50000"/>
                  </a:schemeClr>
                </a:solidFill>
                <a:latin typeface="Arial" pitchFamily="34" charset="0"/>
                <a:cs typeface="Arial" pitchFamily="34" charset="0"/>
              </a:rPr>
              <a:t> </a:t>
            </a:r>
            <a:r>
              <a:rPr lang="en-US" sz="1200" dirty="0" err="1" smtClean="0">
                <a:solidFill>
                  <a:schemeClr val="accent3">
                    <a:lumMod val="50000"/>
                  </a:schemeClr>
                </a:solidFill>
                <a:latin typeface="Arial" pitchFamily="34" charset="0"/>
                <a:cs typeface="Arial" pitchFamily="34" charset="0"/>
              </a:rPr>
              <a:t>anni</a:t>
            </a:r>
            <a:r>
              <a:rPr lang="en-US" sz="1200" dirty="0" smtClean="0">
                <a:solidFill>
                  <a:schemeClr val="accent3">
                    <a:lumMod val="50000"/>
                  </a:schemeClr>
                </a:solidFill>
                <a:latin typeface="Arial" pitchFamily="34" charset="0"/>
                <a:cs typeface="Arial" pitchFamily="34" charset="0"/>
              </a:rPr>
              <a:t> </a:t>
            </a:r>
            <a:r>
              <a:rPr lang="en-US" sz="1200" dirty="0" err="1" smtClean="0">
                <a:solidFill>
                  <a:schemeClr val="accent3">
                    <a:lumMod val="50000"/>
                  </a:schemeClr>
                </a:solidFill>
                <a:latin typeface="Arial" pitchFamily="34" charset="0"/>
                <a:cs typeface="Arial" pitchFamily="34" charset="0"/>
              </a:rPr>
              <a:t>ed</a:t>
            </a:r>
            <a:r>
              <a:rPr lang="en-US" sz="1200" dirty="0" smtClean="0">
                <a:solidFill>
                  <a:schemeClr val="accent3">
                    <a:lumMod val="50000"/>
                  </a:schemeClr>
                </a:solidFill>
                <a:latin typeface="Arial" pitchFamily="34" charset="0"/>
                <a:cs typeface="Arial" pitchFamily="34" charset="0"/>
              </a:rPr>
              <a:t> </a:t>
            </a:r>
            <a:r>
              <a:rPr lang="en-US" sz="1200" dirty="0" err="1" smtClean="0">
                <a:solidFill>
                  <a:schemeClr val="accent3">
                    <a:lumMod val="50000"/>
                  </a:schemeClr>
                </a:solidFill>
                <a:latin typeface="Arial" pitchFamily="34" charset="0"/>
                <a:cs typeface="Arial" pitchFamily="34" charset="0"/>
              </a:rPr>
              <a:t>elegge</a:t>
            </a:r>
            <a:r>
              <a:rPr lang="en-US" sz="1200" dirty="0" smtClean="0">
                <a:solidFill>
                  <a:schemeClr val="accent3">
                    <a:lumMod val="50000"/>
                  </a:schemeClr>
                </a:solidFill>
                <a:latin typeface="Arial" pitchFamily="34" charset="0"/>
                <a:cs typeface="Arial" pitchFamily="34" charset="0"/>
              </a:rPr>
              <a:t> </a:t>
            </a:r>
            <a:r>
              <a:rPr lang="en-US" sz="1200" dirty="0" err="1" smtClean="0">
                <a:solidFill>
                  <a:schemeClr val="accent3">
                    <a:lumMod val="50000"/>
                  </a:schemeClr>
                </a:solidFill>
                <a:latin typeface="Arial" pitchFamily="34" charset="0"/>
                <a:cs typeface="Arial" pitchFamily="34" charset="0"/>
              </a:rPr>
              <a:t>nel</a:t>
            </a:r>
            <a:r>
              <a:rPr lang="en-US" sz="1200" dirty="0" smtClean="0">
                <a:solidFill>
                  <a:schemeClr val="accent3">
                    <a:lumMod val="50000"/>
                  </a:schemeClr>
                </a:solidFill>
                <a:latin typeface="Arial" pitchFamily="34" charset="0"/>
                <a:cs typeface="Arial" pitchFamily="34" charset="0"/>
              </a:rPr>
              <a:t> </a:t>
            </a:r>
            <a:r>
              <a:rPr lang="en-US" sz="1200" dirty="0" err="1" smtClean="0">
                <a:solidFill>
                  <a:schemeClr val="accent3">
                    <a:lumMod val="50000"/>
                  </a:schemeClr>
                </a:solidFill>
                <a:latin typeface="Arial" pitchFamily="34" charset="0"/>
                <a:cs typeface="Arial" pitchFamily="34" charset="0"/>
              </a:rPr>
              <a:t>proprio</a:t>
            </a:r>
            <a:r>
              <a:rPr lang="en-US" sz="1200" dirty="0" smtClean="0">
                <a:solidFill>
                  <a:schemeClr val="accent3">
                    <a:lumMod val="50000"/>
                  </a:schemeClr>
                </a:solidFill>
                <a:latin typeface="Arial" pitchFamily="34" charset="0"/>
                <a:cs typeface="Arial" pitchFamily="34" charset="0"/>
              </a:rPr>
              <a:t> </a:t>
            </a:r>
            <a:r>
              <a:rPr lang="en-US" sz="1200" dirty="0" err="1" smtClean="0">
                <a:solidFill>
                  <a:schemeClr val="accent3">
                    <a:lumMod val="50000"/>
                  </a:schemeClr>
                </a:solidFill>
                <a:latin typeface="Arial" pitchFamily="34" charset="0"/>
                <a:cs typeface="Arial" pitchFamily="34" charset="0"/>
              </a:rPr>
              <a:t>seno</a:t>
            </a:r>
            <a:r>
              <a:rPr lang="en-US" sz="1200" dirty="0" smtClean="0">
                <a:solidFill>
                  <a:schemeClr val="accent3">
                    <a:lumMod val="50000"/>
                  </a:schemeClr>
                </a:solidFill>
                <a:latin typeface="Arial" pitchFamily="34" charset="0"/>
                <a:cs typeface="Arial" pitchFamily="34" charset="0"/>
              </a:rPr>
              <a:t> </a:t>
            </a:r>
            <a:r>
              <a:rPr lang="en-US" sz="1200" dirty="0" err="1" smtClean="0">
                <a:solidFill>
                  <a:schemeClr val="accent3">
                    <a:lumMod val="50000"/>
                  </a:schemeClr>
                </a:solidFill>
                <a:latin typeface="Arial" pitchFamily="34" charset="0"/>
                <a:cs typeface="Arial" pitchFamily="34" charset="0"/>
              </a:rPr>
              <a:t>il</a:t>
            </a:r>
            <a:r>
              <a:rPr lang="it-IT" sz="1200" dirty="0" smtClean="0">
                <a:solidFill>
                  <a:schemeClr val="accent3">
                    <a:lumMod val="50000"/>
                  </a:schemeClr>
                </a:solidFill>
                <a:latin typeface="Arial" pitchFamily="34" charset="0"/>
                <a:cs typeface="Arial" pitchFamily="34" charset="0"/>
              </a:rPr>
              <a:t> </a:t>
            </a:r>
            <a:r>
              <a:rPr lang="en-US" sz="1200" dirty="0" err="1" smtClean="0">
                <a:solidFill>
                  <a:schemeClr val="accent3">
                    <a:lumMod val="50000"/>
                  </a:schemeClr>
                </a:solidFill>
                <a:latin typeface="Arial" pitchFamily="34" charset="0"/>
                <a:cs typeface="Arial" pitchFamily="34" charset="0"/>
              </a:rPr>
              <a:t>Presidente</a:t>
            </a:r>
            <a:r>
              <a:rPr lang="it-IT" sz="1200" dirty="0" smtClean="0">
                <a:solidFill>
                  <a:schemeClr val="accent3">
                    <a:lumMod val="50000"/>
                  </a:schemeClr>
                </a:solidFill>
                <a:latin typeface="Arial" pitchFamily="34" charset="0"/>
                <a:cs typeface="Arial" pitchFamily="34" charset="0"/>
              </a:rPr>
              <a:t> </a:t>
            </a:r>
            <a:r>
              <a:rPr lang="en-US" sz="1200" dirty="0" smtClean="0">
                <a:solidFill>
                  <a:schemeClr val="accent3">
                    <a:lumMod val="50000"/>
                  </a:schemeClr>
                </a:solidFill>
                <a:latin typeface="Arial" pitchFamily="34" charset="0"/>
                <a:cs typeface="Arial" pitchFamily="34" charset="0"/>
              </a:rPr>
              <a:t>, </a:t>
            </a:r>
            <a:r>
              <a:rPr lang="en-US" sz="1200" dirty="0" err="1" smtClean="0">
                <a:solidFill>
                  <a:schemeClr val="accent3">
                    <a:lumMod val="50000"/>
                  </a:schemeClr>
                </a:solidFill>
                <a:latin typeface="Arial" pitchFamily="34" charset="0"/>
                <a:cs typeface="Arial" pitchFamily="34" charset="0"/>
              </a:rPr>
              <a:t>il</a:t>
            </a:r>
            <a:r>
              <a:rPr lang="en-US" sz="1200" dirty="0" smtClean="0">
                <a:solidFill>
                  <a:schemeClr val="accent3">
                    <a:lumMod val="50000"/>
                  </a:schemeClr>
                </a:solidFill>
                <a:latin typeface="Arial" pitchFamily="34" charset="0"/>
                <a:cs typeface="Arial" pitchFamily="34" charset="0"/>
              </a:rPr>
              <a:t> Vice </a:t>
            </a:r>
            <a:r>
              <a:rPr lang="en-US" sz="1200" dirty="0" err="1" smtClean="0">
                <a:solidFill>
                  <a:schemeClr val="accent3">
                    <a:lumMod val="50000"/>
                  </a:schemeClr>
                </a:solidFill>
                <a:latin typeface="Arial" pitchFamily="34" charset="0"/>
                <a:cs typeface="Arial" pitchFamily="34" charset="0"/>
              </a:rPr>
              <a:t>Presidente</a:t>
            </a:r>
            <a:r>
              <a:rPr lang="en-US" sz="1200" dirty="0" smtClean="0">
                <a:solidFill>
                  <a:schemeClr val="accent3">
                    <a:lumMod val="50000"/>
                  </a:schemeClr>
                </a:solidFill>
                <a:latin typeface="Arial" pitchFamily="34" charset="0"/>
                <a:cs typeface="Arial" pitchFamily="34" charset="0"/>
              </a:rPr>
              <a:t> </a:t>
            </a:r>
            <a:r>
              <a:rPr lang="en-US" sz="1200" dirty="0" err="1" smtClean="0">
                <a:solidFill>
                  <a:schemeClr val="accent3">
                    <a:lumMod val="50000"/>
                  </a:schemeClr>
                </a:solidFill>
                <a:latin typeface="Arial" pitchFamily="34" charset="0"/>
                <a:cs typeface="Arial" pitchFamily="34" charset="0"/>
              </a:rPr>
              <a:t>ed</a:t>
            </a:r>
            <a:r>
              <a:rPr lang="en-US" sz="1200" dirty="0" smtClean="0">
                <a:solidFill>
                  <a:schemeClr val="accent3">
                    <a:lumMod val="50000"/>
                  </a:schemeClr>
                </a:solidFill>
                <a:latin typeface="Arial" pitchFamily="34" charset="0"/>
                <a:cs typeface="Arial" pitchFamily="34" charset="0"/>
              </a:rPr>
              <a:t> </a:t>
            </a:r>
            <a:r>
              <a:rPr lang="en-US" sz="1200" dirty="0" err="1" smtClean="0">
                <a:solidFill>
                  <a:schemeClr val="accent3">
                    <a:lumMod val="50000"/>
                  </a:schemeClr>
                </a:solidFill>
                <a:latin typeface="Arial" pitchFamily="34" charset="0"/>
                <a:cs typeface="Arial" pitchFamily="34" charset="0"/>
              </a:rPr>
              <a:t>il</a:t>
            </a:r>
            <a:r>
              <a:rPr lang="en-US" sz="1200" dirty="0" smtClean="0">
                <a:solidFill>
                  <a:schemeClr val="accent3">
                    <a:lumMod val="50000"/>
                  </a:schemeClr>
                </a:solidFill>
                <a:latin typeface="Arial" pitchFamily="34" charset="0"/>
                <a:cs typeface="Arial" pitchFamily="34" charset="0"/>
              </a:rPr>
              <a:t> </a:t>
            </a:r>
            <a:r>
              <a:rPr lang="en-US" sz="1200" dirty="0" err="1" smtClean="0">
                <a:solidFill>
                  <a:schemeClr val="accent3">
                    <a:lumMod val="50000"/>
                  </a:schemeClr>
                </a:solidFill>
                <a:latin typeface="Arial" pitchFamily="34" charset="0"/>
                <a:cs typeface="Arial" pitchFamily="34" charset="0"/>
              </a:rPr>
              <a:t>Segretario</a:t>
            </a:r>
            <a:r>
              <a:rPr lang="en-US" sz="1200" dirty="0" smtClean="0">
                <a:solidFill>
                  <a:schemeClr val="accent3">
                    <a:lumMod val="50000"/>
                  </a:schemeClr>
                </a:solidFill>
                <a:latin typeface="Arial" pitchFamily="34" charset="0"/>
                <a:cs typeface="Arial" pitchFamily="34" charset="0"/>
              </a:rPr>
              <a:t> .I </a:t>
            </a:r>
            <a:r>
              <a:rPr lang="en-US" sz="1200" dirty="0" err="1" smtClean="0">
                <a:solidFill>
                  <a:schemeClr val="accent3">
                    <a:lumMod val="50000"/>
                  </a:schemeClr>
                </a:solidFill>
                <a:latin typeface="Arial" pitchFamily="34" charset="0"/>
                <a:cs typeface="Arial" pitchFamily="34" charset="0"/>
              </a:rPr>
              <a:t>membri</a:t>
            </a:r>
            <a:r>
              <a:rPr lang="en-US" sz="1200" dirty="0" smtClean="0">
                <a:solidFill>
                  <a:schemeClr val="accent3">
                    <a:lumMod val="50000"/>
                  </a:schemeClr>
                </a:solidFill>
                <a:latin typeface="Arial" pitchFamily="34" charset="0"/>
                <a:cs typeface="Arial" pitchFamily="34" charset="0"/>
              </a:rPr>
              <a:t> del </a:t>
            </a:r>
            <a:r>
              <a:rPr lang="en-US" sz="1200" dirty="0" err="1" smtClean="0">
                <a:solidFill>
                  <a:schemeClr val="accent3">
                    <a:lumMod val="50000"/>
                  </a:schemeClr>
                </a:solidFill>
                <a:latin typeface="Arial" pitchFamily="34" charset="0"/>
                <a:cs typeface="Arial" pitchFamily="34" charset="0"/>
              </a:rPr>
              <a:t>Consiglio</a:t>
            </a:r>
            <a:r>
              <a:rPr lang="en-US" sz="1200" dirty="0" smtClean="0">
                <a:solidFill>
                  <a:schemeClr val="accent3">
                    <a:lumMod val="50000"/>
                  </a:schemeClr>
                </a:solidFill>
                <a:latin typeface="Arial" pitchFamily="34" charset="0"/>
                <a:cs typeface="Arial" pitchFamily="34" charset="0"/>
              </a:rPr>
              <a:t> </a:t>
            </a:r>
            <a:r>
              <a:rPr lang="en-US" sz="1200" dirty="0" err="1" smtClean="0">
                <a:solidFill>
                  <a:schemeClr val="accent3">
                    <a:lumMod val="50000"/>
                  </a:schemeClr>
                </a:solidFill>
                <a:latin typeface="Arial" pitchFamily="34" charset="0"/>
                <a:cs typeface="Arial" pitchFamily="34" charset="0"/>
              </a:rPr>
              <a:t>Nazionale</a:t>
            </a:r>
            <a:r>
              <a:rPr lang="en-US" sz="1200" dirty="0" smtClean="0">
                <a:solidFill>
                  <a:schemeClr val="accent3">
                    <a:lumMod val="50000"/>
                  </a:schemeClr>
                </a:solidFill>
                <a:latin typeface="Arial" pitchFamily="34" charset="0"/>
                <a:cs typeface="Arial" pitchFamily="34" charset="0"/>
              </a:rPr>
              <a:t> </a:t>
            </a:r>
            <a:r>
              <a:rPr lang="en-US" sz="1200" dirty="0" err="1" smtClean="0">
                <a:solidFill>
                  <a:schemeClr val="accent3">
                    <a:lumMod val="50000"/>
                  </a:schemeClr>
                </a:solidFill>
                <a:latin typeface="Arial" pitchFamily="34" charset="0"/>
                <a:cs typeface="Arial" pitchFamily="34" charset="0"/>
              </a:rPr>
              <a:t>debbono</a:t>
            </a:r>
            <a:r>
              <a:rPr lang="en-US" sz="1200" dirty="0" smtClean="0">
                <a:solidFill>
                  <a:schemeClr val="accent3">
                    <a:lumMod val="50000"/>
                  </a:schemeClr>
                </a:solidFill>
                <a:latin typeface="Arial" pitchFamily="34" charset="0"/>
                <a:cs typeface="Arial" pitchFamily="34" charset="0"/>
              </a:rPr>
              <a:t> </a:t>
            </a:r>
            <a:r>
              <a:rPr lang="en-US" sz="1200" dirty="0" err="1" smtClean="0">
                <a:solidFill>
                  <a:schemeClr val="accent3">
                    <a:lumMod val="50000"/>
                  </a:schemeClr>
                </a:solidFill>
                <a:latin typeface="Arial" pitchFamily="34" charset="0"/>
                <a:cs typeface="Arial" pitchFamily="34" charset="0"/>
              </a:rPr>
              <a:t>essere</a:t>
            </a:r>
            <a:r>
              <a:rPr lang="it-IT" sz="1200" dirty="0" smtClean="0">
                <a:solidFill>
                  <a:schemeClr val="accent3">
                    <a:lumMod val="50000"/>
                  </a:schemeClr>
                </a:solidFill>
                <a:latin typeface="Arial" pitchFamily="34" charset="0"/>
                <a:cs typeface="Arial" pitchFamily="34" charset="0"/>
              </a:rPr>
              <a:t> </a:t>
            </a:r>
            <a:r>
              <a:rPr lang="en-US" sz="1200" dirty="0" err="1" smtClean="0">
                <a:solidFill>
                  <a:schemeClr val="accent3">
                    <a:lumMod val="50000"/>
                  </a:schemeClr>
                </a:solidFill>
                <a:latin typeface="Arial" pitchFamily="34" charset="0"/>
                <a:cs typeface="Arial" pitchFamily="34" charset="0"/>
              </a:rPr>
              <a:t>iscritti</a:t>
            </a:r>
            <a:r>
              <a:rPr lang="en-US" sz="1200" dirty="0" smtClean="0">
                <a:solidFill>
                  <a:schemeClr val="accent3">
                    <a:lumMod val="50000"/>
                  </a:schemeClr>
                </a:solidFill>
                <a:latin typeface="Arial" pitchFamily="34" charset="0"/>
                <a:cs typeface="Arial" pitchFamily="34" charset="0"/>
              </a:rPr>
              <a:t> </a:t>
            </a:r>
            <a:r>
              <a:rPr lang="en-US" sz="1200" dirty="0" err="1" smtClean="0">
                <a:solidFill>
                  <a:schemeClr val="accent3">
                    <a:lumMod val="50000"/>
                  </a:schemeClr>
                </a:solidFill>
                <a:latin typeface="Arial" pitchFamily="34" charset="0"/>
                <a:cs typeface="Arial" pitchFamily="34" charset="0"/>
              </a:rPr>
              <a:t>all’Albo</a:t>
            </a:r>
            <a:r>
              <a:rPr lang="en-US" sz="1200" dirty="0" smtClean="0">
                <a:solidFill>
                  <a:schemeClr val="accent3">
                    <a:lumMod val="50000"/>
                  </a:schemeClr>
                </a:solidFill>
                <a:latin typeface="Arial" pitchFamily="34" charset="0"/>
                <a:cs typeface="Arial" pitchFamily="34" charset="0"/>
              </a:rPr>
              <a:t>, </a:t>
            </a:r>
            <a:r>
              <a:rPr lang="en-US" sz="1200" dirty="0" err="1" smtClean="0">
                <a:solidFill>
                  <a:schemeClr val="accent3">
                    <a:lumMod val="50000"/>
                  </a:schemeClr>
                </a:solidFill>
                <a:latin typeface="Arial" pitchFamily="34" charset="0"/>
                <a:cs typeface="Arial" pitchFamily="34" charset="0"/>
              </a:rPr>
              <a:t>sono</a:t>
            </a:r>
            <a:r>
              <a:rPr lang="en-US" sz="1200" dirty="0" smtClean="0">
                <a:solidFill>
                  <a:schemeClr val="accent3">
                    <a:lumMod val="50000"/>
                  </a:schemeClr>
                </a:solidFill>
                <a:latin typeface="Arial" pitchFamily="34" charset="0"/>
                <a:cs typeface="Arial" pitchFamily="34" charset="0"/>
              </a:rPr>
              <a:t> </a:t>
            </a:r>
            <a:r>
              <a:rPr lang="en-US" sz="1200" dirty="0" err="1" smtClean="0">
                <a:solidFill>
                  <a:schemeClr val="accent3">
                    <a:lumMod val="50000"/>
                  </a:schemeClr>
                </a:solidFill>
                <a:latin typeface="Arial" pitchFamily="34" charset="0"/>
                <a:cs typeface="Arial" pitchFamily="34" charset="0"/>
              </a:rPr>
              <a:t>rieleggibili</a:t>
            </a:r>
            <a:r>
              <a:rPr lang="en-US" sz="1200" dirty="0" smtClean="0">
                <a:solidFill>
                  <a:schemeClr val="accent3">
                    <a:lumMod val="50000"/>
                  </a:schemeClr>
                </a:solidFill>
                <a:latin typeface="Arial" pitchFamily="34" charset="0"/>
                <a:cs typeface="Arial" pitchFamily="34" charset="0"/>
              </a:rPr>
              <a:t> e non </a:t>
            </a:r>
            <a:r>
              <a:rPr lang="en-US" sz="1200" dirty="0" err="1" smtClean="0">
                <a:solidFill>
                  <a:schemeClr val="accent3">
                    <a:lumMod val="50000"/>
                  </a:schemeClr>
                </a:solidFill>
                <a:latin typeface="Arial" pitchFamily="34" charset="0"/>
                <a:cs typeface="Arial" pitchFamily="34" charset="0"/>
              </a:rPr>
              <a:t>possono</a:t>
            </a:r>
            <a:r>
              <a:rPr lang="en-US" sz="1200" dirty="0" smtClean="0">
                <a:solidFill>
                  <a:schemeClr val="accent3">
                    <a:lumMod val="50000"/>
                  </a:schemeClr>
                </a:solidFill>
                <a:latin typeface="Arial" pitchFamily="34" charset="0"/>
                <a:cs typeface="Arial" pitchFamily="34" charset="0"/>
              </a:rPr>
              <a:t> far parte </a:t>
            </a:r>
            <a:r>
              <a:rPr lang="en-US" sz="1200" dirty="0" err="1" smtClean="0">
                <a:solidFill>
                  <a:schemeClr val="accent3">
                    <a:lumMod val="50000"/>
                  </a:schemeClr>
                </a:solidFill>
                <a:latin typeface="Arial" pitchFamily="34" charset="0"/>
                <a:cs typeface="Arial" pitchFamily="34" charset="0"/>
              </a:rPr>
              <a:t>dei</a:t>
            </a:r>
            <a:r>
              <a:rPr lang="it-IT" sz="1200" dirty="0" smtClean="0">
                <a:solidFill>
                  <a:schemeClr val="accent3">
                    <a:lumMod val="50000"/>
                  </a:schemeClr>
                </a:solidFill>
                <a:latin typeface="Arial" pitchFamily="34" charset="0"/>
                <a:cs typeface="Arial" pitchFamily="34" charset="0"/>
              </a:rPr>
              <a:t> </a:t>
            </a:r>
            <a:r>
              <a:rPr lang="en-US" sz="1200" dirty="0" err="1" smtClean="0">
                <a:solidFill>
                  <a:schemeClr val="accent3">
                    <a:lumMod val="50000"/>
                  </a:schemeClr>
                </a:solidFill>
                <a:latin typeface="Arial" pitchFamily="34" charset="0"/>
                <a:cs typeface="Arial" pitchFamily="34" charset="0"/>
              </a:rPr>
              <a:t>Consigli</a:t>
            </a:r>
            <a:r>
              <a:rPr lang="en-US" sz="1200" dirty="0" smtClean="0">
                <a:solidFill>
                  <a:schemeClr val="accent3">
                    <a:lumMod val="50000"/>
                  </a:schemeClr>
                </a:solidFill>
                <a:latin typeface="Arial" pitchFamily="34" charset="0"/>
                <a:cs typeface="Arial" pitchFamily="34" charset="0"/>
              </a:rPr>
              <a:t> </a:t>
            </a:r>
            <a:r>
              <a:rPr lang="en-US" sz="1200" dirty="0" err="1" smtClean="0">
                <a:solidFill>
                  <a:schemeClr val="accent3">
                    <a:lumMod val="50000"/>
                  </a:schemeClr>
                </a:solidFill>
                <a:latin typeface="Arial" pitchFamily="34" charset="0"/>
                <a:cs typeface="Arial" pitchFamily="34" charset="0"/>
              </a:rPr>
              <a:t>provinciali</a:t>
            </a:r>
            <a:r>
              <a:rPr lang="en-US" sz="1200" dirty="0" smtClean="0">
                <a:solidFill>
                  <a:schemeClr val="accent3">
                    <a:lumMod val="50000"/>
                  </a:schemeClr>
                </a:solidFill>
                <a:latin typeface="Arial" pitchFamily="34" charset="0"/>
                <a:cs typeface="Arial" pitchFamily="34" charset="0"/>
              </a:rPr>
              <a:t>.</a:t>
            </a:r>
            <a:endParaRPr lang="it-IT" sz="1200" dirty="0" smtClean="0">
              <a:solidFill>
                <a:schemeClr val="accent3">
                  <a:lumMod val="50000"/>
                </a:schemeClr>
              </a:solidFill>
              <a:latin typeface="Arial" pitchFamily="34" charset="0"/>
              <a:cs typeface="Arial" pitchFamily="34" charset="0"/>
            </a:endParaRPr>
          </a:p>
          <a:p>
            <a:pPr>
              <a:buNone/>
            </a:pPr>
            <a:r>
              <a:rPr lang="en-US" sz="1200" dirty="0" smtClean="0">
                <a:solidFill>
                  <a:schemeClr val="accent3">
                    <a:lumMod val="50000"/>
                  </a:schemeClr>
                </a:solidFill>
                <a:latin typeface="Arial" pitchFamily="34" charset="0"/>
                <a:cs typeface="Arial" pitchFamily="34" charset="0"/>
              </a:rPr>
              <a:t>Il </a:t>
            </a:r>
            <a:r>
              <a:rPr lang="en-US" sz="1200" dirty="0" err="1" smtClean="0">
                <a:solidFill>
                  <a:schemeClr val="accent3">
                    <a:lumMod val="50000"/>
                  </a:schemeClr>
                </a:solidFill>
                <a:latin typeface="Arial" pitchFamily="34" charset="0"/>
                <a:cs typeface="Arial" pitchFamily="34" charset="0"/>
              </a:rPr>
              <a:t>Consiglio</a:t>
            </a:r>
            <a:r>
              <a:rPr lang="en-US" sz="1200" dirty="0" smtClean="0">
                <a:solidFill>
                  <a:schemeClr val="accent3">
                    <a:lumMod val="50000"/>
                  </a:schemeClr>
                </a:solidFill>
                <a:latin typeface="Arial" pitchFamily="34" charset="0"/>
                <a:cs typeface="Arial" pitchFamily="34" charset="0"/>
              </a:rPr>
              <a:t> </a:t>
            </a:r>
            <a:r>
              <a:rPr lang="en-US" sz="1200" dirty="0" err="1" smtClean="0">
                <a:solidFill>
                  <a:schemeClr val="accent3">
                    <a:lumMod val="50000"/>
                  </a:schemeClr>
                </a:solidFill>
                <a:latin typeface="Arial" pitchFamily="34" charset="0"/>
                <a:cs typeface="Arial" pitchFamily="34" charset="0"/>
              </a:rPr>
              <a:t>Nazionale</a:t>
            </a:r>
            <a:r>
              <a:rPr lang="en-US" sz="1200" dirty="0" smtClean="0">
                <a:solidFill>
                  <a:schemeClr val="accent3">
                    <a:lumMod val="50000"/>
                  </a:schemeClr>
                </a:solidFill>
                <a:latin typeface="Arial" pitchFamily="34" charset="0"/>
                <a:cs typeface="Arial" pitchFamily="34" charset="0"/>
              </a:rPr>
              <a:t> ha </a:t>
            </a:r>
            <a:r>
              <a:rPr lang="en-US" sz="1200" b="1" dirty="0" err="1" smtClean="0">
                <a:solidFill>
                  <a:schemeClr val="accent3">
                    <a:lumMod val="50000"/>
                  </a:schemeClr>
                </a:solidFill>
                <a:latin typeface="Arial" pitchFamily="34" charset="0"/>
                <a:cs typeface="Arial" pitchFamily="34" charset="0"/>
              </a:rPr>
              <a:t>compiti</a:t>
            </a:r>
            <a:r>
              <a:rPr lang="en-US" sz="1200" b="1" dirty="0" smtClean="0">
                <a:solidFill>
                  <a:schemeClr val="accent3">
                    <a:lumMod val="50000"/>
                  </a:schemeClr>
                </a:solidFill>
                <a:latin typeface="Arial" pitchFamily="34" charset="0"/>
                <a:cs typeface="Arial" pitchFamily="34" charset="0"/>
              </a:rPr>
              <a:t> </a:t>
            </a:r>
            <a:r>
              <a:rPr lang="en-US" sz="1200" b="1" dirty="0" err="1" smtClean="0">
                <a:solidFill>
                  <a:schemeClr val="accent3">
                    <a:lumMod val="50000"/>
                  </a:schemeClr>
                </a:solidFill>
                <a:latin typeface="Arial" pitchFamily="34" charset="0"/>
                <a:cs typeface="Arial" pitchFamily="34" charset="0"/>
              </a:rPr>
              <a:t>rappresentativi</a:t>
            </a:r>
            <a:r>
              <a:rPr lang="en-US" sz="1200" b="1" dirty="0" smtClean="0">
                <a:solidFill>
                  <a:schemeClr val="accent3">
                    <a:lumMod val="50000"/>
                  </a:schemeClr>
                </a:solidFill>
                <a:latin typeface="Arial" pitchFamily="34" charset="0"/>
                <a:cs typeface="Arial" pitchFamily="34" charset="0"/>
              </a:rPr>
              <a:t> e </a:t>
            </a:r>
            <a:r>
              <a:rPr lang="en-US" sz="1200" b="1" dirty="0" err="1" smtClean="0">
                <a:solidFill>
                  <a:schemeClr val="accent3">
                    <a:lumMod val="50000"/>
                  </a:schemeClr>
                </a:solidFill>
                <a:latin typeface="Arial" pitchFamily="34" charset="0"/>
                <a:cs typeface="Arial" pitchFamily="34" charset="0"/>
              </a:rPr>
              <a:t>consultivi</a:t>
            </a:r>
            <a:r>
              <a:rPr lang="en-US" sz="1200" b="1" dirty="0" smtClean="0">
                <a:solidFill>
                  <a:schemeClr val="accent3">
                    <a:lumMod val="50000"/>
                  </a:schemeClr>
                </a:solidFill>
                <a:latin typeface="Arial" pitchFamily="34" charset="0"/>
                <a:cs typeface="Arial" pitchFamily="34" charset="0"/>
              </a:rPr>
              <a:t>:</a:t>
            </a:r>
          </a:p>
          <a:p>
            <a:pPr>
              <a:buFont typeface="Wingdings" pitchFamily="2" charset="2"/>
              <a:buChar char="Ø"/>
            </a:pPr>
            <a:r>
              <a:rPr lang="en-US" sz="1200" dirty="0" err="1" smtClean="0">
                <a:solidFill>
                  <a:schemeClr val="accent3">
                    <a:lumMod val="50000"/>
                  </a:schemeClr>
                </a:solidFill>
                <a:latin typeface="Arial" pitchFamily="34" charset="0"/>
                <a:cs typeface="Arial" pitchFamily="34" charset="0"/>
              </a:rPr>
              <a:t>Fornisce</a:t>
            </a:r>
            <a:r>
              <a:rPr lang="en-US" sz="1200" dirty="0" smtClean="0">
                <a:solidFill>
                  <a:schemeClr val="accent3">
                    <a:lumMod val="50000"/>
                  </a:schemeClr>
                </a:solidFill>
                <a:latin typeface="Arial" pitchFamily="34" charset="0"/>
                <a:cs typeface="Arial" pitchFamily="34" charset="0"/>
              </a:rPr>
              <a:t> </a:t>
            </a:r>
            <a:r>
              <a:rPr lang="en-US" sz="1200" dirty="0" err="1" smtClean="0">
                <a:solidFill>
                  <a:schemeClr val="accent3">
                    <a:lumMod val="50000"/>
                  </a:schemeClr>
                </a:solidFill>
                <a:latin typeface="Arial" pitchFamily="34" charset="0"/>
                <a:cs typeface="Arial" pitchFamily="34" charset="0"/>
              </a:rPr>
              <a:t>parere</a:t>
            </a:r>
            <a:r>
              <a:rPr lang="en-US" sz="1200" dirty="0" smtClean="0">
                <a:solidFill>
                  <a:schemeClr val="accent3">
                    <a:lumMod val="50000"/>
                  </a:schemeClr>
                </a:solidFill>
                <a:latin typeface="Arial" pitchFamily="34" charset="0"/>
                <a:cs typeface="Arial" pitchFamily="34" charset="0"/>
              </a:rPr>
              <a:t> sui </a:t>
            </a:r>
            <a:r>
              <a:rPr lang="en-US" sz="1200" dirty="0" err="1" smtClean="0">
                <a:solidFill>
                  <a:schemeClr val="accent3">
                    <a:lumMod val="50000"/>
                  </a:schemeClr>
                </a:solidFill>
                <a:latin typeface="Arial" pitchFamily="34" charset="0"/>
                <a:cs typeface="Arial" pitchFamily="34" charset="0"/>
              </a:rPr>
              <a:t>progetti</a:t>
            </a:r>
            <a:r>
              <a:rPr lang="en-US" sz="1200" dirty="0" smtClean="0">
                <a:solidFill>
                  <a:schemeClr val="accent3">
                    <a:lumMod val="50000"/>
                  </a:schemeClr>
                </a:solidFill>
                <a:latin typeface="Arial" pitchFamily="34" charset="0"/>
                <a:cs typeface="Arial" pitchFamily="34" charset="0"/>
              </a:rPr>
              <a:t> </a:t>
            </a:r>
            <a:r>
              <a:rPr lang="en-US" sz="1200" dirty="0" err="1" smtClean="0">
                <a:solidFill>
                  <a:schemeClr val="accent3">
                    <a:lumMod val="50000"/>
                  </a:schemeClr>
                </a:solidFill>
                <a:latin typeface="Arial" pitchFamily="34" charset="0"/>
                <a:cs typeface="Arial" pitchFamily="34" charset="0"/>
              </a:rPr>
              <a:t>di</a:t>
            </a:r>
            <a:r>
              <a:rPr lang="en-US" sz="1200" dirty="0" smtClean="0">
                <a:solidFill>
                  <a:schemeClr val="accent3">
                    <a:lumMod val="50000"/>
                  </a:schemeClr>
                </a:solidFill>
                <a:latin typeface="Arial" pitchFamily="34" charset="0"/>
                <a:cs typeface="Arial" pitchFamily="34" charset="0"/>
              </a:rPr>
              <a:t> </a:t>
            </a:r>
            <a:r>
              <a:rPr lang="en-US" sz="1200" dirty="0" err="1" smtClean="0">
                <a:solidFill>
                  <a:schemeClr val="accent3">
                    <a:lumMod val="50000"/>
                  </a:schemeClr>
                </a:solidFill>
                <a:latin typeface="Arial" pitchFamily="34" charset="0"/>
                <a:cs typeface="Arial" pitchFamily="34" charset="0"/>
              </a:rPr>
              <a:t>Legge</a:t>
            </a:r>
            <a:r>
              <a:rPr lang="en-US" sz="1200" dirty="0" smtClean="0">
                <a:solidFill>
                  <a:schemeClr val="accent3">
                    <a:lumMod val="50000"/>
                  </a:schemeClr>
                </a:solidFill>
                <a:latin typeface="Arial" pitchFamily="34" charset="0"/>
                <a:cs typeface="Arial" pitchFamily="34" charset="0"/>
              </a:rPr>
              <a:t> e </a:t>
            </a:r>
            <a:r>
              <a:rPr lang="en-US" sz="1200" dirty="0" err="1" smtClean="0">
                <a:solidFill>
                  <a:schemeClr val="accent3">
                    <a:lumMod val="50000"/>
                  </a:schemeClr>
                </a:solidFill>
                <a:latin typeface="Arial" pitchFamily="34" charset="0"/>
                <a:cs typeface="Arial" pitchFamily="34" charset="0"/>
              </a:rPr>
              <a:t>di</a:t>
            </a:r>
            <a:r>
              <a:rPr lang="en-US" sz="1200" dirty="0" smtClean="0">
                <a:solidFill>
                  <a:schemeClr val="accent3">
                    <a:lumMod val="50000"/>
                  </a:schemeClr>
                </a:solidFill>
                <a:latin typeface="Arial" pitchFamily="34" charset="0"/>
                <a:cs typeface="Arial" pitchFamily="34" charset="0"/>
              </a:rPr>
              <a:t> </a:t>
            </a:r>
            <a:r>
              <a:rPr lang="en-US" sz="1200" dirty="0" err="1" smtClean="0">
                <a:solidFill>
                  <a:schemeClr val="accent3">
                    <a:lumMod val="50000"/>
                  </a:schemeClr>
                </a:solidFill>
                <a:latin typeface="Arial" pitchFamily="34" charset="0"/>
                <a:cs typeface="Arial" pitchFamily="34" charset="0"/>
              </a:rPr>
              <a:t>regolamenti</a:t>
            </a:r>
            <a:r>
              <a:rPr lang="en-US" sz="1200" dirty="0" smtClean="0">
                <a:solidFill>
                  <a:schemeClr val="accent3">
                    <a:lumMod val="50000"/>
                  </a:schemeClr>
                </a:solidFill>
                <a:latin typeface="Arial" pitchFamily="34" charset="0"/>
                <a:cs typeface="Arial" pitchFamily="34" charset="0"/>
              </a:rPr>
              <a:t> </a:t>
            </a:r>
            <a:r>
              <a:rPr lang="en-US" sz="1200" dirty="0" err="1" smtClean="0">
                <a:solidFill>
                  <a:schemeClr val="accent3">
                    <a:lumMod val="50000"/>
                  </a:schemeClr>
                </a:solidFill>
                <a:latin typeface="Arial" pitchFamily="34" charset="0"/>
                <a:cs typeface="Arial" pitchFamily="34" charset="0"/>
              </a:rPr>
              <a:t>che</a:t>
            </a:r>
            <a:r>
              <a:rPr lang="en-US" sz="1200" dirty="0" smtClean="0">
                <a:solidFill>
                  <a:schemeClr val="accent3">
                    <a:lumMod val="50000"/>
                  </a:schemeClr>
                </a:solidFill>
                <a:latin typeface="Arial" pitchFamily="34" charset="0"/>
                <a:cs typeface="Arial" pitchFamily="34" charset="0"/>
              </a:rPr>
              <a:t> </a:t>
            </a:r>
            <a:r>
              <a:rPr lang="en-US" sz="1200" dirty="0" err="1" smtClean="0">
                <a:solidFill>
                  <a:schemeClr val="accent3">
                    <a:lumMod val="50000"/>
                  </a:schemeClr>
                </a:solidFill>
                <a:latin typeface="Arial" pitchFamily="34" charset="0"/>
                <a:cs typeface="Arial" pitchFamily="34" charset="0"/>
              </a:rPr>
              <a:t>riguardano</a:t>
            </a:r>
            <a:r>
              <a:rPr lang="en-US" sz="1200" dirty="0" smtClean="0">
                <a:solidFill>
                  <a:schemeClr val="accent3">
                    <a:lumMod val="50000"/>
                  </a:schemeClr>
                </a:solidFill>
                <a:latin typeface="Arial" pitchFamily="34" charset="0"/>
                <a:cs typeface="Arial" pitchFamily="34" charset="0"/>
              </a:rPr>
              <a:t> la </a:t>
            </a:r>
            <a:r>
              <a:rPr lang="en-US" sz="1200" dirty="0" err="1" smtClean="0">
                <a:solidFill>
                  <a:schemeClr val="accent3">
                    <a:lumMod val="50000"/>
                  </a:schemeClr>
                </a:solidFill>
                <a:latin typeface="Arial" pitchFamily="34" charset="0"/>
                <a:cs typeface="Arial" pitchFamily="34" charset="0"/>
              </a:rPr>
              <a:t>professione</a:t>
            </a:r>
            <a:r>
              <a:rPr lang="en-US" sz="1200" dirty="0" smtClean="0">
                <a:solidFill>
                  <a:schemeClr val="accent3">
                    <a:lumMod val="50000"/>
                  </a:schemeClr>
                </a:solidFill>
                <a:latin typeface="Arial" pitchFamily="34" charset="0"/>
                <a:cs typeface="Arial" pitchFamily="34" charset="0"/>
              </a:rPr>
              <a:t> </a:t>
            </a:r>
            <a:r>
              <a:rPr lang="en-US" sz="1200" dirty="0" err="1" smtClean="0">
                <a:solidFill>
                  <a:schemeClr val="accent3">
                    <a:lumMod val="50000"/>
                  </a:schemeClr>
                </a:solidFill>
                <a:latin typeface="Arial" pitchFamily="34" charset="0"/>
                <a:cs typeface="Arial" pitchFamily="34" charset="0"/>
              </a:rPr>
              <a:t>ed</a:t>
            </a:r>
            <a:r>
              <a:rPr lang="en-US" sz="1200" dirty="0" smtClean="0">
                <a:solidFill>
                  <a:schemeClr val="accent3">
                    <a:lumMod val="50000"/>
                  </a:schemeClr>
                </a:solidFill>
                <a:latin typeface="Arial" pitchFamily="34" charset="0"/>
                <a:cs typeface="Arial" pitchFamily="34" charset="0"/>
              </a:rPr>
              <a:t> </a:t>
            </a:r>
            <a:r>
              <a:rPr lang="en-US" sz="1200" dirty="0" err="1" smtClean="0">
                <a:solidFill>
                  <a:schemeClr val="accent3">
                    <a:lumMod val="50000"/>
                  </a:schemeClr>
                </a:solidFill>
                <a:latin typeface="Arial" pitchFamily="34" charset="0"/>
                <a:cs typeface="Arial" pitchFamily="34" charset="0"/>
              </a:rPr>
              <a:t>inoltre</a:t>
            </a:r>
            <a:r>
              <a:rPr lang="en-US" sz="1200" dirty="0" smtClean="0">
                <a:solidFill>
                  <a:schemeClr val="accent3">
                    <a:lumMod val="50000"/>
                  </a:schemeClr>
                </a:solidFill>
                <a:latin typeface="Arial" pitchFamily="34" charset="0"/>
                <a:cs typeface="Arial" pitchFamily="34" charset="0"/>
              </a:rPr>
              <a:t>, a </a:t>
            </a:r>
            <a:r>
              <a:rPr lang="en-US" sz="1200" dirty="0" err="1" smtClean="0">
                <a:solidFill>
                  <a:schemeClr val="accent3">
                    <a:lumMod val="50000"/>
                  </a:schemeClr>
                </a:solidFill>
                <a:latin typeface="Arial" pitchFamily="34" charset="0"/>
                <a:cs typeface="Arial" pitchFamily="34" charset="0"/>
              </a:rPr>
              <a:t>richiesta</a:t>
            </a:r>
            <a:r>
              <a:rPr lang="en-US" sz="1200" dirty="0" smtClean="0">
                <a:solidFill>
                  <a:schemeClr val="accent3">
                    <a:lumMod val="50000"/>
                  </a:schemeClr>
                </a:solidFill>
                <a:latin typeface="Arial" pitchFamily="34" charset="0"/>
                <a:cs typeface="Arial" pitchFamily="34" charset="0"/>
              </a:rPr>
              <a:t> del </a:t>
            </a:r>
            <a:r>
              <a:rPr lang="en-US" sz="1200" dirty="0" err="1" smtClean="0">
                <a:solidFill>
                  <a:schemeClr val="accent3">
                    <a:lumMod val="50000"/>
                  </a:schemeClr>
                </a:solidFill>
                <a:latin typeface="Arial" pitchFamily="34" charset="0"/>
                <a:cs typeface="Arial" pitchFamily="34" charset="0"/>
              </a:rPr>
              <a:t>Ministero</a:t>
            </a:r>
            <a:r>
              <a:rPr lang="en-US" sz="1200" dirty="0" smtClean="0">
                <a:solidFill>
                  <a:schemeClr val="accent3">
                    <a:lumMod val="50000"/>
                  </a:schemeClr>
                </a:solidFill>
                <a:latin typeface="Arial" pitchFamily="34" charset="0"/>
                <a:cs typeface="Arial" pitchFamily="34" charset="0"/>
              </a:rPr>
              <a:t> </a:t>
            </a:r>
            <a:r>
              <a:rPr lang="en-US" sz="1200" dirty="0" err="1" smtClean="0">
                <a:solidFill>
                  <a:schemeClr val="accent3">
                    <a:lumMod val="50000"/>
                  </a:schemeClr>
                </a:solidFill>
                <a:latin typeface="Arial" pitchFamily="34" charset="0"/>
                <a:cs typeface="Arial" pitchFamily="34" charset="0"/>
              </a:rPr>
              <a:t>di</a:t>
            </a:r>
            <a:r>
              <a:rPr lang="en-US" sz="1200" dirty="0" smtClean="0">
                <a:solidFill>
                  <a:schemeClr val="accent3">
                    <a:lumMod val="50000"/>
                  </a:schemeClr>
                </a:solidFill>
                <a:latin typeface="Arial" pitchFamily="34" charset="0"/>
                <a:cs typeface="Arial" pitchFamily="34" charset="0"/>
              </a:rPr>
              <a:t> </a:t>
            </a:r>
            <a:r>
              <a:rPr lang="en-US" sz="1200" dirty="0" err="1" smtClean="0">
                <a:solidFill>
                  <a:schemeClr val="accent3">
                    <a:lumMod val="50000"/>
                  </a:schemeClr>
                </a:solidFill>
                <a:latin typeface="Arial" pitchFamily="34" charset="0"/>
                <a:cs typeface="Arial" pitchFamily="34" charset="0"/>
              </a:rPr>
              <a:t>Giustizia</a:t>
            </a:r>
            <a:r>
              <a:rPr lang="en-US" sz="1200" dirty="0" smtClean="0">
                <a:solidFill>
                  <a:schemeClr val="accent3">
                    <a:lumMod val="50000"/>
                  </a:schemeClr>
                </a:solidFill>
                <a:latin typeface="Arial" pitchFamily="34" charset="0"/>
                <a:cs typeface="Arial" pitchFamily="34" charset="0"/>
              </a:rPr>
              <a:t>, </a:t>
            </a:r>
            <a:r>
              <a:rPr lang="en-US" sz="1200" dirty="0" err="1" smtClean="0">
                <a:solidFill>
                  <a:schemeClr val="accent3">
                    <a:lumMod val="50000"/>
                  </a:schemeClr>
                </a:solidFill>
                <a:latin typeface="Arial" pitchFamily="34" charset="0"/>
                <a:cs typeface="Arial" pitchFamily="34" charset="0"/>
              </a:rPr>
              <a:t>fornisce</a:t>
            </a:r>
            <a:r>
              <a:rPr lang="en-US" sz="1200" dirty="0" smtClean="0">
                <a:solidFill>
                  <a:schemeClr val="accent3">
                    <a:lumMod val="50000"/>
                  </a:schemeClr>
                </a:solidFill>
                <a:latin typeface="Arial" pitchFamily="34" charset="0"/>
                <a:cs typeface="Arial" pitchFamily="34" charset="0"/>
              </a:rPr>
              <a:t> </a:t>
            </a:r>
            <a:r>
              <a:rPr lang="en-US" sz="1200" b="1" dirty="0" err="1" smtClean="0">
                <a:solidFill>
                  <a:schemeClr val="accent3">
                    <a:lumMod val="50000"/>
                  </a:schemeClr>
                </a:solidFill>
                <a:latin typeface="Arial" pitchFamily="34" charset="0"/>
                <a:cs typeface="Arial" pitchFamily="34" charset="0"/>
              </a:rPr>
              <a:t>interpretazioni</a:t>
            </a:r>
            <a:r>
              <a:rPr lang="en-US" sz="1200" b="1" dirty="0" smtClean="0">
                <a:solidFill>
                  <a:schemeClr val="accent3">
                    <a:lumMod val="50000"/>
                  </a:schemeClr>
                </a:solidFill>
                <a:latin typeface="Arial" pitchFamily="34" charset="0"/>
                <a:cs typeface="Arial" pitchFamily="34" charset="0"/>
              </a:rPr>
              <a:t> </a:t>
            </a:r>
            <a:r>
              <a:rPr lang="en-US" sz="1200" b="1" dirty="0" err="1" smtClean="0">
                <a:solidFill>
                  <a:schemeClr val="accent3">
                    <a:lumMod val="50000"/>
                  </a:schemeClr>
                </a:solidFill>
                <a:latin typeface="Arial" pitchFamily="34" charset="0"/>
                <a:cs typeface="Arial" pitchFamily="34" charset="0"/>
              </a:rPr>
              <a:t>di</a:t>
            </a:r>
            <a:r>
              <a:rPr lang="en-US" sz="1200" b="1" dirty="0" smtClean="0">
                <a:solidFill>
                  <a:schemeClr val="accent3">
                    <a:lumMod val="50000"/>
                  </a:schemeClr>
                </a:solidFill>
                <a:latin typeface="Arial" pitchFamily="34" charset="0"/>
                <a:cs typeface="Arial" pitchFamily="34" charset="0"/>
              </a:rPr>
              <a:t> </a:t>
            </a:r>
            <a:r>
              <a:rPr lang="en-US" sz="1200" b="1" dirty="0" err="1" smtClean="0">
                <a:solidFill>
                  <a:schemeClr val="accent3">
                    <a:lumMod val="50000"/>
                  </a:schemeClr>
                </a:solidFill>
                <a:latin typeface="Arial" pitchFamily="34" charset="0"/>
                <a:cs typeface="Arial" pitchFamily="34" charset="0"/>
              </a:rPr>
              <a:t>Leggi</a:t>
            </a:r>
            <a:r>
              <a:rPr lang="en-US" sz="1200" b="1" dirty="0" smtClean="0">
                <a:solidFill>
                  <a:schemeClr val="accent3">
                    <a:lumMod val="50000"/>
                  </a:schemeClr>
                </a:solidFill>
                <a:latin typeface="Arial" pitchFamily="34" charset="0"/>
                <a:cs typeface="Arial" pitchFamily="34" charset="0"/>
              </a:rPr>
              <a:t> e </a:t>
            </a:r>
            <a:r>
              <a:rPr lang="en-US" sz="1200" b="1" dirty="0" err="1" smtClean="0">
                <a:solidFill>
                  <a:schemeClr val="accent3">
                    <a:lumMod val="50000"/>
                  </a:schemeClr>
                </a:solidFill>
                <a:latin typeface="Arial" pitchFamily="34" charset="0"/>
                <a:cs typeface="Arial" pitchFamily="34" charset="0"/>
              </a:rPr>
              <a:t>regolamenti</a:t>
            </a:r>
            <a:r>
              <a:rPr lang="en-US" sz="1200" b="1" dirty="0" smtClean="0">
                <a:solidFill>
                  <a:schemeClr val="accent3">
                    <a:lumMod val="50000"/>
                  </a:schemeClr>
                </a:solidFill>
                <a:latin typeface="Arial" pitchFamily="34" charset="0"/>
                <a:cs typeface="Arial" pitchFamily="34" charset="0"/>
              </a:rPr>
              <a:t> </a:t>
            </a:r>
            <a:r>
              <a:rPr lang="en-US" sz="1200" dirty="0" smtClean="0">
                <a:solidFill>
                  <a:schemeClr val="accent3">
                    <a:lumMod val="50000"/>
                  </a:schemeClr>
                </a:solidFill>
                <a:latin typeface="Arial" pitchFamily="34" charset="0"/>
                <a:cs typeface="Arial" pitchFamily="34" charset="0"/>
              </a:rPr>
              <a:t>pure </a:t>
            </a:r>
            <a:r>
              <a:rPr lang="en-US" sz="1200" dirty="0" err="1" smtClean="0">
                <a:solidFill>
                  <a:schemeClr val="accent3">
                    <a:lumMod val="50000"/>
                  </a:schemeClr>
                </a:solidFill>
                <a:latin typeface="Arial" pitchFamily="34" charset="0"/>
                <a:cs typeface="Arial" pitchFamily="34" charset="0"/>
              </a:rPr>
              <a:t>riguardanti</a:t>
            </a:r>
            <a:r>
              <a:rPr lang="en-US" sz="1200" dirty="0" smtClean="0">
                <a:solidFill>
                  <a:schemeClr val="accent3">
                    <a:lumMod val="50000"/>
                  </a:schemeClr>
                </a:solidFill>
                <a:latin typeface="Arial" pitchFamily="34" charset="0"/>
                <a:cs typeface="Arial" pitchFamily="34" charset="0"/>
              </a:rPr>
              <a:t> la </a:t>
            </a:r>
            <a:r>
              <a:rPr lang="en-US" sz="1200" dirty="0" err="1" smtClean="0">
                <a:solidFill>
                  <a:schemeClr val="accent3">
                    <a:lumMod val="50000"/>
                  </a:schemeClr>
                </a:solidFill>
                <a:latin typeface="Arial" pitchFamily="34" charset="0"/>
                <a:cs typeface="Arial" pitchFamily="34" charset="0"/>
              </a:rPr>
              <a:t>professione</a:t>
            </a:r>
            <a:r>
              <a:rPr lang="en-US" sz="1200" dirty="0" smtClean="0">
                <a:solidFill>
                  <a:schemeClr val="accent3">
                    <a:lumMod val="50000"/>
                  </a:schemeClr>
                </a:solidFill>
                <a:latin typeface="Arial" pitchFamily="34" charset="0"/>
                <a:cs typeface="Arial" pitchFamily="34" charset="0"/>
              </a:rPr>
              <a:t>. In </a:t>
            </a:r>
            <a:r>
              <a:rPr lang="en-US" sz="1200" dirty="0" err="1" smtClean="0">
                <a:solidFill>
                  <a:schemeClr val="accent3">
                    <a:lumMod val="50000"/>
                  </a:schemeClr>
                </a:solidFill>
                <a:latin typeface="Arial" pitchFamily="34" charset="0"/>
                <a:cs typeface="Arial" pitchFamily="34" charset="0"/>
              </a:rPr>
              <a:t>relazione</a:t>
            </a:r>
            <a:r>
              <a:rPr lang="en-US" sz="1200" dirty="0" smtClean="0">
                <a:solidFill>
                  <a:schemeClr val="accent3">
                    <a:lumMod val="50000"/>
                  </a:schemeClr>
                </a:solidFill>
                <a:latin typeface="Arial" pitchFamily="34" charset="0"/>
                <a:cs typeface="Arial" pitchFamily="34" charset="0"/>
              </a:rPr>
              <a:t> </a:t>
            </a:r>
            <a:r>
              <a:rPr lang="en-US" sz="1200" dirty="0" err="1" smtClean="0">
                <a:solidFill>
                  <a:schemeClr val="accent3">
                    <a:lumMod val="50000"/>
                  </a:schemeClr>
                </a:solidFill>
                <a:latin typeface="Arial" pitchFamily="34" charset="0"/>
                <a:cs typeface="Arial" pitchFamily="34" charset="0"/>
              </a:rPr>
              <a:t>all’enorme</a:t>
            </a:r>
            <a:r>
              <a:rPr lang="en-US" sz="1200" dirty="0" smtClean="0">
                <a:solidFill>
                  <a:schemeClr val="accent3">
                    <a:lumMod val="50000"/>
                  </a:schemeClr>
                </a:solidFill>
                <a:latin typeface="Arial" pitchFamily="34" charset="0"/>
                <a:cs typeface="Arial" pitchFamily="34" charset="0"/>
              </a:rPr>
              <a:t> </a:t>
            </a:r>
            <a:r>
              <a:rPr lang="en-US" sz="1200" dirty="0" err="1" smtClean="0">
                <a:solidFill>
                  <a:schemeClr val="accent3">
                    <a:lumMod val="50000"/>
                  </a:schemeClr>
                </a:solidFill>
                <a:latin typeface="Arial" pitchFamily="34" charset="0"/>
                <a:cs typeface="Arial" pitchFamily="34" charset="0"/>
              </a:rPr>
              <a:t>sviluppo</a:t>
            </a:r>
            <a:r>
              <a:rPr lang="en-US" sz="1200" dirty="0" smtClean="0">
                <a:solidFill>
                  <a:schemeClr val="accent3">
                    <a:lumMod val="50000"/>
                  </a:schemeClr>
                </a:solidFill>
                <a:latin typeface="Arial" pitchFamily="34" charset="0"/>
                <a:cs typeface="Arial" pitchFamily="34" charset="0"/>
              </a:rPr>
              <a:t> </a:t>
            </a:r>
            <a:r>
              <a:rPr lang="en-US" sz="1200" dirty="0" err="1" smtClean="0">
                <a:solidFill>
                  <a:schemeClr val="accent3">
                    <a:lumMod val="50000"/>
                  </a:schemeClr>
                </a:solidFill>
                <a:latin typeface="Arial" pitchFamily="34" charset="0"/>
                <a:cs typeface="Arial" pitchFamily="34" charset="0"/>
              </a:rPr>
              <a:t>legislativo</a:t>
            </a:r>
            <a:r>
              <a:rPr lang="en-US" sz="1200" dirty="0" smtClean="0">
                <a:solidFill>
                  <a:schemeClr val="accent3">
                    <a:lumMod val="50000"/>
                  </a:schemeClr>
                </a:solidFill>
                <a:latin typeface="Arial" pitchFamily="34" charset="0"/>
                <a:cs typeface="Arial" pitchFamily="34" charset="0"/>
              </a:rPr>
              <a:t> e </a:t>
            </a:r>
            <a:r>
              <a:rPr lang="en-US" sz="1200" dirty="0" err="1" smtClean="0">
                <a:solidFill>
                  <a:schemeClr val="accent3">
                    <a:lumMod val="50000"/>
                  </a:schemeClr>
                </a:solidFill>
                <a:latin typeface="Arial" pitchFamily="34" charset="0"/>
                <a:cs typeface="Arial" pitchFamily="34" charset="0"/>
              </a:rPr>
              <a:t>normativo</a:t>
            </a:r>
            <a:r>
              <a:rPr lang="en-US" sz="1200" dirty="0" smtClean="0">
                <a:solidFill>
                  <a:schemeClr val="accent3">
                    <a:lumMod val="50000"/>
                  </a:schemeClr>
                </a:solidFill>
                <a:latin typeface="Arial" pitchFamily="34" charset="0"/>
                <a:cs typeface="Arial" pitchFamily="34" charset="0"/>
              </a:rPr>
              <a:t> </a:t>
            </a:r>
            <a:r>
              <a:rPr lang="en-US" sz="1200" dirty="0" err="1" smtClean="0">
                <a:solidFill>
                  <a:schemeClr val="accent3">
                    <a:lumMod val="50000"/>
                  </a:schemeClr>
                </a:solidFill>
                <a:latin typeface="Arial" pitchFamily="34" charset="0"/>
                <a:cs typeface="Arial" pitchFamily="34" charset="0"/>
              </a:rPr>
              <a:t>di</a:t>
            </a:r>
            <a:r>
              <a:rPr lang="en-US" sz="1200" dirty="0" smtClean="0">
                <a:solidFill>
                  <a:schemeClr val="accent3">
                    <a:lumMod val="50000"/>
                  </a:schemeClr>
                </a:solidFill>
                <a:latin typeface="Arial" pitchFamily="34" charset="0"/>
                <a:cs typeface="Arial" pitchFamily="34" charset="0"/>
              </a:rPr>
              <a:t> </a:t>
            </a:r>
            <a:r>
              <a:rPr lang="en-US" sz="1200" dirty="0" err="1" smtClean="0">
                <a:solidFill>
                  <a:schemeClr val="accent3">
                    <a:lumMod val="50000"/>
                  </a:schemeClr>
                </a:solidFill>
                <a:latin typeface="Arial" pitchFamily="34" charset="0"/>
                <a:cs typeface="Arial" pitchFamily="34" charset="0"/>
              </a:rPr>
              <a:t>interesse</a:t>
            </a:r>
            <a:r>
              <a:rPr lang="en-US" sz="1200" dirty="0" smtClean="0">
                <a:solidFill>
                  <a:schemeClr val="accent3">
                    <a:lumMod val="50000"/>
                  </a:schemeClr>
                </a:solidFill>
                <a:latin typeface="Arial" pitchFamily="34" charset="0"/>
                <a:cs typeface="Arial" pitchFamily="34" charset="0"/>
              </a:rPr>
              <a:t> </a:t>
            </a:r>
            <a:r>
              <a:rPr lang="en-US" sz="1200" dirty="0" err="1" smtClean="0">
                <a:solidFill>
                  <a:schemeClr val="accent3">
                    <a:lumMod val="50000"/>
                  </a:schemeClr>
                </a:solidFill>
                <a:latin typeface="Arial" pitchFamily="34" charset="0"/>
                <a:cs typeface="Arial" pitchFamily="34" charset="0"/>
              </a:rPr>
              <a:t>diretto</a:t>
            </a:r>
            <a:r>
              <a:rPr lang="en-US" sz="1200" dirty="0" smtClean="0">
                <a:solidFill>
                  <a:schemeClr val="accent3">
                    <a:lumMod val="50000"/>
                  </a:schemeClr>
                </a:solidFill>
                <a:latin typeface="Arial" pitchFamily="34" charset="0"/>
                <a:cs typeface="Arial" pitchFamily="34" charset="0"/>
              </a:rPr>
              <a:t> e </a:t>
            </a:r>
            <a:r>
              <a:rPr lang="en-US" sz="1200" dirty="0" err="1" smtClean="0">
                <a:solidFill>
                  <a:schemeClr val="accent3">
                    <a:lumMod val="50000"/>
                  </a:schemeClr>
                </a:solidFill>
                <a:latin typeface="Arial" pitchFamily="34" charset="0"/>
                <a:cs typeface="Arial" pitchFamily="34" charset="0"/>
              </a:rPr>
              <a:t>indiretto</a:t>
            </a:r>
            <a:r>
              <a:rPr lang="en-US" sz="1200" dirty="0" smtClean="0">
                <a:solidFill>
                  <a:schemeClr val="accent3">
                    <a:lumMod val="50000"/>
                  </a:schemeClr>
                </a:solidFill>
                <a:latin typeface="Arial" pitchFamily="34" charset="0"/>
                <a:cs typeface="Arial" pitchFamily="34" charset="0"/>
              </a:rPr>
              <a:t> </a:t>
            </a:r>
            <a:r>
              <a:rPr lang="en-US" sz="1200" dirty="0" err="1" smtClean="0">
                <a:solidFill>
                  <a:schemeClr val="accent3">
                    <a:lumMod val="50000"/>
                  </a:schemeClr>
                </a:solidFill>
                <a:latin typeface="Arial" pitchFamily="34" charset="0"/>
                <a:cs typeface="Arial" pitchFamily="34" charset="0"/>
              </a:rPr>
              <a:t>della</a:t>
            </a:r>
            <a:r>
              <a:rPr lang="en-US" sz="1200" dirty="0" smtClean="0">
                <a:solidFill>
                  <a:schemeClr val="accent3">
                    <a:lumMod val="50000"/>
                  </a:schemeClr>
                </a:solidFill>
                <a:latin typeface="Arial" pitchFamily="34" charset="0"/>
                <a:cs typeface="Arial" pitchFamily="34" charset="0"/>
              </a:rPr>
              <a:t> </a:t>
            </a:r>
            <a:r>
              <a:rPr lang="en-US" sz="1200" dirty="0" err="1" smtClean="0">
                <a:solidFill>
                  <a:schemeClr val="accent3">
                    <a:lumMod val="50000"/>
                  </a:schemeClr>
                </a:solidFill>
                <a:latin typeface="Arial" pitchFamily="34" charset="0"/>
                <a:cs typeface="Arial" pitchFamily="34" charset="0"/>
              </a:rPr>
              <a:t>professione</a:t>
            </a:r>
            <a:r>
              <a:rPr lang="en-US" sz="1200" dirty="0" smtClean="0">
                <a:solidFill>
                  <a:schemeClr val="accent3">
                    <a:lumMod val="50000"/>
                  </a:schemeClr>
                </a:solidFill>
                <a:latin typeface="Arial" pitchFamily="34" charset="0"/>
                <a:cs typeface="Arial" pitchFamily="34" charset="0"/>
              </a:rPr>
              <a:t> </a:t>
            </a:r>
            <a:r>
              <a:rPr lang="en-US" sz="1200" dirty="0" err="1" smtClean="0">
                <a:solidFill>
                  <a:schemeClr val="accent3">
                    <a:lumMod val="50000"/>
                  </a:schemeClr>
                </a:solidFill>
                <a:latin typeface="Arial" pitchFamily="34" charset="0"/>
                <a:cs typeface="Arial" pitchFamily="34" charset="0"/>
              </a:rPr>
              <a:t>di</a:t>
            </a:r>
            <a:r>
              <a:rPr lang="en-US" sz="1200" dirty="0" smtClean="0">
                <a:solidFill>
                  <a:schemeClr val="accent3">
                    <a:lumMod val="50000"/>
                  </a:schemeClr>
                </a:solidFill>
                <a:latin typeface="Arial" pitchFamily="34" charset="0"/>
                <a:cs typeface="Arial" pitchFamily="34" charset="0"/>
              </a:rPr>
              <a:t> </a:t>
            </a:r>
            <a:r>
              <a:rPr lang="en-US" sz="1200" dirty="0" err="1" smtClean="0">
                <a:solidFill>
                  <a:schemeClr val="accent3">
                    <a:lumMod val="50000"/>
                  </a:schemeClr>
                </a:solidFill>
                <a:latin typeface="Arial" pitchFamily="34" charset="0"/>
                <a:cs typeface="Arial" pitchFamily="34" charset="0"/>
              </a:rPr>
              <a:t>ingegnere</a:t>
            </a:r>
            <a:r>
              <a:rPr lang="it-IT" sz="1200" dirty="0" smtClean="0">
                <a:solidFill>
                  <a:schemeClr val="accent3">
                    <a:lumMod val="50000"/>
                  </a:schemeClr>
                </a:solidFill>
                <a:latin typeface="Arial" pitchFamily="34" charset="0"/>
                <a:cs typeface="Arial" pitchFamily="34" charset="0"/>
              </a:rPr>
              <a:t> </a:t>
            </a:r>
            <a:r>
              <a:rPr lang="en-US" sz="1200" dirty="0" err="1" smtClean="0">
                <a:solidFill>
                  <a:schemeClr val="accent3">
                    <a:lumMod val="50000"/>
                  </a:schemeClr>
                </a:solidFill>
                <a:latin typeface="Arial" pitchFamily="34" charset="0"/>
                <a:cs typeface="Arial" pitchFamily="34" charset="0"/>
              </a:rPr>
              <a:t>avvenuto</a:t>
            </a:r>
            <a:r>
              <a:rPr lang="en-US" sz="1200" dirty="0" smtClean="0">
                <a:solidFill>
                  <a:schemeClr val="accent3">
                    <a:lumMod val="50000"/>
                  </a:schemeClr>
                </a:solidFill>
                <a:latin typeface="Arial" pitchFamily="34" charset="0"/>
                <a:cs typeface="Arial" pitchFamily="34" charset="0"/>
              </a:rPr>
              <a:t> </a:t>
            </a:r>
            <a:r>
              <a:rPr lang="en-US" sz="1200" dirty="0" err="1" smtClean="0">
                <a:solidFill>
                  <a:schemeClr val="accent3">
                    <a:lumMod val="50000"/>
                  </a:schemeClr>
                </a:solidFill>
                <a:latin typeface="Arial" pitchFamily="34" charset="0"/>
                <a:cs typeface="Arial" pitchFamily="34" charset="0"/>
              </a:rPr>
              <a:t>negli</a:t>
            </a:r>
            <a:r>
              <a:rPr lang="en-US" sz="1200" dirty="0" smtClean="0">
                <a:solidFill>
                  <a:schemeClr val="accent3">
                    <a:lumMod val="50000"/>
                  </a:schemeClr>
                </a:solidFill>
                <a:latin typeface="Arial" pitchFamily="34" charset="0"/>
                <a:cs typeface="Arial" pitchFamily="34" charset="0"/>
              </a:rPr>
              <a:t> </a:t>
            </a:r>
            <a:r>
              <a:rPr lang="en-US" sz="1200" dirty="0" err="1" smtClean="0">
                <a:solidFill>
                  <a:schemeClr val="accent3">
                    <a:lumMod val="50000"/>
                  </a:schemeClr>
                </a:solidFill>
                <a:latin typeface="Arial" pitchFamily="34" charset="0"/>
                <a:cs typeface="Arial" pitchFamily="34" charset="0"/>
              </a:rPr>
              <a:t>ultimi</a:t>
            </a:r>
            <a:r>
              <a:rPr lang="en-US" sz="1200" dirty="0" smtClean="0">
                <a:solidFill>
                  <a:schemeClr val="accent3">
                    <a:lumMod val="50000"/>
                  </a:schemeClr>
                </a:solidFill>
                <a:latin typeface="Arial" pitchFamily="34" charset="0"/>
                <a:cs typeface="Arial" pitchFamily="34" charset="0"/>
              </a:rPr>
              <a:t> </a:t>
            </a:r>
            <a:r>
              <a:rPr lang="en-US" sz="1200" dirty="0" err="1" smtClean="0">
                <a:solidFill>
                  <a:schemeClr val="accent3">
                    <a:lumMod val="50000"/>
                  </a:schemeClr>
                </a:solidFill>
                <a:latin typeface="Arial" pitchFamily="34" charset="0"/>
                <a:cs typeface="Arial" pitchFamily="34" charset="0"/>
              </a:rPr>
              <a:t>anni</a:t>
            </a:r>
            <a:r>
              <a:rPr lang="en-US" sz="1200" dirty="0" smtClean="0">
                <a:solidFill>
                  <a:schemeClr val="accent3">
                    <a:lumMod val="50000"/>
                  </a:schemeClr>
                </a:solidFill>
                <a:latin typeface="Arial" pitchFamily="34" charset="0"/>
                <a:cs typeface="Arial" pitchFamily="34" charset="0"/>
              </a:rPr>
              <a:t> </a:t>
            </a:r>
            <a:r>
              <a:rPr lang="en-US" sz="1200" dirty="0" err="1" smtClean="0">
                <a:solidFill>
                  <a:schemeClr val="accent3">
                    <a:lumMod val="50000"/>
                  </a:schemeClr>
                </a:solidFill>
                <a:latin typeface="Arial" pitchFamily="34" charset="0"/>
                <a:cs typeface="Arial" pitchFamily="34" charset="0"/>
              </a:rPr>
              <a:t>l’attività</a:t>
            </a:r>
            <a:r>
              <a:rPr lang="en-US" sz="1200" dirty="0" smtClean="0">
                <a:solidFill>
                  <a:schemeClr val="accent3">
                    <a:lumMod val="50000"/>
                  </a:schemeClr>
                </a:solidFill>
                <a:latin typeface="Arial" pitchFamily="34" charset="0"/>
                <a:cs typeface="Arial" pitchFamily="34" charset="0"/>
              </a:rPr>
              <a:t> del </a:t>
            </a:r>
            <a:r>
              <a:rPr lang="en-US" sz="1200" dirty="0" err="1" smtClean="0">
                <a:solidFill>
                  <a:schemeClr val="accent3">
                    <a:lumMod val="50000"/>
                  </a:schemeClr>
                </a:solidFill>
                <a:latin typeface="Arial" pitchFamily="34" charset="0"/>
                <a:cs typeface="Arial" pitchFamily="34" charset="0"/>
              </a:rPr>
              <a:t>Consiglio</a:t>
            </a:r>
            <a:r>
              <a:rPr lang="en-US" sz="1200" dirty="0" smtClean="0">
                <a:solidFill>
                  <a:schemeClr val="accent3">
                    <a:lumMod val="50000"/>
                  </a:schemeClr>
                </a:solidFill>
                <a:latin typeface="Arial" pitchFamily="34" charset="0"/>
                <a:cs typeface="Arial" pitchFamily="34" charset="0"/>
              </a:rPr>
              <a:t> </a:t>
            </a:r>
            <a:r>
              <a:rPr lang="en-US" sz="1200" dirty="0" err="1" smtClean="0">
                <a:solidFill>
                  <a:schemeClr val="accent3">
                    <a:lumMod val="50000"/>
                  </a:schemeClr>
                </a:solidFill>
                <a:latin typeface="Arial" pitchFamily="34" charset="0"/>
                <a:cs typeface="Arial" pitchFamily="34" charset="0"/>
              </a:rPr>
              <a:t>Nazionale</a:t>
            </a:r>
            <a:r>
              <a:rPr lang="en-US" sz="1200" dirty="0" smtClean="0">
                <a:solidFill>
                  <a:schemeClr val="accent3">
                    <a:lumMod val="50000"/>
                  </a:schemeClr>
                </a:solidFill>
                <a:latin typeface="Arial" pitchFamily="34" charset="0"/>
                <a:cs typeface="Arial" pitchFamily="34" charset="0"/>
              </a:rPr>
              <a:t> in</a:t>
            </a:r>
            <a:r>
              <a:rPr lang="it-IT" sz="1200" dirty="0" smtClean="0">
                <a:solidFill>
                  <a:schemeClr val="accent3">
                    <a:lumMod val="50000"/>
                  </a:schemeClr>
                </a:solidFill>
                <a:latin typeface="Arial" pitchFamily="34" charset="0"/>
                <a:cs typeface="Arial" pitchFamily="34" charset="0"/>
              </a:rPr>
              <a:t> </a:t>
            </a:r>
            <a:r>
              <a:rPr lang="en-US" sz="1200" dirty="0" err="1" smtClean="0">
                <a:solidFill>
                  <a:schemeClr val="accent3">
                    <a:lumMod val="50000"/>
                  </a:schemeClr>
                </a:solidFill>
                <a:latin typeface="Arial" pitchFamily="34" charset="0"/>
                <a:cs typeface="Arial" pitchFamily="34" charset="0"/>
              </a:rPr>
              <a:t>questo</a:t>
            </a:r>
            <a:r>
              <a:rPr lang="en-US" sz="1200" dirty="0" smtClean="0">
                <a:solidFill>
                  <a:schemeClr val="accent3">
                    <a:lumMod val="50000"/>
                  </a:schemeClr>
                </a:solidFill>
                <a:latin typeface="Arial" pitchFamily="34" charset="0"/>
                <a:cs typeface="Arial" pitchFamily="34" charset="0"/>
              </a:rPr>
              <a:t> </a:t>
            </a:r>
            <a:r>
              <a:rPr lang="en-US" sz="1200" dirty="0" err="1" smtClean="0">
                <a:solidFill>
                  <a:schemeClr val="accent3">
                    <a:lumMod val="50000"/>
                  </a:schemeClr>
                </a:solidFill>
                <a:latin typeface="Arial" pitchFamily="34" charset="0"/>
                <a:cs typeface="Arial" pitchFamily="34" charset="0"/>
              </a:rPr>
              <a:t>settore</a:t>
            </a:r>
            <a:r>
              <a:rPr lang="en-US" sz="1200" dirty="0" smtClean="0">
                <a:solidFill>
                  <a:schemeClr val="accent3">
                    <a:lumMod val="50000"/>
                  </a:schemeClr>
                </a:solidFill>
                <a:latin typeface="Arial" pitchFamily="34" charset="0"/>
                <a:cs typeface="Arial" pitchFamily="34" charset="0"/>
              </a:rPr>
              <a:t> </a:t>
            </a:r>
            <a:r>
              <a:rPr lang="en-US" sz="1200" dirty="0" err="1" smtClean="0">
                <a:solidFill>
                  <a:schemeClr val="accent3">
                    <a:lumMod val="50000"/>
                  </a:schemeClr>
                </a:solidFill>
                <a:latin typeface="Arial" pitchFamily="34" charset="0"/>
                <a:cs typeface="Arial" pitchFamily="34" charset="0"/>
              </a:rPr>
              <a:t>si</a:t>
            </a:r>
            <a:r>
              <a:rPr lang="en-US" sz="1200" dirty="0" smtClean="0">
                <a:solidFill>
                  <a:schemeClr val="accent3">
                    <a:lumMod val="50000"/>
                  </a:schemeClr>
                </a:solidFill>
                <a:latin typeface="Arial" pitchFamily="34" charset="0"/>
                <a:cs typeface="Arial" pitchFamily="34" charset="0"/>
              </a:rPr>
              <a:t> è </a:t>
            </a:r>
            <a:r>
              <a:rPr lang="en-US" sz="1200" dirty="0" err="1" smtClean="0">
                <a:solidFill>
                  <a:schemeClr val="accent3">
                    <a:lumMod val="50000"/>
                  </a:schemeClr>
                </a:solidFill>
                <a:latin typeface="Arial" pitchFamily="34" charset="0"/>
                <a:cs typeface="Arial" pitchFamily="34" charset="0"/>
              </a:rPr>
              <a:t>notevolmente</a:t>
            </a:r>
            <a:r>
              <a:rPr lang="en-US" sz="1200" dirty="0" smtClean="0">
                <a:solidFill>
                  <a:schemeClr val="accent3">
                    <a:lumMod val="50000"/>
                  </a:schemeClr>
                </a:solidFill>
                <a:latin typeface="Arial" pitchFamily="34" charset="0"/>
                <a:cs typeface="Arial" pitchFamily="34" charset="0"/>
              </a:rPr>
              <a:t> </a:t>
            </a:r>
            <a:r>
              <a:rPr lang="en-US" sz="1200" dirty="0" err="1" smtClean="0">
                <a:solidFill>
                  <a:schemeClr val="accent3">
                    <a:lumMod val="50000"/>
                  </a:schemeClr>
                </a:solidFill>
                <a:latin typeface="Arial" pitchFamily="34" charset="0"/>
                <a:cs typeface="Arial" pitchFamily="34" charset="0"/>
              </a:rPr>
              <a:t>dilatata</a:t>
            </a:r>
            <a:r>
              <a:rPr lang="en-US" sz="1200" dirty="0" smtClean="0">
                <a:solidFill>
                  <a:schemeClr val="accent3">
                    <a:lumMod val="50000"/>
                  </a:schemeClr>
                </a:solidFill>
                <a:latin typeface="Arial" pitchFamily="34" charset="0"/>
                <a:cs typeface="Arial" pitchFamily="34" charset="0"/>
              </a:rPr>
              <a:t> </a:t>
            </a:r>
            <a:r>
              <a:rPr lang="en-US" sz="1200" dirty="0" err="1" smtClean="0">
                <a:solidFill>
                  <a:schemeClr val="accent3">
                    <a:lumMod val="50000"/>
                  </a:schemeClr>
                </a:solidFill>
                <a:latin typeface="Arial" pitchFamily="34" charset="0"/>
                <a:cs typeface="Arial" pitchFamily="34" charset="0"/>
              </a:rPr>
              <a:t>estendendosi</a:t>
            </a:r>
            <a:r>
              <a:rPr lang="en-US" sz="1200" dirty="0" smtClean="0">
                <a:solidFill>
                  <a:schemeClr val="accent3">
                    <a:lumMod val="50000"/>
                  </a:schemeClr>
                </a:solidFill>
                <a:latin typeface="Arial" pitchFamily="34" charset="0"/>
                <a:cs typeface="Arial" pitchFamily="34" charset="0"/>
              </a:rPr>
              <a:t> </a:t>
            </a:r>
            <a:r>
              <a:rPr lang="en-US" sz="1200" dirty="0" err="1" smtClean="0">
                <a:solidFill>
                  <a:schemeClr val="accent3">
                    <a:lumMod val="50000"/>
                  </a:schemeClr>
                </a:solidFill>
                <a:latin typeface="Arial" pitchFamily="34" charset="0"/>
                <a:cs typeface="Arial" pitchFamily="34" charset="0"/>
              </a:rPr>
              <a:t>anche</a:t>
            </a:r>
            <a:r>
              <a:rPr lang="it-IT" sz="1200" dirty="0" smtClean="0">
                <a:solidFill>
                  <a:schemeClr val="accent3">
                    <a:lumMod val="50000"/>
                  </a:schemeClr>
                </a:solidFill>
                <a:latin typeface="Arial" pitchFamily="34" charset="0"/>
                <a:cs typeface="Arial" pitchFamily="34" charset="0"/>
              </a:rPr>
              <a:t> </a:t>
            </a:r>
            <a:r>
              <a:rPr lang="en-US" sz="1200" dirty="0" smtClean="0">
                <a:solidFill>
                  <a:schemeClr val="accent3">
                    <a:lumMod val="50000"/>
                  </a:schemeClr>
                </a:solidFill>
                <a:latin typeface="Arial" pitchFamily="34" charset="0"/>
                <a:cs typeface="Arial" pitchFamily="34" charset="0"/>
              </a:rPr>
              <a:t>al campo </a:t>
            </a:r>
            <a:r>
              <a:rPr lang="en-US" sz="1200" dirty="0" err="1" smtClean="0">
                <a:solidFill>
                  <a:schemeClr val="accent3">
                    <a:lumMod val="50000"/>
                  </a:schemeClr>
                </a:solidFill>
                <a:latin typeface="Arial" pitchFamily="34" charset="0"/>
                <a:cs typeface="Arial" pitchFamily="34" charset="0"/>
              </a:rPr>
              <a:t>sempre</a:t>
            </a:r>
            <a:r>
              <a:rPr lang="en-US" sz="1200" dirty="0" smtClean="0">
                <a:solidFill>
                  <a:schemeClr val="accent3">
                    <a:lumMod val="50000"/>
                  </a:schemeClr>
                </a:solidFill>
                <a:latin typeface="Arial" pitchFamily="34" charset="0"/>
                <a:cs typeface="Arial" pitchFamily="34" charset="0"/>
              </a:rPr>
              <a:t> </a:t>
            </a:r>
            <a:r>
              <a:rPr lang="en-US" sz="1200" dirty="0" err="1" smtClean="0">
                <a:solidFill>
                  <a:schemeClr val="accent3">
                    <a:lumMod val="50000"/>
                  </a:schemeClr>
                </a:solidFill>
                <a:latin typeface="Arial" pitchFamily="34" charset="0"/>
                <a:cs typeface="Arial" pitchFamily="34" charset="0"/>
              </a:rPr>
              <a:t>più</a:t>
            </a:r>
            <a:r>
              <a:rPr lang="en-US" sz="1200" dirty="0" smtClean="0">
                <a:solidFill>
                  <a:schemeClr val="accent3">
                    <a:lumMod val="50000"/>
                  </a:schemeClr>
                </a:solidFill>
                <a:latin typeface="Arial" pitchFamily="34" charset="0"/>
                <a:cs typeface="Arial" pitchFamily="34" charset="0"/>
              </a:rPr>
              <a:t> </a:t>
            </a:r>
            <a:r>
              <a:rPr lang="en-US" sz="1200" dirty="0" err="1" smtClean="0">
                <a:solidFill>
                  <a:schemeClr val="accent3">
                    <a:lumMod val="50000"/>
                  </a:schemeClr>
                </a:solidFill>
                <a:latin typeface="Arial" pitchFamily="34" charset="0"/>
                <a:cs typeface="Arial" pitchFamily="34" charset="0"/>
              </a:rPr>
              <a:t>vasto</a:t>
            </a:r>
            <a:r>
              <a:rPr lang="en-US" sz="1200" dirty="0" smtClean="0">
                <a:solidFill>
                  <a:schemeClr val="accent3">
                    <a:lumMod val="50000"/>
                  </a:schemeClr>
                </a:solidFill>
                <a:latin typeface="Arial" pitchFamily="34" charset="0"/>
                <a:cs typeface="Arial" pitchFamily="34" charset="0"/>
              </a:rPr>
              <a:t> </a:t>
            </a:r>
            <a:r>
              <a:rPr lang="en-US" sz="1200" dirty="0" err="1" smtClean="0">
                <a:solidFill>
                  <a:schemeClr val="accent3">
                    <a:lumMod val="50000"/>
                  </a:schemeClr>
                </a:solidFill>
                <a:latin typeface="Arial" pitchFamily="34" charset="0"/>
                <a:cs typeface="Arial" pitchFamily="34" charset="0"/>
              </a:rPr>
              <a:t>ed</a:t>
            </a:r>
            <a:r>
              <a:rPr lang="en-US" sz="1200" dirty="0" smtClean="0">
                <a:solidFill>
                  <a:schemeClr val="accent3">
                    <a:lumMod val="50000"/>
                  </a:schemeClr>
                </a:solidFill>
                <a:latin typeface="Arial" pitchFamily="34" charset="0"/>
                <a:cs typeface="Arial" pitchFamily="34" charset="0"/>
              </a:rPr>
              <a:t> </a:t>
            </a:r>
            <a:r>
              <a:rPr lang="en-US" sz="1200" dirty="0" err="1" smtClean="0">
                <a:solidFill>
                  <a:schemeClr val="accent3">
                    <a:lumMod val="50000"/>
                  </a:schemeClr>
                </a:solidFill>
                <a:latin typeface="Arial" pitchFamily="34" charset="0"/>
                <a:cs typeface="Arial" pitchFamily="34" charset="0"/>
              </a:rPr>
              <a:t>innovativo</a:t>
            </a:r>
            <a:r>
              <a:rPr lang="en-US" sz="1200" dirty="0" smtClean="0">
                <a:solidFill>
                  <a:schemeClr val="accent3">
                    <a:lumMod val="50000"/>
                  </a:schemeClr>
                </a:solidFill>
                <a:latin typeface="Arial" pitchFamily="34" charset="0"/>
                <a:cs typeface="Arial" pitchFamily="34" charset="0"/>
              </a:rPr>
              <a:t>	 </a:t>
            </a:r>
            <a:r>
              <a:rPr lang="en-US" sz="1200" dirty="0" err="1" smtClean="0">
                <a:solidFill>
                  <a:schemeClr val="accent3">
                    <a:lumMod val="50000"/>
                  </a:schemeClr>
                </a:solidFill>
                <a:latin typeface="Arial" pitchFamily="34" charset="0"/>
                <a:cs typeface="Arial" pitchFamily="34" charset="0"/>
              </a:rPr>
              <a:t>delle</a:t>
            </a:r>
            <a:r>
              <a:rPr lang="en-US" sz="1200" dirty="0" smtClean="0">
                <a:solidFill>
                  <a:schemeClr val="accent3">
                    <a:lumMod val="50000"/>
                  </a:schemeClr>
                </a:solidFill>
                <a:latin typeface="Arial" pitchFamily="34" charset="0"/>
                <a:cs typeface="Arial" pitchFamily="34" charset="0"/>
              </a:rPr>
              <a:t> </a:t>
            </a:r>
            <a:r>
              <a:rPr lang="en-US" sz="1200" dirty="0" err="1" smtClean="0">
                <a:solidFill>
                  <a:schemeClr val="accent3">
                    <a:lumMod val="50000"/>
                  </a:schemeClr>
                </a:solidFill>
                <a:latin typeface="Arial" pitchFamily="34" charset="0"/>
                <a:cs typeface="Arial" pitchFamily="34" charset="0"/>
              </a:rPr>
              <a:t>direttive</a:t>
            </a:r>
            <a:r>
              <a:rPr lang="en-US" sz="1200" dirty="0" smtClean="0">
                <a:solidFill>
                  <a:schemeClr val="accent3">
                    <a:lumMod val="50000"/>
                  </a:schemeClr>
                </a:solidFill>
                <a:latin typeface="Arial" pitchFamily="34" charset="0"/>
                <a:cs typeface="Arial" pitchFamily="34" charset="0"/>
              </a:rPr>
              <a:t> </a:t>
            </a:r>
            <a:r>
              <a:rPr lang="en-US" sz="1200" dirty="0" err="1" smtClean="0">
                <a:solidFill>
                  <a:schemeClr val="accent3">
                    <a:lumMod val="50000"/>
                  </a:schemeClr>
                </a:solidFill>
                <a:latin typeface="Arial" pitchFamily="34" charset="0"/>
                <a:cs typeface="Arial" pitchFamily="34" charset="0"/>
              </a:rPr>
              <a:t>europee</a:t>
            </a:r>
            <a:r>
              <a:rPr lang="en-US" sz="1200" dirty="0" smtClean="0">
                <a:solidFill>
                  <a:schemeClr val="accent3">
                    <a:lumMod val="50000"/>
                  </a:schemeClr>
                </a:solidFill>
                <a:latin typeface="Arial" pitchFamily="34" charset="0"/>
                <a:cs typeface="Arial" pitchFamily="34" charset="0"/>
              </a:rPr>
              <a:t>.</a:t>
            </a:r>
            <a:endParaRPr lang="it-IT" sz="1200" dirty="0" smtClean="0">
              <a:solidFill>
                <a:schemeClr val="accent3">
                  <a:lumMod val="50000"/>
                </a:schemeClr>
              </a:solidFill>
              <a:latin typeface="Arial" pitchFamily="34" charset="0"/>
              <a:cs typeface="Arial" pitchFamily="34" charset="0"/>
            </a:endParaRPr>
          </a:p>
          <a:p>
            <a:pPr>
              <a:buFont typeface="Wingdings" pitchFamily="2" charset="2"/>
              <a:buChar char="Ø"/>
            </a:pPr>
            <a:r>
              <a:rPr lang="en-US" sz="1200" dirty="0" smtClean="0">
                <a:solidFill>
                  <a:schemeClr val="accent3">
                    <a:lumMod val="50000"/>
                  </a:schemeClr>
                </a:solidFill>
                <a:latin typeface="Arial" pitchFamily="34" charset="0"/>
                <a:cs typeface="Arial" pitchFamily="34" charset="0"/>
              </a:rPr>
              <a:t>Ha </a:t>
            </a:r>
            <a:r>
              <a:rPr lang="en-US" sz="1200" dirty="0" err="1" smtClean="0">
                <a:solidFill>
                  <a:schemeClr val="accent3">
                    <a:lumMod val="50000"/>
                  </a:schemeClr>
                </a:solidFill>
                <a:latin typeface="Arial" pitchFamily="34" charset="0"/>
                <a:cs typeface="Arial" pitchFamily="34" charset="0"/>
              </a:rPr>
              <a:t>altresì</a:t>
            </a:r>
            <a:r>
              <a:rPr lang="en-US" sz="1200" dirty="0" smtClean="0">
                <a:solidFill>
                  <a:schemeClr val="accent3">
                    <a:lumMod val="50000"/>
                  </a:schemeClr>
                </a:solidFill>
                <a:latin typeface="Arial" pitchFamily="34" charset="0"/>
                <a:cs typeface="Arial" pitchFamily="34" charset="0"/>
              </a:rPr>
              <a:t> </a:t>
            </a:r>
            <a:r>
              <a:rPr lang="en-US" sz="1200" dirty="0" err="1" smtClean="0">
                <a:solidFill>
                  <a:schemeClr val="accent3">
                    <a:lumMod val="50000"/>
                  </a:schemeClr>
                </a:solidFill>
                <a:latin typeface="Arial" pitchFamily="34" charset="0"/>
                <a:cs typeface="Arial" pitchFamily="34" charset="0"/>
              </a:rPr>
              <a:t>una</a:t>
            </a:r>
            <a:r>
              <a:rPr lang="en-US" sz="1200" dirty="0" smtClean="0">
                <a:solidFill>
                  <a:schemeClr val="accent3">
                    <a:lumMod val="50000"/>
                  </a:schemeClr>
                </a:solidFill>
                <a:latin typeface="Arial" pitchFamily="34" charset="0"/>
                <a:cs typeface="Arial" pitchFamily="34" charset="0"/>
              </a:rPr>
              <a:t> </a:t>
            </a:r>
            <a:r>
              <a:rPr lang="en-US" sz="1200" b="1" dirty="0" err="1" smtClean="0">
                <a:solidFill>
                  <a:schemeClr val="accent3">
                    <a:lumMod val="50000"/>
                  </a:schemeClr>
                </a:solidFill>
                <a:latin typeface="Arial" pitchFamily="34" charset="0"/>
                <a:cs typeface="Arial" pitchFamily="34" charset="0"/>
              </a:rPr>
              <a:t>funzione</a:t>
            </a:r>
            <a:r>
              <a:rPr lang="en-US" sz="1200" b="1" dirty="0" smtClean="0">
                <a:solidFill>
                  <a:schemeClr val="accent3">
                    <a:lumMod val="50000"/>
                  </a:schemeClr>
                </a:solidFill>
                <a:latin typeface="Arial" pitchFamily="34" charset="0"/>
                <a:cs typeface="Arial" pitchFamily="34" charset="0"/>
              </a:rPr>
              <a:t> </a:t>
            </a:r>
            <a:r>
              <a:rPr lang="en-US" sz="1200" b="1" dirty="0" err="1" smtClean="0">
                <a:solidFill>
                  <a:schemeClr val="accent3">
                    <a:lumMod val="50000"/>
                  </a:schemeClr>
                </a:solidFill>
                <a:latin typeface="Arial" pitchFamily="34" charset="0"/>
                <a:cs typeface="Arial" pitchFamily="34" charset="0"/>
              </a:rPr>
              <a:t>giurisdizionale</a:t>
            </a:r>
            <a:r>
              <a:rPr lang="en-US" sz="1200" b="1" dirty="0" smtClean="0">
                <a:solidFill>
                  <a:schemeClr val="accent3">
                    <a:lumMod val="50000"/>
                  </a:schemeClr>
                </a:solidFill>
                <a:latin typeface="Arial" pitchFamily="34" charset="0"/>
                <a:cs typeface="Arial" pitchFamily="34" charset="0"/>
              </a:rPr>
              <a:t> </a:t>
            </a:r>
            <a:r>
              <a:rPr lang="en-US" sz="1200" dirty="0" err="1" smtClean="0">
                <a:solidFill>
                  <a:schemeClr val="accent3">
                    <a:lumMod val="50000"/>
                  </a:schemeClr>
                </a:solidFill>
                <a:latin typeface="Arial" pitchFamily="34" charset="0"/>
                <a:cs typeface="Arial" pitchFamily="34" charset="0"/>
              </a:rPr>
              <a:t>importante</a:t>
            </a:r>
            <a:r>
              <a:rPr lang="en-US" sz="1200" dirty="0" smtClean="0">
                <a:solidFill>
                  <a:schemeClr val="accent3">
                    <a:lumMod val="50000"/>
                  </a:schemeClr>
                </a:solidFill>
                <a:latin typeface="Arial" pitchFamily="34" charset="0"/>
                <a:cs typeface="Arial" pitchFamily="34" charset="0"/>
              </a:rPr>
              <a:t> </a:t>
            </a:r>
            <a:r>
              <a:rPr lang="en-US" sz="1200" dirty="0" err="1" smtClean="0">
                <a:solidFill>
                  <a:schemeClr val="accent3">
                    <a:lumMod val="50000"/>
                  </a:schemeClr>
                </a:solidFill>
                <a:latin typeface="Arial" pitchFamily="34" charset="0"/>
                <a:cs typeface="Arial" pitchFamily="34" charset="0"/>
              </a:rPr>
              <a:t>ed</a:t>
            </a:r>
            <a:r>
              <a:rPr lang="en-US" sz="1200" dirty="0" smtClean="0">
                <a:solidFill>
                  <a:schemeClr val="accent3">
                    <a:lumMod val="50000"/>
                  </a:schemeClr>
                </a:solidFill>
                <a:latin typeface="Arial" pitchFamily="34" charset="0"/>
                <a:cs typeface="Arial" pitchFamily="34" charset="0"/>
              </a:rPr>
              <a:t> </a:t>
            </a:r>
            <a:r>
              <a:rPr lang="en-US" sz="1200" dirty="0" err="1" smtClean="0">
                <a:solidFill>
                  <a:schemeClr val="accent3">
                    <a:lumMod val="50000"/>
                  </a:schemeClr>
                </a:solidFill>
                <a:latin typeface="Arial" pitchFamily="34" charset="0"/>
                <a:cs typeface="Arial" pitchFamily="34" charset="0"/>
              </a:rPr>
              <a:t>eccezionale</a:t>
            </a:r>
            <a:r>
              <a:rPr lang="en-US" sz="1200" dirty="0" smtClean="0">
                <a:solidFill>
                  <a:schemeClr val="accent3">
                    <a:lumMod val="50000"/>
                  </a:schemeClr>
                </a:solidFill>
                <a:latin typeface="Arial" pitchFamily="34" charset="0"/>
                <a:cs typeface="Arial" pitchFamily="34" charset="0"/>
              </a:rPr>
              <a:t> sotto </a:t>
            </a:r>
            <a:r>
              <a:rPr lang="en-US" sz="1200" dirty="0" err="1" smtClean="0">
                <a:solidFill>
                  <a:schemeClr val="accent3">
                    <a:lumMod val="50000"/>
                  </a:schemeClr>
                </a:solidFill>
                <a:latin typeface="Arial" pitchFamily="34" charset="0"/>
                <a:cs typeface="Arial" pitchFamily="34" charset="0"/>
              </a:rPr>
              <a:t>il</a:t>
            </a:r>
            <a:r>
              <a:rPr lang="en-US" sz="1200" dirty="0" smtClean="0">
                <a:solidFill>
                  <a:schemeClr val="accent3">
                    <a:lumMod val="50000"/>
                  </a:schemeClr>
                </a:solidFill>
                <a:latin typeface="Arial" pitchFamily="34" charset="0"/>
                <a:cs typeface="Arial" pitchFamily="34" charset="0"/>
              </a:rPr>
              <a:t> </a:t>
            </a:r>
            <a:r>
              <a:rPr lang="en-US" sz="1200" dirty="0" err="1" smtClean="0">
                <a:solidFill>
                  <a:schemeClr val="accent3">
                    <a:lumMod val="50000"/>
                  </a:schemeClr>
                </a:solidFill>
                <a:latin typeface="Arial" pitchFamily="34" charset="0"/>
                <a:cs typeface="Arial" pitchFamily="34" charset="0"/>
              </a:rPr>
              <a:t>profilo</a:t>
            </a:r>
            <a:r>
              <a:rPr lang="en-US" sz="1200" dirty="0" smtClean="0">
                <a:solidFill>
                  <a:schemeClr val="accent3">
                    <a:lumMod val="50000"/>
                  </a:schemeClr>
                </a:solidFill>
                <a:latin typeface="Arial" pitchFamily="34" charset="0"/>
                <a:cs typeface="Arial" pitchFamily="34" charset="0"/>
              </a:rPr>
              <a:t> </a:t>
            </a:r>
            <a:r>
              <a:rPr lang="en-US" sz="1200" dirty="0" err="1" smtClean="0">
                <a:solidFill>
                  <a:schemeClr val="accent3">
                    <a:lumMod val="50000"/>
                  </a:schemeClr>
                </a:solidFill>
                <a:latin typeface="Arial" pitchFamily="34" charset="0"/>
                <a:cs typeface="Arial" pitchFamily="34" charset="0"/>
              </a:rPr>
              <a:t>giuridico.Può</a:t>
            </a:r>
            <a:r>
              <a:rPr lang="en-US" sz="1200" dirty="0" smtClean="0">
                <a:solidFill>
                  <a:schemeClr val="accent3">
                    <a:lumMod val="50000"/>
                  </a:schemeClr>
                </a:solidFill>
                <a:latin typeface="Arial" pitchFamily="34" charset="0"/>
                <a:cs typeface="Arial" pitchFamily="34" charset="0"/>
              </a:rPr>
              <a:t> </a:t>
            </a:r>
            <a:r>
              <a:rPr lang="en-US" sz="1200" dirty="0" err="1" smtClean="0">
                <a:solidFill>
                  <a:schemeClr val="accent3">
                    <a:lumMod val="50000"/>
                  </a:schemeClr>
                </a:solidFill>
                <a:latin typeface="Arial" pitchFamily="34" charset="0"/>
                <a:cs typeface="Arial" pitchFamily="34" charset="0"/>
              </a:rPr>
              <a:t>infatti</a:t>
            </a:r>
            <a:r>
              <a:rPr lang="en-US" sz="1200" dirty="0" smtClean="0">
                <a:solidFill>
                  <a:schemeClr val="accent3">
                    <a:lumMod val="50000"/>
                  </a:schemeClr>
                </a:solidFill>
                <a:latin typeface="Arial" pitchFamily="34" charset="0"/>
                <a:cs typeface="Arial" pitchFamily="34" charset="0"/>
              </a:rPr>
              <a:t> </a:t>
            </a:r>
            <a:r>
              <a:rPr lang="en-US" sz="1200" dirty="0" err="1" smtClean="0">
                <a:solidFill>
                  <a:schemeClr val="accent3">
                    <a:lumMod val="50000"/>
                  </a:schemeClr>
                </a:solidFill>
                <a:latin typeface="Arial" pitchFamily="34" charset="0"/>
                <a:cs typeface="Arial" pitchFamily="34" charset="0"/>
              </a:rPr>
              <a:t>essere</a:t>
            </a:r>
            <a:r>
              <a:rPr lang="en-US" sz="1200" dirty="0" smtClean="0">
                <a:solidFill>
                  <a:schemeClr val="accent3">
                    <a:lumMod val="50000"/>
                  </a:schemeClr>
                </a:solidFill>
                <a:latin typeface="Arial" pitchFamily="34" charset="0"/>
                <a:cs typeface="Arial" pitchFamily="34" charset="0"/>
              </a:rPr>
              <a:t> </a:t>
            </a:r>
            <a:r>
              <a:rPr lang="en-US" sz="1200" dirty="0" err="1" smtClean="0">
                <a:solidFill>
                  <a:schemeClr val="accent3">
                    <a:lumMod val="50000"/>
                  </a:schemeClr>
                </a:solidFill>
                <a:latin typeface="Arial" pitchFamily="34" charset="0"/>
                <a:cs typeface="Arial" pitchFamily="34" charset="0"/>
              </a:rPr>
              <a:t>interposto</a:t>
            </a:r>
            <a:r>
              <a:rPr lang="en-US" sz="1200" dirty="0" smtClean="0">
                <a:solidFill>
                  <a:schemeClr val="accent3">
                    <a:lumMod val="50000"/>
                  </a:schemeClr>
                </a:solidFill>
                <a:latin typeface="Arial" pitchFamily="34" charset="0"/>
                <a:cs typeface="Arial" pitchFamily="34" charset="0"/>
              </a:rPr>
              <a:t> </a:t>
            </a:r>
            <a:r>
              <a:rPr lang="en-US" sz="1200" dirty="0" err="1" smtClean="0">
                <a:solidFill>
                  <a:schemeClr val="accent3">
                    <a:lumMod val="50000"/>
                  </a:schemeClr>
                </a:solidFill>
                <a:latin typeface="Arial" pitchFamily="34" charset="0"/>
                <a:cs typeface="Arial" pitchFamily="34" charset="0"/>
              </a:rPr>
              <a:t>ricorso</a:t>
            </a:r>
            <a:r>
              <a:rPr lang="en-US" sz="1200" dirty="0" smtClean="0">
                <a:solidFill>
                  <a:schemeClr val="accent3">
                    <a:lumMod val="50000"/>
                  </a:schemeClr>
                </a:solidFill>
                <a:latin typeface="Arial" pitchFamily="34" charset="0"/>
                <a:cs typeface="Arial" pitchFamily="34" charset="0"/>
              </a:rPr>
              <a:t> al </a:t>
            </a:r>
            <a:r>
              <a:rPr lang="en-US" sz="1200" dirty="0" err="1" smtClean="0">
                <a:solidFill>
                  <a:schemeClr val="accent3">
                    <a:lumMod val="50000"/>
                  </a:schemeClr>
                </a:solidFill>
                <a:latin typeface="Arial" pitchFamily="34" charset="0"/>
                <a:cs typeface="Arial" pitchFamily="34" charset="0"/>
              </a:rPr>
              <a:t>Consiglio</a:t>
            </a:r>
            <a:r>
              <a:rPr lang="en-US" sz="1200" dirty="0" smtClean="0">
                <a:solidFill>
                  <a:schemeClr val="accent3">
                    <a:lumMod val="50000"/>
                  </a:schemeClr>
                </a:solidFill>
                <a:latin typeface="Arial" pitchFamily="34" charset="0"/>
                <a:cs typeface="Arial" pitchFamily="34" charset="0"/>
              </a:rPr>
              <a:t> </a:t>
            </a:r>
            <a:r>
              <a:rPr lang="en-US" sz="1200" dirty="0" err="1" smtClean="0">
                <a:solidFill>
                  <a:schemeClr val="accent3">
                    <a:lumMod val="50000"/>
                  </a:schemeClr>
                </a:solidFill>
                <a:latin typeface="Arial" pitchFamily="34" charset="0"/>
                <a:cs typeface="Arial" pitchFamily="34" charset="0"/>
              </a:rPr>
              <a:t>Nazionale</a:t>
            </a:r>
            <a:r>
              <a:rPr lang="en-US" sz="1200" dirty="0" smtClean="0">
                <a:solidFill>
                  <a:schemeClr val="accent3">
                    <a:lumMod val="50000"/>
                  </a:schemeClr>
                </a:solidFill>
                <a:latin typeface="Arial" pitchFamily="34" charset="0"/>
                <a:cs typeface="Arial" pitchFamily="34" charset="0"/>
              </a:rPr>
              <a:t> in </a:t>
            </a:r>
            <a:r>
              <a:rPr lang="en-US" sz="1200" dirty="0" err="1" smtClean="0">
                <a:solidFill>
                  <a:schemeClr val="accent3">
                    <a:lumMod val="50000"/>
                  </a:schemeClr>
                </a:solidFill>
                <a:latin typeface="Arial" pitchFamily="34" charset="0"/>
                <a:cs typeface="Arial" pitchFamily="34" charset="0"/>
              </a:rPr>
              <a:t>materia</a:t>
            </a:r>
            <a:r>
              <a:rPr lang="en-US" sz="1200" dirty="0" smtClean="0">
                <a:solidFill>
                  <a:schemeClr val="accent3">
                    <a:lumMod val="50000"/>
                  </a:schemeClr>
                </a:solidFill>
                <a:latin typeface="Arial" pitchFamily="34" charset="0"/>
                <a:cs typeface="Arial" pitchFamily="34" charset="0"/>
              </a:rPr>
              <a:t> </a:t>
            </a:r>
            <a:r>
              <a:rPr lang="en-US" sz="1200" dirty="0" err="1" smtClean="0">
                <a:solidFill>
                  <a:schemeClr val="accent3">
                    <a:lumMod val="50000"/>
                  </a:schemeClr>
                </a:solidFill>
                <a:latin typeface="Arial" pitchFamily="34" charset="0"/>
                <a:cs typeface="Arial" pitchFamily="34" charset="0"/>
              </a:rPr>
              <a:t>di</a:t>
            </a:r>
            <a:r>
              <a:rPr lang="en-US" sz="1200" dirty="0" smtClean="0">
                <a:solidFill>
                  <a:schemeClr val="accent3">
                    <a:lumMod val="50000"/>
                  </a:schemeClr>
                </a:solidFill>
                <a:latin typeface="Arial" pitchFamily="34" charset="0"/>
                <a:cs typeface="Arial" pitchFamily="34" charset="0"/>
              </a:rPr>
              <a:t> </a:t>
            </a:r>
            <a:r>
              <a:rPr lang="en-US" sz="1200" dirty="0" err="1" smtClean="0">
                <a:solidFill>
                  <a:schemeClr val="accent3">
                    <a:lumMod val="50000"/>
                  </a:schemeClr>
                </a:solidFill>
                <a:latin typeface="Arial" pitchFamily="34" charset="0"/>
                <a:cs typeface="Arial" pitchFamily="34" charset="0"/>
              </a:rPr>
              <a:t>elezione</a:t>
            </a:r>
            <a:r>
              <a:rPr lang="en-US" sz="1200" dirty="0" smtClean="0">
                <a:solidFill>
                  <a:schemeClr val="accent3">
                    <a:lumMod val="50000"/>
                  </a:schemeClr>
                </a:solidFill>
                <a:latin typeface="Arial" pitchFamily="34" charset="0"/>
                <a:cs typeface="Arial" pitchFamily="34" charset="0"/>
              </a:rPr>
              <a:t> </a:t>
            </a:r>
            <a:r>
              <a:rPr lang="en-US" sz="1200" dirty="0" err="1" smtClean="0">
                <a:solidFill>
                  <a:schemeClr val="accent3">
                    <a:lumMod val="50000"/>
                  </a:schemeClr>
                </a:solidFill>
                <a:latin typeface="Arial" pitchFamily="34" charset="0"/>
                <a:cs typeface="Arial" pitchFamily="34" charset="0"/>
              </a:rPr>
              <a:t>dei</a:t>
            </a:r>
            <a:r>
              <a:rPr lang="en-US" sz="1200" dirty="0" smtClean="0">
                <a:solidFill>
                  <a:schemeClr val="accent3">
                    <a:lumMod val="50000"/>
                  </a:schemeClr>
                </a:solidFill>
                <a:latin typeface="Arial" pitchFamily="34" charset="0"/>
                <a:cs typeface="Arial" pitchFamily="34" charset="0"/>
              </a:rPr>
              <a:t> </a:t>
            </a:r>
            <a:r>
              <a:rPr lang="en-US" sz="1200" dirty="0" err="1" smtClean="0">
                <a:solidFill>
                  <a:schemeClr val="accent3">
                    <a:lumMod val="50000"/>
                  </a:schemeClr>
                </a:solidFill>
                <a:latin typeface="Arial" pitchFamily="34" charset="0"/>
                <a:cs typeface="Arial" pitchFamily="34" charset="0"/>
              </a:rPr>
              <a:t>Consigli</a:t>
            </a:r>
            <a:r>
              <a:rPr lang="en-US" sz="1200" dirty="0" smtClean="0">
                <a:solidFill>
                  <a:schemeClr val="accent3">
                    <a:lumMod val="50000"/>
                  </a:schemeClr>
                </a:solidFill>
                <a:latin typeface="Arial" pitchFamily="34" charset="0"/>
                <a:cs typeface="Arial" pitchFamily="34" charset="0"/>
              </a:rPr>
              <a:t> </a:t>
            </a:r>
            <a:r>
              <a:rPr lang="en-US" sz="1200" dirty="0" err="1" smtClean="0">
                <a:solidFill>
                  <a:schemeClr val="accent3">
                    <a:lumMod val="50000"/>
                  </a:schemeClr>
                </a:solidFill>
                <a:latin typeface="Arial" pitchFamily="34" charset="0"/>
                <a:cs typeface="Arial" pitchFamily="34" charset="0"/>
              </a:rPr>
              <a:t>provinciali</a:t>
            </a:r>
            <a:r>
              <a:rPr lang="en-US" sz="1200" dirty="0" smtClean="0">
                <a:solidFill>
                  <a:schemeClr val="accent3">
                    <a:lumMod val="50000"/>
                  </a:schemeClr>
                </a:solidFill>
                <a:latin typeface="Arial" pitchFamily="34" charset="0"/>
                <a:cs typeface="Arial" pitchFamily="34" charset="0"/>
              </a:rPr>
              <a:t> </a:t>
            </a:r>
            <a:r>
              <a:rPr lang="en-US" sz="1200" dirty="0" err="1" smtClean="0">
                <a:solidFill>
                  <a:schemeClr val="accent3">
                    <a:lumMod val="50000"/>
                  </a:schemeClr>
                </a:solidFill>
                <a:latin typeface="Arial" pitchFamily="34" charset="0"/>
                <a:cs typeface="Arial" pitchFamily="34" charset="0"/>
              </a:rPr>
              <a:t>degli</a:t>
            </a:r>
            <a:r>
              <a:rPr lang="it-IT" sz="1200" dirty="0" smtClean="0">
                <a:solidFill>
                  <a:schemeClr val="accent3">
                    <a:lumMod val="50000"/>
                  </a:schemeClr>
                </a:solidFill>
                <a:latin typeface="Arial" pitchFamily="34" charset="0"/>
                <a:cs typeface="Arial" pitchFamily="34" charset="0"/>
              </a:rPr>
              <a:t> </a:t>
            </a:r>
            <a:r>
              <a:rPr lang="en-US" sz="1200" dirty="0" err="1" smtClean="0">
                <a:solidFill>
                  <a:schemeClr val="accent3">
                    <a:lumMod val="50000"/>
                  </a:schemeClr>
                </a:solidFill>
                <a:latin typeface="Arial" pitchFamily="34" charset="0"/>
                <a:cs typeface="Arial" pitchFamily="34" charset="0"/>
              </a:rPr>
              <a:t>Ordini</a:t>
            </a:r>
            <a:r>
              <a:rPr lang="en-US" sz="1200" dirty="0" smtClean="0">
                <a:solidFill>
                  <a:schemeClr val="accent3">
                    <a:lumMod val="50000"/>
                  </a:schemeClr>
                </a:solidFill>
                <a:latin typeface="Arial" pitchFamily="34" charset="0"/>
                <a:cs typeface="Arial" pitchFamily="34" charset="0"/>
              </a:rPr>
              <a:t> </a:t>
            </a:r>
            <a:r>
              <a:rPr lang="en-US" sz="1200" dirty="0" err="1" smtClean="0">
                <a:solidFill>
                  <a:schemeClr val="accent3">
                    <a:lumMod val="50000"/>
                  </a:schemeClr>
                </a:solidFill>
                <a:latin typeface="Arial" pitchFamily="34" charset="0"/>
                <a:cs typeface="Arial" pitchFamily="34" charset="0"/>
              </a:rPr>
              <a:t>ed</a:t>
            </a:r>
            <a:r>
              <a:rPr lang="en-US" sz="1200" dirty="0" smtClean="0">
                <a:solidFill>
                  <a:schemeClr val="accent3">
                    <a:lumMod val="50000"/>
                  </a:schemeClr>
                </a:solidFill>
                <a:latin typeface="Arial" pitchFamily="34" charset="0"/>
                <a:cs typeface="Arial" pitchFamily="34" charset="0"/>
              </a:rPr>
              <a:t> in </a:t>
            </a:r>
            <a:r>
              <a:rPr lang="en-US" sz="1200" dirty="0" err="1" smtClean="0">
                <a:solidFill>
                  <a:schemeClr val="accent3">
                    <a:lumMod val="50000"/>
                  </a:schemeClr>
                </a:solidFill>
                <a:latin typeface="Arial" pitchFamily="34" charset="0"/>
                <a:cs typeface="Arial" pitchFamily="34" charset="0"/>
              </a:rPr>
              <a:t>genere</a:t>
            </a:r>
            <a:r>
              <a:rPr lang="en-US" sz="1200" dirty="0" smtClean="0">
                <a:solidFill>
                  <a:schemeClr val="accent3">
                    <a:lumMod val="50000"/>
                  </a:schemeClr>
                </a:solidFill>
                <a:latin typeface="Arial" pitchFamily="34" charset="0"/>
                <a:cs typeface="Arial" pitchFamily="34" charset="0"/>
              </a:rPr>
              <a:t> </a:t>
            </a:r>
            <a:r>
              <a:rPr lang="en-US" sz="1200" dirty="0" err="1" smtClean="0">
                <a:solidFill>
                  <a:schemeClr val="accent3">
                    <a:lumMod val="50000"/>
                  </a:schemeClr>
                </a:solidFill>
                <a:latin typeface="Arial" pitchFamily="34" charset="0"/>
                <a:cs typeface="Arial" pitchFamily="34" charset="0"/>
              </a:rPr>
              <a:t>contro</a:t>
            </a:r>
            <a:r>
              <a:rPr lang="en-US" sz="1200" dirty="0" smtClean="0">
                <a:solidFill>
                  <a:schemeClr val="accent3">
                    <a:lumMod val="50000"/>
                  </a:schemeClr>
                </a:solidFill>
                <a:latin typeface="Arial" pitchFamily="34" charset="0"/>
                <a:cs typeface="Arial" pitchFamily="34" charset="0"/>
              </a:rPr>
              <a:t> I </a:t>
            </a:r>
            <a:r>
              <a:rPr lang="en-US" sz="1200" dirty="0" err="1" smtClean="0">
                <a:solidFill>
                  <a:schemeClr val="accent3">
                    <a:lumMod val="50000"/>
                  </a:schemeClr>
                </a:solidFill>
                <a:latin typeface="Arial" pitchFamily="34" charset="0"/>
                <a:cs typeface="Arial" pitchFamily="34" charset="0"/>
              </a:rPr>
              <a:t>provvedimenti</a:t>
            </a:r>
            <a:r>
              <a:rPr lang="en-US" sz="1200" dirty="0" smtClean="0">
                <a:solidFill>
                  <a:schemeClr val="accent3">
                    <a:lumMod val="50000"/>
                  </a:schemeClr>
                </a:solidFill>
                <a:latin typeface="Arial" pitchFamily="34" charset="0"/>
                <a:cs typeface="Arial" pitchFamily="34" charset="0"/>
              </a:rPr>
              <a:t> </a:t>
            </a:r>
            <a:r>
              <a:rPr lang="en-US" sz="1200" dirty="0" err="1" smtClean="0">
                <a:solidFill>
                  <a:schemeClr val="accent3">
                    <a:lumMod val="50000"/>
                  </a:schemeClr>
                </a:solidFill>
                <a:latin typeface="Arial" pitchFamily="34" charset="0"/>
                <a:cs typeface="Arial" pitchFamily="34" charset="0"/>
              </a:rPr>
              <a:t>adottati</a:t>
            </a:r>
            <a:r>
              <a:rPr lang="en-US" sz="1200" dirty="0" smtClean="0">
                <a:solidFill>
                  <a:schemeClr val="accent3">
                    <a:lumMod val="50000"/>
                  </a:schemeClr>
                </a:solidFill>
                <a:latin typeface="Arial" pitchFamily="34" charset="0"/>
                <a:cs typeface="Arial" pitchFamily="34" charset="0"/>
              </a:rPr>
              <a:t> </a:t>
            </a:r>
            <a:r>
              <a:rPr lang="en-US" sz="1200" dirty="0" err="1" smtClean="0">
                <a:solidFill>
                  <a:schemeClr val="accent3">
                    <a:lumMod val="50000"/>
                  </a:schemeClr>
                </a:solidFill>
                <a:latin typeface="Arial" pitchFamily="34" charset="0"/>
                <a:cs typeface="Arial" pitchFamily="34" charset="0"/>
              </a:rPr>
              <a:t>dai</a:t>
            </a:r>
            <a:r>
              <a:rPr lang="it-IT" sz="1200" dirty="0" smtClean="0">
                <a:solidFill>
                  <a:schemeClr val="accent3">
                    <a:lumMod val="50000"/>
                  </a:schemeClr>
                </a:solidFill>
                <a:latin typeface="Arial" pitchFamily="34" charset="0"/>
                <a:cs typeface="Arial" pitchFamily="34" charset="0"/>
              </a:rPr>
              <a:t> </a:t>
            </a:r>
            <a:r>
              <a:rPr lang="en-US" sz="1200" dirty="0" err="1" smtClean="0">
                <a:solidFill>
                  <a:schemeClr val="accent3">
                    <a:lumMod val="50000"/>
                  </a:schemeClr>
                </a:solidFill>
                <a:latin typeface="Arial" pitchFamily="34" charset="0"/>
                <a:cs typeface="Arial" pitchFamily="34" charset="0"/>
              </a:rPr>
              <a:t>Consigli</a:t>
            </a:r>
            <a:r>
              <a:rPr lang="en-US" sz="1200" dirty="0" smtClean="0">
                <a:solidFill>
                  <a:schemeClr val="accent3">
                    <a:lumMod val="50000"/>
                  </a:schemeClr>
                </a:solidFill>
                <a:latin typeface="Arial" pitchFamily="34" charset="0"/>
                <a:cs typeface="Arial" pitchFamily="34" charset="0"/>
              </a:rPr>
              <a:t> </a:t>
            </a:r>
            <a:r>
              <a:rPr lang="en-US" sz="1200" dirty="0" err="1" smtClean="0">
                <a:solidFill>
                  <a:schemeClr val="accent3">
                    <a:lumMod val="50000"/>
                  </a:schemeClr>
                </a:solidFill>
                <a:latin typeface="Arial" pitchFamily="34" charset="0"/>
                <a:cs typeface="Arial" pitchFamily="34" charset="0"/>
              </a:rPr>
              <a:t>stessi</a:t>
            </a:r>
            <a:r>
              <a:rPr lang="en-US" sz="1200" dirty="0" smtClean="0">
                <a:solidFill>
                  <a:schemeClr val="accent3">
                    <a:lumMod val="50000"/>
                  </a:schemeClr>
                </a:solidFill>
                <a:latin typeface="Arial" pitchFamily="34" charset="0"/>
                <a:cs typeface="Arial" pitchFamily="34" charset="0"/>
              </a:rPr>
              <a:t> in </a:t>
            </a:r>
            <a:r>
              <a:rPr lang="en-US" sz="1200" dirty="0" err="1" smtClean="0">
                <a:solidFill>
                  <a:schemeClr val="accent3">
                    <a:lumMod val="50000"/>
                  </a:schemeClr>
                </a:solidFill>
                <a:latin typeface="Arial" pitchFamily="34" charset="0"/>
                <a:cs typeface="Arial" pitchFamily="34" charset="0"/>
              </a:rPr>
              <a:t>particolare</a:t>
            </a:r>
            <a:r>
              <a:rPr lang="en-US" sz="1200" dirty="0" smtClean="0">
                <a:solidFill>
                  <a:schemeClr val="accent3">
                    <a:lumMod val="50000"/>
                  </a:schemeClr>
                </a:solidFill>
                <a:latin typeface="Arial" pitchFamily="34" charset="0"/>
                <a:cs typeface="Arial" pitchFamily="34" charset="0"/>
              </a:rPr>
              <a:t> </a:t>
            </a:r>
            <a:r>
              <a:rPr lang="en-US" sz="1200" dirty="0" err="1" smtClean="0">
                <a:solidFill>
                  <a:schemeClr val="accent3">
                    <a:lumMod val="50000"/>
                  </a:schemeClr>
                </a:solidFill>
                <a:latin typeface="Arial" pitchFamily="34" charset="0"/>
                <a:cs typeface="Arial" pitchFamily="34" charset="0"/>
              </a:rPr>
              <a:t>quelli</a:t>
            </a:r>
            <a:r>
              <a:rPr lang="en-US" sz="1200" dirty="0" smtClean="0">
                <a:solidFill>
                  <a:schemeClr val="accent3">
                    <a:lumMod val="50000"/>
                  </a:schemeClr>
                </a:solidFill>
                <a:latin typeface="Arial" pitchFamily="34" charset="0"/>
                <a:cs typeface="Arial" pitchFamily="34" charset="0"/>
              </a:rPr>
              <a:t> </a:t>
            </a:r>
            <a:r>
              <a:rPr lang="en-US" sz="1200" dirty="0" err="1" smtClean="0">
                <a:solidFill>
                  <a:schemeClr val="accent3">
                    <a:lumMod val="50000"/>
                  </a:schemeClr>
                </a:solidFill>
                <a:latin typeface="Arial" pitchFamily="34" charset="0"/>
                <a:cs typeface="Arial" pitchFamily="34" charset="0"/>
              </a:rPr>
              <a:t>relativi</a:t>
            </a:r>
            <a:r>
              <a:rPr lang="en-US" sz="1200" dirty="0" smtClean="0">
                <a:solidFill>
                  <a:schemeClr val="accent3">
                    <a:lumMod val="50000"/>
                  </a:schemeClr>
                </a:solidFill>
                <a:latin typeface="Arial" pitchFamily="34" charset="0"/>
                <a:cs typeface="Arial" pitchFamily="34" charset="0"/>
              </a:rPr>
              <a:t> </a:t>
            </a:r>
            <a:r>
              <a:rPr lang="en-US" sz="1200" dirty="0" err="1" smtClean="0">
                <a:solidFill>
                  <a:schemeClr val="accent3">
                    <a:lumMod val="50000"/>
                  </a:schemeClr>
                </a:solidFill>
                <a:latin typeface="Arial" pitchFamily="34" charset="0"/>
                <a:cs typeface="Arial" pitchFamily="34" charset="0"/>
              </a:rPr>
              <a:t>alle</a:t>
            </a:r>
            <a:r>
              <a:rPr lang="en-US" sz="1200" dirty="0" smtClean="0">
                <a:solidFill>
                  <a:schemeClr val="accent3">
                    <a:lumMod val="50000"/>
                  </a:schemeClr>
                </a:solidFill>
                <a:latin typeface="Arial" pitchFamily="34" charset="0"/>
                <a:cs typeface="Arial" pitchFamily="34" charset="0"/>
              </a:rPr>
              <a:t> </a:t>
            </a:r>
            <a:r>
              <a:rPr lang="en-US" sz="1200" dirty="0" err="1" smtClean="0">
                <a:solidFill>
                  <a:schemeClr val="accent3">
                    <a:lumMod val="50000"/>
                  </a:schemeClr>
                </a:solidFill>
                <a:latin typeface="Arial" pitchFamily="34" charset="0"/>
                <a:cs typeface="Arial" pitchFamily="34" charset="0"/>
              </a:rPr>
              <a:t>iscrizioni</a:t>
            </a:r>
            <a:r>
              <a:rPr lang="en-US" sz="1200" dirty="0" smtClean="0">
                <a:solidFill>
                  <a:schemeClr val="accent3">
                    <a:lumMod val="50000"/>
                  </a:schemeClr>
                </a:solidFill>
                <a:latin typeface="Arial" pitchFamily="34" charset="0"/>
                <a:cs typeface="Arial" pitchFamily="34" charset="0"/>
              </a:rPr>
              <a:t> </a:t>
            </a:r>
            <a:r>
              <a:rPr lang="en-US" sz="1200" dirty="0" err="1" smtClean="0">
                <a:solidFill>
                  <a:schemeClr val="accent3">
                    <a:lumMod val="50000"/>
                  </a:schemeClr>
                </a:solidFill>
                <a:latin typeface="Arial" pitchFamily="34" charset="0"/>
                <a:cs typeface="Arial" pitchFamily="34" charset="0"/>
              </a:rPr>
              <a:t>ed</a:t>
            </a:r>
            <a:r>
              <a:rPr lang="en-US" sz="1200" dirty="0" smtClean="0">
                <a:solidFill>
                  <a:schemeClr val="accent3">
                    <a:lumMod val="50000"/>
                  </a:schemeClr>
                </a:solidFill>
                <a:latin typeface="Arial" pitchFamily="34" charset="0"/>
                <a:cs typeface="Arial" pitchFamily="34" charset="0"/>
              </a:rPr>
              <a:t> </a:t>
            </a:r>
            <a:r>
              <a:rPr lang="en-US" sz="1200" dirty="0" err="1" smtClean="0">
                <a:solidFill>
                  <a:schemeClr val="accent3">
                    <a:lumMod val="50000"/>
                  </a:schemeClr>
                </a:solidFill>
                <a:latin typeface="Arial" pitchFamily="34" charset="0"/>
                <a:cs typeface="Arial" pitchFamily="34" charset="0"/>
              </a:rPr>
              <a:t>ai</a:t>
            </a:r>
            <a:r>
              <a:rPr lang="it-IT" sz="1200" dirty="0" smtClean="0">
                <a:solidFill>
                  <a:schemeClr val="accent3">
                    <a:lumMod val="50000"/>
                  </a:schemeClr>
                </a:solidFill>
                <a:latin typeface="Arial" pitchFamily="34" charset="0"/>
                <a:cs typeface="Arial" pitchFamily="34" charset="0"/>
              </a:rPr>
              <a:t> </a:t>
            </a:r>
            <a:r>
              <a:rPr lang="en-US" sz="1200" dirty="0" err="1" smtClean="0">
                <a:solidFill>
                  <a:schemeClr val="accent3">
                    <a:lumMod val="50000"/>
                  </a:schemeClr>
                </a:solidFill>
                <a:latin typeface="Arial" pitchFamily="34" charset="0"/>
                <a:cs typeface="Arial" pitchFamily="34" charset="0"/>
              </a:rPr>
              <a:t>procedimenti</a:t>
            </a:r>
            <a:r>
              <a:rPr lang="en-US" sz="1200" dirty="0" smtClean="0">
                <a:solidFill>
                  <a:schemeClr val="accent3">
                    <a:lumMod val="50000"/>
                  </a:schemeClr>
                </a:solidFill>
                <a:latin typeface="Arial" pitchFamily="34" charset="0"/>
                <a:cs typeface="Arial" pitchFamily="34" charset="0"/>
              </a:rPr>
              <a:t> </a:t>
            </a:r>
            <a:r>
              <a:rPr lang="en-US" sz="1200" dirty="0" err="1" smtClean="0">
                <a:solidFill>
                  <a:schemeClr val="accent3">
                    <a:lumMod val="50000"/>
                  </a:schemeClr>
                </a:solidFill>
                <a:latin typeface="Arial" pitchFamily="34" charset="0"/>
                <a:cs typeface="Arial" pitchFamily="34" charset="0"/>
              </a:rPr>
              <a:t>disciplinari</a:t>
            </a:r>
            <a:r>
              <a:rPr lang="en-US" sz="1200" dirty="0" smtClean="0">
                <a:solidFill>
                  <a:schemeClr val="accent3">
                    <a:lumMod val="50000"/>
                  </a:schemeClr>
                </a:solidFill>
                <a:latin typeface="Arial" pitchFamily="34" charset="0"/>
                <a:cs typeface="Arial" pitchFamily="34" charset="0"/>
              </a:rPr>
              <a:t>.</a:t>
            </a:r>
            <a:endParaRPr lang="it-IT" sz="1200" dirty="0" smtClean="0">
              <a:solidFill>
                <a:schemeClr val="accent3">
                  <a:lumMod val="50000"/>
                </a:schemeClr>
              </a:solidFill>
              <a:latin typeface="Arial" pitchFamily="34" charset="0"/>
              <a:cs typeface="Arial" pitchFamily="34" charset="0"/>
            </a:endParaRPr>
          </a:p>
          <a:p>
            <a:pPr>
              <a:buNone/>
            </a:pPr>
            <a:r>
              <a:rPr lang="en-US" sz="1200" dirty="0" err="1" smtClean="0">
                <a:solidFill>
                  <a:schemeClr val="accent3">
                    <a:lumMod val="50000"/>
                  </a:schemeClr>
                </a:solidFill>
                <a:latin typeface="Arial" pitchFamily="34" charset="0"/>
                <a:cs typeface="Arial" pitchFamily="34" charset="0"/>
              </a:rPr>
              <a:t>Peraltro</a:t>
            </a:r>
            <a:r>
              <a:rPr lang="en-US" sz="1200" dirty="0" smtClean="0">
                <a:solidFill>
                  <a:schemeClr val="accent3">
                    <a:lumMod val="50000"/>
                  </a:schemeClr>
                </a:solidFill>
                <a:latin typeface="Arial" pitchFamily="34" charset="0"/>
                <a:cs typeface="Arial" pitchFamily="34" charset="0"/>
              </a:rPr>
              <a:t> non è </a:t>
            </a:r>
            <a:r>
              <a:rPr lang="en-US" sz="1200" dirty="0" err="1" smtClean="0">
                <a:solidFill>
                  <a:schemeClr val="accent3">
                    <a:lumMod val="50000"/>
                  </a:schemeClr>
                </a:solidFill>
                <a:latin typeface="Arial" pitchFamily="34" charset="0"/>
                <a:cs typeface="Arial" pitchFamily="34" charset="0"/>
              </a:rPr>
              <a:t>ammissibile</a:t>
            </a:r>
            <a:r>
              <a:rPr lang="en-US" sz="1200" dirty="0" smtClean="0">
                <a:solidFill>
                  <a:schemeClr val="accent3">
                    <a:lumMod val="50000"/>
                  </a:schemeClr>
                </a:solidFill>
                <a:latin typeface="Arial" pitchFamily="34" charset="0"/>
                <a:cs typeface="Arial" pitchFamily="34" charset="0"/>
              </a:rPr>
              <a:t> </a:t>
            </a:r>
            <a:r>
              <a:rPr lang="en-US" sz="1200" dirty="0" err="1" smtClean="0">
                <a:solidFill>
                  <a:schemeClr val="accent3">
                    <a:lumMod val="50000"/>
                  </a:schemeClr>
                </a:solidFill>
                <a:latin typeface="Arial" pitchFamily="34" charset="0"/>
                <a:cs typeface="Arial" pitchFamily="34" charset="0"/>
              </a:rPr>
              <a:t>il</a:t>
            </a:r>
            <a:r>
              <a:rPr lang="en-US" sz="1200" dirty="0" smtClean="0">
                <a:solidFill>
                  <a:schemeClr val="accent3">
                    <a:lumMod val="50000"/>
                  </a:schemeClr>
                </a:solidFill>
                <a:latin typeface="Arial" pitchFamily="34" charset="0"/>
                <a:cs typeface="Arial" pitchFamily="34" charset="0"/>
              </a:rPr>
              <a:t> </a:t>
            </a:r>
            <a:r>
              <a:rPr lang="en-US" sz="1200" dirty="0" err="1" smtClean="0">
                <a:solidFill>
                  <a:schemeClr val="accent3">
                    <a:lumMod val="50000"/>
                  </a:schemeClr>
                </a:solidFill>
                <a:latin typeface="Arial" pitchFamily="34" charset="0"/>
                <a:cs typeface="Arial" pitchFamily="34" charset="0"/>
              </a:rPr>
              <a:t>ricorso</a:t>
            </a:r>
            <a:r>
              <a:rPr lang="en-US" sz="1200" dirty="0" smtClean="0">
                <a:solidFill>
                  <a:schemeClr val="accent3">
                    <a:lumMod val="50000"/>
                  </a:schemeClr>
                </a:solidFill>
                <a:latin typeface="Arial" pitchFamily="34" charset="0"/>
                <a:cs typeface="Arial" pitchFamily="34" charset="0"/>
              </a:rPr>
              <a:t> al </a:t>
            </a:r>
            <a:r>
              <a:rPr lang="en-US" sz="1200" dirty="0" err="1" smtClean="0">
                <a:solidFill>
                  <a:schemeClr val="accent3">
                    <a:lumMod val="50000"/>
                  </a:schemeClr>
                </a:solidFill>
                <a:latin typeface="Arial" pitchFamily="34" charset="0"/>
                <a:cs typeface="Arial" pitchFamily="34" charset="0"/>
              </a:rPr>
              <a:t>Consiglio</a:t>
            </a:r>
            <a:r>
              <a:rPr lang="en-US" sz="1200" dirty="0" smtClean="0">
                <a:solidFill>
                  <a:schemeClr val="accent3">
                    <a:lumMod val="50000"/>
                  </a:schemeClr>
                </a:solidFill>
                <a:latin typeface="Arial" pitchFamily="34" charset="0"/>
                <a:cs typeface="Arial" pitchFamily="34" charset="0"/>
              </a:rPr>
              <a:t> </a:t>
            </a:r>
            <a:r>
              <a:rPr lang="en-US" sz="1200" dirty="0" err="1" smtClean="0">
                <a:solidFill>
                  <a:schemeClr val="accent3">
                    <a:lumMod val="50000"/>
                  </a:schemeClr>
                </a:solidFill>
                <a:latin typeface="Arial" pitchFamily="34" charset="0"/>
                <a:cs typeface="Arial" pitchFamily="34" charset="0"/>
              </a:rPr>
              <a:t>Nazionale</a:t>
            </a:r>
            <a:r>
              <a:rPr lang="en-US" sz="1200" dirty="0" smtClean="0">
                <a:solidFill>
                  <a:schemeClr val="accent3">
                    <a:lumMod val="50000"/>
                  </a:schemeClr>
                </a:solidFill>
                <a:latin typeface="Arial" pitchFamily="34" charset="0"/>
                <a:cs typeface="Arial" pitchFamily="34" charset="0"/>
              </a:rPr>
              <a:t> </a:t>
            </a:r>
            <a:r>
              <a:rPr lang="en-US" sz="1200" dirty="0" err="1" smtClean="0">
                <a:solidFill>
                  <a:schemeClr val="accent3">
                    <a:lumMod val="50000"/>
                  </a:schemeClr>
                </a:solidFill>
                <a:latin typeface="Arial" pitchFamily="34" charset="0"/>
                <a:cs typeface="Arial" pitchFamily="34" charset="0"/>
              </a:rPr>
              <a:t>contro</a:t>
            </a:r>
            <a:r>
              <a:rPr lang="en-US" sz="1200" dirty="0" smtClean="0">
                <a:solidFill>
                  <a:schemeClr val="accent3">
                    <a:lumMod val="50000"/>
                  </a:schemeClr>
                </a:solidFill>
                <a:latin typeface="Arial" pitchFamily="34" charset="0"/>
                <a:cs typeface="Arial" pitchFamily="34" charset="0"/>
              </a:rPr>
              <a:t> le </a:t>
            </a:r>
            <a:r>
              <a:rPr lang="en-US" sz="1200" dirty="0" err="1" smtClean="0">
                <a:solidFill>
                  <a:schemeClr val="accent3">
                    <a:lumMod val="50000"/>
                  </a:schemeClr>
                </a:solidFill>
                <a:latin typeface="Arial" pitchFamily="34" charset="0"/>
                <a:cs typeface="Arial" pitchFamily="34" charset="0"/>
              </a:rPr>
              <a:t>delibere</a:t>
            </a:r>
            <a:r>
              <a:rPr lang="en-US" sz="1200" dirty="0" smtClean="0">
                <a:solidFill>
                  <a:schemeClr val="accent3">
                    <a:lumMod val="50000"/>
                  </a:schemeClr>
                </a:solidFill>
                <a:latin typeface="Arial" pitchFamily="34" charset="0"/>
                <a:cs typeface="Arial" pitchFamily="34" charset="0"/>
              </a:rPr>
              <a:t> </a:t>
            </a:r>
            <a:r>
              <a:rPr lang="en-US" sz="1200" dirty="0" err="1" smtClean="0">
                <a:solidFill>
                  <a:schemeClr val="accent3">
                    <a:lumMod val="50000"/>
                  </a:schemeClr>
                </a:solidFill>
                <a:latin typeface="Arial" pitchFamily="34" charset="0"/>
                <a:cs typeface="Arial" pitchFamily="34" charset="0"/>
              </a:rPr>
              <a:t>adottate</a:t>
            </a:r>
            <a:r>
              <a:rPr lang="en-US" sz="1200" dirty="0" smtClean="0">
                <a:solidFill>
                  <a:schemeClr val="accent3">
                    <a:lumMod val="50000"/>
                  </a:schemeClr>
                </a:solidFill>
                <a:latin typeface="Arial" pitchFamily="34" charset="0"/>
                <a:cs typeface="Arial" pitchFamily="34" charset="0"/>
              </a:rPr>
              <a:t> in </a:t>
            </a:r>
            <a:r>
              <a:rPr lang="en-US" sz="1200" dirty="0" err="1" smtClean="0">
                <a:solidFill>
                  <a:schemeClr val="accent3">
                    <a:lumMod val="50000"/>
                  </a:schemeClr>
                </a:solidFill>
                <a:latin typeface="Arial" pitchFamily="34" charset="0"/>
                <a:cs typeface="Arial" pitchFamily="34" charset="0"/>
              </a:rPr>
              <a:t>materia</a:t>
            </a:r>
            <a:r>
              <a:rPr lang="en-US" sz="1200" dirty="0" smtClean="0">
                <a:solidFill>
                  <a:schemeClr val="accent3">
                    <a:lumMod val="50000"/>
                  </a:schemeClr>
                </a:solidFill>
                <a:latin typeface="Arial" pitchFamily="34" charset="0"/>
                <a:cs typeface="Arial" pitchFamily="34" charset="0"/>
              </a:rPr>
              <a:t> </a:t>
            </a:r>
            <a:r>
              <a:rPr lang="en-US" sz="1200" dirty="0" err="1" smtClean="0">
                <a:solidFill>
                  <a:schemeClr val="accent3">
                    <a:lumMod val="50000"/>
                  </a:schemeClr>
                </a:solidFill>
                <a:latin typeface="Arial" pitchFamily="34" charset="0"/>
                <a:cs typeface="Arial" pitchFamily="34" charset="0"/>
              </a:rPr>
              <a:t>di</a:t>
            </a:r>
            <a:r>
              <a:rPr lang="en-US" sz="1200" dirty="0" smtClean="0">
                <a:solidFill>
                  <a:schemeClr val="accent3">
                    <a:lumMod val="50000"/>
                  </a:schemeClr>
                </a:solidFill>
                <a:latin typeface="Arial" pitchFamily="34" charset="0"/>
                <a:cs typeface="Arial" pitchFamily="34" charset="0"/>
              </a:rPr>
              <a:t> </a:t>
            </a:r>
            <a:r>
              <a:rPr lang="en-US" sz="1200" dirty="0" err="1" smtClean="0">
                <a:solidFill>
                  <a:schemeClr val="accent3">
                    <a:lumMod val="50000"/>
                  </a:schemeClr>
                </a:solidFill>
                <a:latin typeface="Arial" pitchFamily="34" charset="0"/>
                <a:cs typeface="Arial" pitchFamily="34" charset="0"/>
              </a:rPr>
              <a:t>liquidazione</a:t>
            </a:r>
            <a:r>
              <a:rPr lang="en-US" sz="1200" dirty="0" smtClean="0">
                <a:solidFill>
                  <a:schemeClr val="accent3">
                    <a:lumMod val="50000"/>
                  </a:schemeClr>
                </a:solidFill>
                <a:latin typeface="Arial" pitchFamily="34" charset="0"/>
                <a:cs typeface="Arial" pitchFamily="34" charset="0"/>
              </a:rPr>
              <a:t> </a:t>
            </a:r>
            <a:r>
              <a:rPr lang="en-US" sz="1200" dirty="0" err="1" smtClean="0">
                <a:solidFill>
                  <a:schemeClr val="accent3">
                    <a:lumMod val="50000"/>
                  </a:schemeClr>
                </a:solidFill>
                <a:latin typeface="Arial" pitchFamily="34" charset="0"/>
                <a:cs typeface="Arial" pitchFamily="34" charset="0"/>
              </a:rPr>
              <a:t>parcelle</a:t>
            </a:r>
            <a:r>
              <a:rPr lang="it-IT" sz="1200" dirty="0" smtClean="0">
                <a:solidFill>
                  <a:schemeClr val="accent3">
                    <a:lumMod val="50000"/>
                  </a:schemeClr>
                </a:solidFill>
                <a:latin typeface="Arial" pitchFamily="34" charset="0"/>
                <a:cs typeface="Arial" pitchFamily="34" charset="0"/>
              </a:rPr>
              <a:t> </a:t>
            </a:r>
            <a:r>
              <a:rPr lang="en-US" sz="1200" dirty="0" err="1" smtClean="0">
                <a:solidFill>
                  <a:schemeClr val="accent3">
                    <a:lumMod val="50000"/>
                  </a:schemeClr>
                </a:solidFill>
                <a:latin typeface="Arial" pitchFamily="34" charset="0"/>
                <a:cs typeface="Arial" pitchFamily="34" charset="0"/>
              </a:rPr>
              <a:t>trattandosi</a:t>
            </a:r>
            <a:r>
              <a:rPr lang="en-US" sz="1200" dirty="0" smtClean="0">
                <a:solidFill>
                  <a:schemeClr val="accent3">
                    <a:lumMod val="50000"/>
                  </a:schemeClr>
                </a:solidFill>
                <a:latin typeface="Arial" pitchFamily="34" charset="0"/>
                <a:cs typeface="Arial" pitchFamily="34" charset="0"/>
              </a:rPr>
              <a:t> in </a:t>
            </a:r>
            <a:r>
              <a:rPr lang="en-US" sz="1200" dirty="0" err="1" smtClean="0">
                <a:solidFill>
                  <a:schemeClr val="accent3">
                    <a:lumMod val="50000"/>
                  </a:schemeClr>
                </a:solidFill>
                <a:latin typeface="Arial" pitchFamily="34" charset="0"/>
                <a:cs typeface="Arial" pitchFamily="34" charset="0"/>
              </a:rPr>
              <a:t>tal</a:t>
            </a:r>
            <a:r>
              <a:rPr lang="en-US" sz="1200" dirty="0" smtClean="0">
                <a:solidFill>
                  <a:schemeClr val="accent3">
                    <a:lumMod val="50000"/>
                  </a:schemeClr>
                </a:solidFill>
                <a:latin typeface="Arial" pitchFamily="34" charset="0"/>
                <a:cs typeface="Arial" pitchFamily="34" charset="0"/>
              </a:rPr>
              <a:t> </a:t>
            </a:r>
            <a:r>
              <a:rPr lang="en-US" sz="1200" dirty="0" err="1" smtClean="0">
                <a:solidFill>
                  <a:schemeClr val="accent3">
                    <a:lumMod val="50000"/>
                  </a:schemeClr>
                </a:solidFill>
                <a:latin typeface="Arial" pitchFamily="34" charset="0"/>
                <a:cs typeface="Arial" pitchFamily="34" charset="0"/>
              </a:rPr>
              <a:t>caso</a:t>
            </a:r>
            <a:r>
              <a:rPr lang="en-US" sz="1200" dirty="0" smtClean="0">
                <a:solidFill>
                  <a:schemeClr val="accent3">
                    <a:lumMod val="50000"/>
                  </a:schemeClr>
                </a:solidFill>
                <a:latin typeface="Arial" pitchFamily="34" charset="0"/>
                <a:cs typeface="Arial" pitchFamily="34" charset="0"/>
              </a:rPr>
              <a:t> </a:t>
            </a:r>
            <a:r>
              <a:rPr lang="en-US" sz="1200" dirty="0" err="1" smtClean="0">
                <a:solidFill>
                  <a:schemeClr val="accent3">
                    <a:lumMod val="50000"/>
                  </a:schemeClr>
                </a:solidFill>
                <a:latin typeface="Arial" pitchFamily="34" charset="0"/>
                <a:cs typeface="Arial" pitchFamily="34" charset="0"/>
              </a:rPr>
              <a:t>di</a:t>
            </a:r>
            <a:r>
              <a:rPr lang="en-US" sz="1200" dirty="0" smtClean="0">
                <a:solidFill>
                  <a:schemeClr val="accent3">
                    <a:lumMod val="50000"/>
                  </a:schemeClr>
                </a:solidFill>
                <a:latin typeface="Arial" pitchFamily="34" charset="0"/>
                <a:cs typeface="Arial" pitchFamily="34" charset="0"/>
              </a:rPr>
              <a:t> </a:t>
            </a:r>
            <a:r>
              <a:rPr lang="en-US" sz="1200" dirty="0" err="1" smtClean="0">
                <a:solidFill>
                  <a:schemeClr val="accent3">
                    <a:lumMod val="50000"/>
                  </a:schemeClr>
                </a:solidFill>
                <a:latin typeface="Arial" pitchFamily="34" charset="0"/>
                <a:cs typeface="Arial" pitchFamily="34" charset="0"/>
              </a:rPr>
              <a:t>semplici</a:t>
            </a:r>
            <a:r>
              <a:rPr lang="en-US" sz="1200" dirty="0" smtClean="0">
                <a:solidFill>
                  <a:schemeClr val="accent3">
                    <a:lumMod val="50000"/>
                  </a:schemeClr>
                </a:solidFill>
                <a:latin typeface="Arial" pitchFamily="34" charset="0"/>
                <a:cs typeface="Arial" pitchFamily="34" charset="0"/>
              </a:rPr>
              <a:t> “</a:t>
            </a:r>
            <a:r>
              <a:rPr lang="en-US" sz="1200" dirty="0" err="1" smtClean="0">
                <a:solidFill>
                  <a:schemeClr val="accent3">
                    <a:lumMod val="50000"/>
                  </a:schemeClr>
                </a:solidFill>
                <a:latin typeface="Arial" pitchFamily="34" charset="0"/>
                <a:cs typeface="Arial" pitchFamily="34" charset="0"/>
              </a:rPr>
              <a:t>pareri”che</a:t>
            </a:r>
            <a:r>
              <a:rPr lang="en-US" sz="1200" dirty="0" smtClean="0">
                <a:solidFill>
                  <a:schemeClr val="accent3">
                    <a:lumMod val="50000"/>
                  </a:schemeClr>
                </a:solidFill>
                <a:latin typeface="Arial" pitchFamily="34" charset="0"/>
                <a:cs typeface="Arial" pitchFamily="34" charset="0"/>
              </a:rPr>
              <a:t> </a:t>
            </a:r>
            <a:r>
              <a:rPr lang="en-US" sz="1200" dirty="0" err="1" smtClean="0">
                <a:solidFill>
                  <a:schemeClr val="accent3">
                    <a:lumMod val="50000"/>
                  </a:schemeClr>
                </a:solidFill>
                <a:latin typeface="Arial" pitchFamily="34" charset="0"/>
                <a:cs typeface="Arial" pitchFamily="34" charset="0"/>
              </a:rPr>
              <a:t>possono</a:t>
            </a:r>
            <a:r>
              <a:rPr lang="en-US" sz="1200" dirty="0" smtClean="0">
                <a:solidFill>
                  <a:schemeClr val="accent3">
                    <a:lumMod val="50000"/>
                  </a:schemeClr>
                </a:solidFill>
                <a:latin typeface="Arial" pitchFamily="34" charset="0"/>
                <a:cs typeface="Arial" pitchFamily="34" charset="0"/>
              </a:rPr>
              <a:t> solo</a:t>
            </a:r>
            <a:r>
              <a:rPr lang="it-IT" sz="1200" dirty="0" smtClean="0">
                <a:solidFill>
                  <a:schemeClr val="accent3">
                    <a:lumMod val="50000"/>
                  </a:schemeClr>
                </a:solidFill>
                <a:latin typeface="Arial" pitchFamily="34" charset="0"/>
                <a:cs typeface="Arial" pitchFamily="34" charset="0"/>
              </a:rPr>
              <a:t> </a:t>
            </a:r>
            <a:r>
              <a:rPr lang="en-US" sz="1200" dirty="0" err="1" smtClean="0">
                <a:solidFill>
                  <a:schemeClr val="accent3">
                    <a:lumMod val="50000"/>
                  </a:schemeClr>
                </a:solidFill>
                <a:latin typeface="Arial" pitchFamily="34" charset="0"/>
                <a:cs typeface="Arial" pitchFamily="34" charset="0"/>
              </a:rPr>
              <a:t>essere</a:t>
            </a:r>
            <a:r>
              <a:rPr lang="en-US" sz="1200" dirty="0" smtClean="0">
                <a:solidFill>
                  <a:schemeClr val="accent3">
                    <a:lumMod val="50000"/>
                  </a:schemeClr>
                </a:solidFill>
                <a:latin typeface="Arial" pitchFamily="34" charset="0"/>
                <a:cs typeface="Arial" pitchFamily="34" charset="0"/>
              </a:rPr>
              <a:t> </a:t>
            </a:r>
            <a:r>
              <a:rPr lang="en-US" sz="1200" dirty="0" err="1" smtClean="0">
                <a:solidFill>
                  <a:schemeClr val="accent3">
                    <a:lumMod val="50000"/>
                  </a:schemeClr>
                </a:solidFill>
                <a:latin typeface="Arial" pitchFamily="34" charset="0"/>
                <a:cs typeface="Arial" pitchFamily="34" charset="0"/>
              </a:rPr>
              <a:t>sottoposti</a:t>
            </a:r>
            <a:r>
              <a:rPr lang="en-US" sz="1200" dirty="0" smtClean="0">
                <a:solidFill>
                  <a:schemeClr val="accent3">
                    <a:lumMod val="50000"/>
                  </a:schemeClr>
                </a:solidFill>
                <a:latin typeface="Arial" pitchFamily="34" charset="0"/>
                <a:cs typeface="Arial" pitchFamily="34" charset="0"/>
              </a:rPr>
              <a:t> </a:t>
            </a:r>
            <a:r>
              <a:rPr lang="en-US" sz="1200" dirty="0" err="1" smtClean="0">
                <a:solidFill>
                  <a:schemeClr val="accent3">
                    <a:lumMod val="50000"/>
                  </a:schemeClr>
                </a:solidFill>
                <a:latin typeface="Arial" pitchFamily="34" charset="0"/>
                <a:cs typeface="Arial" pitchFamily="34" charset="0"/>
              </a:rPr>
              <a:t>all’esame</a:t>
            </a:r>
            <a:r>
              <a:rPr lang="en-US" sz="1200" dirty="0" smtClean="0">
                <a:solidFill>
                  <a:schemeClr val="accent3">
                    <a:lumMod val="50000"/>
                  </a:schemeClr>
                </a:solidFill>
                <a:latin typeface="Arial" pitchFamily="34" charset="0"/>
                <a:cs typeface="Arial" pitchFamily="34" charset="0"/>
              </a:rPr>
              <a:t> del </a:t>
            </a:r>
            <a:r>
              <a:rPr lang="en-US" sz="1200" dirty="0" err="1" smtClean="0">
                <a:solidFill>
                  <a:schemeClr val="accent3">
                    <a:lumMod val="50000"/>
                  </a:schemeClr>
                </a:solidFill>
                <a:latin typeface="Arial" pitchFamily="34" charset="0"/>
                <a:cs typeface="Arial" pitchFamily="34" charset="0"/>
              </a:rPr>
              <a:t>Giudice</a:t>
            </a:r>
            <a:r>
              <a:rPr lang="en-US" sz="1200" dirty="0" smtClean="0">
                <a:solidFill>
                  <a:schemeClr val="accent3">
                    <a:lumMod val="50000"/>
                  </a:schemeClr>
                </a:solidFill>
                <a:latin typeface="Arial" pitchFamily="34" charset="0"/>
                <a:cs typeface="Arial" pitchFamily="34" charset="0"/>
              </a:rPr>
              <a:t> </a:t>
            </a:r>
            <a:r>
              <a:rPr lang="en-US" sz="1200" dirty="0" err="1" smtClean="0">
                <a:solidFill>
                  <a:schemeClr val="accent3">
                    <a:lumMod val="50000"/>
                  </a:schemeClr>
                </a:solidFill>
                <a:latin typeface="Arial" pitchFamily="34" charset="0"/>
                <a:cs typeface="Arial" pitchFamily="34" charset="0"/>
              </a:rPr>
              <a:t>ordinario</a:t>
            </a:r>
            <a:r>
              <a:rPr lang="en-US" sz="1200" dirty="0" smtClean="0">
                <a:solidFill>
                  <a:schemeClr val="accent3">
                    <a:lumMod val="50000"/>
                  </a:schemeClr>
                </a:solidFill>
                <a:latin typeface="Arial" pitchFamily="34" charset="0"/>
                <a:cs typeface="Arial" pitchFamily="34" charset="0"/>
              </a:rPr>
              <a:t> </a:t>
            </a:r>
            <a:r>
              <a:rPr lang="en-US" sz="1200" dirty="0" err="1" smtClean="0">
                <a:solidFill>
                  <a:schemeClr val="accent3">
                    <a:lumMod val="50000"/>
                  </a:schemeClr>
                </a:solidFill>
                <a:latin typeface="Arial" pitchFamily="34" charset="0"/>
                <a:cs typeface="Arial" pitchFamily="34" charset="0"/>
              </a:rPr>
              <a:t>il</a:t>
            </a:r>
            <a:r>
              <a:rPr lang="en-US" sz="1200" dirty="0" smtClean="0">
                <a:solidFill>
                  <a:schemeClr val="accent3">
                    <a:lumMod val="50000"/>
                  </a:schemeClr>
                </a:solidFill>
                <a:latin typeface="Arial" pitchFamily="34" charset="0"/>
                <a:cs typeface="Arial" pitchFamily="34" charset="0"/>
              </a:rPr>
              <a:t> </a:t>
            </a:r>
            <a:r>
              <a:rPr lang="en-US" sz="1200" dirty="0" err="1" smtClean="0">
                <a:solidFill>
                  <a:schemeClr val="accent3">
                    <a:lumMod val="50000"/>
                  </a:schemeClr>
                </a:solidFill>
                <a:latin typeface="Arial" pitchFamily="34" charset="0"/>
                <a:cs typeface="Arial" pitchFamily="34" charset="0"/>
              </a:rPr>
              <a:t>quale</a:t>
            </a:r>
            <a:r>
              <a:rPr lang="en-US" sz="1200" dirty="0" smtClean="0">
                <a:solidFill>
                  <a:schemeClr val="accent3">
                    <a:lumMod val="50000"/>
                  </a:schemeClr>
                </a:solidFill>
                <a:latin typeface="Arial" pitchFamily="34" charset="0"/>
                <a:cs typeface="Arial" pitchFamily="34" charset="0"/>
              </a:rPr>
              <a:t> </a:t>
            </a:r>
            <a:r>
              <a:rPr lang="en-US" sz="1200" dirty="0" err="1" smtClean="0">
                <a:solidFill>
                  <a:schemeClr val="accent3">
                    <a:lumMod val="50000"/>
                  </a:schemeClr>
                </a:solidFill>
                <a:latin typeface="Arial" pitchFamily="34" charset="0"/>
                <a:cs typeface="Arial" pitchFamily="34" charset="0"/>
              </a:rPr>
              <a:t>può</a:t>
            </a:r>
            <a:r>
              <a:rPr lang="it-IT" sz="1200" dirty="0" smtClean="0">
                <a:solidFill>
                  <a:schemeClr val="accent3">
                    <a:lumMod val="50000"/>
                  </a:schemeClr>
                </a:solidFill>
                <a:latin typeface="Arial" pitchFamily="34" charset="0"/>
                <a:cs typeface="Arial" pitchFamily="34" charset="0"/>
              </a:rPr>
              <a:t> </a:t>
            </a:r>
            <a:r>
              <a:rPr lang="en-US" sz="1200" dirty="0" err="1" smtClean="0">
                <a:solidFill>
                  <a:schemeClr val="accent3">
                    <a:lumMod val="50000"/>
                  </a:schemeClr>
                </a:solidFill>
                <a:latin typeface="Arial" pitchFamily="34" charset="0"/>
                <a:cs typeface="Arial" pitchFamily="34" charset="0"/>
              </a:rPr>
              <a:t>discostarsi</a:t>
            </a:r>
            <a:r>
              <a:rPr lang="en-US" sz="1200" dirty="0" smtClean="0">
                <a:solidFill>
                  <a:schemeClr val="accent3">
                    <a:lumMod val="50000"/>
                  </a:schemeClr>
                </a:solidFill>
                <a:latin typeface="Arial" pitchFamily="34" charset="0"/>
                <a:cs typeface="Arial" pitchFamily="34" charset="0"/>
              </a:rPr>
              <a:t> </a:t>
            </a:r>
            <a:r>
              <a:rPr lang="en-US" sz="1200" dirty="0" err="1" smtClean="0">
                <a:solidFill>
                  <a:schemeClr val="accent3">
                    <a:lumMod val="50000"/>
                  </a:schemeClr>
                </a:solidFill>
                <a:latin typeface="Arial" pitchFamily="34" charset="0"/>
                <a:cs typeface="Arial" pitchFamily="34" charset="0"/>
              </a:rPr>
              <a:t>dal</a:t>
            </a:r>
            <a:r>
              <a:rPr lang="en-US" sz="1200" dirty="0" smtClean="0">
                <a:solidFill>
                  <a:schemeClr val="accent3">
                    <a:lumMod val="50000"/>
                  </a:schemeClr>
                </a:solidFill>
                <a:latin typeface="Arial" pitchFamily="34" charset="0"/>
                <a:cs typeface="Arial" pitchFamily="34" charset="0"/>
              </a:rPr>
              <a:t> </a:t>
            </a:r>
            <a:r>
              <a:rPr lang="en-US" sz="1200" dirty="0" err="1" smtClean="0">
                <a:solidFill>
                  <a:schemeClr val="accent3">
                    <a:lumMod val="50000"/>
                  </a:schemeClr>
                </a:solidFill>
                <a:latin typeface="Arial" pitchFamily="34" charset="0"/>
                <a:cs typeface="Arial" pitchFamily="34" charset="0"/>
              </a:rPr>
              <a:t>contenuto</a:t>
            </a:r>
            <a:r>
              <a:rPr lang="en-US" sz="1200" dirty="0" smtClean="0">
                <a:solidFill>
                  <a:schemeClr val="accent3">
                    <a:lumMod val="50000"/>
                  </a:schemeClr>
                </a:solidFill>
                <a:latin typeface="Arial" pitchFamily="34" charset="0"/>
                <a:cs typeface="Arial" pitchFamily="34" charset="0"/>
              </a:rPr>
              <a:t> </a:t>
            </a:r>
            <a:r>
              <a:rPr lang="en-US" sz="1200" dirty="0" err="1" smtClean="0">
                <a:solidFill>
                  <a:schemeClr val="accent3">
                    <a:lumMod val="50000"/>
                  </a:schemeClr>
                </a:solidFill>
                <a:latin typeface="Arial" pitchFamily="34" charset="0"/>
                <a:cs typeface="Arial" pitchFamily="34" charset="0"/>
              </a:rPr>
              <a:t>di</a:t>
            </a:r>
            <a:r>
              <a:rPr lang="en-US" sz="1200" dirty="0" smtClean="0">
                <a:solidFill>
                  <a:schemeClr val="accent3">
                    <a:lumMod val="50000"/>
                  </a:schemeClr>
                </a:solidFill>
                <a:latin typeface="Arial" pitchFamily="34" charset="0"/>
                <a:cs typeface="Arial" pitchFamily="34" charset="0"/>
              </a:rPr>
              <a:t> </a:t>
            </a:r>
            <a:r>
              <a:rPr lang="en-US" sz="1200" dirty="0" err="1" smtClean="0">
                <a:solidFill>
                  <a:schemeClr val="accent3">
                    <a:lumMod val="50000"/>
                  </a:schemeClr>
                </a:solidFill>
                <a:latin typeface="Arial" pitchFamily="34" charset="0"/>
                <a:cs typeface="Arial" pitchFamily="34" charset="0"/>
              </a:rPr>
              <a:t>tali</a:t>
            </a:r>
            <a:r>
              <a:rPr lang="en-US" sz="1200" dirty="0" smtClean="0">
                <a:solidFill>
                  <a:schemeClr val="accent3">
                    <a:lumMod val="50000"/>
                  </a:schemeClr>
                </a:solidFill>
                <a:latin typeface="Arial" pitchFamily="34" charset="0"/>
                <a:cs typeface="Arial" pitchFamily="34" charset="0"/>
              </a:rPr>
              <a:t> </a:t>
            </a:r>
            <a:r>
              <a:rPr lang="en-US" sz="1200" dirty="0" err="1" smtClean="0">
                <a:solidFill>
                  <a:schemeClr val="accent3">
                    <a:lumMod val="50000"/>
                  </a:schemeClr>
                </a:solidFill>
                <a:latin typeface="Arial" pitchFamily="34" charset="0"/>
                <a:cs typeface="Arial" pitchFamily="34" charset="0"/>
              </a:rPr>
              <a:t>pareri</a:t>
            </a:r>
            <a:r>
              <a:rPr lang="en-US" sz="1200" dirty="0" smtClean="0">
                <a:solidFill>
                  <a:schemeClr val="accent3">
                    <a:lumMod val="50000"/>
                  </a:schemeClr>
                </a:solidFill>
                <a:latin typeface="Arial" pitchFamily="34" charset="0"/>
                <a:cs typeface="Arial" pitchFamily="34" charset="0"/>
              </a:rPr>
              <a:t> e </a:t>
            </a:r>
            <a:r>
              <a:rPr lang="en-US" sz="1200" dirty="0" err="1" smtClean="0">
                <a:solidFill>
                  <a:schemeClr val="accent3">
                    <a:lumMod val="50000"/>
                  </a:schemeClr>
                </a:solidFill>
                <a:latin typeface="Arial" pitchFamily="34" charset="0"/>
                <a:cs typeface="Arial" pitchFamily="34" charset="0"/>
              </a:rPr>
              <a:t>disattenderne</a:t>
            </a:r>
            <a:r>
              <a:rPr lang="en-US" sz="1200" dirty="0" smtClean="0">
                <a:solidFill>
                  <a:schemeClr val="accent3">
                    <a:lumMod val="50000"/>
                  </a:schemeClr>
                </a:solidFill>
                <a:latin typeface="Arial" pitchFamily="34" charset="0"/>
                <a:cs typeface="Arial" pitchFamily="34" charset="0"/>
              </a:rPr>
              <a:t> </a:t>
            </a:r>
            <a:r>
              <a:rPr lang="en-US" sz="1200" dirty="0" err="1" smtClean="0">
                <a:solidFill>
                  <a:schemeClr val="accent3">
                    <a:lumMod val="50000"/>
                  </a:schemeClr>
                </a:solidFill>
                <a:latin typeface="Arial" pitchFamily="34" charset="0"/>
                <a:cs typeface="Arial" pitchFamily="34" charset="0"/>
              </a:rPr>
              <a:t>il</a:t>
            </a:r>
            <a:r>
              <a:rPr lang="it-IT" sz="1200" dirty="0" smtClean="0">
                <a:solidFill>
                  <a:schemeClr val="accent3">
                    <a:lumMod val="50000"/>
                  </a:schemeClr>
                </a:solidFill>
                <a:latin typeface="Arial" pitchFamily="34" charset="0"/>
                <a:cs typeface="Arial" pitchFamily="34" charset="0"/>
              </a:rPr>
              <a:t> </a:t>
            </a:r>
            <a:r>
              <a:rPr lang="en-US" sz="1200" dirty="0" err="1" smtClean="0">
                <a:solidFill>
                  <a:schemeClr val="accent3">
                    <a:lumMod val="50000"/>
                  </a:schemeClr>
                </a:solidFill>
                <a:latin typeface="Arial" pitchFamily="34" charset="0"/>
                <a:cs typeface="Arial" pitchFamily="34" charset="0"/>
              </a:rPr>
              <a:t>merito</a:t>
            </a:r>
            <a:endParaRPr lang="it-IT" sz="1200" dirty="0" smtClean="0">
              <a:solidFill>
                <a:schemeClr val="accent3">
                  <a:lumMod val="50000"/>
                </a:schemeClr>
              </a:solidFill>
              <a:latin typeface="Arial" pitchFamily="34" charset="0"/>
              <a:cs typeface="Arial" pitchFamily="34" charset="0"/>
            </a:endParaRPr>
          </a:p>
          <a:p>
            <a:pPr>
              <a:buNone/>
            </a:pPr>
            <a:r>
              <a:rPr lang="en-US" sz="1200" dirty="0" smtClean="0">
                <a:solidFill>
                  <a:schemeClr val="accent3">
                    <a:lumMod val="50000"/>
                  </a:schemeClr>
                </a:solidFill>
                <a:latin typeface="Arial" pitchFamily="34" charset="0"/>
                <a:cs typeface="Arial" pitchFamily="34" charset="0"/>
              </a:rPr>
              <a:t>La </a:t>
            </a:r>
            <a:r>
              <a:rPr lang="en-US" sz="1200" dirty="0" err="1" smtClean="0">
                <a:solidFill>
                  <a:schemeClr val="accent3">
                    <a:lumMod val="50000"/>
                  </a:schemeClr>
                </a:solidFill>
                <a:latin typeface="Arial" pitchFamily="34" charset="0"/>
                <a:cs typeface="Arial" pitchFamily="34" charset="0"/>
              </a:rPr>
              <a:t>trattazione</a:t>
            </a:r>
            <a:r>
              <a:rPr lang="en-US" sz="1200" dirty="0" smtClean="0">
                <a:solidFill>
                  <a:schemeClr val="accent3">
                    <a:lumMod val="50000"/>
                  </a:schemeClr>
                </a:solidFill>
                <a:latin typeface="Arial" pitchFamily="34" charset="0"/>
                <a:cs typeface="Arial" pitchFamily="34" charset="0"/>
              </a:rPr>
              <a:t> </a:t>
            </a:r>
            <a:r>
              <a:rPr lang="en-US" sz="1200" dirty="0" err="1" smtClean="0">
                <a:solidFill>
                  <a:schemeClr val="accent3">
                    <a:lumMod val="50000"/>
                  </a:schemeClr>
                </a:solidFill>
                <a:latin typeface="Arial" pitchFamily="34" charset="0"/>
                <a:cs typeface="Arial" pitchFamily="34" charset="0"/>
              </a:rPr>
              <a:t>dei</a:t>
            </a:r>
            <a:r>
              <a:rPr lang="en-US" sz="1200" dirty="0" smtClean="0">
                <a:solidFill>
                  <a:schemeClr val="accent3">
                    <a:lumMod val="50000"/>
                  </a:schemeClr>
                </a:solidFill>
                <a:latin typeface="Arial" pitchFamily="34" charset="0"/>
                <a:cs typeface="Arial" pitchFamily="34" charset="0"/>
              </a:rPr>
              <a:t> </a:t>
            </a:r>
            <a:r>
              <a:rPr lang="en-US" sz="1200" dirty="0" err="1" smtClean="0">
                <a:solidFill>
                  <a:schemeClr val="accent3">
                    <a:lumMod val="50000"/>
                  </a:schemeClr>
                </a:solidFill>
                <a:latin typeface="Arial" pitchFamily="34" charset="0"/>
                <a:cs typeface="Arial" pitchFamily="34" charset="0"/>
              </a:rPr>
              <a:t>ricorsi</a:t>
            </a:r>
            <a:r>
              <a:rPr lang="en-US" sz="1200" dirty="0" smtClean="0">
                <a:solidFill>
                  <a:schemeClr val="accent3">
                    <a:lumMod val="50000"/>
                  </a:schemeClr>
                </a:solidFill>
                <a:latin typeface="Arial" pitchFamily="34" charset="0"/>
                <a:cs typeface="Arial" pitchFamily="34" charset="0"/>
              </a:rPr>
              <a:t> </a:t>
            </a:r>
            <a:r>
              <a:rPr lang="en-US" sz="1200" dirty="0" err="1" smtClean="0">
                <a:solidFill>
                  <a:schemeClr val="accent3">
                    <a:lumMod val="50000"/>
                  </a:schemeClr>
                </a:solidFill>
                <a:latin typeface="Arial" pitchFamily="34" charset="0"/>
                <a:cs typeface="Arial" pitchFamily="34" charset="0"/>
              </a:rPr>
              <a:t>avanti</a:t>
            </a:r>
            <a:r>
              <a:rPr lang="en-US" sz="1200" dirty="0" smtClean="0">
                <a:solidFill>
                  <a:schemeClr val="accent3">
                    <a:lumMod val="50000"/>
                  </a:schemeClr>
                </a:solidFill>
                <a:latin typeface="Arial" pitchFamily="34" charset="0"/>
                <a:cs typeface="Arial" pitchFamily="34" charset="0"/>
              </a:rPr>
              <a:t> al </a:t>
            </a:r>
            <a:r>
              <a:rPr lang="en-US" sz="1200" dirty="0" err="1" smtClean="0">
                <a:solidFill>
                  <a:schemeClr val="accent3">
                    <a:lumMod val="50000"/>
                  </a:schemeClr>
                </a:solidFill>
                <a:latin typeface="Arial" pitchFamily="34" charset="0"/>
                <a:cs typeface="Arial" pitchFamily="34" charset="0"/>
              </a:rPr>
              <a:t>Consiglio</a:t>
            </a:r>
            <a:r>
              <a:rPr lang="en-US" sz="1200" dirty="0" smtClean="0">
                <a:solidFill>
                  <a:schemeClr val="accent3">
                    <a:lumMod val="50000"/>
                  </a:schemeClr>
                </a:solidFill>
                <a:latin typeface="Arial" pitchFamily="34" charset="0"/>
                <a:cs typeface="Arial" pitchFamily="34" charset="0"/>
              </a:rPr>
              <a:t> </a:t>
            </a:r>
            <a:r>
              <a:rPr lang="en-US" sz="1200" dirty="0" err="1" smtClean="0">
                <a:solidFill>
                  <a:schemeClr val="accent3">
                    <a:lumMod val="50000"/>
                  </a:schemeClr>
                </a:solidFill>
                <a:latin typeface="Arial" pitchFamily="34" charset="0"/>
                <a:cs typeface="Arial" pitchFamily="34" charset="0"/>
              </a:rPr>
              <a:t>Nazionale</a:t>
            </a:r>
            <a:r>
              <a:rPr lang="it-IT" sz="1200" dirty="0" smtClean="0">
                <a:solidFill>
                  <a:schemeClr val="accent3">
                    <a:lumMod val="50000"/>
                  </a:schemeClr>
                </a:solidFill>
                <a:latin typeface="Arial" pitchFamily="34" charset="0"/>
                <a:cs typeface="Arial" pitchFamily="34" charset="0"/>
              </a:rPr>
              <a:t> </a:t>
            </a:r>
            <a:r>
              <a:rPr lang="en-US" sz="1200" dirty="0" smtClean="0">
                <a:solidFill>
                  <a:schemeClr val="accent3">
                    <a:lumMod val="50000"/>
                  </a:schemeClr>
                </a:solidFill>
                <a:latin typeface="Arial" pitchFamily="34" charset="0"/>
                <a:cs typeface="Arial" pitchFamily="34" charset="0"/>
              </a:rPr>
              <a:t>è </a:t>
            </a:r>
            <a:r>
              <a:rPr lang="en-US" sz="1200" dirty="0" err="1" smtClean="0">
                <a:solidFill>
                  <a:schemeClr val="accent3">
                    <a:lumMod val="50000"/>
                  </a:schemeClr>
                </a:solidFill>
                <a:latin typeface="Arial" pitchFamily="34" charset="0"/>
                <a:cs typeface="Arial" pitchFamily="34" charset="0"/>
              </a:rPr>
              <a:t>regolamentata</a:t>
            </a:r>
            <a:r>
              <a:rPr lang="en-US" sz="1200" dirty="0" smtClean="0">
                <a:solidFill>
                  <a:schemeClr val="accent3">
                    <a:lumMod val="50000"/>
                  </a:schemeClr>
                </a:solidFill>
                <a:latin typeface="Arial" pitchFamily="34" charset="0"/>
                <a:cs typeface="Arial" pitchFamily="34" charset="0"/>
              </a:rPr>
              <a:t> </a:t>
            </a:r>
            <a:r>
              <a:rPr lang="en-US" sz="1200" dirty="0" err="1" smtClean="0">
                <a:solidFill>
                  <a:schemeClr val="accent3">
                    <a:lumMod val="50000"/>
                  </a:schemeClr>
                </a:solidFill>
                <a:latin typeface="Arial" pitchFamily="34" charset="0"/>
                <a:cs typeface="Arial" pitchFamily="34" charset="0"/>
              </a:rPr>
              <a:t>dal</a:t>
            </a:r>
            <a:r>
              <a:rPr lang="en-US" sz="1200" dirty="0" smtClean="0">
                <a:solidFill>
                  <a:schemeClr val="accent3">
                    <a:lumMod val="50000"/>
                  </a:schemeClr>
                </a:solidFill>
                <a:latin typeface="Arial" pitchFamily="34" charset="0"/>
                <a:cs typeface="Arial" pitchFamily="34" charset="0"/>
              </a:rPr>
              <a:t> </a:t>
            </a:r>
            <a:r>
              <a:rPr lang="en-US" sz="1200" dirty="0" err="1" smtClean="0">
                <a:solidFill>
                  <a:schemeClr val="accent3">
                    <a:lumMod val="50000"/>
                  </a:schemeClr>
                </a:solidFill>
                <a:latin typeface="Arial" pitchFamily="34" charset="0"/>
                <a:cs typeface="Arial" pitchFamily="34" charset="0"/>
              </a:rPr>
              <a:t>Decreto</a:t>
            </a:r>
            <a:r>
              <a:rPr lang="en-US" sz="1200" dirty="0" smtClean="0">
                <a:solidFill>
                  <a:schemeClr val="accent3">
                    <a:lumMod val="50000"/>
                  </a:schemeClr>
                </a:solidFill>
                <a:latin typeface="Arial" pitchFamily="34" charset="0"/>
                <a:cs typeface="Arial" pitchFamily="34" charset="0"/>
              </a:rPr>
              <a:t> del </a:t>
            </a:r>
            <a:r>
              <a:rPr lang="en-US" sz="1200" dirty="0" err="1" smtClean="0">
                <a:solidFill>
                  <a:schemeClr val="accent3">
                    <a:lumMod val="50000"/>
                  </a:schemeClr>
                </a:solidFill>
                <a:latin typeface="Arial" pitchFamily="34" charset="0"/>
                <a:cs typeface="Arial" pitchFamily="34" charset="0"/>
              </a:rPr>
              <a:t>Ministro</a:t>
            </a:r>
            <a:r>
              <a:rPr lang="en-US" sz="1200" dirty="0" smtClean="0">
                <a:solidFill>
                  <a:schemeClr val="accent3">
                    <a:lumMod val="50000"/>
                  </a:schemeClr>
                </a:solidFill>
                <a:latin typeface="Arial" pitchFamily="34" charset="0"/>
                <a:cs typeface="Arial" pitchFamily="34" charset="0"/>
              </a:rPr>
              <a:t> </a:t>
            </a:r>
            <a:r>
              <a:rPr lang="en-US" sz="1200" dirty="0" err="1" smtClean="0">
                <a:solidFill>
                  <a:schemeClr val="accent3">
                    <a:lumMod val="50000"/>
                  </a:schemeClr>
                </a:solidFill>
                <a:latin typeface="Arial" pitchFamily="34" charset="0"/>
                <a:cs typeface="Arial" pitchFamily="34" charset="0"/>
              </a:rPr>
              <a:t>di</a:t>
            </a:r>
            <a:r>
              <a:rPr lang="en-US" sz="1200" dirty="0" smtClean="0">
                <a:solidFill>
                  <a:schemeClr val="accent3">
                    <a:lumMod val="50000"/>
                  </a:schemeClr>
                </a:solidFill>
                <a:latin typeface="Arial" pitchFamily="34" charset="0"/>
                <a:cs typeface="Arial" pitchFamily="34" charset="0"/>
              </a:rPr>
              <a:t> </a:t>
            </a:r>
            <a:r>
              <a:rPr lang="en-US" sz="1200" dirty="0" err="1" smtClean="0">
                <a:solidFill>
                  <a:schemeClr val="accent3">
                    <a:lumMod val="50000"/>
                  </a:schemeClr>
                </a:solidFill>
                <a:latin typeface="Arial" pitchFamily="34" charset="0"/>
                <a:cs typeface="Arial" pitchFamily="34" charset="0"/>
              </a:rPr>
              <a:t>Giustizia</a:t>
            </a:r>
            <a:r>
              <a:rPr lang="it-IT" sz="1200" dirty="0" smtClean="0">
                <a:solidFill>
                  <a:schemeClr val="accent3">
                    <a:lumMod val="50000"/>
                  </a:schemeClr>
                </a:solidFill>
                <a:latin typeface="Arial" pitchFamily="34" charset="0"/>
                <a:cs typeface="Arial" pitchFamily="34" charset="0"/>
              </a:rPr>
              <a:t> </a:t>
            </a:r>
            <a:r>
              <a:rPr lang="en-US" sz="1200" dirty="0" smtClean="0">
                <a:solidFill>
                  <a:schemeClr val="accent3">
                    <a:lumMod val="50000"/>
                  </a:schemeClr>
                </a:solidFill>
                <a:latin typeface="Arial" pitchFamily="34" charset="0"/>
                <a:cs typeface="Arial" pitchFamily="34" charset="0"/>
              </a:rPr>
              <a:t>01.10.1948.</a:t>
            </a:r>
          </a:p>
          <a:p>
            <a:pPr>
              <a:buNone/>
            </a:pPr>
            <a:r>
              <a:rPr lang="en-US" sz="1200" dirty="0" err="1" smtClean="0">
                <a:solidFill>
                  <a:schemeClr val="accent3">
                    <a:lumMod val="50000"/>
                  </a:schemeClr>
                </a:solidFill>
                <a:latin typeface="Arial" pitchFamily="34" charset="0"/>
                <a:cs typeface="Arial" pitchFamily="34" charset="0"/>
              </a:rPr>
              <a:t>Nell’ambito</a:t>
            </a:r>
            <a:r>
              <a:rPr lang="en-US" sz="1200" dirty="0" smtClean="0">
                <a:solidFill>
                  <a:schemeClr val="accent3">
                    <a:lumMod val="50000"/>
                  </a:schemeClr>
                </a:solidFill>
                <a:latin typeface="Arial" pitchFamily="34" charset="0"/>
                <a:cs typeface="Arial" pitchFamily="34" charset="0"/>
              </a:rPr>
              <a:t> </a:t>
            </a:r>
            <a:r>
              <a:rPr lang="en-US" sz="1200" dirty="0" err="1" smtClean="0">
                <a:solidFill>
                  <a:schemeClr val="accent3">
                    <a:lumMod val="50000"/>
                  </a:schemeClr>
                </a:solidFill>
                <a:latin typeface="Arial" pitchFamily="34" charset="0"/>
                <a:cs typeface="Arial" pitchFamily="34" charset="0"/>
              </a:rPr>
              <a:t>di</a:t>
            </a:r>
            <a:r>
              <a:rPr lang="en-US" sz="1200" dirty="0" smtClean="0">
                <a:solidFill>
                  <a:schemeClr val="accent3">
                    <a:lumMod val="50000"/>
                  </a:schemeClr>
                </a:solidFill>
                <a:latin typeface="Arial" pitchFamily="34" charset="0"/>
                <a:cs typeface="Arial" pitchFamily="34" charset="0"/>
              </a:rPr>
              <a:t> un </a:t>
            </a:r>
            <a:r>
              <a:rPr lang="en-US" sz="1200" dirty="0" err="1" smtClean="0">
                <a:solidFill>
                  <a:schemeClr val="accent3">
                    <a:lumMod val="50000"/>
                  </a:schemeClr>
                </a:solidFill>
                <a:latin typeface="Arial" pitchFamily="34" charset="0"/>
                <a:cs typeface="Arial" pitchFamily="34" charset="0"/>
              </a:rPr>
              <a:t>naturale</a:t>
            </a:r>
            <a:r>
              <a:rPr lang="en-US" sz="1200" dirty="0" smtClean="0">
                <a:solidFill>
                  <a:schemeClr val="accent3">
                    <a:lumMod val="50000"/>
                  </a:schemeClr>
                </a:solidFill>
                <a:latin typeface="Arial" pitchFamily="34" charset="0"/>
                <a:cs typeface="Arial" pitchFamily="34" charset="0"/>
              </a:rPr>
              <a:t> </a:t>
            </a:r>
            <a:r>
              <a:rPr lang="en-US" sz="1200" dirty="0" err="1" smtClean="0">
                <a:solidFill>
                  <a:schemeClr val="accent3">
                    <a:lumMod val="50000"/>
                  </a:schemeClr>
                </a:solidFill>
                <a:latin typeface="Arial" pitchFamily="34" charset="0"/>
                <a:cs typeface="Arial" pitchFamily="34" charset="0"/>
              </a:rPr>
              <a:t>ampliamento</a:t>
            </a:r>
            <a:r>
              <a:rPr lang="en-US" sz="1200" dirty="0" smtClean="0">
                <a:solidFill>
                  <a:schemeClr val="accent3">
                    <a:lumMod val="50000"/>
                  </a:schemeClr>
                </a:solidFill>
                <a:latin typeface="Arial" pitchFamily="34" charset="0"/>
                <a:cs typeface="Arial" pitchFamily="34" charset="0"/>
              </a:rPr>
              <a:t> </a:t>
            </a:r>
            <a:r>
              <a:rPr lang="en-US" sz="1200" dirty="0" err="1" smtClean="0">
                <a:solidFill>
                  <a:schemeClr val="accent3">
                    <a:lumMod val="50000"/>
                  </a:schemeClr>
                </a:solidFill>
                <a:latin typeface="Arial" pitchFamily="34" charset="0"/>
                <a:cs typeface="Arial" pitchFamily="34" charset="0"/>
              </a:rPr>
              <a:t>dei</a:t>
            </a:r>
            <a:r>
              <a:rPr lang="it-IT" sz="1200" dirty="0" smtClean="0">
                <a:solidFill>
                  <a:schemeClr val="accent3">
                    <a:lumMod val="50000"/>
                  </a:schemeClr>
                </a:solidFill>
                <a:latin typeface="Arial" pitchFamily="34" charset="0"/>
                <a:cs typeface="Arial" pitchFamily="34" charset="0"/>
              </a:rPr>
              <a:t> </a:t>
            </a:r>
            <a:r>
              <a:rPr lang="en-US" sz="1200" dirty="0" err="1" smtClean="0">
                <a:solidFill>
                  <a:schemeClr val="accent3">
                    <a:lumMod val="50000"/>
                  </a:schemeClr>
                </a:solidFill>
                <a:latin typeface="Arial" pitchFamily="34" charset="0"/>
                <a:cs typeface="Arial" pitchFamily="34" charset="0"/>
              </a:rPr>
              <a:t>propri</a:t>
            </a:r>
            <a:r>
              <a:rPr lang="en-US" sz="1200" dirty="0" smtClean="0">
                <a:solidFill>
                  <a:schemeClr val="accent3">
                    <a:lumMod val="50000"/>
                  </a:schemeClr>
                </a:solidFill>
                <a:latin typeface="Arial" pitchFamily="34" charset="0"/>
                <a:cs typeface="Arial" pitchFamily="34" charset="0"/>
              </a:rPr>
              <a:t> </a:t>
            </a:r>
            <a:r>
              <a:rPr lang="en-US" sz="1200" dirty="0" err="1" smtClean="0">
                <a:solidFill>
                  <a:schemeClr val="accent3">
                    <a:lumMod val="50000"/>
                  </a:schemeClr>
                </a:solidFill>
                <a:latin typeface="Arial" pitchFamily="34" charset="0"/>
                <a:cs typeface="Arial" pitchFamily="34" charset="0"/>
              </a:rPr>
              <a:t>compiti</a:t>
            </a:r>
            <a:r>
              <a:rPr lang="en-US" sz="1200" dirty="0" smtClean="0">
                <a:solidFill>
                  <a:schemeClr val="accent3">
                    <a:lumMod val="50000"/>
                  </a:schemeClr>
                </a:solidFill>
                <a:latin typeface="Arial" pitchFamily="34" charset="0"/>
                <a:cs typeface="Arial" pitchFamily="34" charset="0"/>
              </a:rPr>
              <a:t> </a:t>
            </a:r>
            <a:r>
              <a:rPr lang="en-US" sz="1200" dirty="0" err="1" smtClean="0">
                <a:solidFill>
                  <a:schemeClr val="accent3">
                    <a:lumMod val="50000"/>
                  </a:schemeClr>
                </a:solidFill>
                <a:latin typeface="Arial" pitchFamily="34" charset="0"/>
                <a:cs typeface="Arial" pitchFamily="34" charset="0"/>
              </a:rPr>
              <a:t>il</a:t>
            </a:r>
            <a:r>
              <a:rPr lang="en-US" sz="1200" dirty="0" smtClean="0">
                <a:solidFill>
                  <a:schemeClr val="accent3">
                    <a:lumMod val="50000"/>
                  </a:schemeClr>
                </a:solidFill>
                <a:latin typeface="Arial" pitchFamily="34" charset="0"/>
                <a:cs typeface="Arial" pitchFamily="34" charset="0"/>
              </a:rPr>
              <a:t> </a:t>
            </a:r>
            <a:r>
              <a:rPr lang="en-US" sz="1200" dirty="0" err="1" smtClean="0">
                <a:solidFill>
                  <a:schemeClr val="accent3">
                    <a:lumMod val="50000"/>
                  </a:schemeClr>
                </a:solidFill>
                <a:latin typeface="Arial" pitchFamily="34" charset="0"/>
                <a:cs typeface="Arial" pitchFamily="34" charset="0"/>
              </a:rPr>
              <a:t>Consiglio</a:t>
            </a:r>
            <a:r>
              <a:rPr lang="en-US" sz="1200" dirty="0" smtClean="0">
                <a:solidFill>
                  <a:schemeClr val="accent3">
                    <a:lumMod val="50000"/>
                  </a:schemeClr>
                </a:solidFill>
                <a:latin typeface="Arial" pitchFamily="34" charset="0"/>
                <a:cs typeface="Arial" pitchFamily="34" charset="0"/>
              </a:rPr>
              <a:t> </a:t>
            </a:r>
            <a:r>
              <a:rPr lang="en-US" sz="1200" dirty="0" err="1" smtClean="0">
                <a:solidFill>
                  <a:schemeClr val="accent3">
                    <a:lumMod val="50000"/>
                  </a:schemeClr>
                </a:solidFill>
                <a:latin typeface="Arial" pitchFamily="34" charset="0"/>
                <a:cs typeface="Arial" pitchFamily="34" charset="0"/>
              </a:rPr>
              <a:t>Nazionale</a:t>
            </a:r>
            <a:r>
              <a:rPr lang="en-US" sz="1200" dirty="0" smtClean="0">
                <a:solidFill>
                  <a:schemeClr val="accent3">
                    <a:lumMod val="50000"/>
                  </a:schemeClr>
                </a:solidFill>
                <a:latin typeface="Arial" pitchFamily="34" charset="0"/>
                <a:cs typeface="Arial" pitchFamily="34" charset="0"/>
              </a:rPr>
              <a:t> ha </a:t>
            </a:r>
            <a:r>
              <a:rPr lang="en-US" sz="1200" dirty="0" err="1" smtClean="0">
                <a:solidFill>
                  <a:schemeClr val="accent3">
                    <a:lumMod val="50000"/>
                  </a:schemeClr>
                </a:solidFill>
                <a:latin typeface="Arial" pitchFamily="34" charset="0"/>
                <a:cs typeface="Arial" pitchFamily="34" charset="0"/>
              </a:rPr>
              <a:t>attivato</a:t>
            </a:r>
            <a:r>
              <a:rPr lang="en-US" sz="1200" dirty="0" smtClean="0">
                <a:solidFill>
                  <a:schemeClr val="accent3">
                    <a:lumMod val="50000"/>
                  </a:schemeClr>
                </a:solidFill>
                <a:latin typeface="Arial" pitchFamily="34" charset="0"/>
                <a:cs typeface="Arial" pitchFamily="34" charset="0"/>
              </a:rPr>
              <a:t> </a:t>
            </a:r>
            <a:r>
              <a:rPr lang="en-US" sz="1200" b="1" dirty="0" err="1" smtClean="0">
                <a:solidFill>
                  <a:schemeClr val="accent3">
                    <a:lumMod val="50000"/>
                  </a:schemeClr>
                </a:solidFill>
                <a:latin typeface="Arial" pitchFamily="34" charset="0"/>
                <a:cs typeface="Arial" pitchFamily="34" charset="0"/>
              </a:rPr>
              <a:t>l’Assemblea</a:t>
            </a:r>
            <a:r>
              <a:rPr lang="it-IT" sz="1200" b="1" dirty="0" smtClean="0">
                <a:solidFill>
                  <a:schemeClr val="accent3">
                    <a:lumMod val="50000"/>
                  </a:schemeClr>
                </a:solidFill>
                <a:latin typeface="Arial" pitchFamily="34" charset="0"/>
                <a:cs typeface="Arial" pitchFamily="34" charset="0"/>
              </a:rPr>
              <a:t> </a:t>
            </a:r>
            <a:r>
              <a:rPr lang="en-US" sz="1200" b="1" dirty="0" err="1" smtClean="0">
                <a:solidFill>
                  <a:schemeClr val="accent3">
                    <a:lumMod val="50000"/>
                  </a:schemeClr>
                </a:solidFill>
                <a:latin typeface="Arial" pitchFamily="34" charset="0"/>
                <a:cs typeface="Arial" pitchFamily="34" charset="0"/>
              </a:rPr>
              <a:t>Nazionale</a:t>
            </a:r>
            <a:r>
              <a:rPr lang="en-US" sz="1200" b="1" dirty="0" smtClean="0">
                <a:solidFill>
                  <a:schemeClr val="accent3">
                    <a:lumMod val="50000"/>
                  </a:schemeClr>
                </a:solidFill>
                <a:latin typeface="Arial" pitchFamily="34" charset="0"/>
                <a:cs typeface="Arial" pitchFamily="34" charset="0"/>
              </a:rPr>
              <a:t> </a:t>
            </a:r>
            <a:r>
              <a:rPr lang="en-US" sz="1200" b="1" dirty="0" err="1" smtClean="0">
                <a:solidFill>
                  <a:schemeClr val="accent3">
                    <a:lumMod val="50000"/>
                  </a:schemeClr>
                </a:solidFill>
                <a:latin typeface="Arial" pitchFamily="34" charset="0"/>
                <a:cs typeface="Arial" pitchFamily="34" charset="0"/>
              </a:rPr>
              <a:t>dei</a:t>
            </a:r>
            <a:r>
              <a:rPr lang="en-US" sz="1200" b="1" dirty="0" smtClean="0">
                <a:solidFill>
                  <a:schemeClr val="accent3">
                    <a:lumMod val="50000"/>
                  </a:schemeClr>
                </a:solidFill>
                <a:latin typeface="Arial" pitchFamily="34" charset="0"/>
                <a:cs typeface="Arial" pitchFamily="34" charset="0"/>
              </a:rPr>
              <a:t> </a:t>
            </a:r>
            <a:r>
              <a:rPr lang="en-US" sz="1200" b="1" dirty="0" err="1" smtClean="0">
                <a:solidFill>
                  <a:schemeClr val="accent3">
                    <a:lumMod val="50000"/>
                  </a:schemeClr>
                </a:solidFill>
                <a:latin typeface="Arial" pitchFamily="34" charset="0"/>
                <a:cs typeface="Arial" pitchFamily="34" charset="0"/>
              </a:rPr>
              <a:t>Presidenti</a:t>
            </a:r>
            <a:r>
              <a:rPr lang="en-US" sz="1200" b="1" dirty="0" smtClean="0">
                <a:solidFill>
                  <a:schemeClr val="accent3">
                    <a:lumMod val="50000"/>
                  </a:schemeClr>
                </a:solidFill>
                <a:latin typeface="Arial" pitchFamily="34" charset="0"/>
                <a:cs typeface="Arial" pitchFamily="34" charset="0"/>
              </a:rPr>
              <a:t>, </a:t>
            </a:r>
            <a:r>
              <a:rPr lang="en-US" sz="1200" dirty="0" err="1" smtClean="0">
                <a:solidFill>
                  <a:schemeClr val="accent3">
                    <a:lumMod val="50000"/>
                  </a:schemeClr>
                </a:solidFill>
                <a:latin typeface="Arial" pitchFamily="34" charset="0"/>
                <a:cs typeface="Arial" pitchFamily="34" charset="0"/>
              </a:rPr>
              <a:t>peraltro</a:t>
            </a:r>
            <a:r>
              <a:rPr lang="en-US" sz="1200" dirty="0" smtClean="0">
                <a:solidFill>
                  <a:schemeClr val="accent3">
                    <a:lumMod val="50000"/>
                  </a:schemeClr>
                </a:solidFill>
                <a:latin typeface="Arial" pitchFamily="34" charset="0"/>
                <a:cs typeface="Arial" pitchFamily="34" charset="0"/>
              </a:rPr>
              <a:t> </a:t>
            </a:r>
            <a:r>
              <a:rPr lang="en-US" sz="1200" dirty="0" err="1" smtClean="0">
                <a:solidFill>
                  <a:schemeClr val="accent3">
                    <a:lumMod val="50000"/>
                  </a:schemeClr>
                </a:solidFill>
                <a:latin typeface="Arial" pitchFamily="34" charset="0"/>
                <a:cs typeface="Arial" pitchFamily="34" charset="0"/>
              </a:rPr>
              <a:t>senza</a:t>
            </a:r>
            <a:r>
              <a:rPr lang="en-US" sz="1200" dirty="0" smtClean="0">
                <a:solidFill>
                  <a:schemeClr val="accent3">
                    <a:lumMod val="50000"/>
                  </a:schemeClr>
                </a:solidFill>
                <a:latin typeface="Arial" pitchFamily="34" charset="0"/>
                <a:cs typeface="Arial" pitchFamily="34" charset="0"/>
              </a:rPr>
              <a:t> </a:t>
            </a:r>
            <a:r>
              <a:rPr lang="en-US" sz="1200" dirty="0" err="1" smtClean="0">
                <a:solidFill>
                  <a:schemeClr val="accent3">
                    <a:lumMod val="50000"/>
                  </a:schemeClr>
                </a:solidFill>
                <a:latin typeface="Arial" pitchFamily="34" charset="0"/>
                <a:cs typeface="Arial" pitchFamily="34" charset="0"/>
              </a:rPr>
              <a:t>potere</a:t>
            </a:r>
            <a:r>
              <a:rPr lang="en-US" sz="1200" dirty="0" smtClean="0">
                <a:solidFill>
                  <a:schemeClr val="accent3">
                    <a:lumMod val="50000"/>
                  </a:schemeClr>
                </a:solidFill>
                <a:latin typeface="Arial" pitchFamily="34" charset="0"/>
                <a:cs typeface="Arial" pitchFamily="34" charset="0"/>
              </a:rPr>
              <a:t> </a:t>
            </a:r>
            <a:r>
              <a:rPr lang="en-US" sz="1200" dirty="0" err="1" smtClean="0">
                <a:solidFill>
                  <a:schemeClr val="accent3">
                    <a:lumMod val="50000"/>
                  </a:schemeClr>
                </a:solidFill>
                <a:latin typeface="Arial" pitchFamily="34" charset="0"/>
                <a:cs typeface="Arial" pitchFamily="34" charset="0"/>
              </a:rPr>
              <a:t>deliberativo</a:t>
            </a:r>
            <a:r>
              <a:rPr lang="en-US" sz="1200" dirty="0" smtClean="0">
                <a:solidFill>
                  <a:schemeClr val="accent3">
                    <a:lumMod val="50000"/>
                  </a:schemeClr>
                </a:solidFill>
                <a:latin typeface="Arial" pitchFamily="34" charset="0"/>
                <a:cs typeface="Arial" pitchFamily="34" charset="0"/>
              </a:rPr>
              <a:t>, </a:t>
            </a:r>
            <a:r>
              <a:rPr lang="en-US" sz="1200" dirty="0" err="1" smtClean="0">
                <a:solidFill>
                  <a:schemeClr val="accent3">
                    <a:lumMod val="50000"/>
                  </a:schemeClr>
                </a:solidFill>
                <a:latin typeface="Arial" pitchFamily="34" charset="0"/>
                <a:cs typeface="Arial" pitchFamily="34" charset="0"/>
              </a:rPr>
              <a:t>nonché</a:t>
            </a:r>
            <a:r>
              <a:rPr lang="en-US" sz="1200" dirty="0" smtClean="0">
                <a:solidFill>
                  <a:schemeClr val="accent3">
                    <a:lumMod val="50000"/>
                  </a:schemeClr>
                </a:solidFill>
                <a:latin typeface="Arial" pitchFamily="34" charset="0"/>
                <a:cs typeface="Arial" pitchFamily="34" charset="0"/>
              </a:rPr>
              <a:t> la </a:t>
            </a:r>
            <a:r>
              <a:rPr lang="en-US" sz="1200" dirty="0" err="1" smtClean="0">
                <a:solidFill>
                  <a:schemeClr val="accent3">
                    <a:lumMod val="50000"/>
                  </a:schemeClr>
                </a:solidFill>
                <a:latin typeface="Arial" pitchFamily="34" charset="0"/>
                <a:cs typeface="Arial" pitchFamily="34" charset="0"/>
              </a:rPr>
              <a:t>rappresentanza</a:t>
            </a:r>
            <a:r>
              <a:rPr lang="en-US" sz="1200" dirty="0" smtClean="0">
                <a:solidFill>
                  <a:schemeClr val="accent3">
                    <a:lumMod val="50000"/>
                  </a:schemeClr>
                </a:solidFill>
                <a:latin typeface="Arial" pitchFamily="34" charset="0"/>
                <a:cs typeface="Arial" pitchFamily="34" charset="0"/>
              </a:rPr>
              <a:t> </a:t>
            </a:r>
            <a:r>
              <a:rPr lang="en-US" sz="1200" dirty="0" err="1" smtClean="0">
                <a:solidFill>
                  <a:schemeClr val="accent3">
                    <a:lumMod val="50000"/>
                  </a:schemeClr>
                </a:solidFill>
                <a:latin typeface="Arial" pitchFamily="34" charset="0"/>
                <a:cs typeface="Arial" pitchFamily="34" charset="0"/>
              </a:rPr>
              <a:t>degli</a:t>
            </a:r>
            <a:r>
              <a:rPr lang="en-US" sz="1200" dirty="0" smtClean="0">
                <a:solidFill>
                  <a:schemeClr val="accent3">
                    <a:lumMod val="50000"/>
                  </a:schemeClr>
                </a:solidFill>
                <a:latin typeface="Arial" pitchFamily="34" charset="0"/>
                <a:cs typeface="Arial" pitchFamily="34" charset="0"/>
              </a:rPr>
              <a:t> </a:t>
            </a:r>
            <a:r>
              <a:rPr lang="en-US" sz="1200" dirty="0" err="1" smtClean="0">
                <a:solidFill>
                  <a:schemeClr val="accent3">
                    <a:lumMod val="50000"/>
                  </a:schemeClr>
                </a:solidFill>
                <a:latin typeface="Arial" pitchFamily="34" charset="0"/>
                <a:cs typeface="Arial" pitchFamily="34" charset="0"/>
              </a:rPr>
              <a:t>ingegneri</a:t>
            </a:r>
            <a:r>
              <a:rPr lang="en-US" sz="1200" dirty="0" smtClean="0">
                <a:solidFill>
                  <a:schemeClr val="accent3">
                    <a:lumMod val="50000"/>
                  </a:schemeClr>
                </a:solidFill>
                <a:latin typeface="Arial" pitchFamily="34" charset="0"/>
                <a:cs typeface="Arial" pitchFamily="34" charset="0"/>
              </a:rPr>
              <a:t> </a:t>
            </a:r>
            <a:r>
              <a:rPr lang="en-US" sz="1200" dirty="0" err="1" smtClean="0">
                <a:solidFill>
                  <a:schemeClr val="accent3">
                    <a:lumMod val="50000"/>
                  </a:schemeClr>
                </a:solidFill>
                <a:latin typeface="Arial" pitchFamily="34" charset="0"/>
                <a:cs typeface="Arial" pitchFamily="34" charset="0"/>
              </a:rPr>
              <a:t>italiani</a:t>
            </a:r>
            <a:r>
              <a:rPr lang="it-IT" sz="1200" dirty="0" smtClean="0">
                <a:solidFill>
                  <a:schemeClr val="accent3">
                    <a:lumMod val="50000"/>
                  </a:schemeClr>
                </a:solidFill>
                <a:latin typeface="Arial" pitchFamily="34" charset="0"/>
                <a:cs typeface="Arial" pitchFamily="34" charset="0"/>
              </a:rPr>
              <a:t> </a:t>
            </a:r>
            <a:r>
              <a:rPr lang="en-US" sz="1200" dirty="0" err="1" smtClean="0">
                <a:solidFill>
                  <a:schemeClr val="accent3">
                    <a:lumMod val="50000"/>
                  </a:schemeClr>
                </a:solidFill>
                <a:latin typeface="Arial" pitchFamily="34" charset="0"/>
                <a:cs typeface="Arial" pitchFamily="34" charset="0"/>
              </a:rPr>
              <a:t>negli</a:t>
            </a:r>
            <a:r>
              <a:rPr lang="en-US" sz="1200" dirty="0" smtClean="0">
                <a:solidFill>
                  <a:schemeClr val="accent3">
                    <a:lumMod val="50000"/>
                  </a:schemeClr>
                </a:solidFill>
                <a:latin typeface="Arial" pitchFamily="34" charset="0"/>
                <a:cs typeface="Arial" pitchFamily="34" charset="0"/>
              </a:rPr>
              <a:t> </a:t>
            </a:r>
            <a:r>
              <a:rPr lang="en-US" sz="1200" dirty="0" err="1" smtClean="0">
                <a:solidFill>
                  <a:schemeClr val="accent3">
                    <a:lumMod val="50000"/>
                  </a:schemeClr>
                </a:solidFill>
                <a:latin typeface="Arial" pitchFamily="34" charset="0"/>
                <a:cs typeface="Arial" pitchFamily="34" charset="0"/>
              </a:rPr>
              <a:t>organismi</a:t>
            </a:r>
            <a:r>
              <a:rPr lang="en-US" sz="1200" dirty="0" smtClean="0">
                <a:solidFill>
                  <a:schemeClr val="accent3">
                    <a:lumMod val="50000"/>
                  </a:schemeClr>
                </a:solidFill>
                <a:latin typeface="Arial" pitchFamily="34" charset="0"/>
                <a:cs typeface="Arial" pitchFamily="34" charset="0"/>
              </a:rPr>
              <a:t> </a:t>
            </a:r>
            <a:r>
              <a:rPr lang="en-US" sz="1200" dirty="0" err="1" smtClean="0">
                <a:solidFill>
                  <a:schemeClr val="accent3">
                    <a:lumMod val="50000"/>
                  </a:schemeClr>
                </a:solidFill>
                <a:latin typeface="Arial" pitchFamily="34" charset="0"/>
                <a:cs typeface="Arial" pitchFamily="34" charset="0"/>
              </a:rPr>
              <a:t>di</a:t>
            </a:r>
            <a:r>
              <a:rPr lang="en-US" sz="1200" dirty="0" smtClean="0">
                <a:solidFill>
                  <a:schemeClr val="accent3">
                    <a:lumMod val="50000"/>
                  </a:schemeClr>
                </a:solidFill>
                <a:latin typeface="Arial" pitchFamily="34" charset="0"/>
                <a:cs typeface="Arial" pitchFamily="34" charset="0"/>
              </a:rPr>
              <a:t> </a:t>
            </a:r>
            <a:r>
              <a:rPr lang="en-US" sz="1200" dirty="0" err="1" smtClean="0">
                <a:solidFill>
                  <a:schemeClr val="accent3">
                    <a:lumMod val="50000"/>
                  </a:schemeClr>
                </a:solidFill>
                <a:latin typeface="Arial" pitchFamily="34" charset="0"/>
                <a:cs typeface="Arial" pitchFamily="34" charset="0"/>
              </a:rPr>
              <a:t>categoria</a:t>
            </a:r>
            <a:r>
              <a:rPr lang="en-US" sz="1200" dirty="0" smtClean="0">
                <a:solidFill>
                  <a:schemeClr val="accent3">
                    <a:lumMod val="50000"/>
                  </a:schemeClr>
                </a:solidFill>
                <a:latin typeface="Arial" pitchFamily="34" charset="0"/>
                <a:cs typeface="Arial" pitchFamily="34" charset="0"/>
              </a:rPr>
              <a:t> </a:t>
            </a:r>
            <a:r>
              <a:rPr lang="en-US" sz="1200" dirty="0" err="1" smtClean="0">
                <a:solidFill>
                  <a:schemeClr val="accent3">
                    <a:lumMod val="50000"/>
                  </a:schemeClr>
                </a:solidFill>
                <a:latin typeface="Arial" pitchFamily="34" charset="0"/>
                <a:cs typeface="Arial" pitchFamily="34" charset="0"/>
              </a:rPr>
              <a:t>europei</a:t>
            </a:r>
            <a:r>
              <a:rPr lang="en-US" sz="1200" dirty="0" smtClean="0">
                <a:solidFill>
                  <a:schemeClr val="accent3">
                    <a:lumMod val="50000"/>
                  </a:schemeClr>
                </a:solidFill>
                <a:latin typeface="Arial" pitchFamily="34" charset="0"/>
                <a:cs typeface="Arial" pitchFamily="34" charset="0"/>
              </a:rPr>
              <a:t> e </a:t>
            </a:r>
            <a:r>
              <a:rPr lang="en-US" sz="1200" dirty="0" err="1" smtClean="0">
                <a:solidFill>
                  <a:schemeClr val="accent3">
                    <a:lumMod val="50000"/>
                  </a:schemeClr>
                </a:solidFill>
                <a:latin typeface="Arial" pitchFamily="34" charset="0"/>
                <a:cs typeface="Arial" pitchFamily="34" charset="0"/>
              </a:rPr>
              <a:t>internazionali</a:t>
            </a:r>
            <a:r>
              <a:rPr lang="en-US" sz="1200" dirty="0" smtClean="0">
                <a:solidFill>
                  <a:schemeClr val="accent3">
                    <a:lumMod val="50000"/>
                  </a:schemeClr>
                </a:solidFill>
                <a:latin typeface="Arial" pitchFamily="34" charset="0"/>
                <a:cs typeface="Arial" pitchFamily="34" charset="0"/>
              </a:rPr>
              <a:t>.</a:t>
            </a:r>
            <a:endParaRPr lang="it-IT" sz="1200" dirty="0" smtClean="0">
              <a:solidFill>
                <a:schemeClr val="accent3">
                  <a:lumMod val="50000"/>
                </a:schemeClr>
              </a:solidFill>
              <a:latin typeface="Arial" pitchFamily="34" charset="0"/>
              <a:cs typeface="Arial" pitchFamily="34" charset="0"/>
            </a:endParaRPr>
          </a:p>
          <a:p>
            <a:endParaRPr lang="it-IT" sz="1200" dirty="0">
              <a:solidFill>
                <a:schemeClr val="accent3">
                  <a:lumMod val="50000"/>
                </a:schemeClr>
              </a:solidFill>
              <a:latin typeface="Arial" pitchFamily="34" charset="0"/>
              <a:cs typeface="Arial" pitchFamily="34" charset="0"/>
            </a:endParaRPr>
          </a:p>
        </p:txBody>
      </p:sp>
      <p:sp>
        <p:nvSpPr>
          <p:cNvPr id="4" name="Segnaposto numero diapositiva 3"/>
          <p:cNvSpPr>
            <a:spLocks noGrp="1"/>
          </p:cNvSpPr>
          <p:nvPr>
            <p:ph type="sldNum" sz="quarter" idx="12"/>
          </p:nvPr>
        </p:nvSpPr>
        <p:spPr/>
        <p:txBody>
          <a:bodyPr/>
          <a:lstStyle/>
          <a:p>
            <a:fld id="{910D3EAB-758C-441D-AE73-F1E5E988B34B}" type="slidenum">
              <a:rPr lang="it-IT" smtClean="0"/>
              <a:pPr/>
              <a:t>15</a:t>
            </a:fld>
            <a:endParaRPr lang="it-IT"/>
          </a:p>
        </p:txBody>
      </p:sp>
      <p:sp>
        <p:nvSpPr>
          <p:cNvPr id="5" name="Segnaposto piè di pagina 4"/>
          <p:cNvSpPr>
            <a:spLocks noGrp="1"/>
          </p:cNvSpPr>
          <p:nvPr>
            <p:ph type="ftr" sz="quarter" idx="11"/>
          </p:nvPr>
        </p:nvSpPr>
        <p:spPr/>
        <p:txBody>
          <a:bodyPr/>
          <a:lstStyle/>
          <a:p>
            <a:r>
              <a:rPr lang="it-IT" smtClean="0"/>
              <a:t>ing. Michele Ronza ----04 Novembre 2019</a:t>
            </a:r>
            <a:endParaRPr lang="it-IT"/>
          </a:p>
        </p:txBody>
      </p:sp>
    </p:spTree>
  </p:cSld>
  <p:clrMapOvr>
    <a:masterClrMapping/>
  </p:clrMapOvr>
  <p:transition>
    <p:wedg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28596" y="357166"/>
            <a:ext cx="8229600" cy="1143000"/>
          </a:xfrm>
          <a:ln w="38100"/>
        </p:spPr>
        <p:style>
          <a:lnRef idx="2">
            <a:schemeClr val="accent2"/>
          </a:lnRef>
          <a:fillRef idx="1">
            <a:schemeClr val="lt1"/>
          </a:fillRef>
          <a:effectRef idx="0">
            <a:schemeClr val="accent2"/>
          </a:effectRef>
          <a:fontRef idx="minor">
            <a:schemeClr val="dk1"/>
          </a:fontRef>
        </p:style>
        <p:txBody>
          <a:bodyPr>
            <a:normAutofit fontScale="90000"/>
          </a:bodyPr>
          <a:lstStyle/>
          <a:p>
            <a:r>
              <a:rPr lang="en-US" dirty="0" smtClean="0"/>
              <a:t/>
            </a:r>
            <a:br>
              <a:rPr lang="en-US" dirty="0" smtClean="0"/>
            </a:br>
            <a:r>
              <a:rPr lang="en-US" b="1" dirty="0" smtClean="0">
                <a:ln w="18000">
                  <a:solidFill>
                    <a:schemeClr val="accent2">
                      <a:satMod val="140000"/>
                    </a:schemeClr>
                  </a:solidFill>
                  <a:prstDash val="solid"/>
                  <a:miter lim="800000"/>
                </a:ln>
                <a:solidFill>
                  <a:srgbClr val="FF0000"/>
                </a:solidFill>
                <a:effectLst>
                  <a:outerShdw blurRad="25500" dist="23000" dir="7020000" algn="tl">
                    <a:srgbClr val="000000">
                      <a:alpha val="50000"/>
                    </a:srgbClr>
                  </a:outerShdw>
                </a:effectLst>
              </a:rPr>
              <a:t>II </a:t>
            </a:r>
            <a:r>
              <a:rPr lang="en-US" b="1" dirty="0">
                <a:ln w="18000">
                  <a:solidFill>
                    <a:schemeClr val="accent2">
                      <a:satMod val="140000"/>
                    </a:schemeClr>
                  </a:solidFill>
                  <a:prstDash val="solid"/>
                  <a:miter lim="800000"/>
                </a:ln>
                <a:solidFill>
                  <a:srgbClr val="FF0000"/>
                </a:solidFill>
                <a:effectLst>
                  <a:outerShdw blurRad="25500" dist="23000" dir="7020000" algn="tl">
                    <a:srgbClr val="000000">
                      <a:alpha val="50000"/>
                    </a:srgbClr>
                  </a:outerShdw>
                </a:effectLst>
              </a:rPr>
              <a:t>PARTE</a:t>
            </a:r>
            <a:r>
              <a:rPr lang="it-IT" b="1" dirty="0">
                <a:ln w="18000">
                  <a:solidFill>
                    <a:schemeClr val="accent2">
                      <a:satMod val="140000"/>
                    </a:schemeClr>
                  </a:solidFill>
                  <a:prstDash val="solid"/>
                  <a:miter lim="800000"/>
                </a:ln>
                <a:solidFill>
                  <a:srgbClr val="FF0000"/>
                </a:solidFill>
                <a:effectLst>
                  <a:outerShdw blurRad="25500" dist="23000" dir="7020000" algn="tl">
                    <a:srgbClr val="000000">
                      <a:alpha val="50000"/>
                    </a:srgbClr>
                  </a:outerShdw>
                </a:effectLst>
              </a:rPr>
              <a:t/>
            </a:r>
            <a:br>
              <a:rPr lang="it-IT" b="1" dirty="0">
                <a:ln w="18000">
                  <a:solidFill>
                    <a:schemeClr val="accent2">
                      <a:satMod val="140000"/>
                    </a:schemeClr>
                  </a:solidFill>
                  <a:prstDash val="solid"/>
                  <a:miter lim="800000"/>
                </a:ln>
                <a:solidFill>
                  <a:srgbClr val="FF0000"/>
                </a:solidFill>
                <a:effectLst>
                  <a:outerShdw blurRad="25500" dist="23000" dir="7020000" algn="tl">
                    <a:srgbClr val="000000">
                      <a:alpha val="50000"/>
                    </a:srgbClr>
                  </a:outerShdw>
                </a:effectLst>
              </a:rPr>
            </a:br>
            <a:r>
              <a:rPr lang="en-US" dirty="0"/>
              <a:t> </a:t>
            </a:r>
            <a:r>
              <a:rPr lang="it-IT" dirty="0"/>
              <a:t/>
            </a:r>
            <a:br>
              <a:rPr lang="it-IT" dirty="0"/>
            </a:br>
            <a:endParaRPr lang="it-IT" sz="1600" dirty="0"/>
          </a:p>
        </p:txBody>
      </p:sp>
      <p:sp>
        <p:nvSpPr>
          <p:cNvPr id="3" name="Segnaposto contenuto 2"/>
          <p:cNvSpPr>
            <a:spLocks noGrp="1"/>
          </p:cNvSpPr>
          <p:nvPr>
            <p:ph idx="1"/>
          </p:nvPr>
        </p:nvSpPr>
        <p:spPr>
          <a:ln w="38100">
            <a:solidFill>
              <a:srgbClr val="FF0000"/>
            </a:solidFill>
          </a:ln>
        </p:spPr>
        <p:txBody>
          <a:bodyPr>
            <a:normAutofit fontScale="25000" lnSpcReduction="20000"/>
            <a:scene3d>
              <a:camera prst="orthographicFront"/>
              <a:lightRig rig="flat" dir="tl">
                <a:rot lat="0" lon="0" rev="6600000"/>
              </a:lightRig>
            </a:scene3d>
            <a:sp3d extrusionH="25400" contourW="8890">
              <a:bevelT w="38100" h="31750"/>
              <a:contourClr>
                <a:schemeClr val="accent2">
                  <a:shade val="75000"/>
                </a:schemeClr>
              </a:contourClr>
            </a:sp3d>
          </a:bodyPr>
          <a:lstStyle/>
          <a:p>
            <a:endParaRPr lang="en-US"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a:p>
            <a:endParaRPr lang="en-US"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a:p>
            <a:endParaRPr lang="en-US"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a:p>
            <a:endParaRPr lang="en-US"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a:p>
            <a:endParaRPr lang="en-US"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a:p>
            <a:endParaRPr lang="en-US"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a:p>
            <a:r>
              <a:rPr lang="en-US" sz="6700" b="1" dirty="0" err="1" smtClean="0">
                <a:ln w="11430"/>
                <a:solidFill>
                  <a:srgbClr val="FF0000"/>
                </a:solidFill>
                <a:effectLst>
                  <a:outerShdw blurRad="50800" dist="39000" dir="5460000" algn="tl">
                    <a:srgbClr val="000000">
                      <a:alpha val="38000"/>
                    </a:srgbClr>
                  </a:outerShdw>
                </a:effectLst>
                <a:latin typeface="Arial" pitchFamily="34" charset="0"/>
                <a:cs typeface="Arial" pitchFamily="34" charset="0"/>
              </a:rPr>
              <a:t>Norme</a:t>
            </a:r>
            <a:r>
              <a:rPr lang="en-US" sz="6700" b="1" dirty="0" smtClean="0">
                <a:ln w="11430"/>
                <a:solidFill>
                  <a:srgbClr val="FF0000"/>
                </a:solidFill>
                <a:effectLst>
                  <a:outerShdw blurRad="50800" dist="39000" dir="5460000" algn="tl">
                    <a:srgbClr val="000000">
                      <a:alpha val="38000"/>
                    </a:srgbClr>
                  </a:outerShdw>
                </a:effectLst>
                <a:latin typeface="Arial" pitchFamily="34" charset="0"/>
                <a:cs typeface="Arial" pitchFamily="34" charset="0"/>
              </a:rPr>
              <a:t> </a:t>
            </a:r>
            <a:r>
              <a:rPr lang="en-US" sz="6700" b="1" dirty="0" err="1" smtClean="0">
                <a:ln w="11430"/>
                <a:solidFill>
                  <a:srgbClr val="FF0000"/>
                </a:solidFill>
                <a:effectLst>
                  <a:outerShdw blurRad="50800" dist="39000" dir="5460000" algn="tl">
                    <a:srgbClr val="000000">
                      <a:alpha val="38000"/>
                    </a:srgbClr>
                  </a:outerShdw>
                </a:effectLst>
                <a:latin typeface="Arial" pitchFamily="34" charset="0"/>
                <a:cs typeface="Arial" pitchFamily="34" charset="0"/>
              </a:rPr>
              <a:t>di</a:t>
            </a:r>
            <a:r>
              <a:rPr lang="en-US" sz="6700" b="1" dirty="0" smtClean="0">
                <a:ln w="11430"/>
                <a:solidFill>
                  <a:srgbClr val="FF0000"/>
                </a:solidFill>
                <a:effectLst>
                  <a:outerShdw blurRad="50800" dist="39000" dir="5460000" algn="tl">
                    <a:srgbClr val="000000">
                      <a:alpha val="38000"/>
                    </a:srgbClr>
                  </a:outerShdw>
                </a:effectLst>
                <a:latin typeface="Arial" pitchFamily="34" charset="0"/>
                <a:cs typeface="Arial" pitchFamily="34" charset="0"/>
              </a:rPr>
              <a:t> </a:t>
            </a:r>
            <a:r>
              <a:rPr lang="en-US" sz="6700" b="1" dirty="0" err="1" smtClean="0">
                <a:ln w="11430"/>
                <a:solidFill>
                  <a:srgbClr val="FF0000"/>
                </a:solidFill>
                <a:effectLst>
                  <a:outerShdw blurRad="50800" dist="39000" dir="5460000" algn="tl">
                    <a:srgbClr val="000000">
                      <a:alpha val="38000"/>
                    </a:srgbClr>
                  </a:outerShdw>
                </a:effectLst>
                <a:latin typeface="Arial" pitchFamily="34" charset="0"/>
                <a:cs typeface="Arial" pitchFamily="34" charset="0"/>
              </a:rPr>
              <a:t>Etica</a:t>
            </a:r>
            <a:endParaRPr lang="en-US" sz="6700" b="1" dirty="0" smtClean="0">
              <a:ln w="11430"/>
              <a:solidFill>
                <a:srgbClr val="FF0000"/>
              </a:solidFill>
              <a:effectLst>
                <a:outerShdw blurRad="50800" dist="39000" dir="5460000" algn="tl">
                  <a:srgbClr val="000000">
                    <a:alpha val="38000"/>
                  </a:srgbClr>
                </a:outerShdw>
              </a:effectLst>
              <a:latin typeface="Arial" pitchFamily="34" charset="0"/>
              <a:cs typeface="Arial" pitchFamily="34" charset="0"/>
            </a:endParaRPr>
          </a:p>
          <a:p>
            <a:endParaRPr lang="en-US" sz="6700" b="1" dirty="0" smtClean="0">
              <a:ln w="11430"/>
              <a:solidFill>
                <a:srgbClr val="FF0000"/>
              </a:solidFill>
              <a:effectLst>
                <a:outerShdw blurRad="50800" dist="39000" dir="5460000" algn="tl">
                  <a:srgbClr val="000000">
                    <a:alpha val="38000"/>
                  </a:srgbClr>
                </a:outerShdw>
              </a:effectLst>
              <a:latin typeface="Arial" pitchFamily="34" charset="0"/>
              <a:cs typeface="Arial" pitchFamily="34" charset="0"/>
            </a:endParaRPr>
          </a:p>
          <a:p>
            <a:r>
              <a:rPr lang="en-US" sz="6700" b="1" dirty="0" smtClean="0">
                <a:ln w="11430"/>
                <a:solidFill>
                  <a:srgbClr val="0070C0"/>
                </a:solidFill>
                <a:effectLst>
                  <a:outerShdw blurRad="50800" dist="39000" dir="5460000" algn="tl">
                    <a:srgbClr val="000000">
                      <a:alpha val="38000"/>
                    </a:srgbClr>
                  </a:outerShdw>
                </a:effectLst>
                <a:latin typeface="Arial" pitchFamily="34" charset="0"/>
                <a:cs typeface="Arial" pitchFamily="34" charset="0"/>
              </a:rPr>
              <a:t>Il </a:t>
            </a:r>
            <a:r>
              <a:rPr lang="en-US" sz="6700" b="1" dirty="0" err="1" smtClean="0">
                <a:ln w="11430"/>
                <a:solidFill>
                  <a:srgbClr val="0070C0"/>
                </a:solidFill>
                <a:effectLst>
                  <a:outerShdw blurRad="50800" dist="39000" dir="5460000" algn="tl">
                    <a:srgbClr val="000000">
                      <a:alpha val="38000"/>
                    </a:srgbClr>
                  </a:outerShdw>
                </a:effectLst>
                <a:latin typeface="Arial" pitchFamily="34" charset="0"/>
                <a:cs typeface="Arial" pitchFamily="34" charset="0"/>
              </a:rPr>
              <a:t>codice</a:t>
            </a:r>
            <a:r>
              <a:rPr lang="en-US" sz="6700" b="1" dirty="0" smtClean="0">
                <a:ln w="11430"/>
                <a:solidFill>
                  <a:srgbClr val="0070C0"/>
                </a:solidFill>
                <a:effectLst>
                  <a:outerShdw blurRad="50800" dist="39000" dir="5460000" algn="tl">
                    <a:srgbClr val="000000">
                      <a:alpha val="38000"/>
                    </a:srgbClr>
                  </a:outerShdw>
                </a:effectLst>
                <a:latin typeface="Arial" pitchFamily="34" charset="0"/>
                <a:cs typeface="Arial" pitchFamily="34" charset="0"/>
              </a:rPr>
              <a:t> “</a:t>
            </a:r>
            <a:r>
              <a:rPr lang="en-US" sz="6700" b="1" dirty="0" err="1" smtClean="0">
                <a:ln w="11430"/>
                <a:solidFill>
                  <a:srgbClr val="0070C0"/>
                </a:solidFill>
                <a:effectLst>
                  <a:outerShdw blurRad="50800" dist="39000" dir="5460000" algn="tl">
                    <a:srgbClr val="000000">
                      <a:alpha val="38000"/>
                    </a:srgbClr>
                  </a:outerShdw>
                </a:effectLst>
                <a:latin typeface="Arial" pitchFamily="34" charset="0"/>
                <a:cs typeface="Arial" pitchFamily="34" charset="0"/>
              </a:rPr>
              <a:t>etico</a:t>
            </a:r>
            <a:r>
              <a:rPr lang="en-US" sz="6700" b="1" dirty="0" smtClean="0">
                <a:ln w="11430"/>
                <a:solidFill>
                  <a:srgbClr val="0070C0"/>
                </a:solidFill>
                <a:effectLst>
                  <a:outerShdw blurRad="50800" dist="39000" dir="5460000" algn="tl">
                    <a:srgbClr val="000000">
                      <a:alpha val="38000"/>
                    </a:srgbClr>
                  </a:outerShdw>
                </a:effectLst>
                <a:latin typeface="Arial" pitchFamily="34" charset="0"/>
                <a:cs typeface="Arial" pitchFamily="34" charset="0"/>
              </a:rPr>
              <a:t>” </a:t>
            </a:r>
            <a:r>
              <a:rPr lang="en-US" sz="6700" b="1" dirty="0" err="1" smtClean="0">
                <a:ln w="11430"/>
                <a:solidFill>
                  <a:srgbClr val="0070C0"/>
                </a:solidFill>
                <a:effectLst>
                  <a:outerShdw blurRad="50800" dist="39000" dir="5460000" algn="tl">
                    <a:srgbClr val="000000">
                      <a:alpha val="38000"/>
                    </a:srgbClr>
                  </a:outerShdw>
                </a:effectLst>
                <a:latin typeface="Arial" pitchFamily="34" charset="0"/>
                <a:cs typeface="Arial" pitchFamily="34" charset="0"/>
              </a:rPr>
              <a:t>approvato</a:t>
            </a:r>
            <a:r>
              <a:rPr lang="en-US" sz="6700" b="1" dirty="0" smtClean="0">
                <a:ln w="11430"/>
                <a:solidFill>
                  <a:srgbClr val="0070C0"/>
                </a:solidFill>
                <a:effectLst>
                  <a:outerShdw blurRad="50800" dist="39000" dir="5460000" algn="tl">
                    <a:srgbClr val="000000">
                      <a:alpha val="38000"/>
                    </a:srgbClr>
                  </a:outerShdw>
                </a:effectLst>
                <a:latin typeface="Arial" pitchFamily="34" charset="0"/>
                <a:cs typeface="Arial" pitchFamily="34" charset="0"/>
              </a:rPr>
              <a:t> </a:t>
            </a:r>
            <a:r>
              <a:rPr lang="en-US" sz="6700" b="1" dirty="0" err="1" smtClean="0">
                <a:ln w="11430"/>
                <a:solidFill>
                  <a:srgbClr val="0070C0"/>
                </a:solidFill>
                <a:effectLst>
                  <a:outerShdw blurRad="50800" dist="39000" dir="5460000" algn="tl">
                    <a:srgbClr val="000000">
                      <a:alpha val="38000"/>
                    </a:srgbClr>
                  </a:outerShdw>
                </a:effectLst>
                <a:latin typeface="Arial" pitchFamily="34" charset="0"/>
                <a:cs typeface="Arial" pitchFamily="34" charset="0"/>
              </a:rPr>
              <a:t>dal</a:t>
            </a:r>
            <a:r>
              <a:rPr lang="en-US" sz="6700" b="1" dirty="0" smtClean="0">
                <a:ln w="11430"/>
                <a:solidFill>
                  <a:srgbClr val="0070C0"/>
                </a:solidFill>
                <a:effectLst>
                  <a:outerShdw blurRad="50800" dist="39000" dir="5460000" algn="tl">
                    <a:srgbClr val="000000">
                      <a:alpha val="38000"/>
                    </a:srgbClr>
                  </a:outerShdw>
                </a:effectLst>
                <a:latin typeface="Arial" pitchFamily="34" charset="0"/>
                <a:cs typeface="Arial" pitchFamily="34" charset="0"/>
              </a:rPr>
              <a:t> C.N.I</a:t>
            </a:r>
          </a:p>
          <a:p>
            <a:endParaRPr lang="en-US" sz="6700" b="1" dirty="0" smtClean="0">
              <a:ln w="11430"/>
              <a:solidFill>
                <a:srgbClr val="FF0000"/>
              </a:solidFill>
              <a:effectLst>
                <a:outerShdw blurRad="50800" dist="39000" dir="5460000" algn="tl">
                  <a:srgbClr val="000000">
                    <a:alpha val="38000"/>
                  </a:srgbClr>
                </a:outerShdw>
              </a:effectLst>
              <a:latin typeface="Arial" pitchFamily="34" charset="0"/>
              <a:cs typeface="Arial" pitchFamily="34" charset="0"/>
            </a:endParaRPr>
          </a:p>
          <a:p>
            <a:r>
              <a:rPr lang="en-US" sz="6700" b="1" dirty="0" err="1" smtClean="0">
                <a:ln w="11430"/>
                <a:effectLst>
                  <a:outerShdw blurRad="50800" dist="39000" dir="5460000" algn="tl">
                    <a:srgbClr val="000000">
                      <a:alpha val="38000"/>
                    </a:srgbClr>
                  </a:outerShdw>
                </a:effectLst>
                <a:latin typeface="Arial" pitchFamily="34" charset="0"/>
                <a:cs typeface="Arial" pitchFamily="34" charset="0"/>
              </a:rPr>
              <a:t>Competenze</a:t>
            </a:r>
            <a:r>
              <a:rPr lang="en-US" sz="6700" b="1" dirty="0" smtClean="0">
                <a:ln w="11430"/>
                <a:effectLst>
                  <a:outerShdw blurRad="50800" dist="39000" dir="5460000" algn="tl">
                    <a:srgbClr val="000000">
                      <a:alpha val="38000"/>
                    </a:srgbClr>
                  </a:outerShdw>
                </a:effectLst>
                <a:latin typeface="Arial" pitchFamily="34" charset="0"/>
                <a:cs typeface="Arial" pitchFamily="34" charset="0"/>
              </a:rPr>
              <a:t> </a:t>
            </a:r>
            <a:r>
              <a:rPr lang="en-US" sz="6700" b="1" dirty="0" err="1" smtClean="0">
                <a:ln w="11430"/>
                <a:effectLst>
                  <a:outerShdw blurRad="50800" dist="39000" dir="5460000" algn="tl">
                    <a:srgbClr val="000000">
                      <a:alpha val="38000"/>
                    </a:srgbClr>
                  </a:outerShdw>
                </a:effectLst>
                <a:latin typeface="Arial" pitchFamily="34" charset="0"/>
                <a:cs typeface="Arial" pitchFamily="34" charset="0"/>
              </a:rPr>
              <a:t>professionali</a:t>
            </a:r>
            <a:endParaRPr lang="en-US" sz="6700" b="1" dirty="0" smtClean="0">
              <a:ln w="11430"/>
              <a:effectLst>
                <a:outerShdw blurRad="50800" dist="39000" dir="5460000" algn="tl">
                  <a:srgbClr val="000000">
                    <a:alpha val="38000"/>
                  </a:srgbClr>
                </a:outerShdw>
              </a:effectLst>
              <a:latin typeface="Arial" pitchFamily="34" charset="0"/>
              <a:cs typeface="Arial" pitchFamily="34" charset="0"/>
            </a:endParaRPr>
          </a:p>
          <a:p>
            <a:pPr>
              <a:buNone/>
            </a:pPr>
            <a:r>
              <a:rPr lang="en-US" dirty="0" smtClean="0"/>
              <a:t> </a:t>
            </a:r>
            <a:endParaRPr lang="it-IT" sz="1200" dirty="0" smtClean="0"/>
          </a:p>
          <a:p>
            <a:pPr lvl="1"/>
            <a:r>
              <a:rPr lang="en-US" sz="4900" b="1" dirty="0" err="1" smtClean="0">
                <a:latin typeface="Arial" pitchFamily="34" charset="0"/>
                <a:cs typeface="Arial" pitchFamily="34" charset="0"/>
              </a:rPr>
              <a:t>Laureati</a:t>
            </a:r>
            <a:r>
              <a:rPr lang="en-US" sz="4900" b="1" dirty="0" smtClean="0">
                <a:latin typeface="Arial" pitchFamily="34" charset="0"/>
                <a:cs typeface="Arial" pitchFamily="34" charset="0"/>
              </a:rPr>
              <a:t> </a:t>
            </a:r>
            <a:r>
              <a:rPr lang="en-US" sz="4900" b="1" dirty="0" err="1" smtClean="0">
                <a:latin typeface="Arial" pitchFamily="34" charset="0"/>
                <a:cs typeface="Arial" pitchFamily="34" charset="0"/>
              </a:rPr>
              <a:t>Specialisti</a:t>
            </a:r>
            <a:endParaRPr lang="it-IT" sz="4900" b="1" dirty="0" smtClean="0">
              <a:latin typeface="Arial" pitchFamily="34" charset="0"/>
              <a:cs typeface="Arial" pitchFamily="34" charset="0"/>
            </a:endParaRPr>
          </a:p>
          <a:p>
            <a:pPr>
              <a:buNone/>
            </a:pPr>
            <a:r>
              <a:rPr lang="en-US" sz="4900" b="1" dirty="0" smtClean="0">
                <a:latin typeface="Arial" pitchFamily="34" charset="0"/>
                <a:cs typeface="Arial" pitchFamily="34" charset="0"/>
              </a:rPr>
              <a:t> </a:t>
            </a:r>
            <a:endParaRPr lang="it-IT" sz="4900" b="1" dirty="0" smtClean="0">
              <a:latin typeface="Arial" pitchFamily="34" charset="0"/>
              <a:cs typeface="Arial" pitchFamily="34" charset="0"/>
            </a:endParaRPr>
          </a:p>
          <a:p>
            <a:pPr lvl="1"/>
            <a:r>
              <a:rPr lang="en-US" sz="4900" b="1" dirty="0" err="1" smtClean="0">
                <a:latin typeface="Arial" pitchFamily="34" charset="0"/>
                <a:cs typeface="Arial" pitchFamily="34" charset="0"/>
              </a:rPr>
              <a:t>Laureati</a:t>
            </a:r>
            <a:r>
              <a:rPr lang="en-US" sz="4900" b="1" dirty="0" smtClean="0">
                <a:latin typeface="Arial" pitchFamily="34" charset="0"/>
                <a:cs typeface="Arial" pitchFamily="34" charset="0"/>
              </a:rPr>
              <a:t> </a:t>
            </a:r>
            <a:r>
              <a:rPr lang="en-US" sz="4900" b="1" dirty="0" err="1" smtClean="0">
                <a:latin typeface="Arial" pitchFamily="34" charset="0"/>
                <a:cs typeface="Arial" pitchFamily="34" charset="0"/>
              </a:rPr>
              <a:t>Triennali</a:t>
            </a:r>
            <a:endParaRPr lang="it-IT" sz="4900" b="1" dirty="0" smtClean="0">
              <a:latin typeface="Arial" pitchFamily="34" charset="0"/>
              <a:cs typeface="Arial" pitchFamily="34" charset="0"/>
            </a:endParaRPr>
          </a:p>
          <a:p>
            <a:pPr>
              <a:buNone/>
            </a:pPr>
            <a:r>
              <a:rPr lang="it-IT" sz="6700" b="1" dirty="0" smtClean="0">
                <a:ln w="11430"/>
                <a:solidFill>
                  <a:srgbClr val="FF0000"/>
                </a:solidFill>
                <a:effectLst>
                  <a:outerShdw blurRad="50800" dist="39000" dir="5460000" algn="tl">
                    <a:srgbClr val="000000">
                      <a:alpha val="38000"/>
                    </a:srgbClr>
                  </a:outerShdw>
                </a:effectLst>
                <a:latin typeface="Arial" pitchFamily="34" charset="0"/>
                <a:cs typeface="Arial" pitchFamily="34" charset="0"/>
              </a:rPr>
              <a:t/>
            </a:r>
            <a:br>
              <a:rPr lang="it-IT" sz="6700" b="1" dirty="0" smtClean="0">
                <a:ln w="11430"/>
                <a:solidFill>
                  <a:srgbClr val="FF0000"/>
                </a:solidFill>
                <a:effectLst>
                  <a:outerShdw blurRad="50800" dist="39000" dir="5460000" algn="tl">
                    <a:srgbClr val="000000">
                      <a:alpha val="38000"/>
                    </a:srgbClr>
                  </a:outerShdw>
                </a:effectLst>
                <a:latin typeface="Arial" pitchFamily="34" charset="0"/>
                <a:cs typeface="Arial" pitchFamily="34" charset="0"/>
              </a:rPr>
            </a:br>
            <a:r>
              <a:rPr lang="en-US" sz="6700" b="1" dirty="0" smtClean="0">
                <a:ln w="11430"/>
                <a:solidFill>
                  <a:srgbClr val="FF0000"/>
                </a:solidFill>
                <a:effectLst>
                  <a:outerShdw blurRad="50800" dist="39000" dir="5460000" algn="tl">
                    <a:srgbClr val="000000">
                      <a:alpha val="38000"/>
                    </a:srgbClr>
                  </a:outerShdw>
                </a:effectLst>
                <a:latin typeface="Arial" pitchFamily="34" charset="0"/>
                <a:cs typeface="Arial" pitchFamily="34" charset="0"/>
              </a:rPr>
              <a:t> </a:t>
            </a:r>
            <a:r>
              <a:rPr lang="it-IT" sz="67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
            </a:r>
            <a:br>
              <a:rPr lang="it-IT" sz="67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br>
            <a:r>
              <a:rPr lang="it-IT"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
            </a:r>
            <a:br>
              <a:rPr lang="it-IT"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br>
            <a:r>
              <a:rPr lang="en-US"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 </a:t>
            </a:r>
            <a:r>
              <a:rPr lang="it-IT"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
            </a:r>
            <a:br>
              <a:rPr lang="it-IT"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br>
            <a:r>
              <a:rPr lang="it-IT"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
            </a:r>
            <a:br>
              <a:rPr lang="it-IT"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br>
            <a:r>
              <a:rPr lang="en-US"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 </a:t>
            </a:r>
            <a:r>
              <a:rPr lang="it-IT"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
            </a:r>
            <a:br>
              <a:rPr lang="it-IT"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br>
            <a:r>
              <a:rPr lang="it-IT"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
            </a:r>
            <a:br>
              <a:rPr lang="it-IT"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br>
            <a:endParaRPr lang="it-IT"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4" name="Segnaposto numero diapositiva 3"/>
          <p:cNvSpPr>
            <a:spLocks noGrp="1"/>
          </p:cNvSpPr>
          <p:nvPr>
            <p:ph type="sldNum" sz="quarter" idx="12"/>
          </p:nvPr>
        </p:nvSpPr>
        <p:spPr/>
        <p:txBody>
          <a:bodyPr/>
          <a:lstStyle/>
          <a:p>
            <a:fld id="{910D3EAB-758C-441D-AE73-F1E5E988B34B}" type="slidenum">
              <a:rPr lang="it-IT" smtClean="0"/>
              <a:pPr/>
              <a:t>16</a:t>
            </a:fld>
            <a:endParaRPr lang="it-IT"/>
          </a:p>
        </p:txBody>
      </p:sp>
      <p:sp>
        <p:nvSpPr>
          <p:cNvPr id="5" name="Segnaposto piè di pagina 4"/>
          <p:cNvSpPr>
            <a:spLocks noGrp="1"/>
          </p:cNvSpPr>
          <p:nvPr>
            <p:ph type="ftr" sz="quarter" idx="11"/>
          </p:nvPr>
        </p:nvSpPr>
        <p:spPr/>
        <p:txBody>
          <a:bodyPr/>
          <a:lstStyle/>
          <a:p>
            <a:r>
              <a:rPr lang="it-IT" smtClean="0"/>
              <a:t>ing. Michele Ronza ----04 Novembre 2019</a:t>
            </a:r>
            <a:endParaRPr lang="it-IT"/>
          </a:p>
        </p:txBody>
      </p:sp>
    </p:spTree>
  </p:cSld>
  <p:clrMapOvr>
    <a:masterClrMapping/>
  </p:clrMapOvr>
  <p:transition>
    <p:dissolv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ln w="38100">
            <a:solidFill>
              <a:srgbClr val="FF0000"/>
            </a:solidFill>
          </a:ln>
        </p:spPr>
        <p:txBody>
          <a:bodyPr/>
          <a:lstStyle/>
          <a:p>
            <a:r>
              <a:rPr lang="it-IT" dirty="0" smtClean="0">
                <a:solidFill>
                  <a:srgbClr val="FF0000"/>
                </a:solidFill>
              </a:rPr>
              <a:t>NORME </a:t>
            </a:r>
            <a:r>
              <a:rPr lang="it-IT" dirty="0" err="1" smtClean="0">
                <a:solidFill>
                  <a:srgbClr val="FF0000"/>
                </a:solidFill>
              </a:rPr>
              <a:t>DI</a:t>
            </a:r>
            <a:r>
              <a:rPr lang="it-IT" dirty="0" smtClean="0">
                <a:solidFill>
                  <a:srgbClr val="FF0000"/>
                </a:solidFill>
              </a:rPr>
              <a:t> ETICA</a:t>
            </a:r>
            <a:endParaRPr lang="it-IT" dirty="0">
              <a:solidFill>
                <a:srgbClr val="FF0000"/>
              </a:solidFill>
            </a:endParaRPr>
          </a:p>
        </p:txBody>
      </p:sp>
      <p:sp>
        <p:nvSpPr>
          <p:cNvPr id="3" name="Segnaposto contenuto 2"/>
          <p:cNvSpPr>
            <a:spLocks noGrp="1"/>
          </p:cNvSpPr>
          <p:nvPr>
            <p:ph idx="1"/>
          </p:nvPr>
        </p:nvSpPr>
        <p:spPr>
          <a:ln w="38100">
            <a:solidFill>
              <a:srgbClr val="FF0000"/>
            </a:solidFill>
          </a:ln>
        </p:spPr>
        <p:txBody>
          <a:bodyPr>
            <a:normAutofit fontScale="62500" lnSpcReduction="20000"/>
          </a:bodyPr>
          <a:lstStyle/>
          <a:p>
            <a:pPr algn="ctr">
              <a:buNone/>
            </a:pPr>
            <a:r>
              <a:rPr lang="en-US" sz="3400" b="1" dirty="0" err="1" smtClean="0">
                <a:solidFill>
                  <a:srgbClr val="FF0000"/>
                </a:solidFill>
                <a:latin typeface="Arial" pitchFamily="34" charset="0"/>
                <a:cs typeface="Arial" pitchFamily="34" charset="0"/>
              </a:rPr>
              <a:t>Concetto</a:t>
            </a:r>
            <a:r>
              <a:rPr lang="en-US" sz="3400" b="1" dirty="0" smtClean="0">
                <a:solidFill>
                  <a:srgbClr val="FF0000"/>
                </a:solidFill>
                <a:latin typeface="Arial" pitchFamily="34" charset="0"/>
                <a:cs typeface="Arial" pitchFamily="34" charset="0"/>
              </a:rPr>
              <a:t> </a:t>
            </a:r>
            <a:r>
              <a:rPr lang="en-US" sz="3400" b="1" dirty="0" err="1" smtClean="0">
                <a:solidFill>
                  <a:srgbClr val="FF0000"/>
                </a:solidFill>
                <a:latin typeface="Arial" pitchFamily="34" charset="0"/>
                <a:cs typeface="Arial" pitchFamily="34" charset="0"/>
              </a:rPr>
              <a:t>di</a:t>
            </a:r>
            <a:r>
              <a:rPr lang="en-US" sz="3400" b="1" dirty="0" smtClean="0">
                <a:solidFill>
                  <a:srgbClr val="FF0000"/>
                </a:solidFill>
                <a:latin typeface="Arial" pitchFamily="34" charset="0"/>
                <a:cs typeface="Arial" pitchFamily="34" charset="0"/>
              </a:rPr>
              <a:t> </a:t>
            </a:r>
            <a:r>
              <a:rPr lang="en-US" sz="3400" b="1" dirty="0" err="1" smtClean="0">
                <a:solidFill>
                  <a:srgbClr val="FF0000"/>
                </a:solidFill>
                <a:latin typeface="Arial" pitchFamily="34" charset="0"/>
                <a:cs typeface="Arial" pitchFamily="34" charset="0"/>
              </a:rPr>
              <a:t>Etica</a:t>
            </a:r>
            <a:r>
              <a:rPr lang="en-US" sz="3400" b="1" dirty="0" smtClean="0">
                <a:solidFill>
                  <a:srgbClr val="FF0000"/>
                </a:solidFill>
                <a:latin typeface="Arial" pitchFamily="34" charset="0"/>
                <a:cs typeface="Arial" pitchFamily="34" charset="0"/>
              </a:rPr>
              <a:t>:</a:t>
            </a:r>
          </a:p>
          <a:p>
            <a:pPr algn="ctr">
              <a:buNone/>
            </a:pPr>
            <a:endParaRPr lang="it-IT" sz="3400" b="1" dirty="0" smtClean="0">
              <a:solidFill>
                <a:srgbClr val="FF0000"/>
              </a:solidFill>
              <a:latin typeface="Arial" pitchFamily="34" charset="0"/>
              <a:cs typeface="Arial" pitchFamily="34" charset="0"/>
            </a:endParaRPr>
          </a:p>
          <a:p>
            <a:pPr lvl="0">
              <a:buFont typeface="Wingdings" pitchFamily="2" charset="2"/>
              <a:buChar char="Ø"/>
            </a:pPr>
            <a:r>
              <a:rPr lang="en-US" sz="3400" dirty="0" err="1" smtClean="0">
                <a:solidFill>
                  <a:srgbClr val="FF0000"/>
                </a:solidFill>
                <a:latin typeface="Arial" pitchFamily="34" charset="0"/>
                <a:cs typeface="Arial" pitchFamily="34" charset="0"/>
              </a:rPr>
              <a:t>Etimologicamente</a:t>
            </a:r>
            <a:r>
              <a:rPr lang="en-US" sz="3400" dirty="0" smtClean="0">
                <a:solidFill>
                  <a:srgbClr val="FF0000"/>
                </a:solidFill>
                <a:latin typeface="Arial" pitchFamily="34" charset="0"/>
                <a:cs typeface="Arial" pitchFamily="34" charset="0"/>
              </a:rPr>
              <a:t> </a:t>
            </a:r>
            <a:r>
              <a:rPr lang="en-US" sz="3400" dirty="0" err="1" smtClean="0">
                <a:solidFill>
                  <a:srgbClr val="FF0000"/>
                </a:solidFill>
                <a:latin typeface="Arial" pitchFamily="34" charset="0"/>
                <a:cs typeface="Arial" pitchFamily="34" charset="0"/>
              </a:rPr>
              <a:t>indica</a:t>
            </a:r>
            <a:r>
              <a:rPr lang="en-US" sz="3400" dirty="0" smtClean="0">
                <a:solidFill>
                  <a:srgbClr val="FF0000"/>
                </a:solidFill>
                <a:latin typeface="Arial" pitchFamily="34" charset="0"/>
                <a:cs typeface="Arial" pitchFamily="34" charset="0"/>
              </a:rPr>
              <a:t> un costume, </a:t>
            </a:r>
            <a:r>
              <a:rPr lang="en-US" sz="3400" dirty="0" err="1" smtClean="0">
                <a:solidFill>
                  <a:srgbClr val="FF0000"/>
                </a:solidFill>
                <a:latin typeface="Arial" pitchFamily="34" charset="0"/>
                <a:cs typeface="Arial" pitchFamily="34" charset="0"/>
              </a:rPr>
              <a:t>una</a:t>
            </a:r>
            <a:r>
              <a:rPr lang="en-US" sz="3400" dirty="0" smtClean="0">
                <a:solidFill>
                  <a:srgbClr val="FF0000"/>
                </a:solidFill>
                <a:latin typeface="Arial" pitchFamily="34" charset="0"/>
                <a:cs typeface="Arial" pitchFamily="34" charset="0"/>
              </a:rPr>
              <a:t> </a:t>
            </a:r>
            <a:r>
              <a:rPr lang="en-US" sz="3400" dirty="0" err="1" smtClean="0">
                <a:solidFill>
                  <a:srgbClr val="FF0000"/>
                </a:solidFill>
                <a:latin typeface="Arial" pitchFamily="34" charset="0"/>
                <a:cs typeface="Arial" pitchFamily="34" charset="0"/>
              </a:rPr>
              <a:t>consuetudine,una</a:t>
            </a:r>
            <a:r>
              <a:rPr lang="en-US" sz="3400" dirty="0" smtClean="0">
                <a:solidFill>
                  <a:srgbClr val="FF0000"/>
                </a:solidFill>
                <a:latin typeface="Arial" pitchFamily="34" charset="0"/>
                <a:cs typeface="Arial" pitchFamily="34" charset="0"/>
              </a:rPr>
              <a:t> </a:t>
            </a:r>
            <a:r>
              <a:rPr lang="en-US" sz="3400" dirty="0" err="1" smtClean="0">
                <a:solidFill>
                  <a:srgbClr val="FF0000"/>
                </a:solidFill>
                <a:latin typeface="Arial" pitchFamily="34" charset="0"/>
                <a:cs typeface="Arial" pitchFamily="34" charset="0"/>
              </a:rPr>
              <a:t>abitudine</a:t>
            </a:r>
            <a:r>
              <a:rPr lang="en-US" sz="3400" dirty="0" smtClean="0">
                <a:solidFill>
                  <a:srgbClr val="FF0000"/>
                </a:solidFill>
                <a:latin typeface="Arial" pitchFamily="34" charset="0"/>
                <a:cs typeface="Arial" pitchFamily="34" charset="0"/>
              </a:rPr>
              <a:t>.</a:t>
            </a:r>
            <a:endParaRPr lang="it-IT" sz="3400" dirty="0" smtClean="0">
              <a:solidFill>
                <a:srgbClr val="FF0000"/>
              </a:solidFill>
              <a:latin typeface="Arial" pitchFamily="34" charset="0"/>
              <a:cs typeface="Arial" pitchFamily="34" charset="0"/>
            </a:endParaRPr>
          </a:p>
          <a:p>
            <a:pPr lvl="0">
              <a:buFont typeface="Wingdings" pitchFamily="2" charset="2"/>
              <a:buChar char="Ø"/>
            </a:pPr>
            <a:r>
              <a:rPr lang="en-US" sz="3400" dirty="0" err="1" smtClean="0">
                <a:solidFill>
                  <a:srgbClr val="FF0000"/>
                </a:solidFill>
                <a:latin typeface="Arial" pitchFamily="34" charset="0"/>
                <a:cs typeface="Arial" pitchFamily="34" charset="0"/>
              </a:rPr>
              <a:t>Comunemente</a:t>
            </a:r>
            <a:r>
              <a:rPr lang="en-US" sz="3400" dirty="0" smtClean="0">
                <a:solidFill>
                  <a:srgbClr val="FF0000"/>
                </a:solidFill>
                <a:latin typeface="Arial" pitchFamily="34" charset="0"/>
                <a:cs typeface="Arial" pitchFamily="34" charset="0"/>
              </a:rPr>
              <a:t> </a:t>
            </a:r>
            <a:r>
              <a:rPr lang="en-US" sz="3400" dirty="0" err="1" smtClean="0">
                <a:solidFill>
                  <a:srgbClr val="FF0000"/>
                </a:solidFill>
                <a:latin typeface="Arial" pitchFamily="34" charset="0"/>
                <a:cs typeface="Arial" pitchFamily="34" charset="0"/>
              </a:rPr>
              <a:t>viene</a:t>
            </a:r>
            <a:r>
              <a:rPr lang="en-US" sz="3400" dirty="0" smtClean="0">
                <a:solidFill>
                  <a:srgbClr val="FF0000"/>
                </a:solidFill>
                <a:latin typeface="Arial" pitchFamily="34" charset="0"/>
                <a:cs typeface="Arial" pitchFamily="34" charset="0"/>
              </a:rPr>
              <a:t> ad </a:t>
            </a:r>
            <a:r>
              <a:rPr lang="en-US" sz="3400" dirty="0" err="1" smtClean="0">
                <a:solidFill>
                  <a:srgbClr val="FF0000"/>
                </a:solidFill>
                <a:latin typeface="Arial" pitchFamily="34" charset="0"/>
                <a:cs typeface="Arial" pitchFamily="34" charset="0"/>
              </a:rPr>
              <a:t>essa</a:t>
            </a:r>
            <a:r>
              <a:rPr lang="en-US" sz="3400" dirty="0" smtClean="0">
                <a:solidFill>
                  <a:srgbClr val="FF0000"/>
                </a:solidFill>
                <a:latin typeface="Arial" pitchFamily="34" charset="0"/>
                <a:cs typeface="Arial" pitchFamily="34" charset="0"/>
              </a:rPr>
              <a:t> </a:t>
            </a:r>
            <a:r>
              <a:rPr lang="en-US" sz="3400" dirty="0" err="1" smtClean="0">
                <a:solidFill>
                  <a:srgbClr val="FF0000"/>
                </a:solidFill>
                <a:latin typeface="Arial" pitchFamily="34" charset="0"/>
                <a:cs typeface="Arial" pitchFamily="34" charset="0"/>
              </a:rPr>
              <a:t>attribuita</a:t>
            </a:r>
            <a:r>
              <a:rPr lang="en-US" sz="3400" dirty="0" smtClean="0">
                <a:solidFill>
                  <a:srgbClr val="FF0000"/>
                </a:solidFill>
                <a:latin typeface="Arial" pitchFamily="34" charset="0"/>
                <a:cs typeface="Arial" pitchFamily="34" charset="0"/>
              </a:rPr>
              <a:t> </a:t>
            </a:r>
            <a:r>
              <a:rPr lang="en-US" sz="3400" dirty="0" err="1" smtClean="0">
                <a:solidFill>
                  <a:srgbClr val="FF0000"/>
                </a:solidFill>
                <a:latin typeface="Arial" pitchFamily="34" charset="0"/>
                <a:cs typeface="Arial" pitchFamily="34" charset="0"/>
              </a:rPr>
              <a:t>una</a:t>
            </a:r>
            <a:r>
              <a:rPr lang="en-US" sz="3400" dirty="0" smtClean="0">
                <a:solidFill>
                  <a:srgbClr val="FF0000"/>
                </a:solidFill>
                <a:latin typeface="Arial" pitchFamily="34" charset="0"/>
                <a:cs typeface="Arial" pitchFamily="34" charset="0"/>
              </a:rPr>
              <a:t> </a:t>
            </a:r>
            <a:r>
              <a:rPr lang="en-US" sz="3400" dirty="0" err="1" smtClean="0">
                <a:solidFill>
                  <a:srgbClr val="FF0000"/>
                </a:solidFill>
                <a:latin typeface="Arial" pitchFamily="34" charset="0"/>
                <a:cs typeface="Arial" pitchFamily="34" charset="0"/>
              </a:rPr>
              <a:t>valenza</a:t>
            </a:r>
            <a:r>
              <a:rPr lang="en-US" sz="3400" dirty="0" smtClean="0">
                <a:solidFill>
                  <a:srgbClr val="FF0000"/>
                </a:solidFill>
                <a:latin typeface="Arial" pitchFamily="34" charset="0"/>
                <a:cs typeface="Arial" pitchFamily="34" charset="0"/>
              </a:rPr>
              <a:t> </a:t>
            </a:r>
            <a:r>
              <a:rPr lang="en-US" sz="3400" dirty="0" err="1" smtClean="0">
                <a:solidFill>
                  <a:srgbClr val="FF0000"/>
                </a:solidFill>
                <a:latin typeface="Arial" pitchFamily="34" charset="0"/>
                <a:cs typeface="Arial" pitchFamily="34" charset="0"/>
              </a:rPr>
              <a:t>di</a:t>
            </a:r>
            <a:r>
              <a:rPr lang="en-US" sz="3400" dirty="0" smtClean="0">
                <a:solidFill>
                  <a:srgbClr val="FF0000"/>
                </a:solidFill>
                <a:latin typeface="Arial" pitchFamily="34" charset="0"/>
                <a:cs typeface="Arial" pitchFamily="34" charset="0"/>
              </a:rPr>
              <a:t> </a:t>
            </a:r>
            <a:r>
              <a:rPr lang="en-US" sz="3400" dirty="0" err="1" smtClean="0">
                <a:solidFill>
                  <a:srgbClr val="FF0000"/>
                </a:solidFill>
                <a:latin typeface="Arial" pitchFamily="34" charset="0"/>
                <a:cs typeface="Arial" pitchFamily="34" charset="0"/>
              </a:rPr>
              <a:t>ordine</a:t>
            </a:r>
            <a:r>
              <a:rPr lang="en-US" sz="3400" dirty="0" smtClean="0">
                <a:solidFill>
                  <a:srgbClr val="FF0000"/>
                </a:solidFill>
                <a:latin typeface="Arial" pitchFamily="34" charset="0"/>
                <a:cs typeface="Arial" pitchFamily="34" charset="0"/>
              </a:rPr>
              <a:t> morale.</a:t>
            </a:r>
            <a:endParaRPr lang="it-IT" sz="3400" dirty="0" smtClean="0">
              <a:solidFill>
                <a:srgbClr val="FF0000"/>
              </a:solidFill>
              <a:latin typeface="Arial" pitchFamily="34" charset="0"/>
              <a:cs typeface="Arial" pitchFamily="34" charset="0"/>
            </a:endParaRPr>
          </a:p>
          <a:p>
            <a:pPr lvl="0">
              <a:buFont typeface="Wingdings" pitchFamily="2" charset="2"/>
              <a:buChar char="Ø"/>
            </a:pPr>
            <a:r>
              <a:rPr lang="en-US" sz="3400" dirty="0" smtClean="0">
                <a:solidFill>
                  <a:srgbClr val="FF0000"/>
                </a:solidFill>
                <a:latin typeface="Arial" pitchFamily="34" charset="0"/>
                <a:cs typeface="Arial" pitchFamily="34" charset="0"/>
              </a:rPr>
              <a:t>Il </a:t>
            </a:r>
            <a:r>
              <a:rPr lang="en-US" sz="3400" dirty="0" err="1" smtClean="0">
                <a:solidFill>
                  <a:srgbClr val="FF0000"/>
                </a:solidFill>
                <a:latin typeface="Arial" pitchFamily="34" charset="0"/>
                <a:cs typeface="Arial" pitchFamily="34" charset="0"/>
              </a:rPr>
              <a:t>concetto</a:t>
            </a:r>
            <a:r>
              <a:rPr lang="en-US" sz="3400" dirty="0" smtClean="0">
                <a:solidFill>
                  <a:srgbClr val="FF0000"/>
                </a:solidFill>
                <a:latin typeface="Arial" pitchFamily="34" charset="0"/>
                <a:cs typeface="Arial" pitchFamily="34" charset="0"/>
              </a:rPr>
              <a:t> </a:t>
            </a:r>
            <a:r>
              <a:rPr lang="en-US" sz="3400" dirty="0" err="1" smtClean="0">
                <a:solidFill>
                  <a:srgbClr val="FF0000"/>
                </a:solidFill>
                <a:latin typeface="Arial" pitchFamily="34" charset="0"/>
                <a:cs typeface="Arial" pitchFamily="34" charset="0"/>
              </a:rPr>
              <a:t>di</a:t>
            </a:r>
            <a:r>
              <a:rPr lang="en-US" sz="3400" dirty="0" smtClean="0">
                <a:solidFill>
                  <a:srgbClr val="FF0000"/>
                </a:solidFill>
                <a:latin typeface="Arial" pitchFamily="34" charset="0"/>
                <a:cs typeface="Arial" pitchFamily="34" charset="0"/>
              </a:rPr>
              <a:t> “</a:t>
            </a:r>
            <a:r>
              <a:rPr lang="en-US" sz="3400" dirty="0" err="1" smtClean="0">
                <a:solidFill>
                  <a:srgbClr val="FF0000"/>
                </a:solidFill>
                <a:latin typeface="Arial" pitchFamily="34" charset="0"/>
                <a:cs typeface="Arial" pitchFamily="34" charset="0"/>
              </a:rPr>
              <a:t>Bene”o“Male</a:t>
            </a:r>
            <a:r>
              <a:rPr lang="en-US" sz="3400" dirty="0" smtClean="0">
                <a:solidFill>
                  <a:srgbClr val="FF0000"/>
                </a:solidFill>
                <a:latin typeface="Arial" pitchFamily="34" charset="0"/>
                <a:cs typeface="Arial" pitchFamily="34" charset="0"/>
              </a:rPr>
              <a:t>” </a:t>
            </a:r>
            <a:r>
              <a:rPr lang="en-US" sz="3400" dirty="0" err="1" smtClean="0">
                <a:solidFill>
                  <a:srgbClr val="FF0000"/>
                </a:solidFill>
                <a:latin typeface="Arial" pitchFamily="34" charset="0"/>
                <a:cs typeface="Arial" pitchFamily="34" charset="0"/>
              </a:rPr>
              <a:t>nella</a:t>
            </a:r>
            <a:r>
              <a:rPr lang="en-US" sz="3400" dirty="0" smtClean="0">
                <a:solidFill>
                  <a:srgbClr val="FF0000"/>
                </a:solidFill>
                <a:latin typeface="Arial" pitchFamily="34" charset="0"/>
                <a:cs typeface="Arial" pitchFamily="34" charset="0"/>
              </a:rPr>
              <a:t> </a:t>
            </a:r>
            <a:r>
              <a:rPr lang="en-US" sz="3400" dirty="0" err="1" smtClean="0">
                <a:solidFill>
                  <a:srgbClr val="FF0000"/>
                </a:solidFill>
                <a:latin typeface="Arial" pitchFamily="34" charset="0"/>
                <a:cs typeface="Arial" pitchFamily="34" charset="0"/>
              </a:rPr>
              <a:t>filosofia</a:t>
            </a:r>
            <a:r>
              <a:rPr lang="en-US" sz="3400" dirty="0" smtClean="0">
                <a:solidFill>
                  <a:srgbClr val="FF0000"/>
                </a:solidFill>
                <a:latin typeface="Arial" pitchFamily="34" charset="0"/>
                <a:cs typeface="Arial" pitchFamily="34" charset="0"/>
              </a:rPr>
              <a:t> </a:t>
            </a:r>
            <a:r>
              <a:rPr lang="en-US" sz="3400" dirty="0" err="1" smtClean="0">
                <a:solidFill>
                  <a:srgbClr val="FF0000"/>
                </a:solidFill>
                <a:latin typeface="Arial" pitchFamily="34" charset="0"/>
                <a:cs typeface="Arial" pitchFamily="34" charset="0"/>
              </a:rPr>
              <a:t>moderna</a:t>
            </a:r>
            <a:r>
              <a:rPr lang="en-US" sz="3400" dirty="0" smtClean="0">
                <a:solidFill>
                  <a:srgbClr val="FF0000"/>
                </a:solidFill>
                <a:latin typeface="Arial" pitchFamily="34" charset="0"/>
                <a:cs typeface="Arial" pitchFamily="34" charset="0"/>
              </a:rPr>
              <a:t> ha un </a:t>
            </a:r>
            <a:r>
              <a:rPr lang="en-US" sz="3400" dirty="0" err="1" smtClean="0">
                <a:solidFill>
                  <a:srgbClr val="FF0000"/>
                </a:solidFill>
                <a:latin typeface="Arial" pitchFamily="34" charset="0"/>
                <a:cs typeface="Arial" pitchFamily="34" charset="0"/>
              </a:rPr>
              <a:t>valore</a:t>
            </a:r>
            <a:r>
              <a:rPr lang="en-US" sz="3400" dirty="0" smtClean="0">
                <a:solidFill>
                  <a:srgbClr val="FF0000"/>
                </a:solidFill>
                <a:latin typeface="Arial" pitchFamily="34" charset="0"/>
                <a:cs typeface="Arial" pitchFamily="34" charset="0"/>
              </a:rPr>
              <a:t> </a:t>
            </a:r>
            <a:r>
              <a:rPr lang="en-US" sz="3400" dirty="0" err="1" smtClean="0">
                <a:solidFill>
                  <a:srgbClr val="FF0000"/>
                </a:solidFill>
                <a:latin typeface="Arial" pitchFamily="34" charset="0"/>
                <a:cs typeface="Arial" pitchFamily="34" charset="0"/>
              </a:rPr>
              <a:t>soggettivo</a:t>
            </a:r>
            <a:r>
              <a:rPr lang="en-US" sz="3400" dirty="0" smtClean="0">
                <a:solidFill>
                  <a:srgbClr val="FF0000"/>
                </a:solidFill>
                <a:latin typeface="Arial" pitchFamily="34" charset="0"/>
                <a:cs typeface="Arial" pitchFamily="34" charset="0"/>
              </a:rPr>
              <a:t>, </a:t>
            </a:r>
            <a:r>
              <a:rPr lang="en-US" sz="3400" dirty="0" err="1" smtClean="0">
                <a:solidFill>
                  <a:srgbClr val="FF0000"/>
                </a:solidFill>
                <a:latin typeface="Arial" pitchFamily="34" charset="0"/>
                <a:cs typeface="Arial" pitchFamily="34" charset="0"/>
              </a:rPr>
              <a:t>relativo</a:t>
            </a:r>
            <a:r>
              <a:rPr lang="en-US" sz="3400" dirty="0" smtClean="0">
                <a:solidFill>
                  <a:srgbClr val="FF0000"/>
                </a:solidFill>
                <a:latin typeface="Arial" pitchFamily="34" charset="0"/>
                <a:cs typeface="Arial" pitchFamily="34" charset="0"/>
              </a:rPr>
              <a:t> e </a:t>
            </a:r>
            <a:r>
              <a:rPr lang="en-US" sz="3400" dirty="0" err="1" smtClean="0">
                <a:solidFill>
                  <a:srgbClr val="FF0000"/>
                </a:solidFill>
                <a:latin typeface="Arial" pitchFamily="34" charset="0"/>
                <a:cs typeface="Arial" pitchFamily="34" charset="0"/>
              </a:rPr>
              <a:t>contingente</a:t>
            </a:r>
            <a:r>
              <a:rPr lang="en-US" sz="3400" dirty="0" smtClean="0">
                <a:solidFill>
                  <a:srgbClr val="FF0000"/>
                </a:solidFill>
                <a:latin typeface="Arial" pitchFamily="34" charset="0"/>
                <a:cs typeface="Arial" pitchFamily="34" charset="0"/>
              </a:rPr>
              <a:t>.</a:t>
            </a:r>
          </a:p>
          <a:p>
            <a:pPr lvl="0"/>
            <a:endParaRPr lang="it-IT" sz="3400" dirty="0" smtClean="0">
              <a:solidFill>
                <a:srgbClr val="FF0000"/>
              </a:solidFill>
              <a:latin typeface="Arial" pitchFamily="34" charset="0"/>
              <a:cs typeface="Arial" pitchFamily="34" charset="0"/>
            </a:endParaRPr>
          </a:p>
          <a:p>
            <a:pPr algn="just"/>
            <a:r>
              <a:rPr lang="en-US" sz="3400" b="1" dirty="0" err="1" smtClean="0">
                <a:solidFill>
                  <a:srgbClr val="FF0000"/>
                </a:solidFill>
                <a:latin typeface="Arial" pitchFamily="34" charset="0"/>
                <a:cs typeface="Arial" pitchFamily="34" charset="0"/>
              </a:rPr>
              <a:t>L’etica</a:t>
            </a:r>
            <a:r>
              <a:rPr lang="en-US" sz="3400" b="1" dirty="0" smtClean="0">
                <a:solidFill>
                  <a:srgbClr val="FF0000"/>
                </a:solidFill>
                <a:latin typeface="Arial" pitchFamily="34" charset="0"/>
                <a:cs typeface="Arial" pitchFamily="34" charset="0"/>
              </a:rPr>
              <a:t> </a:t>
            </a:r>
            <a:r>
              <a:rPr lang="en-US" sz="3400" b="1" dirty="0" err="1" smtClean="0">
                <a:solidFill>
                  <a:srgbClr val="FF0000"/>
                </a:solidFill>
                <a:latin typeface="Arial" pitchFamily="34" charset="0"/>
                <a:cs typeface="Arial" pitchFamily="34" charset="0"/>
              </a:rPr>
              <a:t>professionale</a:t>
            </a:r>
            <a:r>
              <a:rPr lang="en-US" sz="3400" b="1" dirty="0" smtClean="0">
                <a:solidFill>
                  <a:srgbClr val="FF0000"/>
                </a:solidFill>
                <a:latin typeface="Arial" pitchFamily="34" charset="0"/>
                <a:cs typeface="Arial" pitchFamily="34" charset="0"/>
              </a:rPr>
              <a:t> </a:t>
            </a:r>
            <a:r>
              <a:rPr lang="en-US" sz="3400" b="1" dirty="0" err="1" smtClean="0">
                <a:solidFill>
                  <a:srgbClr val="FF0000"/>
                </a:solidFill>
                <a:latin typeface="Arial" pitchFamily="34" charset="0"/>
                <a:cs typeface="Arial" pitchFamily="34" charset="0"/>
              </a:rPr>
              <a:t>si</a:t>
            </a:r>
            <a:r>
              <a:rPr lang="en-US" sz="3400" b="1" dirty="0" smtClean="0">
                <a:solidFill>
                  <a:srgbClr val="FF0000"/>
                </a:solidFill>
                <a:latin typeface="Arial" pitchFamily="34" charset="0"/>
                <a:cs typeface="Arial" pitchFamily="34" charset="0"/>
              </a:rPr>
              <a:t> pone </a:t>
            </a:r>
            <a:r>
              <a:rPr lang="en-US" sz="3400" b="1" dirty="0" err="1" smtClean="0">
                <a:solidFill>
                  <a:srgbClr val="FF0000"/>
                </a:solidFill>
                <a:latin typeface="Arial" pitchFamily="34" charset="0"/>
                <a:cs typeface="Arial" pitchFamily="34" charset="0"/>
              </a:rPr>
              <a:t>dunque</a:t>
            </a:r>
            <a:r>
              <a:rPr lang="en-US" sz="3400" b="1" dirty="0" smtClean="0">
                <a:solidFill>
                  <a:srgbClr val="FF0000"/>
                </a:solidFill>
                <a:latin typeface="Arial" pitchFamily="34" charset="0"/>
                <a:cs typeface="Arial" pitchFamily="34" charset="0"/>
              </a:rPr>
              <a:t> </a:t>
            </a:r>
            <a:r>
              <a:rPr lang="en-US" sz="3400" b="1" dirty="0" err="1" smtClean="0">
                <a:solidFill>
                  <a:srgbClr val="FF0000"/>
                </a:solidFill>
                <a:latin typeface="Arial" pitchFamily="34" charset="0"/>
                <a:cs typeface="Arial" pitchFamily="34" charset="0"/>
              </a:rPr>
              <a:t>l’obiettivo</a:t>
            </a:r>
            <a:r>
              <a:rPr lang="en-US" sz="3400" b="1" dirty="0" smtClean="0">
                <a:solidFill>
                  <a:srgbClr val="FF0000"/>
                </a:solidFill>
                <a:latin typeface="Arial" pitchFamily="34" charset="0"/>
                <a:cs typeface="Arial" pitchFamily="34" charset="0"/>
              </a:rPr>
              <a:t> </a:t>
            </a:r>
            <a:r>
              <a:rPr lang="en-US" sz="3400" b="1" dirty="0" err="1" smtClean="0">
                <a:solidFill>
                  <a:srgbClr val="FF0000"/>
                </a:solidFill>
                <a:latin typeface="Arial" pitchFamily="34" charset="0"/>
                <a:cs typeface="Arial" pitchFamily="34" charset="0"/>
              </a:rPr>
              <a:t>di</a:t>
            </a:r>
            <a:r>
              <a:rPr lang="en-US" sz="3400" b="1" dirty="0" smtClean="0">
                <a:solidFill>
                  <a:srgbClr val="FF0000"/>
                </a:solidFill>
                <a:latin typeface="Arial" pitchFamily="34" charset="0"/>
                <a:cs typeface="Arial" pitchFamily="34" charset="0"/>
              </a:rPr>
              <a:t> </a:t>
            </a:r>
            <a:r>
              <a:rPr lang="en-US" sz="3400" b="1" dirty="0" err="1" smtClean="0">
                <a:solidFill>
                  <a:srgbClr val="FF0000"/>
                </a:solidFill>
                <a:latin typeface="Arial" pitchFamily="34" charset="0"/>
                <a:cs typeface="Arial" pitchFamily="34" charset="0"/>
              </a:rPr>
              <a:t>disciplinare</a:t>
            </a:r>
            <a:r>
              <a:rPr lang="en-US" sz="3400" b="1" dirty="0" smtClean="0">
                <a:solidFill>
                  <a:srgbClr val="FF0000"/>
                </a:solidFill>
                <a:latin typeface="Arial" pitchFamily="34" charset="0"/>
                <a:cs typeface="Arial" pitchFamily="34" charset="0"/>
              </a:rPr>
              <a:t> </a:t>
            </a:r>
            <a:r>
              <a:rPr lang="en-US" sz="3400" b="1" dirty="0" err="1" smtClean="0">
                <a:solidFill>
                  <a:srgbClr val="FF0000"/>
                </a:solidFill>
                <a:latin typeface="Arial" pitchFamily="34" charset="0"/>
                <a:cs typeface="Arial" pitchFamily="34" charset="0"/>
              </a:rPr>
              <a:t>il</a:t>
            </a:r>
            <a:r>
              <a:rPr lang="en-US" sz="3400" b="1" dirty="0" smtClean="0">
                <a:solidFill>
                  <a:srgbClr val="FF0000"/>
                </a:solidFill>
                <a:latin typeface="Arial" pitchFamily="34" charset="0"/>
                <a:cs typeface="Arial" pitchFamily="34" charset="0"/>
              </a:rPr>
              <a:t> </a:t>
            </a:r>
            <a:r>
              <a:rPr lang="en-US" sz="3400" b="1" dirty="0" err="1" smtClean="0">
                <a:solidFill>
                  <a:srgbClr val="FF0000"/>
                </a:solidFill>
                <a:latin typeface="Arial" pitchFamily="34" charset="0"/>
                <a:cs typeface="Arial" pitchFamily="34" charset="0"/>
              </a:rPr>
              <a:t>comportamento</a:t>
            </a:r>
            <a:r>
              <a:rPr lang="en-US" sz="3400" b="1" dirty="0" smtClean="0">
                <a:solidFill>
                  <a:srgbClr val="FF0000"/>
                </a:solidFill>
                <a:latin typeface="Arial" pitchFamily="34" charset="0"/>
                <a:cs typeface="Arial" pitchFamily="34" charset="0"/>
              </a:rPr>
              <a:t> </a:t>
            </a:r>
            <a:r>
              <a:rPr lang="en-US" sz="3400" b="1" dirty="0" err="1" smtClean="0">
                <a:solidFill>
                  <a:srgbClr val="FF0000"/>
                </a:solidFill>
                <a:latin typeface="Arial" pitchFamily="34" charset="0"/>
                <a:cs typeface="Arial" pitchFamily="34" charset="0"/>
              </a:rPr>
              <a:t>dell’ingegnere</a:t>
            </a:r>
            <a:r>
              <a:rPr lang="en-US" sz="3400" b="1" dirty="0" smtClean="0">
                <a:solidFill>
                  <a:srgbClr val="FF0000"/>
                </a:solidFill>
                <a:latin typeface="Arial" pitchFamily="34" charset="0"/>
                <a:cs typeface="Arial" pitchFamily="34" charset="0"/>
              </a:rPr>
              <a:t> al fine </a:t>
            </a:r>
            <a:r>
              <a:rPr lang="en-US" sz="3400" b="1" dirty="0" err="1" smtClean="0">
                <a:solidFill>
                  <a:srgbClr val="FF0000"/>
                </a:solidFill>
                <a:latin typeface="Arial" pitchFamily="34" charset="0"/>
                <a:cs typeface="Arial" pitchFamily="34" charset="0"/>
              </a:rPr>
              <a:t>di</a:t>
            </a:r>
            <a:r>
              <a:rPr lang="en-US" sz="3400" b="1" dirty="0" smtClean="0">
                <a:solidFill>
                  <a:srgbClr val="FF0000"/>
                </a:solidFill>
                <a:latin typeface="Arial" pitchFamily="34" charset="0"/>
                <a:cs typeface="Arial" pitchFamily="34" charset="0"/>
              </a:rPr>
              <a:t> </a:t>
            </a:r>
            <a:r>
              <a:rPr lang="en-US" sz="3400" b="1" dirty="0" err="1" smtClean="0">
                <a:solidFill>
                  <a:srgbClr val="FF0000"/>
                </a:solidFill>
                <a:latin typeface="Arial" pitchFamily="34" charset="0"/>
                <a:cs typeface="Arial" pitchFamily="34" charset="0"/>
              </a:rPr>
              <a:t>garantire</a:t>
            </a:r>
            <a:r>
              <a:rPr lang="en-US" sz="3400" b="1" dirty="0" smtClean="0">
                <a:solidFill>
                  <a:srgbClr val="FF0000"/>
                </a:solidFill>
                <a:latin typeface="Arial" pitchFamily="34" charset="0"/>
                <a:cs typeface="Arial" pitchFamily="34" charset="0"/>
              </a:rPr>
              <a:t> </a:t>
            </a:r>
            <a:r>
              <a:rPr lang="en-US" sz="3400" b="1" dirty="0" err="1" smtClean="0">
                <a:solidFill>
                  <a:srgbClr val="FF0000"/>
                </a:solidFill>
                <a:latin typeface="Arial" pitchFamily="34" charset="0"/>
                <a:cs typeface="Arial" pitchFamily="34" charset="0"/>
              </a:rPr>
              <a:t>che</a:t>
            </a:r>
            <a:r>
              <a:rPr lang="en-US" sz="3400" b="1" dirty="0" smtClean="0">
                <a:solidFill>
                  <a:srgbClr val="FF0000"/>
                </a:solidFill>
                <a:latin typeface="Arial" pitchFamily="34" charset="0"/>
                <a:cs typeface="Arial" pitchFamily="34" charset="0"/>
              </a:rPr>
              <a:t> </a:t>
            </a:r>
            <a:r>
              <a:rPr lang="en-US" sz="3400" b="1" dirty="0" err="1" smtClean="0">
                <a:solidFill>
                  <a:srgbClr val="FF0000"/>
                </a:solidFill>
                <a:latin typeface="Arial" pitchFamily="34" charset="0"/>
                <a:cs typeface="Arial" pitchFamily="34" charset="0"/>
              </a:rPr>
              <a:t>il</a:t>
            </a:r>
            <a:r>
              <a:rPr lang="en-US" sz="3400" b="1" dirty="0" smtClean="0">
                <a:solidFill>
                  <a:srgbClr val="FF0000"/>
                </a:solidFill>
                <a:latin typeface="Arial" pitchFamily="34" charset="0"/>
                <a:cs typeface="Arial" pitchFamily="34" charset="0"/>
              </a:rPr>
              <a:t> </a:t>
            </a:r>
            <a:r>
              <a:rPr lang="en-US" sz="3400" b="1" dirty="0" err="1" smtClean="0">
                <a:solidFill>
                  <a:srgbClr val="FF0000"/>
                </a:solidFill>
                <a:latin typeface="Arial" pitchFamily="34" charset="0"/>
                <a:cs typeface="Arial" pitchFamily="34" charset="0"/>
              </a:rPr>
              <a:t>suo</a:t>
            </a:r>
            <a:r>
              <a:rPr lang="en-US" sz="3400" b="1" dirty="0" smtClean="0">
                <a:solidFill>
                  <a:srgbClr val="FF0000"/>
                </a:solidFill>
                <a:latin typeface="Arial" pitchFamily="34" charset="0"/>
                <a:cs typeface="Arial" pitchFamily="34" charset="0"/>
              </a:rPr>
              <a:t> </a:t>
            </a:r>
            <a:r>
              <a:rPr lang="en-US" sz="3400" b="1" dirty="0" err="1" smtClean="0">
                <a:solidFill>
                  <a:srgbClr val="FF0000"/>
                </a:solidFill>
                <a:latin typeface="Arial" pitchFamily="34" charset="0"/>
                <a:cs typeface="Arial" pitchFamily="34" charset="0"/>
              </a:rPr>
              <a:t>operato</a:t>
            </a:r>
            <a:r>
              <a:rPr lang="en-US" sz="3400" b="1" dirty="0" smtClean="0">
                <a:solidFill>
                  <a:srgbClr val="FF0000"/>
                </a:solidFill>
                <a:latin typeface="Arial" pitchFamily="34" charset="0"/>
                <a:cs typeface="Arial" pitchFamily="34" charset="0"/>
              </a:rPr>
              <a:t> non </a:t>
            </a:r>
            <a:r>
              <a:rPr lang="en-US" sz="3400" b="1" dirty="0" err="1" smtClean="0">
                <a:solidFill>
                  <a:srgbClr val="FF0000"/>
                </a:solidFill>
                <a:latin typeface="Arial" pitchFamily="34" charset="0"/>
                <a:cs typeface="Arial" pitchFamily="34" charset="0"/>
              </a:rPr>
              <a:t>si</a:t>
            </a:r>
            <a:r>
              <a:rPr lang="en-US" sz="3400" b="1" dirty="0" smtClean="0">
                <a:solidFill>
                  <a:srgbClr val="FF0000"/>
                </a:solidFill>
                <a:latin typeface="Arial" pitchFamily="34" charset="0"/>
                <a:cs typeface="Arial" pitchFamily="34" charset="0"/>
              </a:rPr>
              <a:t> </a:t>
            </a:r>
            <a:r>
              <a:rPr lang="en-US" sz="3400" b="1" dirty="0" err="1" smtClean="0">
                <a:solidFill>
                  <a:srgbClr val="FF0000"/>
                </a:solidFill>
                <a:latin typeface="Arial" pitchFamily="34" charset="0"/>
                <a:cs typeface="Arial" pitchFamily="34" charset="0"/>
              </a:rPr>
              <a:t>scontri</a:t>
            </a:r>
            <a:r>
              <a:rPr lang="en-US" sz="3400" b="1" dirty="0" smtClean="0">
                <a:solidFill>
                  <a:srgbClr val="FF0000"/>
                </a:solidFill>
                <a:latin typeface="Arial" pitchFamily="34" charset="0"/>
                <a:cs typeface="Arial" pitchFamily="34" charset="0"/>
              </a:rPr>
              <a:t> con </a:t>
            </a:r>
            <a:r>
              <a:rPr lang="en-US" sz="3400" b="1" dirty="0" err="1" smtClean="0">
                <a:solidFill>
                  <a:srgbClr val="FF0000"/>
                </a:solidFill>
                <a:latin typeface="Arial" pitchFamily="34" charset="0"/>
                <a:cs typeface="Arial" pitchFamily="34" charset="0"/>
              </a:rPr>
              <a:t>gli</a:t>
            </a:r>
            <a:r>
              <a:rPr lang="en-US" sz="3400" b="1" dirty="0" smtClean="0">
                <a:solidFill>
                  <a:srgbClr val="FF0000"/>
                </a:solidFill>
                <a:latin typeface="Arial" pitchFamily="34" charset="0"/>
                <a:cs typeface="Arial" pitchFamily="34" charset="0"/>
              </a:rPr>
              <a:t> </a:t>
            </a:r>
            <a:r>
              <a:rPr lang="en-US" sz="3400" b="1" dirty="0" err="1" smtClean="0">
                <a:solidFill>
                  <a:srgbClr val="FF0000"/>
                </a:solidFill>
                <a:latin typeface="Arial" pitchFamily="34" charset="0"/>
                <a:cs typeface="Arial" pitchFamily="34" charset="0"/>
              </a:rPr>
              <a:t>interessi</a:t>
            </a:r>
            <a:r>
              <a:rPr lang="en-US" sz="3400" b="1" dirty="0" smtClean="0">
                <a:solidFill>
                  <a:srgbClr val="FF0000"/>
                </a:solidFill>
                <a:latin typeface="Arial" pitchFamily="34" charset="0"/>
                <a:cs typeface="Arial" pitchFamily="34" charset="0"/>
              </a:rPr>
              <a:t> </a:t>
            </a:r>
            <a:r>
              <a:rPr lang="en-US" sz="3400" b="1" dirty="0" err="1" smtClean="0">
                <a:solidFill>
                  <a:srgbClr val="FF0000"/>
                </a:solidFill>
                <a:latin typeface="Arial" pitchFamily="34" charset="0"/>
                <a:cs typeface="Arial" pitchFamily="34" charset="0"/>
              </a:rPr>
              <a:t>delle</a:t>
            </a:r>
            <a:r>
              <a:rPr lang="en-US" sz="3400" b="1" dirty="0" smtClean="0">
                <a:solidFill>
                  <a:srgbClr val="FF0000"/>
                </a:solidFill>
                <a:latin typeface="Arial" pitchFamily="34" charset="0"/>
                <a:cs typeface="Arial" pitchFamily="34" charset="0"/>
              </a:rPr>
              <a:t> figure con le </a:t>
            </a:r>
            <a:r>
              <a:rPr lang="en-US" sz="3400" b="1" dirty="0" err="1" smtClean="0">
                <a:solidFill>
                  <a:srgbClr val="FF0000"/>
                </a:solidFill>
                <a:latin typeface="Arial" pitchFamily="34" charset="0"/>
                <a:cs typeface="Arial" pitchFamily="34" charset="0"/>
              </a:rPr>
              <a:t>quali</a:t>
            </a:r>
            <a:r>
              <a:rPr lang="en-US" sz="3400" b="1" dirty="0" smtClean="0">
                <a:solidFill>
                  <a:srgbClr val="FF0000"/>
                </a:solidFill>
                <a:latin typeface="Arial" pitchFamily="34" charset="0"/>
                <a:cs typeface="Arial" pitchFamily="34" charset="0"/>
              </a:rPr>
              <a:t> è in </a:t>
            </a:r>
            <a:r>
              <a:rPr lang="en-US" sz="3400" b="1" dirty="0" err="1" smtClean="0">
                <a:solidFill>
                  <a:srgbClr val="FF0000"/>
                </a:solidFill>
                <a:latin typeface="Arial" pitchFamily="34" charset="0"/>
                <a:cs typeface="Arial" pitchFamily="34" charset="0"/>
              </a:rPr>
              <a:t>rapporto</a:t>
            </a:r>
            <a:r>
              <a:rPr lang="en-US" sz="3400" b="1" dirty="0" smtClean="0">
                <a:solidFill>
                  <a:srgbClr val="FF0000"/>
                </a:solidFill>
                <a:latin typeface="Arial" pitchFamily="34" charset="0"/>
                <a:cs typeface="Arial" pitchFamily="34" charset="0"/>
              </a:rPr>
              <a:t> e </a:t>
            </a:r>
            <a:r>
              <a:rPr lang="en-US" sz="3400" b="1" dirty="0" err="1" smtClean="0">
                <a:solidFill>
                  <a:srgbClr val="FF0000"/>
                </a:solidFill>
                <a:latin typeface="Arial" pitchFamily="34" charset="0"/>
                <a:cs typeface="Arial" pitchFamily="34" charset="0"/>
              </a:rPr>
              <a:t>che</a:t>
            </a:r>
            <a:r>
              <a:rPr lang="en-US" sz="3400" b="1" dirty="0" smtClean="0">
                <a:solidFill>
                  <a:srgbClr val="FF0000"/>
                </a:solidFill>
                <a:latin typeface="Arial" pitchFamily="34" charset="0"/>
                <a:cs typeface="Arial" pitchFamily="34" charset="0"/>
              </a:rPr>
              <a:t> la </a:t>
            </a:r>
            <a:r>
              <a:rPr lang="en-US" sz="3400" b="1" dirty="0" err="1" smtClean="0">
                <a:solidFill>
                  <a:srgbClr val="FF0000"/>
                </a:solidFill>
                <a:latin typeface="Arial" pitchFamily="34" charset="0"/>
                <a:cs typeface="Arial" pitchFamily="34" charset="0"/>
              </a:rPr>
              <a:t>sua</a:t>
            </a:r>
            <a:r>
              <a:rPr lang="en-US" sz="3400" b="1" dirty="0" smtClean="0">
                <a:solidFill>
                  <a:srgbClr val="FF0000"/>
                </a:solidFill>
                <a:latin typeface="Arial" pitchFamily="34" charset="0"/>
                <a:cs typeface="Arial" pitchFamily="34" charset="0"/>
              </a:rPr>
              <a:t> </a:t>
            </a:r>
            <a:r>
              <a:rPr lang="en-US" sz="3400" b="1" dirty="0" err="1" smtClean="0">
                <a:solidFill>
                  <a:srgbClr val="FF0000"/>
                </a:solidFill>
                <a:latin typeface="Arial" pitchFamily="34" charset="0"/>
                <a:cs typeface="Arial" pitchFamily="34" charset="0"/>
              </a:rPr>
              <a:t>azione</a:t>
            </a:r>
            <a:r>
              <a:rPr lang="en-US" sz="3400" b="1" dirty="0" smtClean="0">
                <a:solidFill>
                  <a:srgbClr val="FF0000"/>
                </a:solidFill>
                <a:latin typeface="Arial" pitchFamily="34" charset="0"/>
                <a:cs typeface="Arial" pitchFamily="34" charset="0"/>
              </a:rPr>
              <a:t> </a:t>
            </a:r>
            <a:r>
              <a:rPr lang="en-US" sz="3400" b="1" dirty="0" err="1" smtClean="0">
                <a:solidFill>
                  <a:srgbClr val="FF0000"/>
                </a:solidFill>
                <a:latin typeface="Arial" pitchFamily="34" charset="0"/>
                <a:cs typeface="Arial" pitchFamily="34" charset="0"/>
              </a:rPr>
              <a:t>si</a:t>
            </a:r>
            <a:r>
              <a:rPr lang="en-US" sz="3400" b="1" dirty="0" smtClean="0">
                <a:solidFill>
                  <a:srgbClr val="FF0000"/>
                </a:solidFill>
                <a:latin typeface="Arial" pitchFamily="34" charset="0"/>
                <a:cs typeface="Arial" pitchFamily="34" charset="0"/>
              </a:rPr>
              <a:t> </a:t>
            </a:r>
            <a:r>
              <a:rPr lang="en-US" sz="3400" b="1" dirty="0" err="1" smtClean="0">
                <a:solidFill>
                  <a:srgbClr val="FF0000"/>
                </a:solidFill>
                <a:latin typeface="Arial" pitchFamily="34" charset="0"/>
                <a:cs typeface="Arial" pitchFamily="34" charset="0"/>
              </a:rPr>
              <a:t>svolga</a:t>
            </a:r>
            <a:r>
              <a:rPr lang="en-US" sz="3400" b="1" dirty="0" smtClean="0">
                <a:solidFill>
                  <a:srgbClr val="FF0000"/>
                </a:solidFill>
                <a:latin typeface="Arial" pitchFamily="34" charset="0"/>
                <a:cs typeface="Arial" pitchFamily="34" charset="0"/>
              </a:rPr>
              <a:t> </a:t>
            </a:r>
            <a:r>
              <a:rPr lang="en-US" sz="3400" b="1" dirty="0" err="1" smtClean="0">
                <a:solidFill>
                  <a:srgbClr val="FF0000"/>
                </a:solidFill>
                <a:latin typeface="Arial" pitchFamily="34" charset="0"/>
                <a:cs typeface="Arial" pitchFamily="34" charset="0"/>
              </a:rPr>
              <a:t>alla</a:t>
            </a:r>
            <a:r>
              <a:rPr lang="en-US" sz="3400" b="1" dirty="0" smtClean="0">
                <a:solidFill>
                  <a:srgbClr val="FF0000"/>
                </a:solidFill>
                <a:latin typeface="Arial" pitchFamily="34" charset="0"/>
                <a:cs typeface="Arial" pitchFamily="34" charset="0"/>
              </a:rPr>
              <a:t> </a:t>
            </a:r>
            <a:r>
              <a:rPr lang="en-US" sz="3400" b="1" dirty="0" err="1" smtClean="0">
                <a:solidFill>
                  <a:srgbClr val="FF0000"/>
                </a:solidFill>
                <a:latin typeface="Arial" pitchFamily="34" charset="0"/>
                <a:cs typeface="Arial" pitchFamily="34" charset="0"/>
              </a:rPr>
              <a:t>luce</a:t>
            </a:r>
            <a:r>
              <a:rPr lang="en-US" sz="3400" b="1" dirty="0" smtClean="0">
                <a:solidFill>
                  <a:srgbClr val="FF0000"/>
                </a:solidFill>
                <a:latin typeface="Arial" pitchFamily="34" charset="0"/>
                <a:cs typeface="Arial" pitchFamily="34" charset="0"/>
              </a:rPr>
              <a:t> </a:t>
            </a:r>
            <a:r>
              <a:rPr lang="en-US" sz="3400" b="1" dirty="0" err="1" smtClean="0">
                <a:solidFill>
                  <a:srgbClr val="FF0000"/>
                </a:solidFill>
                <a:latin typeface="Arial" pitchFamily="34" charset="0"/>
                <a:cs typeface="Arial" pitchFamily="34" charset="0"/>
              </a:rPr>
              <a:t>di</a:t>
            </a:r>
            <a:r>
              <a:rPr lang="en-US" sz="3400" b="1" dirty="0" smtClean="0">
                <a:solidFill>
                  <a:srgbClr val="FF0000"/>
                </a:solidFill>
                <a:latin typeface="Arial" pitchFamily="34" charset="0"/>
                <a:cs typeface="Arial" pitchFamily="34" charset="0"/>
              </a:rPr>
              <a:t> </a:t>
            </a:r>
            <a:r>
              <a:rPr lang="en-US" sz="3400" b="1" dirty="0" err="1" smtClean="0">
                <a:solidFill>
                  <a:srgbClr val="FF0000"/>
                </a:solidFill>
                <a:latin typeface="Arial" pitchFamily="34" charset="0"/>
                <a:cs typeface="Arial" pitchFamily="34" charset="0"/>
              </a:rPr>
              <a:t>principi</a:t>
            </a:r>
            <a:r>
              <a:rPr lang="en-US" sz="3400" b="1" dirty="0" smtClean="0">
                <a:solidFill>
                  <a:srgbClr val="FF0000"/>
                </a:solidFill>
                <a:latin typeface="Arial" pitchFamily="34" charset="0"/>
                <a:cs typeface="Arial" pitchFamily="34" charset="0"/>
              </a:rPr>
              <a:t> come </a:t>
            </a:r>
            <a:r>
              <a:rPr lang="en-US" sz="3400" b="1" dirty="0" smtClean="0">
                <a:latin typeface="Arial" pitchFamily="34" charset="0"/>
                <a:cs typeface="Arial" pitchFamily="34" charset="0"/>
              </a:rPr>
              <a:t>la </a:t>
            </a:r>
            <a:r>
              <a:rPr lang="en-US" sz="3400" b="1" dirty="0" err="1" smtClean="0">
                <a:latin typeface="Arial" pitchFamily="34" charset="0"/>
                <a:cs typeface="Arial" pitchFamily="34" charset="0"/>
              </a:rPr>
              <a:t>correttezza</a:t>
            </a:r>
            <a:r>
              <a:rPr lang="en-US" sz="3400" b="1" dirty="0" smtClean="0">
                <a:latin typeface="Arial" pitchFamily="34" charset="0"/>
                <a:cs typeface="Arial" pitchFamily="34" charset="0"/>
              </a:rPr>
              <a:t>, l ’</a:t>
            </a:r>
            <a:r>
              <a:rPr lang="en-US" sz="3400" b="1" dirty="0" err="1" smtClean="0">
                <a:latin typeface="Arial" pitchFamily="34" charset="0"/>
                <a:cs typeface="Arial" pitchFamily="34" charset="0"/>
              </a:rPr>
              <a:t>onestà</a:t>
            </a:r>
            <a:r>
              <a:rPr lang="en-US" sz="3400" b="1" dirty="0" smtClean="0">
                <a:latin typeface="Arial" pitchFamily="34" charset="0"/>
                <a:cs typeface="Arial" pitchFamily="34" charset="0"/>
              </a:rPr>
              <a:t> e la </a:t>
            </a:r>
            <a:r>
              <a:rPr lang="en-US" sz="3400" b="1" dirty="0" err="1" smtClean="0">
                <a:latin typeface="Arial" pitchFamily="34" charset="0"/>
                <a:cs typeface="Arial" pitchFamily="34" charset="0"/>
              </a:rPr>
              <a:t>giustizia</a:t>
            </a:r>
            <a:r>
              <a:rPr lang="en-US" sz="3400" b="1" dirty="0" smtClean="0">
                <a:latin typeface="Arial" pitchFamily="34" charset="0"/>
                <a:cs typeface="Arial" pitchFamily="34" charset="0"/>
              </a:rPr>
              <a:t>.</a:t>
            </a:r>
            <a:endParaRPr lang="it-IT" sz="3400" dirty="0" smtClean="0">
              <a:latin typeface="Arial" pitchFamily="34" charset="0"/>
              <a:cs typeface="Arial" pitchFamily="34" charset="0"/>
            </a:endParaRPr>
          </a:p>
          <a:p>
            <a:endParaRPr lang="it-IT" dirty="0"/>
          </a:p>
        </p:txBody>
      </p:sp>
      <p:sp>
        <p:nvSpPr>
          <p:cNvPr id="4" name="Segnaposto numero diapositiva 3"/>
          <p:cNvSpPr>
            <a:spLocks noGrp="1"/>
          </p:cNvSpPr>
          <p:nvPr>
            <p:ph type="sldNum" sz="quarter" idx="12"/>
          </p:nvPr>
        </p:nvSpPr>
        <p:spPr/>
        <p:txBody>
          <a:bodyPr/>
          <a:lstStyle/>
          <a:p>
            <a:fld id="{910D3EAB-758C-441D-AE73-F1E5E988B34B}" type="slidenum">
              <a:rPr lang="it-IT" smtClean="0"/>
              <a:pPr/>
              <a:t>17</a:t>
            </a:fld>
            <a:endParaRPr lang="it-IT"/>
          </a:p>
        </p:txBody>
      </p:sp>
      <p:sp>
        <p:nvSpPr>
          <p:cNvPr id="5" name="Segnaposto piè di pagina 4"/>
          <p:cNvSpPr>
            <a:spLocks noGrp="1"/>
          </p:cNvSpPr>
          <p:nvPr>
            <p:ph type="ftr" sz="quarter" idx="11"/>
          </p:nvPr>
        </p:nvSpPr>
        <p:spPr/>
        <p:txBody>
          <a:bodyPr/>
          <a:lstStyle/>
          <a:p>
            <a:r>
              <a:rPr lang="it-IT" smtClean="0"/>
              <a:t>ing. Michele Ronza ----04 Novembre 2019</a:t>
            </a:r>
            <a:endParaRPr lang="it-IT"/>
          </a:p>
        </p:txBody>
      </p:sp>
    </p:spTree>
  </p:cSld>
  <p:clrMapOvr>
    <a:masterClrMapping/>
  </p:clrMapOvr>
  <p:transition>
    <p:dissolv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ln w="38100">
            <a:solidFill>
              <a:srgbClr val="0070C0"/>
            </a:solidFill>
          </a:ln>
        </p:spPr>
        <p:txBody>
          <a:bodyPr>
            <a:normAutofit fontScale="90000"/>
          </a:bodyPr>
          <a:lstStyle/>
          <a:p>
            <a:r>
              <a:rPr lang="en-US" b="1" dirty="0" smtClean="0">
                <a:solidFill>
                  <a:srgbClr val="0070C0"/>
                </a:solidFill>
              </a:rPr>
              <a:t>Il </a:t>
            </a:r>
            <a:r>
              <a:rPr lang="en-US" b="1" dirty="0" err="1" smtClean="0">
                <a:solidFill>
                  <a:srgbClr val="0070C0"/>
                </a:solidFill>
              </a:rPr>
              <a:t>codice</a:t>
            </a:r>
            <a:r>
              <a:rPr lang="en-US" b="1" dirty="0" smtClean="0">
                <a:solidFill>
                  <a:srgbClr val="0070C0"/>
                </a:solidFill>
              </a:rPr>
              <a:t> </a:t>
            </a:r>
            <a:r>
              <a:rPr lang="en-US" b="1" dirty="0" err="1" smtClean="0">
                <a:solidFill>
                  <a:srgbClr val="0070C0"/>
                </a:solidFill>
              </a:rPr>
              <a:t>approvato</a:t>
            </a:r>
            <a:r>
              <a:rPr lang="en-US" b="1" dirty="0" smtClean="0">
                <a:solidFill>
                  <a:srgbClr val="0070C0"/>
                </a:solidFill>
              </a:rPr>
              <a:t> </a:t>
            </a:r>
            <a:r>
              <a:rPr lang="en-US" b="1" dirty="0" err="1" smtClean="0">
                <a:solidFill>
                  <a:srgbClr val="0070C0"/>
                </a:solidFill>
              </a:rPr>
              <a:t>dal</a:t>
            </a:r>
            <a:r>
              <a:rPr lang="en-US" b="1" dirty="0" smtClean="0">
                <a:solidFill>
                  <a:srgbClr val="0070C0"/>
                </a:solidFill>
              </a:rPr>
              <a:t> CNI e</a:t>
            </a:r>
            <a:r>
              <a:rPr lang="it-IT" dirty="0" smtClean="0">
                <a:solidFill>
                  <a:srgbClr val="0070C0"/>
                </a:solidFill>
              </a:rPr>
              <a:t/>
            </a:r>
            <a:br>
              <a:rPr lang="it-IT" dirty="0" smtClean="0">
                <a:solidFill>
                  <a:srgbClr val="0070C0"/>
                </a:solidFill>
              </a:rPr>
            </a:br>
            <a:r>
              <a:rPr lang="en-US" b="1" dirty="0" err="1" smtClean="0">
                <a:solidFill>
                  <a:srgbClr val="0070C0"/>
                </a:solidFill>
              </a:rPr>
              <a:t>dall’Ordine</a:t>
            </a:r>
            <a:r>
              <a:rPr lang="en-US" b="1" dirty="0" smtClean="0">
                <a:solidFill>
                  <a:srgbClr val="0070C0"/>
                </a:solidFill>
              </a:rPr>
              <a:t> </a:t>
            </a:r>
            <a:r>
              <a:rPr lang="en-US" b="1" dirty="0" err="1" smtClean="0">
                <a:solidFill>
                  <a:srgbClr val="0070C0"/>
                </a:solidFill>
              </a:rPr>
              <a:t>di</a:t>
            </a:r>
            <a:r>
              <a:rPr lang="en-US" b="1" dirty="0" smtClean="0">
                <a:solidFill>
                  <a:srgbClr val="0070C0"/>
                </a:solidFill>
              </a:rPr>
              <a:t> Caserta</a:t>
            </a:r>
            <a:endParaRPr lang="it-IT" dirty="0">
              <a:solidFill>
                <a:srgbClr val="0070C0"/>
              </a:solidFill>
            </a:endParaRPr>
          </a:p>
        </p:txBody>
      </p:sp>
      <p:sp>
        <p:nvSpPr>
          <p:cNvPr id="3" name="Segnaposto contenuto 2"/>
          <p:cNvSpPr>
            <a:spLocks noGrp="1"/>
          </p:cNvSpPr>
          <p:nvPr>
            <p:ph idx="1"/>
          </p:nvPr>
        </p:nvSpPr>
        <p:spPr>
          <a:ln w="38100">
            <a:solidFill>
              <a:srgbClr val="0070C0"/>
            </a:solidFill>
          </a:ln>
        </p:spPr>
        <p:txBody>
          <a:bodyPr>
            <a:normAutofit/>
          </a:bodyPr>
          <a:lstStyle/>
          <a:p>
            <a:pPr>
              <a:buNone/>
            </a:pPr>
            <a:r>
              <a:rPr lang="en-US" sz="2800" b="1" dirty="0" smtClean="0">
                <a:solidFill>
                  <a:srgbClr val="0070C0"/>
                </a:solidFill>
                <a:latin typeface="Arial" pitchFamily="34" charset="0"/>
                <a:cs typeface="Arial" pitchFamily="34" charset="0"/>
              </a:rPr>
              <a:t>Il </a:t>
            </a:r>
            <a:r>
              <a:rPr lang="en-US" sz="2800" b="1" dirty="0" err="1" smtClean="0">
                <a:solidFill>
                  <a:srgbClr val="0070C0"/>
                </a:solidFill>
                <a:latin typeface="Arial" pitchFamily="34" charset="0"/>
                <a:cs typeface="Arial" pitchFamily="34" charset="0"/>
              </a:rPr>
              <a:t>codice</a:t>
            </a:r>
            <a:r>
              <a:rPr lang="en-US" sz="2800" b="1" dirty="0" smtClean="0">
                <a:solidFill>
                  <a:srgbClr val="0070C0"/>
                </a:solidFill>
                <a:latin typeface="Arial" pitchFamily="34" charset="0"/>
                <a:cs typeface="Arial" pitchFamily="34" charset="0"/>
              </a:rPr>
              <a:t> </a:t>
            </a:r>
            <a:r>
              <a:rPr lang="en-US" sz="2800" b="1" dirty="0" err="1" smtClean="0">
                <a:solidFill>
                  <a:srgbClr val="0070C0"/>
                </a:solidFill>
                <a:latin typeface="Arial" pitchFamily="34" charset="0"/>
                <a:cs typeface="Arial" pitchFamily="34" charset="0"/>
              </a:rPr>
              <a:t>si</a:t>
            </a:r>
            <a:r>
              <a:rPr lang="en-US" sz="2800" b="1" dirty="0" smtClean="0">
                <a:solidFill>
                  <a:srgbClr val="0070C0"/>
                </a:solidFill>
                <a:latin typeface="Arial" pitchFamily="34" charset="0"/>
                <a:cs typeface="Arial" pitchFamily="34" charset="0"/>
              </a:rPr>
              <a:t> </a:t>
            </a:r>
            <a:r>
              <a:rPr lang="en-US" sz="2800" b="1" dirty="0" err="1" smtClean="0">
                <a:solidFill>
                  <a:srgbClr val="0070C0"/>
                </a:solidFill>
                <a:latin typeface="Arial" pitchFamily="34" charset="0"/>
                <a:cs typeface="Arial" pitchFamily="34" charset="0"/>
              </a:rPr>
              <a:t>sviluppa</a:t>
            </a:r>
            <a:r>
              <a:rPr lang="en-US" sz="2800" b="1" dirty="0" smtClean="0">
                <a:solidFill>
                  <a:srgbClr val="0070C0"/>
                </a:solidFill>
                <a:latin typeface="Arial" pitchFamily="34" charset="0"/>
                <a:cs typeface="Arial" pitchFamily="34" charset="0"/>
              </a:rPr>
              <a:t> in </a:t>
            </a:r>
            <a:r>
              <a:rPr lang="en-US" sz="2800" b="1" dirty="0" err="1" smtClean="0">
                <a:solidFill>
                  <a:srgbClr val="0070C0"/>
                </a:solidFill>
                <a:latin typeface="Arial" pitchFamily="34" charset="0"/>
                <a:cs typeface="Arial" pitchFamily="34" charset="0"/>
              </a:rPr>
              <a:t>sei</a:t>
            </a:r>
            <a:r>
              <a:rPr lang="en-US" sz="2800" b="1" dirty="0" smtClean="0">
                <a:solidFill>
                  <a:srgbClr val="0070C0"/>
                </a:solidFill>
                <a:latin typeface="Arial" pitchFamily="34" charset="0"/>
                <a:cs typeface="Arial" pitchFamily="34" charset="0"/>
              </a:rPr>
              <a:t> </a:t>
            </a:r>
            <a:r>
              <a:rPr lang="en-US" sz="2800" b="1" dirty="0" err="1" smtClean="0">
                <a:solidFill>
                  <a:srgbClr val="0070C0"/>
                </a:solidFill>
                <a:latin typeface="Arial" pitchFamily="34" charset="0"/>
                <a:cs typeface="Arial" pitchFamily="34" charset="0"/>
              </a:rPr>
              <a:t>titoli</a:t>
            </a:r>
            <a:r>
              <a:rPr lang="en-US" sz="2800" b="1" dirty="0" smtClean="0">
                <a:solidFill>
                  <a:srgbClr val="0070C0"/>
                </a:solidFill>
                <a:latin typeface="Arial" pitchFamily="34" charset="0"/>
                <a:cs typeface="Arial" pitchFamily="34" charset="0"/>
              </a:rPr>
              <a:t> </a:t>
            </a:r>
            <a:r>
              <a:rPr lang="en-US" sz="2800" b="1" dirty="0" err="1" smtClean="0">
                <a:solidFill>
                  <a:srgbClr val="0070C0"/>
                </a:solidFill>
                <a:latin typeface="Arial" pitchFamily="34" charset="0"/>
                <a:cs typeface="Arial" pitchFamily="34" charset="0"/>
              </a:rPr>
              <a:t>fondamentali</a:t>
            </a:r>
            <a:r>
              <a:rPr lang="en-US" sz="2800" b="1" dirty="0" smtClean="0">
                <a:solidFill>
                  <a:srgbClr val="0070C0"/>
                </a:solidFill>
                <a:latin typeface="Arial" pitchFamily="34" charset="0"/>
                <a:cs typeface="Arial" pitchFamily="34" charset="0"/>
              </a:rPr>
              <a:t>:</a:t>
            </a:r>
            <a:r>
              <a:rPr lang="en-US" sz="2800" dirty="0" smtClean="0">
                <a:solidFill>
                  <a:srgbClr val="0070C0"/>
                </a:solidFill>
              </a:rPr>
              <a:t> </a:t>
            </a:r>
          </a:p>
          <a:p>
            <a:pPr>
              <a:buNone/>
            </a:pPr>
            <a:endParaRPr lang="it-IT" sz="2800" dirty="0" smtClean="0">
              <a:solidFill>
                <a:srgbClr val="0070C0"/>
              </a:solidFill>
            </a:endParaRPr>
          </a:p>
          <a:p>
            <a:pPr lvl="0">
              <a:buFont typeface="Wingdings" pitchFamily="2" charset="2"/>
              <a:buChar char="Ø"/>
            </a:pPr>
            <a:r>
              <a:rPr lang="en-US" sz="2400" dirty="0" err="1" smtClean="0">
                <a:solidFill>
                  <a:srgbClr val="0070C0"/>
                </a:solidFill>
                <a:latin typeface="Arial" pitchFamily="34" charset="0"/>
                <a:cs typeface="Arial" pitchFamily="34" charset="0"/>
              </a:rPr>
              <a:t>Principi</a:t>
            </a:r>
            <a:r>
              <a:rPr lang="en-US" sz="2400" dirty="0" smtClean="0">
                <a:solidFill>
                  <a:srgbClr val="0070C0"/>
                </a:solidFill>
                <a:latin typeface="Arial" pitchFamily="34" charset="0"/>
                <a:cs typeface="Arial" pitchFamily="34" charset="0"/>
              </a:rPr>
              <a:t> </a:t>
            </a:r>
            <a:r>
              <a:rPr lang="en-US" sz="2400" dirty="0" err="1" smtClean="0">
                <a:solidFill>
                  <a:srgbClr val="0070C0"/>
                </a:solidFill>
                <a:latin typeface="Arial" pitchFamily="34" charset="0"/>
                <a:cs typeface="Arial" pitchFamily="34" charset="0"/>
              </a:rPr>
              <a:t>Generali</a:t>
            </a:r>
            <a:r>
              <a:rPr lang="en-US" sz="2400" dirty="0" smtClean="0">
                <a:solidFill>
                  <a:srgbClr val="0070C0"/>
                </a:solidFill>
                <a:latin typeface="Arial" pitchFamily="34" charset="0"/>
                <a:cs typeface="Arial" pitchFamily="34" charset="0"/>
              </a:rPr>
              <a:t>;</a:t>
            </a:r>
            <a:endParaRPr lang="it-IT" sz="2400" dirty="0" smtClean="0">
              <a:solidFill>
                <a:srgbClr val="0070C0"/>
              </a:solidFill>
              <a:latin typeface="Arial" pitchFamily="34" charset="0"/>
              <a:cs typeface="Arial" pitchFamily="34" charset="0"/>
            </a:endParaRPr>
          </a:p>
          <a:p>
            <a:pPr lvl="0">
              <a:buFont typeface="Wingdings" pitchFamily="2" charset="2"/>
              <a:buChar char="Ø"/>
            </a:pPr>
            <a:r>
              <a:rPr lang="en-US" sz="2400" dirty="0" err="1" smtClean="0">
                <a:solidFill>
                  <a:srgbClr val="0070C0"/>
                </a:solidFill>
                <a:latin typeface="Arial" pitchFamily="34" charset="0"/>
                <a:cs typeface="Arial" pitchFamily="34" charset="0"/>
              </a:rPr>
              <a:t>Rapporti</a:t>
            </a:r>
            <a:r>
              <a:rPr lang="en-US" sz="2400" dirty="0" smtClean="0">
                <a:solidFill>
                  <a:srgbClr val="0070C0"/>
                </a:solidFill>
                <a:latin typeface="Arial" pitchFamily="34" charset="0"/>
                <a:cs typeface="Arial" pitchFamily="34" charset="0"/>
              </a:rPr>
              <a:t> con </a:t>
            </a:r>
            <a:r>
              <a:rPr lang="en-US" sz="2400" dirty="0" err="1" smtClean="0">
                <a:solidFill>
                  <a:srgbClr val="0070C0"/>
                </a:solidFill>
                <a:latin typeface="Arial" pitchFamily="34" charset="0"/>
                <a:cs typeface="Arial" pitchFamily="34" charset="0"/>
              </a:rPr>
              <a:t>l’Ordine</a:t>
            </a:r>
            <a:r>
              <a:rPr lang="en-US" sz="2400" dirty="0" smtClean="0">
                <a:solidFill>
                  <a:srgbClr val="0070C0"/>
                </a:solidFill>
                <a:latin typeface="Arial" pitchFamily="34" charset="0"/>
                <a:cs typeface="Arial" pitchFamily="34" charset="0"/>
              </a:rPr>
              <a:t>;</a:t>
            </a:r>
            <a:endParaRPr lang="it-IT" sz="2400" dirty="0" smtClean="0">
              <a:solidFill>
                <a:srgbClr val="0070C0"/>
              </a:solidFill>
              <a:latin typeface="Arial" pitchFamily="34" charset="0"/>
              <a:cs typeface="Arial" pitchFamily="34" charset="0"/>
            </a:endParaRPr>
          </a:p>
          <a:p>
            <a:pPr lvl="0">
              <a:buFont typeface="Wingdings" pitchFamily="2" charset="2"/>
              <a:buChar char="Ø"/>
            </a:pPr>
            <a:r>
              <a:rPr lang="en-US" sz="2400" dirty="0" err="1" smtClean="0">
                <a:solidFill>
                  <a:srgbClr val="0070C0"/>
                </a:solidFill>
                <a:latin typeface="Arial" pitchFamily="34" charset="0"/>
                <a:cs typeface="Arial" pitchFamily="34" charset="0"/>
              </a:rPr>
              <a:t>Rapporto</a:t>
            </a:r>
            <a:r>
              <a:rPr lang="en-US" sz="2400" dirty="0" smtClean="0">
                <a:solidFill>
                  <a:srgbClr val="0070C0"/>
                </a:solidFill>
                <a:latin typeface="Arial" pitchFamily="34" charset="0"/>
                <a:cs typeface="Arial" pitchFamily="34" charset="0"/>
              </a:rPr>
              <a:t> con </a:t>
            </a:r>
            <a:r>
              <a:rPr lang="en-US" sz="2400" dirty="0" err="1" smtClean="0">
                <a:solidFill>
                  <a:srgbClr val="0070C0"/>
                </a:solidFill>
                <a:latin typeface="Arial" pitchFamily="34" charset="0"/>
                <a:cs typeface="Arial" pitchFamily="34" charset="0"/>
              </a:rPr>
              <a:t>i</a:t>
            </a:r>
            <a:r>
              <a:rPr lang="en-US" sz="2400" dirty="0" smtClean="0">
                <a:solidFill>
                  <a:srgbClr val="0070C0"/>
                </a:solidFill>
                <a:latin typeface="Arial" pitchFamily="34" charset="0"/>
                <a:cs typeface="Arial" pitchFamily="34" charset="0"/>
              </a:rPr>
              <a:t> </a:t>
            </a:r>
            <a:r>
              <a:rPr lang="en-US" sz="2400" dirty="0" err="1" smtClean="0">
                <a:solidFill>
                  <a:srgbClr val="0070C0"/>
                </a:solidFill>
                <a:latin typeface="Arial" pitchFamily="34" charset="0"/>
                <a:cs typeface="Arial" pitchFamily="34" charset="0"/>
              </a:rPr>
              <a:t>Colleghi</a:t>
            </a:r>
            <a:r>
              <a:rPr lang="en-US" sz="2400" dirty="0" smtClean="0">
                <a:solidFill>
                  <a:srgbClr val="0070C0"/>
                </a:solidFill>
                <a:latin typeface="Arial" pitchFamily="34" charset="0"/>
                <a:cs typeface="Arial" pitchFamily="34" charset="0"/>
              </a:rPr>
              <a:t>;</a:t>
            </a:r>
            <a:endParaRPr lang="it-IT" sz="2400" dirty="0" smtClean="0">
              <a:solidFill>
                <a:srgbClr val="0070C0"/>
              </a:solidFill>
              <a:latin typeface="Arial" pitchFamily="34" charset="0"/>
              <a:cs typeface="Arial" pitchFamily="34" charset="0"/>
            </a:endParaRPr>
          </a:p>
          <a:p>
            <a:pPr lvl="0">
              <a:buFont typeface="Wingdings" pitchFamily="2" charset="2"/>
              <a:buChar char="Ø"/>
            </a:pPr>
            <a:r>
              <a:rPr lang="en-US" sz="2400" dirty="0" err="1" smtClean="0">
                <a:solidFill>
                  <a:srgbClr val="0070C0"/>
                </a:solidFill>
                <a:latin typeface="Arial" pitchFamily="34" charset="0"/>
                <a:cs typeface="Arial" pitchFamily="34" charset="0"/>
              </a:rPr>
              <a:t>Rapporto</a:t>
            </a:r>
            <a:r>
              <a:rPr lang="en-US" sz="2400" dirty="0" smtClean="0">
                <a:solidFill>
                  <a:srgbClr val="0070C0"/>
                </a:solidFill>
                <a:latin typeface="Arial" pitchFamily="34" charset="0"/>
                <a:cs typeface="Arial" pitchFamily="34" charset="0"/>
              </a:rPr>
              <a:t> con </a:t>
            </a:r>
            <a:r>
              <a:rPr lang="en-US" sz="2400" dirty="0" err="1" smtClean="0">
                <a:solidFill>
                  <a:srgbClr val="0070C0"/>
                </a:solidFill>
                <a:latin typeface="Arial" pitchFamily="34" charset="0"/>
                <a:cs typeface="Arial" pitchFamily="34" charset="0"/>
              </a:rPr>
              <a:t>il</a:t>
            </a:r>
            <a:r>
              <a:rPr lang="en-US" sz="2400" dirty="0" smtClean="0">
                <a:solidFill>
                  <a:srgbClr val="0070C0"/>
                </a:solidFill>
                <a:latin typeface="Arial" pitchFamily="34" charset="0"/>
                <a:cs typeface="Arial" pitchFamily="34" charset="0"/>
              </a:rPr>
              <a:t> </a:t>
            </a:r>
            <a:r>
              <a:rPr lang="en-US" sz="2400" dirty="0" err="1" smtClean="0">
                <a:solidFill>
                  <a:srgbClr val="0070C0"/>
                </a:solidFill>
                <a:latin typeface="Arial" pitchFamily="34" charset="0"/>
                <a:cs typeface="Arial" pitchFamily="34" charset="0"/>
              </a:rPr>
              <a:t>Committente</a:t>
            </a:r>
            <a:r>
              <a:rPr lang="en-US" sz="2400" dirty="0" smtClean="0">
                <a:solidFill>
                  <a:srgbClr val="0070C0"/>
                </a:solidFill>
                <a:latin typeface="Arial" pitchFamily="34" charset="0"/>
                <a:cs typeface="Arial" pitchFamily="34" charset="0"/>
              </a:rPr>
              <a:t>;</a:t>
            </a:r>
            <a:endParaRPr lang="it-IT" sz="2400" dirty="0" smtClean="0">
              <a:solidFill>
                <a:srgbClr val="0070C0"/>
              </a:solidFill>
              <a:latin typeface="Arial" pitchFamily="34" charset="0"/>
              <a:cs typeface="Arial" pitchFamily="34" charset="0"/>
            </a:endParaRPr>
          </a:p>
          <a:p>
            <a:pPr lvl="0">
              <a:buFont typeface="Wingdings" pitchFamily="2" charset="2"/>
              <a:buChar char="Ø"/>
            </a:pPr>
            <a:r>
              <a:rPr lang="en-US" sz="2400" dirty="0" err="1" smtClean="0">
                <a:solidFill>
                  <a:srgbClr val="0070C0"/>
                </a:solidFill>
                <a:latin typeface="Arial" pitchFamily="34" charset="0"/>
                <a:cs typeface="Arial" pitchFamily="34" charset="0"/>
              </a:rPr>
              <a:t>Rapporto</a:t>
            </a:r>
            <a:r>
              <a:rPr lang="en-US" sz="2400" dirty="0" smtClean="0">
                <a:solidFill>
                  <a:srgbClr val="0070C0"/>
                </a:solidFill>
                <a:latin typeface="Arial" pitchFamily="34" charset="0"/>
                <a:cs typeface="Arial" pitchFamily="34" charset="0"/>
              </a:rPr>
              <a:t> con la </a:t>
            </a:r>
            <a:r>
              <a:rPr lang="en-US" sz="2400" dirty="0" err="1" smtClean="0">
                <a:solidFill>
                  <a:srgbClr val="0070C0"/>
                </a:solidFill>
                <a:latin typeface="Arial" pitchFamily="34" charset="0"/>
                <a:cs typeface="Arial" pitchFamily="34" charset="0"/>
              </a:rPr>
              <a:t>Collettività</a:t>
            </a:r>
            <a:r>
              <a:rPr lang="en-US" sz="2400" dirty="0" smtClean="0">
                <a:solidFill>
                  <a:srgbClr val="0070C0"/>
                </a:solidFill>
                <a:latin typeface="Arial" pitchFamily="34" charset="0"/>
                <a:cs typeface="Arial" pitchFamily="34" charset="0"/>
              </a:rPr>
              <a:t> e </a:t>
            </a:r>
            <a:r>
              <a:rPr lang="en-US" sz="2400" dirty="0" err="1" smtClean="0">
                <a:solidFill>
                  <a:srgbClr val="0070C0"/>
                </a:solidFill>
                <a:latin typeface="Arial" pitchFamily="34" charset="0"/>
                <a:cs typeface="Arial" pitchFamily="34" charset="0"/>
              </a:rPr>
              <a:t>l’Ambiente</a:t>
            </a:r>
            <a:r>
              <a:rPr lang="en-US" sz="2400" dirty="0" smtClean="0">
                <a:solidFill>
                  <a:srgbClr val="0070C0"/>
                </a:solidFill>
                <a:latin typeface="Arial" pitchFamily="34" charset="0"/>
                <a:cs typeface="Arial" pitchFamily="34" charset="0"/>
              </a:rPr>
              <a:t>;</a:t>
            </a:r>
            <a:endParaRPr lang="it-IT" sz="2400" dirty="0" smtClean="0">
              <a:solidFill>
                <a:srgbClr val="0070C0"/>
              </a:solidFill>
              <a:latin typeface="Arial" pitchFamily="34" charset="0"/>
              <a:cs typeface="Arial" pitchFamily="34" charset="0"/>
            </a:endParaRPr>
          </a:p>
          <a:p>
            <a:pPr lvl="0">
              <a:buFont typeface="Wingdings" pitchFamily="2" charset="2"/>
              <a:buChar char="Ø"/>
            </a:pPr>
            <a:r>
              <a:rPr lang="en-US" sz="2400" dirty="0" err="1" smtClean="0">
                <a:solidFill>
                  <a:srgbClr val="0070C0"/>
                </a:solidFill>
                <a:latin typeface="Arial" pitchFamily="34" charset="0"/>
                <a:cs typeface="Arial" pitchFamily="34" charset="0"/>
              </a:rPr>
              <a:t>Disposizioni</a:t>
            </a:r>
            <a:r>
              <a:rPr lang="en-US" sz="2400" dirty="0" smtClean="0">
                <a:solidFill>
                  <a:srgbClr val="0070C0"/>
                </a:solidFill>
                <a:latin typeface="Arial" pitchFamily="34" charset="0"/>
                <a:cs typeface="Arial" pitchFamily="34" charset="0"/>
              </a:rPr>
              <a:t> </a:t>
            </a:r>
            <a:r>
              <a:rPr lang="en-US" sz="2400" dirty="0" err="1" smtClean="0">
                <a:solidFill>
                  <a:srgbClr val="0070C0"/>
                </a:solidFill>
                <a:latin typeface="Arial" pitchFamily="34" charset="0"/>
                <a:cs typeface="Arial" pitchFamily="34" charset="0"/>
              </a:rPr>
              <a:t>finali</a:t>
            </a:r>
            <a:r>
              <a:rPr lang="en-US" sz="2400" dirty="0" smtClean="0">
                <a:solidFill>
                  <a:srgbClr val="0070C0"/>
                </a:solidFill>
                <a:latin typeface="Arial" pitchFamily="34" charset="0"/>
                <a:cs typeface="Arial" pitchFamily="34" charset="0"/>
              </a:rPr>
              <a:t>.</a:t>
            </a:r>
            <a:endParaRPr lang="it-IT" sz="2400" dirty="0" smtClean="0">
              <a:solidFill>
                <a:srgbClr val="0070C0"/>
              </a:solidFill>
              <a:latin typeface="Arial" pitchFamily="34" charset="0"/>
              <a:cs typeface="Arial" pitchFamily="34" charset="0"/>
            </a:endParaRPr>
          </a:p>
          <a:p>
            <a:endParaRPr lang="it-IT" dirty="0"/>
          </a:p>
        </p:txBody>
      </p:sp>
      <p:sp>
        <p:nvSpPr>
          <p:cNvPr id="4" name="Segnaposto numero diapositiva 3"/>
          <p:cNvSpPr>
            <a:spLocks noGrp="1"/>
          </p:cNvSpPr>
          <p:nvPr>
            <p:ph type="sldNum" sz="quarter" idx="12"/>
          </p:nvPr>
        </p:nvSpPr>
        <p:spPr/>
        <p:txBody>
          <a:bodyPr/>
          <a:lstStyle/>
          <a:p>
            <a:fld id="{910D3EAB-758C-441D-AE73-F1E5E988B34B}" type="slidenum">
              <a:rPr lang="it-IT" smtClean="0"/>
              <a:pPr/>
              <a:t>18</a:t>
            </a:fld>
            <a:endParaRPr lang="it-IT"/>
          </a:p>
        </p:txBody>
      </p:sp>
      <p:sp>
        <p:nvSpPr>
          <p:cNvPr id="5" name="Segnaposto piè di pagina 4"/>
          <p:cNvSpPr>
            <a:spLocks noGrp="1"/>
          </p:cNvSpPr>
          <p:nvPr>
            <p:ph type="ftr" sz="quarter" idx="11"/>
          </p:nvPr>
        </p:nvSpPr>
        <p:spPr/>
        <p:txBody>
          <a:bodyPr/>
          <a:lstStyle/>
          <a:p>
            <a:r>
              <a:rPr lang="it-IT" smtClean="0"/>
              <a:t>ing. Michele Ronza ----04 Novembre 2019</a:t>
            </a:r>
            <a:endParaRPr lang="it-IT"/>
          </a:p>
        </p:txBody>
      </p:sp>
    </p:spTree>
  </p:cSld>
  <p:clrMapOvr>
    <a:masterClrMapping/>
  </p:clrMapOvr>
  <p:transition>
    <p:wipe dir="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ln w="38100">
            <a:solidFill>
              <a:srgbClr val="0070C0"/>
            </a:solidFill>
          </a:ln>
        </p:spPr>
        <p:txBody>
          <a:bodyPr>
            <a:normAutofit fontScale="90000"/>
          </a:bodyPr>
          <a:lstStyle/>
          <a:p>
            <a:r>
              <a:rPr lang="en-US" b="1" dirty="0" smtClean="0">
                <a:solidFill>
                  <a:srgbClr val="0070C0"/>
                </a:solidFill>
              </a:rPr>
              <a:t>Il </a:t>
            </a:r>
            <a:r>
              <a:rPr lang="en-US" b="1" dirty="0" err="1" smtClean="0">
                <a:solidFill>
                  <a:srgbClr val="0070C0"/>
                </a:solidFill>
              </a:rPr>
              <a:t>codice</a:t>
            </a:r>
            <a:r>
              <a:rPr lang="en-US" b="1" dirty="0" smtClean="0">
                <a:solidFill>
                  <a:srgbClr val="0070C0"/>
                </a:solidFill>
              </a:rPr>
              <a:t> </a:t>
            </a:r>
            <a:r>
              <a:rPr lang="en-US" b="1" dirty="0" err="1" smtClean="0">
                <a:solidFill>
                  <a:srgbClr val="0070C0"/>
                </a:solidFill>
              </a:rPr>
              <a:t>approvato</a:t>
            </a:r>
            <a:r>
              <a:rPr lang="en-US" b="1" dirty="0" smtClean="0">
                <a:solidFill>
                  <a:srgbClr val="0070C0"/>
                </a:solidFill>
              </a:rPr>
              <a:t> </a:t>
            </a:r>
            <a:r>
              <a:rPr lang="en-US" b="1" dirty="0" err="1" smtClean="0">
                <a:solidFill>
                  <a:srgbClr val="0070C0"/>
                </a:solidFill>
              </a:rPr>
              <a:t>dal</a:t>
            </a:r>
            <a:r>
              <a:rPr lang="en-US" b="1" dirty="0" smtClean="0">
                <a:solidFill>
                  <a:srgbClr val="0070C0"/>
                </a:solidFill>
              </a:rPr>
              <a:t> CNI e</a:t>
            </a:r>
            <a:r>
              <a:rPr lang="it-IT" dirty="0" smtClean="0">
                <a:solidFill>
                  <a:srgbClr val="0070C0"/>
                </a:solidFill>
              </a:rPr>
              <a:t/>
            </a:r>
            <a:br>
              <a:rPr lang="it-IT" dirty="0" smtClean="0">
                <a:solidFill>
                  <a:srgbClr val="0070C0"/>
                </a:solidFill>
              </a:rPr>
            </a:br>
            <a:r>
              <a:rPr lang="en-US" b="1" dirty="0" err="1" smtClean="0">
                <a:solidFill>
                  <a:srgbClr val="0070C0"/>
                </a:solidFill>
              </a:rPr>
              <a:t>dall’Ordine</a:t>
            </a:r>
            <a:r>
              <a:rPr lang="en-US" b="1" dirty="0" smtClean="0">
                <a:solidFill>
                  <a:srgbClr val="0070C0"/>
                </a:solidFill>
              </a:rPr>
              <a:t> </a:t>
            </a:r>
            <a:r>
              <a:rPr lang="en-US" b="1" dirty="0" err="1" smtClean="0">
                <a:solidFill>
                  <a:srgbClr val="0070C0"/>
                </a:solidFill>
              </a:rPr>
              <a:t>di</a:t>
            </a:r>
            <a:r>
              <a:rPr lang="en-US" b="1" dirty="0" smtClean="0">
                <a:solidFill>
                  <a:srgbClr val="0070C0"/>
                </a:solidFill>
              </a:rPr>
              <a:t> Caserta</a:t>
            </a:r>
            <a:endParaRPr lang="it-IT" dirty="0">
              <a:solidFill>
                <a:srgbClr val="0070C0"/>
              </a:solidFill>
            </a:endParaRPr>
          </a:p>
        </p:txBody>
      </p:sp>
      <p:sp>
        <p:nvSpPr>
          <p:cNvPr id="3" name="Segnaposto contenuto 2"/>
          <p:cNvSpPr>
            <a:spLocks noGrp="1"/>
          </p:cNvSpPr>
          <p:nvPr>
            <p:ph idx="1"/>
          </p:nvPr>
        </p:nvSpPr>
        <p:spPr>
          <a:ln w="38100">
            <a:solidFill>
              <a:srgbClr val="0070C0"/>
            </a:solidFill>
          </a:ln>
        </p:spPr>
        <p:txBody>
          <a:bodyPr>
            <a:normAutofit fontScale="70000" lnSpcReduction="20000"/>
          </a:bodyPr>
          <a:lstStyle/>
          <a:p>
            <a:pPr>
              <a:buNone/>
            </a:pPr>
            <a:r>
              <a:rPr lang="en-US" sz="2800" dirty="0" smtClean="0">
                <a:solidFill>
                  <a:srgbClr val="0070C0"/>
                </a:solidFill>
              </a:rPr>
              <a:t> </a:t>
            </a:r>
            <a:r>
              <a:rPr lang="en-US" b="1" dirty="0" err="1" smtClean="0">
                <a:solidFill>
                  <a:srgbClr val="0070C0"/>
                </a:solidFill>
              </a:rPr>
              <a:t>Principi</a:t>
            </a:r>
            <a:r>
              <a:rPr lang="en-US" b="1" dirty="0" smtClean="0">
                <a:solidFill>
                  <a:srgbClr val="0070C0"/>
                </a:solidFill>
              </a:rPr>
              <a:t> </a:t>
            </a:r>
            <a:r>
              <a:rPr lang="en-US" b="1" dirty="0" err="1" smtClean="0">
                <a:solidFill>
                  <a:srgbClr val="0070C0"/>
                </a:solidFill>
              </a:rPr>
              <a:t>Generali</a:t>
            </a:r>
            <a:r>
              <a:rPr lang="en-US" dirty="0" smtClean="0">
                <a:solidFill>
                  <a:srgbClr val="0070C0"/>
                </a:solidFill>
              </a:rPr>
              <a:t>:</a:t>
            </a:r>
          </a:p>
          <a:p>
            <a:pPr>
              <a:buNone/>
            </a:pPr>
            <a:endParaRPr lang="it-IT" dirty="0" smtClean="0">
              <a:solidFill>
                <a:srgbClr val="0070C0"/>
              </a:solidFill>
            </a:endParaRPr>
          </a:p>
          <a:p>
            <a:r>
              <a:rPr lang="en-US" dirty="0" smtClean="0">
                <a:solidFill>
                  <a:srgbClr val="0070C0"/>
                </a:solidFill>
              </a:rPr>
              <a:t>La </a:t>
            </a:r>
            <a:r>
              <a:rPr lang="en-US" dirty="0" err="1" smtClean="0">
                <a:solidFill>
                  <a:srgbClr val="0070C0"/>
                </a:solidFill>
              </a:rPr>
              <a:t>professione</a:t>
            </a:r>
            <a:r>
              <a:rPr lang="en-US" dirty="0" smtClean="0">
                <a:solidFill>
                  <a:srgbClr val="0070C0"/>
                </a:solidFill>
              </a:rPr>
              <a:t> </a:t>
            </a:r>
            <a:r>
              <a:rPr lang="en-US" dirty="0" err="1" smtClean="0">
                <a:solidFill>
                  <a:srgbClr val="0070C0"/>
                </a:solidFill>
              </a:rPr>
              <a:t>di</a:t>
            </a:r>
            <a:r>
              <a:rPr lang="en-US" dirty="0" smtClean="0">
                <a:solidFill>
                  <a:srgbClr val="0070C0"/>
                </a:solidFill>
              </a:rPr>
              <a:t> </a:t>
            </a:r>
            <a:r>
              <a:rPr lang="en-US" dirty="0" err="1" smtClean="0">
                <a:solidFill>
                  <a:srgbClr val="0070C0"/>
                </a:solidFill>
              </a:rPr>
              <a:t>Ingegnere</a:t>
            </a:r>
            <a:r>
              <a:rPr lang="en-US" dirty="0" smtClean="0">
                <a:solidFill>
                  <a:srgbClr val="0070C0"/>
                </a:solidFill>
              </a:rPr>
              <a:t> </a:t>
            </a:r>
            <a:r>
              <a:rPr lang="en-US" dirty="0" err="1" smtClean="0">
                <a:solidFill>
                  <a:srgbClr val="0070C0"/>
                </a:solidFill>
              </a:rPr>
              <a:t>deve</a:t>
            </a:r>
            <a:r>
              <a:rPr lang="en-US" dirty="0" smtClean="0">
                <a:solidFill>
                  <a:srgbClr val="0070C0"/>
                </a:solidFill>
              </a:rPr>
              <a:t> </a:t>
            </a:r>
            <a:r>
              <a:rPr lang="en-US" dirty="0" err="1" smtClean="0">
                <a:solidFill>
                  <a:srgbClr val="0070C0"/>
                </a:solidFill>
              </a:rPr>
              <a:t>essere</a:t>
            </a:r>
            <a:r>
              <a:rPr lang="en-US" dirty="0" smtClean="0">
                <a:solidFill>
                  <a:srgbClr val="0070C0"/>
                </a:solidFill>
              </a:rPr>
              <a:t> </a:t>
            </a:r>
            <a:r>
              <a:rPr lang="en-US" dirty="0" err="1" smtClean="0">
                <a:solidFill>
                  <a:srgbClr val="0070C0"/>
                </a:solidFill>
              </a:rPr>
              <a:t>esercitata</a:t>
            </a:r>
            <a:r>
              <a:rPr lang="en-US" dirty="0" smtClean="0">
                <a:solidFill>
                  <a:srgbClr val="0070C0"/>
                </a:solidFill>
              </a:rPr>
              <a:t> </a:t>
            </a:r>
            <a:r>
              <a:rPr lang="en-US" dirty="0" err="1" smtClean="0">
                <a:solidFill>
                  <a:srgbClr val="0070C0"/>
                </a:solidFill>
              </a:rPr>
              <a:t>nel</a:t>
            </a:r>
            <a:r>
              <a:rPr lang="en-US" dirty="0" smtClean="0">
                <a:solidFill>
                  <a:srgbClr val="0070C0"/>
                </a:solidFill>
              </a:rPr>
              <a:t> </a:t>
            </a:r>
            <a:r>
              <a:rPr lang="en-US" dirty="0" err="1" smtClean="0">
                <a:solidFill>
                  <a:srgbClr val="0070C0"/>
                </a:solidFill>
              </a:rPr>
              <a:t>rispetto</a:t>
            </a:r>
            <a:r>
              <a:rPr lang="en-US" dirty="0" smtClean="0">
                <a:solidFill>
                  <a:srgbClr val="0070C0"/>
                </a:solidFill>
              </a:rPr>
              <a:t> </a:t>
            </a:r>
            <a:r>
              <a:rPr lang="en-US" dirty="0" err="1" smtClean="0">
                <a:solidFill>
                  <a:srgbClr val="0070C0"/>
                </a:solidFill>
              </a:rPr>
              <a:t>delle</a:t>
            </a:r>
            <a:r>
              <a:rPr lang="en-US" dirty="0" smtClean="0">
                <a:solidFill>
                  <a:srgbClr val="0070C0"/>
                </a:solidFill>
              </a:rPr>
              <a:t> </a:t>
            </a:r>
            <a:r>
              <a:rPr lang="en-US" dirty="0" err="1" smtClean="0">
                <a:solidFill>
                  <a:srgbClr val="0070C0"/>
                </a:solidFill>
              </a:rPr>
              <a:t>leggi</a:t>
            </a:r>
            <a:r>
              <a:rPr lang="en-US" dirty="0" smtClean="0">
                <a:solidFill>
                  <a:srgbClr val="0070C0"/>
                </a:solidFill>
              </a:rPr>
              <a:t> </a:t>
            </a:r>
            <a:r>
              <a:rPr lang="en-US" dirty="0" err="1" smtClean="0">
                <a:solidFill>
                  <a:srgbClr val="0070C0"/>
                </a:solidFill>
              </a:rPr>
              <a:t>dello</a:t>
            </a:r>
            <a:r>
              <a:rPr lang="en-US" dirty="0" smtClean="0">
                <a:solidFill>
                  <a:srgbClr val="0070C0"/>
                </a:solidFill>
              </a:rPr>
              <a:t> </a:t>
            </a:r>
            <a:r>
              <a:rPr lang="en-US" dirty="0" err="1" smtClean="0">
                <a:solidFill>
                  <a:srgbClr val="0070C0"/>
                </a:solidFill>
              </a:rPr>
              <a:t>Stato</a:t>
            </a:r>
            <a:r>
              <a:rPr lang="en-US" dirty="0" smtClean="0">
                <a:solidFill>
                  <a:srgbClr val="0070C0"/>
                </a:solidFill>
              </a:rPr>
              <a:t> </a:t>
            </a:r>
            <a:r>
              <a:rPr lang="en-US" dirty="0" err="1" smtClean="0">
                <a:solidFill>
                  <a:srgbClr val="0070C0"/>
                </a:solidFill>
              </a:rPr>
              <a:t>Italiano</a:t>
            </a:r>
            <a:endParaRPr lang="it-IT" dirty="0" smtClean="0">
              <a:solidFill>
                <a:srgbClr val="0070C0"/>
              </a:solidFill>
            </a:endParaRPr>
          </a:p>
          <a:p>
            <a:pPr lvl="0"/>
            <a:r>
              <a:rPr lang="en-US" dirty="0" err="1" smtClean="0">
                <a:solidFill>
                  <a:srgbClr val="0070C0"/>
                </a:solidFill>
              </a:rPr>
              <a:t>L’ingegnere</a:t>
            </a:r>
            <a:r>
              <a:rPr lang="en-US" dirty="0" smtClean="0">
                <a:solidFill>
                  <a:srgbClr val="0070C0"/>
                </a:solidFill>
              </a:rPr>
              <a:t> </a:t>
            </a:r>
            <a:r>
              <a:rPr lang="en-US" dirty="0" err="1" smtClean="0">
                <a:solidFill>
                  <a:srgbClr val="0070C0"/>
                </a:solidFill>
              </a:rPr>
              <a:t>deve</a:t>
            </a:r>
            <a:r>
              <a:rPr lang="en-US" dirty="0" smtClean="0">
                <a:solidFill>
                  <a:srgbClr val="0070C0"/>
                </a:solidFill>
              </a:rPr>
              <a:t> </a:t>
            </a:r>
            <a:r>
              <a:rPr lang="en-US" dirty="0" err="1" smtClean="0">
                <a:solidFill>
                  <a:srgbClr val="0070C0"/>
                </a:solidFill>
              </a:rPr>
              <a:t>rispettare</a:t>
            </a:r>
            <a:r>
              <a:rPr lang="en-US" dirty="0" smtClean="0">
                <a:solidFill>
                  <a:srgbClr val="0070C0"/>
                </a:solidFill>
              </a:rPr>
              <a:t> le </a:t>
            </a:r>
            <a:r>
              <a:rPr lang="en-US" dirty="0" err="1" smtClean="0">
                <a:solidFill>
                  <a:srgbClr val="0070C0"/>
                </a:solidFill>
              </a:rPr>
              <a:t>norme</a:t>
            </a:r>
            <a:r>
              <a:rPr lang="en-US" dirty="0" smtClean="0">
                <a:solidFill>
                  <a:srgbClr val="0070C0"/>
                </a:solidFill>
              </a:rPr>
              <a:t> del </a:t>
            </a:r>
            <a:r>
              <a:rPr lang="en-US" dirty="0" err="1" smtClean="0">
                <a:solidFill>
                  <a:srgbClr val="0070C0"/>
                </a:solidFill>
              </a:rPr>
              <a:t>codice</a:t>
            </a:r>
            <a:r>
              <a:rPr lang="en-US" dirty="0" smtClean="0">
                <a:solidFill>
                  <a:srgbClr val="0070C0"/>
                </a:solidFill>
              </a:rPr>
              <a:t> </a:t>
            </a:r>
            <a:r>
              <a:rPr lang="en-US" dirty="0" err="1" smtClean="0">
                <a:solidFill>
                  <a:srgbClr val="0070C0"/>
                </a:solidFill>
              </a:rPr>
              <a:t>deontologico</a:t>
            </a:r>
            <a:endParaRPr lang="it-IT" dirty="0" smtClean="0">
              <a:solidFill>
                <a:srgbClr val="0070C0"/>
              </a:solidFill>
            </a:endParaRPr>
          </a:p>
          <a:p>
            <a:pPr lvl="0"/>
            <a:r>
              <a:rPr lang="en-US" dirty="0" smtClean="0">
                <a:solidFill>
                  <a:srgbClr val="0070C0"/>
                </a:solidFill>
              </a:rPr>
              <a:t>Le </a:t>
            </a:r>
            <a:r>
              <a:rPr lang="en-US" dirty="0" err="1" smtClean="0">
                <a:solidFill>
                  <a:srgbClr val="0070C0"/>
                </a:solidFill>
              </a:rPr>
              <a:t>norme</a:t>
            </a:r>
            <a:r>
              <a:rPr lang="en-US" dirty="0" smtClean="0">
                <a:solidFill>
                  <a:srgbClr val="0070C0"/>
                </a:solidFill>
              </a:rPr>
              <a:t> </a:t>
            </a:r>
            <a:r>
              <a:rPr lang="en-US" dirty="0" err="1" smtClean="0">
                <a:solidFill>
                  <a:srgbClr val="0070C0"/>
                </a:solidFill>
              </a:rPr>
              <a:t>si</a:t>
            </a:r>
            <a:r>
              <a:rPr lang="en-US" dirty="0" smtClean="0">
                <a:solidFill>
                  <a:srgbClr val="0070C0"/>
                </a:solidFill>
              </a:rPr>
              <a:t> </a:t>
            </a:r>
            <a:r>
              <a:rPr lang="en-US" dirty="0" err="1" smtClean="0">
                <a:solidFill>
                  <a:srgbClr val="0070C0"/>
                </a:solidFill>
              </a:rPr>
              <a:t>applicano</a:t>
            </a:r>
            <a:r>
              <a:rPr lang="en-US" dirty="0" smtClean="0">
                <a:solidFill>
                  <a:srgbClr val="0070C0"/>
                </a:solidFill>
              </a:rPr>
              <a:t> </a:t>
            </a:r>
            <a:r>
              <a:rPr lang="en-US" dirty="0" err="1" smtClean="0">
                <a:solidFill>
                  <a:srgbClr val="0070C0"/>
                </a:solidFill>
              </a:rPr>
              <a:t>sia</a:t>
            </a:r>
            <a:r>
              <a:rPr lang="en-US" dirty="0" smtClean="0">
                <a:solidFill>
                  <a:srgbClr val="0070C0"/>
                </a:solidFill>
              </a:rPr>
              <a:t> per </a:t>
            </a:r>
            <a:r>
              <a:rPr lang="en-US" dirty="0" err="1" smtClean="0">
                <a:solidFill>
                  <a:srgbClr val="0070C0"/>
                </a:solidFill>
              </a:rPr>
              <a:t>attività</a:t>
            </a:r>
            <a:r>
              <a:rPr lang="en-US" dirty="0" smtClean="0">
                <a:solidFill>
                  <a:srgbClr val="0070C0"/>
                </a:solidFill>
              </a:rPr>
              <a:t> </a:t>
            </a:r>
            <a:r>
              <a:rPr lang="en-US" dirty="0" err="1" smtClean="0">
                <a:solidFill>
                  <a:srgbClr val="0070C0"/>
                </a:solidFill>
              </a:rPr>
              <a:t>saltuaria</a:t>
            </a:r>
            <a:r>
              <a:rPr lang="en-US" dirty="0" smtClean="0">
                <a:solidFill>
                  <a:srgbClr val="0070C0"/>
                </a:solidFill>
              </a:rPr>
              <a:t> </a:t>
            </a:r>
            <a:r>
              <a:rPr lang="en-US" dirty="0" err="1" smtClean="0">
                <a:solidFill>
                  <a:srgbClr val="0070C0"/>
                </a:solidFill>
              </a:rPr>
              <a:t>che</a:t>
            </a:r>
            <a:r>
              <a:rPr lang="en-US" dirty="0" smtClean="0">
                <a:solidFill>
                  <a:srgbClr val="0070C0"/>
                </a:solidFill>
              </a:rPr>
              <a:t> </a:t>
            </a:r>
            <a:r>
              <a:rPr lang="en-US" dirty="0" err="1" smtClean="0">
                <a:solidFill>
                  <a:srgbClr val="0070C0"/>
                </a:solidFill>
              </a:rPr>
              <a:t>continuativa</a:t>
            </a:r>
            <a:endParaRPr lang="it-IT" dirty="0" smtClean="0">
              <a:solidFill>
                <a:srgbClr val="0070C0"/>
              </a:solidFill>
            </a:endParaRPr>
          </a:p>
          <a:p>
            <a:pPr lvl="0"/>
            <a:r>
              <a:rPr lang="en-US" dirty="0" err="1" smtClean="0">
                <a:solidFill>
                  <a:srgbClr val="0070C0"/>
                </a:solidFill>
              </a:rPr>
              <a:t>L'ingegnere</a:t>
            </a:r>
            <a:r>
              <a:rPr lang="en-US" dirty="0" smtClean="0">
                <a:solidFill>
                  <a:srgbClr val="0070C0"/>
                </a:solidFill>
              </a:rPr>
              <a:t> </a:t>
            </a:r>
            <a:r>
              <a:rPr lang="en-US" dirty="0" err="1" smtClean="0">
                <a:solidFill>
                  <a:srgbClr val="0070C0"/>
                </a:solidFill>
              </a:rPr>
              <a:t>adempie</a:t>
            </a:r>
            <a:r>
              <a:rPr lang="en-US" dirty="0" smtClean="0">
                <a:solidFill>
                  <a:srgbClr val="0070C0"/>
                </a:solidFill>
              </a:rPr>
              <a:t> </a:t>
            </a:r>
            <a:r>
              <a:rPr lang="en-US" dirty="0" err="1" smtClean="0">
                <a:solidFill>
                  <a:srgbClr val="0070C0"/>
                </a:solidFill>
              </a:rPr>
              <a:t>agli</a:t>
            </a:r>
            <a:r>
              <a:rPr lang="en-US" dirty="0" smtClean="0">
                <a:solidFill>
                  <a:srgbClr val="0070C0"/>
                </a:solidFill>
              </a:rPr>
              <a:t> </a:t>
            </a:r>
            <a:r>
              <a:rPr lang="en-US" dirty="0" err="1" smtClean="0">
                <a:solidFill>
                  <a:srgbClr val="0070C0"/>
                </a:solidFill>
              </a:rPr>
              <a:t>impegni</a:t>
            </a:r>
            <a:r>
              <a:rPr lang="en-US" dirty="0" smtClean="0">
                <a:solidFill>
                  <a:srgbClr val="0070C0"/>
                </a:solidFill>
              </a:rPr>
              <a:t> </a:t>
            </a:r>
            <a:r>
              <a:rPr lang="en-US" dirty="0" err="1" smtClean="0">
                <a:solidFill>
                  <a:srgbClr val="0070C0"/>
                </a:solidFill>
              </a:rPr>
              <a:t>assunti</a:t>
            </a:r>
            <a:r>
              <a:rPr lang="en-US" dirty="0" smtClean="0">
                <a:solidFill>
                  <a:srgbClr val="0070C0"/>
                </a:solidFill>
              </a:rPr>
              <a:t> con </a:t>
            </a:r>
            <a:r>
              <a:rPr lang="en-US" dirty="0" err="1" smtClean="0">
                <a:solidFill>
                  <a:srgbClr val="0070C0"/>
                </a:solidFill>
              </a:rPr>
              <a:t>cura</a:t>
            </a:r>
            <a:r>
              <a:rPr lang="en-US" dirty="0" smtClean="0">
                <a:solidFill>
                  <a:srgbClr val="0070C0"/>
                </a:solidFill>
              </a:rPr>
              <a:t> e </a:t>
            </a:r>
            <a:r>
              <a:rPr lang="en-US" dirty="0" err="1" smtClean="0">
                <a:solidFill>
                  <a:srgbClr val="0070C0"/>
                </a:solidFill>
              </a:rPr>
              <a:t>diligenza</a:t>
            </a:r>
            <a:endParaRPr lang="it-IT" dirty="0" smtClean="0">
              <a:solidFill>
                <a:srgbClr val="0070C0"/>
              </a:solidFill>
            </a:endParaRPr>
          </a:p>
          <a:p>
            <a:pPr lvl="0"/>
            <a:r>
              <a:rPr lang="en-US" sz="3100" dirty="0" err="1" smtClean="0">
                <a:solidFill>
                  <a:srgbClr val="0070C0"/>
                </a:solidFill>
              </a:rPr>
              <a:t>L'ingegnere</a:t>
            </a:r>
            <a:r>
              <a:rPr lang="en-US" sz="3100" dirty="0" smtClean="0">
                <a:solidFill>
                  <a:srgbClr val="0070C0"/>
                </a:solidFill>
              </a:rPr>
              <a:t> </a:t>
            </a:r>
            <a:r>
              <a:rPr lang="en-US" sz="3100" dirty="0" err="1" smtClean="0">
                <a:solidFill>
                  <a:srgbClr val="0070C0"/>
                </a:solidFill>
              </a:rPr>
              <a:t>rifiuta</a:t>
            </a:r>
            <a:r>
              <a:rPr lang="en-US" sz="3100" dirty="0" smtClean="0">
                <a:solidFill>
                  <a:srgbClr val="0070C0"/>
                </a:solidFill>
              </a:rPr>
              <a:t> </a:t>
            </a:r>
            <a:r>
              <a:rPr lang="en-US" sz="3100" dirty="0" err="1" smtClean="0">
                <a:solidFill>
                  <a:srgbClr val="0070C0"/>
                </a:solidFill>
              </a:rPr>
              <a:t>di</a:t>
            </a:r>
            <a:r>
              <a:rPr lang="en-US" sz="3100" dirty="0" smtClean="0">
                <a:solidFill>
                  <a:srgbClr val="0070C0"/>
                </a:solidFill>
              </a:rPr>
              <a:t> </a:t>
            </a:r>
            <a:r>
              <a:rPr lang="en-US" sz="3100" dirty="0" err="1" smtClean="0">
                <a:solidFill>
                  <a:srgbClr val="0070C0"/>
                </a:solidFill>
              </a:rPr>
              <a:t>accettare</a:t>
            </a:r>
            <a:r>
              <a:rPr lang="en-US" sz="3100" dirty="0" smtClean="0">
                <a:solidFill>
                  <a:srgbClr val="0070C0"/>
                </a:solidFill>
              </a:rPr>
              <a:t> </a:t>
            </a:r>
            <a:r>
              <a:rPr lang="en-US" sz="3100" dirty="0" err="1" smtClean="0">
                <a:solidFill>
                  <a:srgbClr val="0070C0"/>
                </a:solidFill>
              </a:rPr>
              <a:t>incarichi</a:t>
            </a:r>
            <a:r>
              <a:rPr lang="en-US" sz="3100" dirty="0" smtClean="0">
                <a:solidFill>
                  <a:srgbClr val="0070C0"/>
                </a:solidFill>
              </a:rPr>
              <a:t> per </a:t>
            </a:r>
            <a:r>
              <a:rPr lang="en-US" sz="3100" dirty="0" err="1" smtClean="0">
                <a:solidFill>
                  <a:srgbClr val="0070C0"/>
                </a:solidFill>
              </a:rPr>
              <a:t>i</a:t>
            </a:r>
            <a:r>
              <a:rPr lang="en-US" sz="3100" dirty="0" smtClean="0">
                <a:solidFill>
                  <a:srgbClr val="0070C0"/>
                </a:solidFill>
              </a:rPr>
              <a:t> </a:t>
            </a:r>
            <a:r>
              <a:rPr lang="en-US" sz="3100" dirty="0" err="1" smtClean="0">
                <a:solidFill>
                  <a:srgbClr val="0070C0"/>
                </a:solidFill>
              </a:rPr>
              <a:t>quali</a:t>
            </a:r>
            <a:r>
              <a:rPr lang="en-US" sz="3100" dirty="0" smtClean="0">
                <a:solidFill>
                  <a:srgbClr val="0070C0"/>
                </a:solidFill>
              </a:rPr>
              <a:t> </a:t>
            </a:r>
            <a:r>
              <a:rPr lang="en-US" sz="3100" dirty="0" err="1" smtClean="0">
                <a:solidFill>
                  <a:srgbClr val="0070C0"/>
                </a:solidFill>
              </a:rPr>
              <a:t>ritenga</a:t>
            </a:r>
            <a:r>
              <a:rPr lang="en-US" sz="3100" dirty="0" smtClean="0">
                <a:solidFill>
                  <a:srgbClr val="0070C0"/>
                </a:solidFill>
              </a:rPr>
              <a:t> </a:t>
            </a:r>
            <a:r>
              <a:rPr lang="en-US" sz="3100" dirty="0" err="1" smtClean="0">
                <a:solidFill>
                  <a:srgbClr val="0070C0"/>
                </a:solidFill>
              </a:rPr>
              <a:t>di</a:t>
            </a:r>
            <a:r>
              <a:rPr lang="en-US" sz="3100" dirty="0" smtClean="0">
                <a:solidFill>
                  <a:srgbClr val="0070C0"/>
                </a:solidFill>
              </a:rPr>
              <a:t> non </a:t>
            </a:r>
            <a:r>
              <a:rPr lang="en-US" sz="3100" dirty="0" err="1" smtClean="0">
                <a:solidFill>
                  <a:srgbClr val="0070C0"/>
                </a:solidFill>
              </a:rPr>
              <a:t>avere</a:t>
            </a:r>
            <a:r>
              <a:rPr lang="en-US" sz="3100" dirty="0" smtClean="0">
                <a:solidFill>
                  <a:srgbClr val="0070C0"/>
                </a:solidFill>
              </a:rPr>
              <a:t> </a:t>
            </a:r>
            <a:r>
              <a:rPr lang="en-US" sz="3100" dirty="0" err="1" smtClean="0">
                <a:solidFill>
                  <a:srgbClr val="0070C0"/>
                </a:solidFill>
              </a:rPr>
              <a:t>adeguata</a:t>
            </a:r>
            <a:r>
              <a:rPr lang="en-US" sz="3100" dirty="0" smtClean="0">
                <a:solidFill>
                  <a:srgbClr val="0070C0"/>
                </a:solidFill>
              </a:rPr>
              <a:t> </a:t>
            </a:r>
            <a:r>
              <a:rPr lang="en-US" sz="3100" dirty="0" err="1" smtClean="0">
                <a:solidFill>
                  <a:srgbClr val="0070C0"/>
                </a:solidFill>
              </a:rPr>
              <a:t>preparazione</a:t>
            </a:r>
            <a:endParaRPr lang="it-IT" sz="3100" dirty="0" smtClean="0">
              <a:solidFill>
                <a:srgbClr val="0070C0"/>
              </a:solidFill>
            </a:endParaRPr>
          </a:p>
          <a:p>
            <a:pPr lvl="0"/>
            <a:r>
              <a:rPr lang="en-US" sz="3100" dirty="0" err="1" smtClean="0">
                <a:solidFill>
                  <a:srgbClr val="0070C0"/>
                </a:solidFill>
              </a:rPr>
              <a:t>L'ingegnere</a:t>
            </a:r>
            <a:r>
              <a:rPr lang="en-US" sz="3100" dirty="0" smtClean="0">
                <a:solidFill>
                  <a:srgbClr val="0070C0"/>
                </a:solidFill>
              </a:rPr>
              <a:t>	</a:t>
            </a:r>
            <a:r>
              <a:rPr lang="en-US" sz="3100" dirty="0" err="1" smtClean="0">
                <a:solidFill>
                  <a:srgbClr val="0070C0"/>
                </a:solidFill>
              </a:rPr>
              <a:t>sottoscrive</a:t>
            </a:r>
            <a:r>
              <a:rPr lang="en-US" sz="3100" dirty="0" smtClean="0">
                <a:solidFill>
                  <a:srgbClr val="0070C0"/>
                </a:solidFill>
              </a:rPr>
              <a:t> solo le </a:t>
            </a:r>
            <a:r>
              <a:rPr lang="en-US" sz="3100" dirty="0" err="1" smtClean="0">
                <a:solidFill>
                  <a:srgbClr val="0070C0"/>
                </a:solidFill>
              </a:rPr>
              <a:t>prestazioni</a:t>
            </a:r>
            <a:r>
              <a:rPr lang="en-US" sz="3100" dirty="0" smtClean="0">
                <a:solidFill>
                  <a:srgbClr val="0070C0"/>
                </a:solidFill>
              </a:rPr>
              <a:t> </a:t>
            </a:r>
            <a:r>
              <a:rPr lang="en-US" sz="3100" dirty="0" err="1" smtClean="0">
                <a:solidFill>
                  <a:srgbClr val="0070C0"/>
                </a:solidFill>
              </a:rPr>
              <a:t>professionali</a:t>
            </a:r>
            <a:r>
              <a:rPr lang="en-US" sz="3100" dirty="0" smtClean="0">
                <a:solidFill>
                  <a:srgbClr val="0070C0"/>
                </a:solidFill>
              </a:rPr>
              <a:t> </a:t>
            </a:r>
            <a:r>
              <a:rPr lang="en-US" sz="3100" dirty="0" err="1" smtClean="0">
                <a:solidFill>
                  <a:srgbClr val="0070C0"/>
                </a:solidFill>
              </a:rPr>
              <a:t>che</a:t>
            </a:r>
            <a:r>
              <a:rPr lang="en-US" sz="3100" dirty="0" smtClean="0">
                <a:solidFill>
                  <a:srgbClr val="0070C0"/>
                </a:solidFill>
              </a:rPr>
              <a:t> </a:t>
            </a:r>
            <a:r>
              <a:rPr lang="en-US" sz="3100" dirty="0" err="1" smtClean="0">
                <a:solidFill>
                  <a:srgbClr val="0070C0"/>
                </a:solidFill>
              </a:rPr>
              <a:t>abbia</a:t>
            </a:r>
            <a:r>
              <a:rPr lang="en-US" sz="3100" dirty="0" smtClean="0">
                <a:solidFill>
                  <a:srgbClr val="0070C0"/>
                </a:solidFill>
              </a:rPr>
              <a:t> </a:t>
            </a:r>
            <a:r>
              <a:rPr lang="en-US" sz="3100" dirty="0" err="1" smtClean="0">
                <a:solidFill>
                  <a:srgbClr val="0070C0"/>
                </a:solidFill>
              </a:rPr>
              <a:t>personalmente</a:t>
            </a:r>
            <a:r>
              <a:rPr lang="en-US" sz="3100" dirty="0" smtClean="0">
                <a:solidFill>
                  <a:srgbClr val="0070C0"/>
                </a:solidFill>
              </a:rPr>
              <a:t> </a:t>
            </a:r>
            <a:r>
              <a:rPr lang="en-US" sz="3100" dirty="0" err="1" smtClean="0">
                <a:solidFill>
                  <a:srgbClr val="0070C0"/>
                </a:solidFill>
              </a:rPr>
              <a:t>svolto</a:t>
            </a:r>
            <a:endParaRPr lang="it-IT" sz="3100" dirty="0" smtClean="0">
              <a:solidFill>
                <a:srgbClr val="0070C0"/>
              </a:solidFill>
            </a:endParaRPr>
          </a:p>
          <a:p>
            <a:pPr lvl="0"/>
            <a:r>
              <a:rPr lang="en-US" sz="3100" dirty="0" err="1" smtClean="0">
                <a:solidFill>
                  <a:srgbClr val="0070C0"/>
                </a:solidFill>
              </a:rPr>
              <a:t>L'ingegnere</a:t>
            </a:r>
            <a:r>
              <a:rPr lang="en-US" sz="3100" dirty="0" smtClean="0">
                <a:solidFill>
                  <a:srgbClr val="0070C0"/>
                </a:solidFill>
              </a:rPr>
              <a:t> </a:t>
            </a:r>
            <a:r>
              <a:rPr lang="en-US" sz="3100" dirty="0" err="1" smtClean="0">
                <a:solidFill>
                  <a:srgbClr val="0070C0"/>
                </a:solidFill>
              </a:rPr>
              <a:t>deve</a:t>
            </a:r>
            <a:r>
              <a:rPr lang="en-US" sz="3100" dirty="0" smtClean="0">
                <a:solidFill>
                  <a:srgbClr val="0070C0"/>
                </a:solidFill>
              </a:rPr>
              <a:t> </a:t>
            </a:r>
            <a:r>
              <a:rPr lang="en-US" sz="3100" dirty="0" err="1" smtClean="0">
                <a:solidFill>
                  <a:srgbClr val="0070C0"/>
                </a:solidFill>
              </a:rPr>
              <a:t>costantemente</a:t>
            </a:r>
            <a:r>
              <a:rPr lang="en-US" sz="3100" dirty="0" smtClean="0">
                <a:solidFill>
                  <a:srgbClr val="0070C0"/>
                </a:solidFill>
              </a:rPr>
              <a:t> </a:t>
            </a:r>
            <a:r>
              <a:rPr lang="en-US" sz="3100" dirty="0" err="1" smtClean="0">
                <a:solidFill>
                  <a:srgbClr val="0070C0"/>
                </a:solidFill>
              </a:rPr>
              <a:t>migliorare</a:t>
            </a:r>
            <a:r>
              <a:rPr lang="en-US" sz="3100" dirty="0" smtClean="0">
                <a:solidFill>
                  <a:srgbClr val="0070C0"/>
                </a:solidFill>
              </a:rPr>
              <a:t> </a:t>
            </a:r>
            <a:r>
              <a:rPr lang="en-US" sz="3100" dirty="0" err="1" smtClean="0">
                <a:solidFill>
                  <a:srgbClr val="0070C0"/>
                </a:solidFill>
              </a:rPr>
              <a:t>ed</a:t>
            </a:r>
            <a:r>
              <a:rPr lang="en-US" sz="3100" dirty="0" smtClean="0">
                <a:solidFill>
                  <a:srgbClr val="0070C0"/>
                </a:solidFill>
              </a:rPr>
              <a:t> </a:t>
            </a:r>
            <a:r>
              <a:rPr lang="en-US" sz="3100" dirty="0" err="1" smtClean="0">
                <a:solidFill>
                  <a:srgbClr val="0070C0"/>
                </a:solidFill>
              </a:rPr>
              <a:t>aggiornare</a:t>
            </a:r>
            <a:r>
              <a:rPr lang="en-US" sz="3100" dirty="0" smtClean="0">
                <a:solidFill>
                  <a:srgbClr val="0070C0"/>
                </a:solidFill>
              </a:rPr>
              <a:t> la </a:t>
            </a:r>
            <a:r>
              <a:rPr lang="en-US" sz="3100" dirty="0" err="1" smtClean="0">
                <a:solidFill>
                  <a:srgbClr val="0070C0"/>
                </a:solidFill>
              </a:rPr>
              <a:t>propria</a:t>
            </a:r>
            <a:r>
              <a:rPr lang="en-US" sz="3100" dirty="0" smtClean="0">
                <a:solidFill>
                  <a:srgbClr val="0070C0"/>
                </a:solidFill>
              </a:rPr>
              <a:t> </a:t>
            </a:r>
            <a:r>
              <a:rPr lang="en-US" sz="3100" dirty="0" err="1" smtClean="0">
                <a:solidFill>
                  <a:srgbClr val="0070C0"/>
                </a:solidFill>
              </a:rPr>
              <a:t>competenza</a:t>
            </a:r>
            <a:endParaRPr lang="it-IT" sz="3100" dirty="0" smtClean="0">
              <a:solidFill>
                <a:srgbClr val="0070C0"/>
              </a:solidFill>
            </a:endParaRPr>
          </a:p>
          <a:p>
            <a:endParaRPr lang="it-IT" dirty="0"/>
          </a:p>
        </p:txBody>
      </p:sp>
      <p:sp>
        <p:nvSpPr>
          <p:cNvPr id="4" name="Segnaposto numero diapositiva 3"/>
          <p:cNvSpPr>
            <a:spLocks noGrp="1"/>
          </p:cNvSpPr>
          <p:nvPr>
            <p:ph type="sldNum" sz="quarter" idx="12"/>
          </p:nvPr>
        </p:nvSpPr>
        <p:spPr/>
        <p:txBody>
          <a:bodyPr/>
          <a:lstStyle/>
          <a:p>
            <a:fld id="{910D3EAB-758C-441D-AE73-F1E5E988B34B}" type="slidenum">
              <a:rPr lang="it-IT" smtClean="0"/>
              <a:pPr/>
              <a:t>19</a:t>
            </a:fld>
            <a:endParaRPr lang="it-IT"/>
          </a:p>
        </p:txBody>
      </p:sp>
      <p:sp>
        <p:nvSpPr>
          <p:cNvPr id="5" name="Segnaposto piè di pagina 4"/>
          <p:cNvSpPr>
            <a:spLocks noGrp="1"/>
          </p:cNvSpPr>
          <p:nvPr>
            <p:ph type="ftr" sz="quarter" idx="11"/>
          </p:nvPr>
        </p:nvSpPr>
        <p:spPr/>
        <p:txBody>
          <a:bodyPr/>
          <a:lstStyle/>
          <a:p>
            <a:r>
              <a:rPr lang="it-IT" smtClean="0"/>
              <a:t>ing. Michele Ronza ----04 Novembre 2019</a:t>
            </a:r>
            <a:endParaRPr lang="it-IT"/>
          </a:p>
        </p:txBody>
      </p:sp>
    </p:spTree>
  </p:cSld>
  <p:clrMapOvr>
    <a:masterClrMapping/>
  </p:clrMapOvr>
  <p:transition>
    <p:wipe dir="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28596" y="357166"/>
            <a:ext cx="8229600" cy="1143000"/>
          </a:xfrm>
          <a:ln w="38100"/>
        </p:spPr>
        <p:style>
          <a:lnRef idx="2">
            <a:schemeClr val="accent2"/>
          </a:lnRef>
          <a:fillRef idx="1">
            <a:schemeClr val="lt1"/>
          </a:fillRef>
          <a:effectRef idx="0">
            <a:schemeClr val="accent2"/>
          </a:effectRef>
          <a:fontRef idx="minor">
            <a:schemeClr val="dk1"/>
          </a:fontRef>
        </p:style>
        <p:txBody>
          <a:bodyPr>
            <a:normAutofit fontScale="90000"/>
          </a:bodyPr>
          <a:lstStyle/>
          <a:p>
            <a:r>
              <a:rPr lang="en-US" dirty="0" smtClean="0"/>
              <a:t/>
            </a:r>
            <a:br>
              <a:rPr lang="en-US" dirty="0" smtClean="0"/>
            </a:br>
            <a:r>
              <a:rPr lang="en-US" b="1" dirty="0" smtClean="0">
                <a:ln w="18000">
                  <a:solidFill>
                    <a:schemeClr val="accent2">
                      <a:satMod val="140000"/>
                    </a:schemeClr>
                  </a:solidFill>
                  <a:prstDash val="solid"/>
                  <a:miter lim="800000"/>
                </a:ln>
                <a:solidFill>
                  <a:srgbClr val="FF0000"/>
                </a:solidFill>
                <a:effectLst>
                  <a:outerShdw blurRad="25500" dist="23000" dir="7020000" algn="tl">
                    <a:srgbClr val="000000">
                      <a:alpha val="50000"/>
                    </a:srgbClr>
                  </a:outerShdw>
                </a:effectLst>
              </a:rPr>
              <a:t>I </a:t>
            </a:r>
            <a:r>
              <a:rPr lang="en-US" b="1" dirty="0">
                <a:ln w="18000">
                  <a:solidFill>
                    <a:schemeClr val="accent2">
                      <a:satMod val="140000"/>
                    </a:schemeClr>
                  </a:solidFill>
                  <a:prstDash val="solid"/>
                  <a:miter lim="800000"/>
                </a:ln>
                <a:solidFill>
                  <a:srgbClr val="FF0000"/>
                </a:solidFill>
                <a:effectLst>
                  <a:outerShdw blurRad="25500" dist="23000" dir="7020000" algn="tl">
                    <a:srgbClr val="000000">
                      <a:alpha val="50000"/>
                    </a:srgbClr>
                  </a:outerShdw>
                </a:effectLst>
              </a:rPr>
              <a:t>PARTE</a:t>
            </a:r>
            <a:r>
              <a:rPr lang="it-IT" b="1" dirty="0">
                <a:ln w="18000">
                  <a:solidFill>
                    <a:schemeClr val="accent2">
                      <a:satMod val="140000"/>
                    </a:schemeClr>
                  </a:solidFill>
                  <a:prstDash val="solid"/>
                  <a:miter lim="800000"/>
                </a:ln>
                <a:solidFill>
                  <a:srgbClr val="FF0000"/>
                </a:solidFill>
                <a:effectLst>
                  <a:outerShdw blurRad="25500" dist="23000" dir="7020000" algn="tl">
                    <a:srgbClr val="000000">
                      <a:alpha val="50000"/>
                    </a:srgbClr>
                  </a:outerShdw>
                </a:effectLst>
              </a:rPr>
              <a:t/>
            </a:r>
            <a:br>
              <a:rPr lang="it-IT" b="1" dirty="0">
                <a:ln w="18000">
                  <a:solidFill>
                    <a:schemeClr val="accent2">
                      <a:satMod val="140000"/>
                    </a:schemeClr>
                  </a:solidFill>
                  <a:prstDash val="solid"/>
                  <a:miter lim="800000"/>
                </a:ln>
                <a:solidFill>
                  <a:srgbClr val="FF0000"/>
                </a:solidFill>
                <a:effectLst>
                  <a:outerShdw blurRad="25500" dist="23000" dir="7020000" algn="tl">
                    <a:srgbClr val="000000">
                      <a:alpha val="50000"/>
                    </a:srgbClr>
                  </a:outerShdw>
                </a:effectLst>
              </a:rPr>
            </a:br>
            <a:r>
              <a:rPr lang="en-US" dirty="0"/>
              <a:t> </a:t>
            </a:r>
            <a:r>
              <a:rPr lang="it-IT" dirty="0"/>
              <a:t/>
            </a:r>
            <a:br>
              <a:rPr lang="it-IT" dirty="0"/>
            </a:br>
            <a:endParaRPr lang="it-IT" sz="1600" dirty="0"/>
          </a:p>
        </p:txBody>
      </p:sp>
      <p:sp>
        <p:nvSpPr>
          <p:cNvPr id="3" name="Segnaposto contenuto 2"/>
          <p:cNvSpPr>
            <a:spLocks noGrp="1"/>
          </p:cNvSpPr>
          <p:nvPr>
            <p:ph idx="1"/>
          </p:nvPr>
        </p:nvSpPr>
        <p:spPr>
          <a:ln w="38100">
            <a:solidFill>
              <a:srgbClr val="FF0000"/>
            </a:solidFill>
          </a:ln>
        </p:spPr>
        <p:txBody>
          <a:bodyPr>
            <a:normAutofit fontScale="32500" lnSpcReduction="20000"/>
            <a:scene3d>
              <a:camera prst="orthographicFront"/>
              <a:lightRig rig="flat" dir="tl">
                <a:rot lat="0" lon="0" rev="6600000"/>
              </a:lightRig>
            </a:scene3d>
            <a:sp3d extrusionH="25400" contourW="8890">
              <a:bevelT w="38100" h="31750"/>
              <a:contourClr>
                <a:schemeClr val="accent2">
                  <a:shade val="75000"/>
                </a:schemeClr>
              </a:contourClr>
            </a:sp3d>
          </a:bodyPr>
          <a:lstStyle/>
          <a:p>
            <a:endParaRPr lang="en-US"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a:p>
            <a:endParaRPr lang="en-US"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a:p>
            <a:endParaRPr lang="en-US"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a:p>
            <a:endParaRPr lang="en-US"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a:p>
            <a:endParaRPr lang="en-US"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a:p>
            <a:r>
              <a:rPr lang="en-US" sz="6700" b="1" dirty="0" smtClean="0">
                <a:ln w="11430"/>
                <a:solidFill>
                  <a:srgbClr val="FF0000"/>
                </a:solidFill>
                <a:effectLst>
                  <a:outerShdw blurRad="50800" dist="39000" dir="5460000" algn="tl">
                    <a:srgbClr val="000000">
                      <a:alpha val="38000"/>
                    </a:srgbClr>
                  </a:outerShdw>
                </a:effectLst>
                <a:latin typeface="Arial" pitchFamily="34" charset="0"/>
                <a:cs typeface="Arial" pitchFamily="34" charset="0"/>
              </a:rPr>
              <a:t>Le </a:t>
            </a:r>
            <a:r>
              <a:rPr lang="en-US" sz="6700" b="1" dirty="0" err="1" smtClean="0">
                <a:ln w="11430"/>
                <a:solidFill>
                  <a:srgbClr val="FF0000"/>
                </a:solidFill>
                <a:effectLst>
                  <a:outerShdw blurRad="50800" dist="39000" dir="5460000" algn="tl">
                    <a:srgbClr val="000000">
                      <a:alpha val="38000"/>
                    </a:srgbClr>
                  </a:outerShdw>
                </a:effectLst>
                <a:latin typeface="Arial" pitchFamily="34" charset="0"/>
                <a:cs typeface="Arial" pitchFamily="34" charset="0"/>
              </a:rPr>
              <a:t>professioni</a:t>
            </a:r>
            <a:r>
              <a:rPr lang="en-US" sz="6700" b="1" dirty="0" smtClean="0">
                <a:ln w="11430"/>
                <a:solidFill>
                  <a:srgbClr val="FF0000"/>
                </a:solidFill>
                <a:effectLst>
                  <a:outerShdw blurRad="50800" dist="39000" dir="5460000" algn="tl">
                    <a:srgbClr val="000000">
                      <a:alpha val="38000"/>
                    </a:srgbClr>
                  </a:outerShdw>
                </a:effectLst>
                <a:latin typeface="Arial" pitchFamily="34" charset="0"/>
                <a:cs typeface="Arial" pitchFamily="34" charset="0"/>
              </a:rPr>
              <a:t> </a:t>
            </a:r>
            <a:r>
              <a:rPr lang="en-US" sz="6700" b="1" dirty="0" err="1" smtClean="0">
                <a:ln w="11430"/>
                <a:solidFill>
                  <a:srgbClr val="FF0000"/>
                </a:solidFill>
                <a:effectLst>
                  <a:outerShdw blurRad="50800" dist="39000" dir="5460000" algn="tl">
                    <a:srgbClr val="000000">
                      <a:alpha val="38000"/>
                    </a:srgbClr>
                  </a:outerShdw>
                </a:effectLst>
                <a:latin typeface="Arial" pitchFamily="34" charset="0"/>
                <a:cs typeface="Arial" pitchFamily="34" charset="0"/>
              </a:rPr>
              <a:t>Intellettuali</a:t>
            </a:r>
            <a:endParaRPr lang="en-US" sz="6700" b="1" dirty="0" smtClean="0">
              <a:ln w="11430"/>
              <a:solidFill>
                <a:srgbClr val="FF0000"/>
              </a:solidFill>
              <a:effectLst>
                <a:outerShdw blurRad="50800" dist="39000" dir="5460000" algn="tl">
                  <a:srgbClr val="000000">
                    <a:alpha val="38000"/>
                  </a:srgbClr>
                </a:outerShdw>
              </a:effectLst>
              <a:latin typeface="Arial" pitchFamily="34" charset="0"/>
              <a:cs typeface="Arial" pitchFamily="34" charset="0"/>
            </a:endParaRPr>
          </a:p>
          <a:p>
            <a:endParaRPr lang="en-US" sz="6700" b="1" dirty="0" smtClean="0">
              <a:ln w="11430"/>
              <a:solidFill>
                <a:srgbClr val="FF0000"/>
              </a:solidFill>
              <a:effectLst>
                <a:outerShdw blurRad="50800" dist="39000" dir="5460000" algn="tl">
                  <a:srgbClr val="000000">
                    <a:alpha val="38000"/>
                  </a:srgbClr>
                </a:outerShdw>
              </a:effectLst>
              <a:latin typeface="Arial" pitchFamily="34" charset="0"/>
              <a:cs typeface="Arial" pitchFamily="34" charset="0"/>
            </a:endParaRPr>
          </a:p>
          <a:p>
            <a:r>
              <a:rPr lang="en-US" sz="6700" b="1" dirty="0" err="1" smtClean="0">
                <a:ln w="11430"/>
                <a:solidFill>
                  <a:srgbClr val="0070C0"/>
                </a:solidFill>
                <a:effectLst>
                  <a:outerShdw blurRad="50800" dist="39000" dir="5460000" algn="tl">
                    <a:srgbClr val="000000">
                      <a:alpha val="38000"/>
                    </a:srgbClr>
                  </a:outerShdw>
                </a:effectLst>
                <a:latin typeface="Arial" pitchFamily="34" charset="0"/>
                <a:cs typeface="Arial" pitchFamily="34" charset="0"/>
              </a:rPr>
              <a:t>Oggetto</a:t>
            </a:r>
            <a:r>
              <a:rPr lang="en-US" sz="6700" b="1" dirty="0" smtClean="0">
                <a:ln w="11430"/>
                <a:solidFill>
                  <a:srgbClr val="0070C0"/>
                </a:solidFill>
                <a:effectLst>
                  <a:outerShdw blurRad="50800" dist="39000" dir="5460000" algn="tl">
                    <a:srgbClr val="000000">
                      <a:alpha val="38000"/>
                    </a:srgbClr>
                  </a:outerShdw>
                </a:effectLst>
                <a:latin typeface="Arial" pitchFamily="34" charset="0"/>
                <a:cs typeface="Arial" pitchFamily="34" charset="0"/>
              </a:rPr>
              <a:t> </a:t>
            </a:r>
            <a:r>
              <a:rPr lang="en-US" sz="6700" b="1" dirty="0" err="1" smtClean="0">
                <a:ln w="11430"/>
                <a:solidFill>
                  <a:srgbClr val="0070C0"/>
                </a:solidFill>
                <a:effectLst>
                  <a:outerShdw blurRad="50800" dist="39000" dir="5460000" algn="tl">
                    <a:srgbClr val="000000">
                      <a:alpha val="38000"/>
                    </a:srgbClr>
                  </a:outerShdw>
                </a:effectLst>
                <a:latin typeface="Arial" pitchFamily="34" charset="0"/>
                <a:cs typeface="Arial" pitchFamily="34" charset="0"/>
              </a:rPr>
              <a:t>della</a:t>
            </a:r>
            <a:r>
              <a:rPr lang="en-US" sz="6700" b="1" dirty="0" smtClean="0">
                <a:ln w="11430"/>
                <a:solidFill>
                  <a:srgbClr val="0070C0"/>
                </a:solidFill>
                <a:effectLst>
                  <a:outerShdw blurRad="50800" dist="39000" dir="5460000" algn="tl">
                    <a:srgbClr val="000000">
                      <a:alpha val="38000"/>
                    </a:srgbClr>
                  </a:outerShdw>
                </a:effectLst>
                <a:latin typeface="Arial" pitchFamily="34" charset="0"/>
                <a:cs typeface="Arial" pitchFamily="34" charset="0"/>
              </a:rPr>
              <a:t> </a:t>
            </a:r>
            <a:r>
              <a:rPr lang="en-US" sz="6700" b="1" dirty="0" err="1" smtClean="0">
                <a:ln w="11430"/>
                <a:solidFill>
                  <a:srgbClr val="0070C0"/>
                </a:solidFill>
                <a:effectLst>
                  <a:outerShdw blurRad="50800" dist="39000" dir="5460000" algn="tl">
                    <a:srgbClr val="000000">
                      <a:alpha val="38000"/>
                    </a:srgbClr>
                  </a:outerShdw>
                </a:effectLst>
                <a:latin typeface="Arial" pitchFamily="34" charset="0"/>
                <a:cs typeface="Arial" pitchFamily="34" charset="0"/>
              </a:rPr>
              <a:t>Professione</a:t>
            </a:r>
            <a:r>
              <a:rPr lang="en-US" sz="6700" b="1" dirty="0" smtClean="0">
                <a:ln w="11430"/>
                <a:solidFill>
                  <a:srgbClr val="0070C0"/>
                </a:solidFill>
                <a:effectLst>
                  <a:outerShdw blurRad="50800" dist="39000" dir="5460000" algn="tl">
                    <a:srgbClr val="000000">
                      <a:alpha val="38000"/>
                    </a:srgbClr>
                  </a:outerShdw>
                </a:effectLst>
                <a:latin typeface="Arial" pitchFamily="34" charset="0"/>
                <a:cs typeface="Arial" pitchFamily="34" charset="0"/>
              </a:rPr>
              <a:t> </a:t>
            </a:r>
            <a:r>
              <a:rPr lang="en-US" sz="6700" b="1" dirty="0" err="1" smtClean="0">
                <a:ln w="11430"/>
                <a:solidFill>
                  <a:srgbClr val="0070C0"/>
                </a:solidFill>
                <a:effectLst>
                  <a:outerShdw blurRad="50800" dist="39000" dir="5460000" algn="tl">
                    <a:srgbClr val="000000">
                      <a:alpha val="38000"/>
                    </a:srgbClr>
                  </a:outerShdw>
                </a:effectLst>
                <a:latin typeface="Arial" pitchFamily="34" charset="0"/>
                <a:cs typeface="Arial" pitchFamily="34" charset="0"/>
              </a:rPr>
              <a:t>di</a:t>
            </a:r>
            <a:r>
              <a:rPr lang="en-US" sz="6700" b="1" dirty="0" smtClean="0">
                <a:ln w="11430"/>
                <a:solidFill>
                  <a:srgbClr val="0070C0"/>
                </a:solidFill>
                <a:effectLst>
                  <a:outerShdw blurRad="50800" dist="39000" dir="5460000" algn="tl">
                    <a:srgbClr val="000000">
                      <a:alpha val="38000"/>
                    </a:srgbClr>
                  </a:outerShdw>
                </a:effectLst>
                <a:latin typeface="Arial" pitchFamily="34" charset="0"/>
                <a:cs typeface="Arial" pitchFamily="34" charset="0"/>
              </a:rPr>
              <a:t> </a:t>
            </a:r>
            <a:r>
              <a:rPr lang="en-US" sz="6700" b="1" dirty="0" err="1" smtClean="0">
                <a:ln w="11430"/>
                <a:solidFill>
                  <a:srgbClr val="0070C0"/>
                </a:solidFill>
                <a:effectLst>
                  <a:outerShdw blurRad="50800" dist="39000" dir="5460000" algn="tl">
                    <a:srgbClr val="000000">
                      <a:alpha val="38000"/>
                    </a:srgbClr>
                  </a:outerShdw>
                </a:effectLst>
                <a:latin typeface="Arial" pitchFamily="34" charset="0"/>
                <a:cs typeface="Arial" pitchFamily="34" charset="0"/>
              </a:rPr>
              <a:t>Ingegnere</a:t>
            </a:r>
            <a:endParaRPr lang="en-US" sz="6700" b="1" dirty="0" smtClean="0">
              <a:ln w="11430"/>
              <a:solidFill>
                <a:srgbClr val="0070C0"/>
              </a:solidFill>
              <a:effectLst>
                <a:outerShdw blurRad="50800" dist="39000" dir="5460000" algn="tl">
                  <a:srgbClr val="000000">
                    <a:alpha val="38000"/>
                  </a:srgbClr>
                </a:outerShdw>
              </a:effectLst>
              <a:latin typeface="Arial" pitchFamily="34" charset="0"/>
              <a:cs typeface="Arial" pitchFamily="34" charset="0"/>
            </a:endParaRPr>
          </a:p>
          <a:p>
            <a:endParaRPr lang="en-US" sz="6700" b="1" dirty="0" smtClean="0">
              <a:ln w="11430"/>
              <a:solidFill>
                <a:srgbClr val="FF0000"/>
              </a:solidFill>
              <a:effectLst>
                <a:outerShdw blurRad="50800" dist="39000" dir="5460000" algn="tl">
                  <a:srgbClr val="000000">
                    <a:alpha val="38000"/>
                  </a:srgbClr>
                </a:outerShdw>
              </a:effectLst>
              <a:latin typeface="Arial" pitchFamily="34" charset="0"/>
              <a:cs typeface="Arial" pitchFamily="34" charset="0"/>
            </a:endParaRPr>
          </a:p>
          <a:p>
            <a:r>
              <a:rPr lang="en-US" sz="6700" b="1" dirty="0" err="1" smtClean="0">
                <a:ln w="11430"/>
                <a:effectLst>
                  <a:outerShdw blurRad="50800" dist="39000" dir="5460000" algn="tl">
                    <a:srgbClr val="000000">
                      <a:alpha val="38000"/>
                    </a:srgbClr>
                  </a:outerShdw>
                </a:effectLst>
                <a:latin typeface="Arial" pitchFamily="34" charset="0"/>
                <a:cs typeface="Arial" pitchFamily="34" charset="0"/>
              </a:rPr>
              <a:t>Ordinamenti</a:t>
            </a:r>
            <a:r>
              <a:rPr lang="en-US" sz="6700" b="1" dirty="0" smtClean="0">
                <a:ln w="11430"/>
                <a:effectLst>
                  <a:outerShdw blurRad="50800" dist="39000" dir="5460000" algn="tl">
                    <a:srgbClr val="000000">
                      <a:alpha val="38000"/>
                    </a:srgbClr>
                  </a:outerShdw>
                </a:effectLst>
                <a:latin typeface="Arial" pitchFamily="34" charset="0"/>
                <a:cs typeface="Arial" pitchFamily="34" charset="0"/>
              </a:rPr>
              <a:t> </a:t>
            </a:r>
            <a:r>
              <a:rPr lang="en-US" sz="6700" b="1" dirty="0" err="1" smtClean="0">
                <a:ln w="11430"/>
                <a:effectLst>
                  <a:outerShdw blurRad="50800" dist="39000" dir="5460000" algn="tl">
                    <a:srgbClr val="000000">
                      <a:alpha val="38000"/>
                    </a:srgbClr>
                  </a:outerShdw>
                </a:effectLst>
                <a:latin typeface="Arial" pitchFamily="34" charset="0"/>
                <a:cs typeface="Arial" pitchFamily="34" charset="0"/>
              </a:rPr>
              <a:t>Professionali</a:t>
            </a:r>
            <a:endParaRPr lang="en-US" sz="6700" b="1" dirty="0" smtClean="0">
              <a:ln w="11430"/>
              <a:effectLst>
                <a:outerShdw blurRad="50800" dist="39000" dir="5460000" algn="tl">
                  <a:srgbClr val="000000">
                    <a:alpha val="38000"/>
                  </a:srgbClr>
                </a:outerShdw>
              </a:effectLst>
              <a:latin typeface="Arial" pitchFamily="34" charset="0"/>
              <a:cs typeface="Arial" pitchFamily="34" charset="0"/>
            </a:endParaRPr>
          </a:p>
          <a:p>
            <a:endParaRPr lang="en-US" sz="6700" b="1" dirty="0">
              <a:ln w="11430"/>
              <a:solidFill>
                <a:srgbClr val="FF0000"/>
              </a:solidFill>
              <a:effectLst>
                <a:outerShdw blurRad="50800" dist="39000" dir="5460000" algn="tl">
                  <a:srgbClr val="000000">
                    <a:alpha val="38000"/>
                  </a:srgbClr>
                </a:outerShdw>
              </a:effectLst>
              <a:latin typeface="Arial" pitchFamily="34" charset="0"/>
              <a:cs typeface="Arial" pitchFamily="34" charset="0"/>
            </a:endParaRPr>
          </a:p>
          <a:p>
            <a:r>
              <a:rPr lang="en-US" sz="6700" b="1" dirty="0" err="1" smtClean="0">
                <a:ln w="11430"/>
                <a:solidFill>
                  <a:schemeClr val="accent3">
                    <a:lumMod val="50000"/>
                  </a:schemeClr>
                </a:solidFill>
                <a:effectLst>
                  <a:outerShdw blurRad="50800" dist="39000" dir="5460000" algn="tl">
                    <a:srgbClr val="000000">
                      <a:alpha val="38000"/>
                    </a:srgbClr>
                  </a:outerShdw>
                </a:effectLst>
                <a:latin typeface="Arial" pitchFamily="34" charset="0"/>
                <a:cs typeface="Arial" pitchFamily="34" charset="0"/>
              </a:rPr>
              <a:t>Organi</a:t>
            </a:r>
            <a:r>
              <a:rPr lang="en-US" sz="6700" b="1" dirty="0" smtClean="0">
                <a:ln w="11430"/>
                <a:solidFill>
                  <a:schemeClr val="accent3">
                    <a:lumMod val="50000"/>
                  </a:schemeClr>
                </a:solidFill>
                <a:effectLst>
                  <a:outerShdw blurRad="50800" dist="39000" dir="5460000" algn="tl">
                    <a:srgbClr val="000000">
                      <a:alpha val="38000"/>
                    </a:srgbClr>
                  </a:outerShdw>
                </a:effectLst>
                <a:latin typeface="Arial" pitchFamily="34" charset="0"/>
                <a:cs typeface="Arial" pitchFamily="34" charset="0"/>
              </a:rPr>
              <a:t> </a:t>
            </a:r>
            <a:r>
              <a:rPr lang="en-US" sz="6700" b="1" dirty="0" err="1" smtClean="0">
                <a:ln w="11430"/>
                <a:solidFill>
                  <a:schemeClr val="accent3">
                    <a:lumMod val="50000"/>
                  </a:schemeClr>
                </a:solidFill>
                <a:effectLst>
                  <a:outerShdw blurRad="50800" dist="39000" dir="5460000" algn="tl">
                    <a:srgbClr val="000000">
                      <a:alpha val="38000"/>
                    </a:srgbClr>
                  </a:outerShdw>
                </a:effectLst>
                <a:latin typeface="Arial" pitchFamily="34" charset="0"/>
                <a:cs typeface="Arial" pitchFamily="34" charset="0"/>
              </a:rPr>
              <a:t>di</a:t>
            </a:r>
            <a:r>
              <a:rPr lang="en-US" sz="6700" b="1" dirty="0" smtClean="0">
                <a:ln w="11430"/>
                <a:solidFill>
                  <a:schemeClr val="accent3">
                    <a:lumMod val="50000"/>
                  </a:schemeClr>
                </a:solidFill>
                <a:effectLst>
                  <a:outerShdw blurRad="50800" dist="39000" dir="5460000" algn="tl">
                    <a:srgbClr val="000000">
                      <a:alpha val="38000"/>
                    </a:srgbClr>
                  </a:outerShdw>
                </a:effectLst>
                <a:latin typeface="Arial" pitchFamily="34" charset="0"/>
                <a:cs typeface="Arial" pitchFamily="34" charset="0"/>
              </a:rPr>
              <a:t> </a:t>
            </a:r>
            <a:r>
              <a:rPr lang="en-US" sz="6700" b="1" dirty="0" err="1" smtClean="0">
                <a:ln w="11430"/>
                <a:solidFill>
                  <a:schemeClr val="accent3">
                    <a:lumMod val="50000"/>
                  </a:schemeClr>
                </a:solidFill>
                <a:effectLst>
                  <a:outerShdw blurRad="50800" dist="39000" dir="5460000" algn="tl">
                    <a:srgbClr val="000000">
                      <a:alpha val="38000"/>
                    </a:srgbClr>
                  </a:outerShdw>
                </a:effectLst>
                <a:latin typeface="Arial" pitchFamily="34" charset="0"/>
                <a:cs typeface="Arial" pitchFamily="34" charset="0"/>
              </a:rPr>
              <a:t>Governo</a:t>
            </a:r>
            <a:r>
              <a:rPr lang="en-US" sz="6700" b="1" dirty="0" smtClean="0">
                <a:ln w="11430"/>
                <a:solidFill>
                  <a:schemeClr val="accent3">
                    <a:lumMod val="50000"/>
                  </a:schemeClr>
                </a:solidFill>
                <a:effectLst>
                  <a:outerShdw blurRad="50800" dist="39000" dir="5460000" algn="tl">
                    <a:srgbClr val="000000">
                      <a:alpha val="38000"/>
                    </a:srgbClr>
                  </a:outerShdw>
                </a:effectLst>
                <a:latin typeface="Arial" pitchFamily="34" charset="0"/>
                <a:cs typeface="Arial" pitchFamily="34" charset="0"/>
              </a:rPr>
              <a:t> </a:t>
            </a:r>
            <a:r>
              <a:rPr lang="en-US" sz="6700" b="1" dirty="0" err="1" smtClean="0">
                <a:ln w="11430"/>
                <a:solidFill>
                  <a:schemeClr val="accent3">
                    <a:lumMod val="50000"/>
                  </a:schemeClr>
                </a:solidFill>
                <a:effectLst>
                  <a:outerShdw blurRad="50800" dist="39000" dir="5460000" algn="tl">
                    <a:srgbClr val="000000">
                      <a:alpha val="38000"/>
                    </a:srgbClr>
                  </a:outerShdw>
                </a:effectLst>
                <a:latin typeface="Arial" pitchFamily="34" charset="0"/>
                <a:cs typeface="Arial" pitchFamily="34" charset="0"/>
              </a:rPr>
              <a:t>della</a:t>
            </a:r>
            <a:r>
              <a:rPr lang="en-US" sz="6700" b="1" dirty="0" smtClean="0">
                <a:ln w="11430"/>
                <a:solidFill>
                  <a:schemeClr val="accent3">
                    <a:lumMod val="50000"/>
                  </a:schemeClr>
                </a:solidFill>
                <a:effectLst>
                  <a:outerShdw blurRad="50800" dist="39000" dir="5460000" algn="tl">
                    <a:srgbClr val="000000">
                      <a:alpha val="38000"/>
                    </a:srgbClr>
                  </a:outerShdw>
                </a:effectLst>
                <a:latin typeface="Arial" pitchFamily="34" charset="0"/>
                <a:cs typeface="Arial" pitchFamily="34" charset="0"/>
              </a:rPr>
              <a:t> </a:t>
            </a:r>
            <a:r>
              <a:rPr lang="en-US" sz="6700" b="1" dirty="0" err="1" smtClean="0">
                <a:ln w="11430"/>
                <a:solidFill>
                  <a:schemeClr val="accent3">
                    <a:lumMod val="50000"/>
                  </a:schemeClr>
                </a:solidFill>
                <a:effectLst>
                  <a:outerShdw blurRad="50800" dist="39000" dir="5460000" algn="tl">
                    <a:srgbClr val="000000">
                      <a:alpha val="38000"/>
                    </a:srgbClr>
                  </a:outerShdw>
                </a:effectLst>
                <a:latin typeface="Arial" pitchFamily="34" charset="0"/>
                <a:cs typeface="Arial" pitchFamily="34" charset="0"/>
              </a:rPr>
              <a:t>Categoria</a:t>
            </a:r>
            <a:r>
              <a:rPr lang="it-IT" sz="6700" b="1" dirty="0" smtClean="0">
                <a:ln w="11430"/>
                <a:solidFill>
                  <a:srgbClr val="FF0000"/>
                </a:solidFill>
                <a:effectLst>
                  <a:outerShdw blurRad="50800" dist="39000" dir="5460000" algn="tl">
                    <a:srgbClr val="000000">
                      <a:alpha val="38000"/>
                    </a:srgbClr>
                  </a:outerShdw>
                </a:effectLst>
                <a:latin typeface="Arial" pitchFamily="34" charset="0"/>
                <a:cs typeface="Arial" pitchFamily="34" charset="0"/>
              </a:rPr>
              <a:t/>
            </a:r>
            <a:br>
              <a:rPr lang="it-IT" sz="6700" b="1" dirty="0" smtClean="0">
                <a:ln w="11430"/>
                <a:solidFill>
                  <a:srgbClr val="FF0000"/>
                </a:solidFill>
                <a:effectLst>
                  <a:outerShdw blurRad="50800" dist="39000" dir="5460000" algn="tl">
                    <a:srgbClr val="000000">
                      <a:alpha val="38000"/>
                    </a:srgbClr>
                  </a:outerShdw>
                </a:effectLst>
                <a:latin typeface="Arial" pitchFamily="34" charset="0"/>
                <a:cs typeface="Arial" pitchFamily="34" charset="0"/>
              </a:rPr>
            </a:br>
            <a:r>
              <a:rPr lang="en-US" sz="6700" b="1" dirty="0" smtClean="0">
                <a:ln w="11430"/>
                <a:solidFill>
                  <a:srgbClr val="FF0000"/>
                </a:solidFill>
                <a:effectLst>
                  <a:outerShdw blurRad="50800" dist="39000" dir="5460000" algn="tl">
                    <a:srgbClr val="000000">
                      <a:alpha val="38000"/>
                    </a:srgbClr>
                  </a:outerShdw>
                </a:effectLst>
                <a:latin typeface="Arial" pitchFamily="34" charset="0"/>
                <a:cs typeface="Arial" pitchFamily="34" charset="0"/>
              </a:rPr>
              <a:t> </a:t>
            </a:r>
            <a:r>
              <a:rPr lang="it-IT" sz="67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
            </a:r>
            <a:br>
              <a:rPr lang="it-IT" sz="67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br>
            <a:r>
              <a:rPr lang="it-IT"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
            </a:r>
            <a:br>
              <a:rPr lang="it-IT"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br>
            <a:r>
              <a:rPr lang="en-US"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 </a:t>
            </a:r>
            <a:r>
              <a:rPr lang="it-IT"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
            </a:r>
            <a:br>
              <a:rPr lang="it-IT"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br>
            <a:r>
              <a:rPr lang="it-IT"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
            </a:r>
            <a:br>
              <a:rPr lang="it-IT"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br>
            <a:r>
              <a:rPr lang="en-US"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 </a:t>
            </a:r>
            <a:r>
              <a:rPr lang="it-IT"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
            </a:r>
            <a:br>
              <a:rPr lang="it-IT"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br>
            <a:r>
              <a:rPr lang="it-IT"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
            </a:r>
            <a:br>
              <a:rPr lang="it-IT"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br>
            <a:endParaRPr lang="it-IT"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4" name="Segnaposto numero diapositiva 3"/>
          <p:cNvSpPr>
            <a:spLocks noGrp="1"/>
          </p:cNvSpPr>
          <p:nvPr>
            <p:ph type="sldNum" sz="quarter" idx="12"/>
          </p:nvPr>
        </p:nvSpPr>
        <p:spPr/>
        <p:txBody>
          <a:bodyPr/>
          <a:lstStyle/>
          <a:p>
            <a:fld id="{910D3EAB-758C-441D-AE73-F1E5E988B34B}" type="slidenum">
              <a:rPr lang="it-IT" smtClean="0"/>
              <a:pPr/>
              <a:t>2</a:t>
            </a:fld>
            <a:endParaRPr lang="it-IT"/>
          </a:p>
        </p:txBody>
      </p:sp>
      <p:sp>
        <p:nvSpPr>
          <p:cNvPr id="5" name="Segnaposto piè di pagina 4"/>
          <p:cNvSpPr>
            <a:spLocks noGrp="1"/>
          </p:cNvSpPr>
          <p:nvPr>
            <p:ph type="ftr" sz="quarter" idx="11"/>
          </p:nvPr>
        </p:nvSpPr>
        <p:spPr/>
        <p:txBody>
          <a:bodyPr/>
          <a:lstStyle/>
          <a:p>
            <a:r>
              <a:rPr lang="it-IT" smtClean="0"/>
              <a:t>ing. Michele Ronza ----04 Novembre 2019</a:t>
            </a:r>
            <a:endParaRPr lang="it-IT"/>
          </a:p>
        </p:txBody>
      </p:sp>
    </p:spTree>
  </p:cSld>
  <p:clrMapOvr>
    <a:masterClrMapping/>
  </p:clrMapOvr>
  <p:transition>
    <p:wipe dir="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sz="half" idx="1"/>
          </p:nvPr>
        </p:nvSpPr>
        <p:spPr>
          <a:xfrm>
            <a:off x="357158" y="285728"/>
            <a:ext cx="4038600" cy="2571767"/>
          </a:xfrm>
          <a:ln w="38100">
            <a:solidFill>
              <a:srgbClr val="0070C0"/>
            </a:solidFill>
          </a:ln>
        </p:spPr>
        <p:txBody>
          <a:bodyPr>
            <a:normAutofit/>
          </a:bodyPr>
          <a:lstStyle/>
          <a:p>
            <a:pPr algn="ctr">
              <a:buNone/>
            </a:pPr>
            <a:r>
              <a:rPr lang="en-US" sz="1400" b="1" dirty="0" err="1" smtClean="0">
                <a:solidFill>
                  <a:srgbClr val="0070C0"/>
                </a:solidFill>
                <a:latin typeface="Arial" pitchFamily="34" charset="0"/>
                <a:cs typeface="Arial" pitchFamily="34" charset="0"/>
              </a:rPr>
              <a:t>Rapporti</a:t>
            </a:r>
            <a:r>
              <a:rPr lang="en-US" sz="1400" b="1" dirty="0" smtClean="0">
                <a:solidFill>
                  <a:srgbClr val="0070C0"/>
                </a:solidFill>
                <a:latin typeface="Arial" pitchFamily="34" charset="0"/>
                <a:cs typeface="Arial" pitchFamily="34" charset="0"/>
              </a:rPr>
              <a:t> con </a:t>
            </a:r>
            <a:r>
              <a:rPr lang="en-US" sz="1400" b="1" dirty="0" err="1" smtClean="0">
                <a:solidFill>
                  <a:srgbClr val="0070C0"/>
                </a:solidFill>
                <a:latin typeface="Arial" pitchFamily="34" charset="0"/>
                <a:cs typeface="Arial" pitchFamily="34" charset="0"/>
              </a:rPr>
              <a:t>l’Ordine</a:t>
            </a:r>
            <a:r>
              <a:rPr lang="en-US" sz="1400" dirty="0" smtClean="0">
                <a:solidFill>
                  <a:srgbClr val="0070C0"/>
                </a:solidFill>
                <a:latin typeface="Arial" pitchFamily="34" charset="0"/>
                <a:cs typeface="Arial" pitchFamily="34" charset="0"/>
              </a:rPr>
              <a:t>:</a:t>
            </a:r>
          </a:p>
          <a:p>
            <a:pPr algn="ctr">
              <a:buNone/>
            </a:pPr>
            <a:endParaRPr lang="it-IT" sz="1400" dirty="0" smtClean="0">
              <a:solidFill>
                <a:srgbClr val="0070C0"/>
              </a:solidFill>
              <a:latin typeface="Arial" pitchFamily="34" charset="0"/>
              <a:cs typeface="Arial" pitchFamily="34" charset="0"/>
            </a:endParaRPr>
          </a:p>
          <a:p>
            <a:pPr lvl="0"/>
            <a:r>
              <a:rPr lang="en-US" sz="1400" dirty="0" err="1" smtClean="0">
                <a:solidFill>
                  <a:srgbClr val="0070C0"/>
                </a:solidFill>
                <a:latin typeface="Arial" pitchFamily="34" charset="0"/>
                <a:cs typeface="Arial" pitchFamily="34" charset="0"/>
              </a:rPr>
              <a:t>Obbligo</a:t>
            </a:r>
            <a:r>
              <a:rPr lang="en-US" sz="1400" dirty="0" smtClean="0">
                <a:solidFill>
                  <a:srgbClr val="0070C0"/>
                </a:solidFill>
                <a:latin typeface="Arial" pitchFamily="34" charset="0"/>
                <a:cs typeface="Arial" pitchFamily="34" charset="0"/>
              </a:rPr>
              <a:t> </a:t>
            </a:r>
            <a:r>
              <a:rPr lang="en-US" sz="1400" dirty="0" err="1" smtClean="0">
                <a:solidFill>
                  <a:srgbClr val="0070C0"/>
                </a:solidFill>
                <a:latin typeface="Arial" pitchFamily="34" charset="0"/>
                <a:cs typeface="Arial" pitchFamily="34" charset="0"/>
              </a:rPr>
              <a:t>della</a:t>
            </a:r>
            <a:r>
              <a:rPr lang="en-US" sz="1400" dirty="0" smtClean="0">
                <a:solidFill>
                  <a:srgbClr val="0070C0"/>
                </a:solidFill>
                <a:latin typeface="Arial" pitchFamily="34" charset="0"/>
                <a:cs typeface="Arial" pitchFamily="34" charset="0"/>
              </a:rPr>
              <a:t> </a:t>
            </a:r>
            <a:r>
              <a:rPr lang="en-US" sz="1400" dirty="0" err="1" smtClean="0">
                <a:solidFill>
                  <a:srgbClr val="0070C0"/>
                </a:solidFill>
                <a:latin typeface="Arial" pitchFamily="34" charset="0"/>
                <a:cs typeface="Arial" pitchFamily="34" charset="0"/>
              </a:rPr>
              <a:t>collaborazione</a:t>
            </a:r>
            <a:r>
              <a:rPr lang="en-US" sz="1400" dirty="0" smtClean="0">
                <a:solidFill>
                  <a:srgbClr val="0070C0"/>
                </a:solidFill>
                <a:latin typeface="Arial" pitchFamily="34" charset="0"/>
                <a:cs typeface="Arial" pitchFamily="34" charset="0"/>
              </a:rPr>
              <a:t> con </a:t>
            </a:r>
            <a:r>
              <a:rPr lang="en-US" sz="1400" dirty="0" err="1" smtClean="0">
                <a:solidFill>
                  <a:srgbClr val="0070C0"/>
                </a:solidFill>
                <a:latin typeface="Arial" pitchFamily="34" charset="0"/>
                <a:cs typeface="Arial" pitchFamily="34" charset="0"/>
              </a:rPr>
              <a:t>l’Ordine</a:t>
            </a:r>
            <a:endParaRPr lang="it-IT" sz="1400" dirty="0" smtClean="0">
              <a:solidFill>
                <a:srgbClr val="0070C0"/>
              </a:solidFill>
              <a:latin typeface="Arial" pitchFamily="34" charset="0"/>
              <a:cs typeface="Arial" pitchFamily="34" charset="0"/>
            </a:endParaRPr>
          </a:p>
          <a:p>
            <a:pPr lvl="0"/>
            <a:r>
              <a:rPr lang="en-US" sz="1400" dirty="0" err="1" smtClean="0">
                <a:solidFill>
                  <a:srgbClr val="0070C0"/>
                </a:solidFill>
                <a:latin typeface="Arial" pitchFamily="34" charset="0"/>
                <a:cs typeface="Arial" pitchFamily="34" charset="0"/>
              </a:rPr>
              <a:t>Obbligo</a:t>
            </a:r>
            <a:r>
              <a:rPr lang="en-US" sz="1400" dirty="0" smtClean="0">
                <a:solidFill>
                  <a:srgbClr val="0070C0"/>
                </a:solidFill>
                <a:latin typeface="Arial" pitchFamily="34" charset="0"/>
                <a:cs typeface="Arial" pitchFamily="34" charset="0"/>
              </a:rPr>
              <a:t> </a:t>
            </a:r>
            <a:r>
              <a:rPr lang="en-US" sz="1400" dirty="0" err="1" smtClean="0">
                <a:solidFill>
                  <a:srgbClr val="0070C0"/>
                </a:solidFill>
                <a:latin typeface="Arial" pitchFamily="34" charset="0"/>
                <a:cs typeface="Arial" pitchFamily="34" charset="0"/>
              </a:rPr>
              <a:t>di</a:t>
            </a:r>
            <a:r>
              <a:rPr lang="en-US" sz="1400" dirty="0" smtClean="0">
                <a:solidFill>
                  <a:srgbClr val="0070C0"/>
                </a:solidFill>
                <a:latin typeface="Arial" pitchFamily="34" charset="0"/>
                <a:cs typeface="Arial" pitchFamily="34" charset="0"/>
              </a:rPr>
              <a:t> </a:t>
            </a:r>
            <a:r>
              <a:rPr lang="en-US" sz="1400" dirty="0" err="1" smtClean="0">
                <a:solidFill>
                  <a:srgbClr val="0070C0"/>
                </a:solidFill>
                <a:latin typeface="Arial" pitchFamily="34" charset="0"/>
                <a:cs typeface="Arial" pitchFamily="34" charset="0"/>
              </a:rPr>
              <a:t>presentarsi</a:t>
            </a:r>
            <a:r>
              <a:rPr lang="en-US" sz="1400" dirty="0" smtClean="0">
                <a:solidFill>
                  <a:srgbClr val="0070C0"/>
                </a:solidFill>
                <a:latin typeface="Arial" pitchFamily="34" charset="0"/>
                <a:cs typeface="Arial" pitchFamily="34" charset="0"/>
              </a:rPr>
              <a:t> </a:t>
            </a:r>
            <a:r>
              <a:rPr lang="en-US" sz="1400" dirty="0" err="1" smtClean="0">
                <a:solidFill>
                  <a:srgbClr val="0070C0"/>
                </a:solidFill>
                <a:latin typeface="Arial" pitchFamily="34" charset="0"/>
                <a:cs typeface="Arial" pitchFamily="34" charset="0"/>
              </a:rPr>
              <a:t>di</a:t>
            </a:r>
            <a:r>
              <a:rPr lang="en-US" sz="1400" dirty="0" smtClean="0">
                <a:solidFill>
                  <a:srgbClr val="0070C0"/>
                </a:solidFill>
                <a:latin typeface="Arial" pitchFamily="34" charset="0"/>
                <a:cs typeface="Arial" pitchFamily="34" charset="0"/>
              </a:rPr>
              <a:t> </a:t>
            </a:r>
            <a:r>
              <a:rPr lang="en-US" sz="1400" dirty="0" err="1" smtClean="0">
                <a:solidFill>
                  <a:srgbClr val="0070C0"/>
                </a:solidFill>
                <a:latin typeface="Arial" pitchFamily="34" charset="0"/>
                <a:cs typeface="Arial" pitchFamily="34" charset="0"/>
              </a:rPr>
              <a:t>fronte</a:t>
            </a:r>
            <a:r>
              <a:rPr lang="en-US" sz="1400" dirty="0" smtClean="0">
                <a:solidFill>
                  <a:srgbClr val="0070C0"/>
                </a:solidFill>
                <a:latin typeface="Arial" pitchFamily="34" charset="0"/>
                <a:cs typeface="Arial" pitchFamily="34" charset="0"/>
              </a:rPr>
              <a:t> al </a:t>
            </a:r>
            <a:r>
              <a:rPr lang="en-US" sz="1400" dirty="0" err="1" smtClean="0">
                <a:solidFill>
                  <a:srgbClr val="0070C0"/>
                </a:solidFill>
                <a:latin typeface="Arial" pitchFamily="34" charset="0"/>
                <a:cs typeface="Arial" pitchFamily="34" charset="0"/>
              </a:rPr>
              <a:t>Consiglio</a:t>
            </a:r>
            <a:endParaRPr lang="it-IT" sz="1400" dirty="0" smtClean="0">
              <a:solidFill>
                <a:srgbClr val="0070C0"/>
              </a:solidFill>
              <a:latin typeface="Arial" pitchFamily="34" charset="0"/>
              <a:cs typeface="Arial" pitchFamily="34" charset="0"/>
            </a:endParaRPr>
          </a:p>
          <a:p>
            <a:r>
              <a:rPr lang="en-US" sz="1400" dirty="0" err="1" smtClean="0">
                <a:solidFill>
                  <a:srgbClr val="0070C0"/>
                </a:solidFill>
                <a:latin typeface="Arial" pitchFamily="34" charset="0"/>
                <a:cs typeface="Arial" pitchFamily="34" charset="0"/>
              </a:rPr>
              <a:t>Obbligo</a:t>
            </a:r>
            <a:r>
              <a:rPr lang="en-US" sz="1400" dirty="0" smtClean="0">
                <a:solidFill>
                  <a:srgbClr val="0070C0"/>
                </a:solidFill>
                <a:latin typeface="Arial" pitchFamily="34" charset="0"/>
                <a:cs typeface="Arial" pitchFamily="34" charset="0"/>
              </a:rPr>
              <a:t> </a:t>
            </a:r>
            <a:r>
              <a:rPr lang="en-US" sz="1400" dirty="0" err="1" smtClean="0">
                <a:solidFill>
                  <a:srgbClr val="0070C0"/>
                </a:solidFill>
                <a:latin typeface="Arial" pitchFamily="34" charset="0"/>
                <a:cs typeface="Arial" pitchFamily="34" charset="0"/>
              </a:rPr>
              <a:t>di</a:t>
            </a:r>
            <a:r>
              <a:rPr lang="en-US" sz="1400" dirty="0" smtClean="0">
                <a:solidFill>
                  <a:srgbClr val="0070C0"/>
                </a:solidFill>
                <a:latin typeface="Arial" pitchFamily="34" charset="0"/>
                <a:cs typeface="Arial" pitchFamily="34" charset="0"/>
              </a:rPr>
              <a:t> </a:t>
            </a:r>
            <a:r>
              <a:rPr lang="en-US" sz="1400" dirty="0" err="1" smtClean="0">
                <a:solidFill>
                  <a:srgbClr val="0070C0"/>
                </a:solidFill>
                <a:latin typeface="Arial" pitchFamily="34" charset="0"/>
                <a:cs typeface="Arial" pitchFamily="34" charset="0"/>
              </a:rPr>
              <a:t>fornire</a:t>
            </a:r>
            <a:r>
              <a:rPr lang="en-US" sz="1400" dirty="0" smtClean="0">
                <a:solidFill>
                  <a:srgbClr val="0070C0"/>
                </a:solidFill>
                <a:latin typeface="Arial" pitchFamily="34" charset="0"/>
                <a:cs typeface="Arial" pitchFamily="34" charset="0"/>
              </a:rPr>
              <a:t> </a:t>
            </a:r>
            <a:r>
              <a:rPr lang="en-US" sz="1400" dirty="0" err="1" smtClean="0">
                <a:solidFill>
                  <a:srgbClr val="0070C0"/>
                </a:solidFill>
                <a:latin typeface="Arial" pitchFamily="34" charset="0"/>
                <a:cs typeface="Arial" pitchFamily="34" charset="0"/>
              </a:rPr>
              <a:t>i</a:t>
            </a:r>
            <a:r>
              <a:rPr lang="en-US" sz="1400" dirty="0" smtClean="0">
                <a:solidFill>
                  <a:srgbClr val="0070C0"/>
                </a:solidFill>
                <a:latin typeface="Arial" pitchFamily="34" charset="0"/>
                <a:cs typeface="Arial" pitchFamily="34" charset="0"/>
              </a:rPr>
              <a:t> </a:t>
            </a:r>
            <a:r>
              <a:rPr lang="en-US" sz="1400" dirty="0" err="1" smtClean="0">
                <a:solidFill>
                  <a:srgbClr val="0070C0"/>
                </a:solidFill>
                <a:latin typeface="Arial" pitchFamily="34" charset="0"/>
                <a:cs typeface="Arial" pitchFamily="34" charset="0"/>
              </a:rPr>
              <a:t>chiarimenti</a:t>
            </a:r>
            <a:r>
              <a:rPr lang="en-US" sz="1400" dirty="0" smtClean="0">
                <a:solidFill>
                  <a:srgbClr val="0070C0"/>
                </a:solidFill>
                <a:latin typeface="Arial" pitchFamily="34" charset="0"/>
                <a:cs typeface="Arial" pitchFamily="34" charset="0"/>
              </a:rPr>
              <a:t> </a:t>
            </a:r>
            <a:r>
              <a:rPr lang="en-US" sz="1400" dirty="0" err="1" smtClean="0">
                <a:solidFill>
                  <a:srgbClr val="0070C0"/>
                </a:solidFill>
                <a:latin typeface="Arial" pitchFamily="34" charset="0"/>
                <a:cs typeface="Arial" pitchFamily="34" charset="0"/>
              </a:rPr>
              <a:t>richiesti</a:t>
            </a:r>
            <a:endParaRPr lang="it-IT" sz="1400" dirty="0" smtClean="0">
              <a:solidFill>
                <a:srgbClr val="0070C0"/>
              </a:solidFill>
              <a:latin typeface="Arial" pitchFamily="34" charset="0"/>
              <a:cs typeface="Arial" pitchFamily="34" charset="0"/>
            </a:endParaRPr>
          </a:p>
          <a:p>
            <a:pPr lvl="0"/>
            <a:r>
              <a:rPr lang="en-US" sz="1400" dirty="0" err="1" smtClean="0">
                <a:solidFill>
                  <a:srgbClr val="0070C0"/>
                </a:solidFill>
                <a:latin typeface="Arial" pitchFamily="34" charset="0"/>
                <a:cs typeface="Arial" pitchFamily="34" charset="0"/>
              </a:rPr>
              <a:t>Adeguamento</a:t>
            </a:r>
            <a:r>
              <a:rPr lang="en-US" sz="1400" dirty="0" smtClean="0">
                <a:solidFill>
                  <a:srgbClr val="0070C0"/>
                </a:solidFill>
                <a:latin typeface="Arial" pitchFamily="34" charset="0"/>
                <a:cs typeface="Arial" pitchFamily="34" charset="0"/>
              </a:rPr>
              <a:t> </a:t>
            </a:r>
            <a:r>
              <a:rPr lang="en-US" sz="1400" dirty="0" err="1" smtClean="0">
                <a:solidFill>
                  <a:srgbClr val="0070C0"/>
                </a:solidFill>
                <a:latin typeface="Arial" pitchFamily="34" charset="0"/>
                <a:cs typeface="Arial" pitchFamily="34" charset="0"/>
              </a:rPr>
              <a:t>alle</a:t>
            </a:r>
            <a:r>
              <a:rPr lang="en-US" sz="1400" dirty="0" smtClean="0">
                <a:solidFill>
                  <a:srgbClr val="0070C0"/>
                </a:solidFill>
                <a:latin typeface="Arial" pitchFamily="34" charset="0"/>
                <a:cs typeface="Arial" pitchFamily="34" charset="0"/>
              </a:rPr>
              <a:t> </a:t>
            </a:r>
            <a:r>
              <a:rPr lang="en-US" sz="1400" dirty="0" err="1" smtClean="0">
                <a:solidFill>
                  <a:srgbClr val="0070C0"/>
                </a:solidFill>
                <a:latin typeface="Arial" pitchFamily="34" charset="0"/>
                <a:cs typeface="Arial" pitchFamily="34" charset="0"/>
              </a:rPr>
              <a:t>deliberazioni</a:t>
            </a:r>
            <a:r>
              <a:rPr lang="en-US" sz="1400" dirty="0" smtClean="0">
                <a:solidFill>
                  <a:srgbClr val="0070C0"/>
                </a:solidFill>
                <a:latin typeface="Arial" pitchFamily="34" charset="0"/>
                <a:cs typeface="Arial" pitchFamily="34" charset="0"/>
              </a:rPr>
              <a:t> del </a:t>
            </a:r>
            <a:r>
              <a:rPr lang="en-US" sz="1400" dirty="0" err="1" smtClean="0">
                <a:solidFill>
                  <a:srgbClr val="0070C0"/>
                </a:solidFill>
                <a:latin typeface="Arial" pitchFamily="34" charset="0"/>
                <a:cs typeface="Arial" pitchFamily="34" charset="0"/>
              </a:rPr>
              <a:t>Consiglio</a:t>
            </a:r>
            <a:endParaRPr lang="it-IT" sz="1400" dirty="0" smtClean="0">
              <a:solidFill>
                <a:srgbClr val="0070C0"/>
              </a:solidFill>
              <a:latin typeface="Arial" pitchFamily="34" charset="0"/>
              <a:cs typeface="Arial" pitchFamily="34" charset="0"/>
            </a:endParaRPr>
          </a:p>
          <a:p>
            <a:endParaRPr lang="it-IT" dirty="0"/>
          </a:p>
        </p:txBody>
      </p:sp>
      <p:sp>
        <p:nvSpPr>
          <p:cNvPr id="4" name="Segnaposto contenuto 3"/>
          <p:cNvSpPr>
            <a:spLocks noGrp="1"/>
          </p:cNvSpPr>
          <p:nvPr>
            <p:ph sz="half" idx="2"/>
          </p:nvPr>
        </p:nvSpPr>
        <p:spPr>
          <a:xfrm>
            <a:off x="4643438" y="285729"/>
            <a:ext cx="4038600" cy="2571767"/>
          </a:xfrm>
          <a:ln w="38100">
            <a:solidFill>
              <a:srgbClr val="0070C0"/>
            </a:solidFill>
          </a:ln>
        </p:spPr>
        <p:txBody>
          <a:bodyPr>
            <a:noAutofit/>
          </a:bodyPr>
          <a:lstStyle/>
          <a:p>
            <a:pPr algn="ctr">
              <a:buNone/>
            </a:pPr>
            <a:r>
              <a:rPr lang="en-US" sz="1400" b="1" dirty="0" err="1" smtClean="0">
                <a:solidFill>
                  <a:srgbClr val="0070C0"/>
                </a:solidFill>
                <a:latin typeface="Arial" pitchFamily="34" charset="0"/>
                <a:cs typeface="Arial" pitchFamily="34" charset="0"/>
              </a:rPr>
              <a:t>Rapporti</a:t>
            </a:r>
            <a:r>
              <a:rPr lang="en-US" sz="1400" b="1" dirty="0" smtClean="0">
                <a:solidFill>
                  <a:srgbClr val="0070C0"/>
                </a:solidFill>
                <a:latin typeface="Arial" pitchFamily="34" charset="0"/>
                <a:cs typeface="Arial" pitchFamily="34" charset="0"/>
              </a:rPr>
              <a:t> con </a:t>
            </a:r>
            <a:r>
              <a:rPr lang="en-US" sz="1400" b="1" dirty="0" err="1" smtClean="0">
                <a:solidFill>
                  <a:srgbClr val="0070C0"/>
                </a:solidFill>
                <a:latin typeface="Arial" pitchFamily="34" charset="0"/>
                <a:cs typeface="Arial" pitchFamily="34" charset="0"/>
              </a:rPr>
              <a:t>i</a:t>
            </a:r>
            <a:r>
              <a:rPr lang="en-US" sz="1400" b="1" dirty="0" smtClean="0">
                <a:solidFill>
                  <a:srgbClr val="0070C0"/>
                </a:solidFill>
                <a:latin typeface="Arial" pitchFamily="34" charset="0"/>
                <a:cs typeface="Arial" pitchFamily="34" charset="0"/>
              </a:rPr>
              <a:t> </a:t>
            </a:r>
            <a:r>
              <a:rPr lang="en-US" sz="1400" b="1" dirty="0" err="1" smtClean="0">
                <a:solidFill>
                  <a:srgbClr val="0070C0"/>
                </a:solidFill>
                <a:latin typeface="Arial" pitchFamily="34" charset="0"/>
                <a:cs typeface="Arial" pitchFamily="34" charset="0"/>
              </a:rPr>
              <a:t>Colleghi</a:t>
            </a:r>
            <a:r>
              <a:rPr lang="en-US" sz="1400" dirty="0" smtClean="0">
                <a:solidFill>
                  <a:srgbClr val="0070C0"/>
                </a:solidFill>
                <a:latin typeface="Arial" pitchFamily="34" charset="0"/>
                <a:cs typeface="Arial" pitchFamily="34" charset="0"/>
              </a:rPr>
              <a:t>:</a:t>
            </a:r>
            <a:endParaRPr lang="it-IT" sz="1400" dirty="0" err="1" smtClean="0">
              <a:solidFill>
                <a:srgbClr val="0070C0"/>
              </a:solidFill>
              <a:latin typeface="Arial" pitchFamily="34" charset="0"/>
              <a:cs typeface="Arial" pitchFamily="34" charset="0"/>
            </a:endParaRPr>
          </a:p>
          <a:p>
            <a:r>
              <a:rPr lang="en-US" sz="1400" dirty="0" err="1" smtClean="0">
                <a:solidFill>
                  <a:srgbClr val="0070C0"/>
                </a:solidFill>
                <a:latin typeface="Arial" pitchFamily="34" charset="0"/>
                <a:cs typeface="Arial" pitchFamily="34" charset="0"/>
              </a:rPr>
              <a:t>Lealtà</a:t>
            </a:r>
            <a:r>
              <a:rPr lang="en-US" sz="1400" dirty="0" smtClean="0">
                <a:solidFill>
                  <a:srgbClr val="0070C0"/>
                </a:solidFill>
                <a:latin typeface="Arial" pitchFamily="34" charset="0"/>
                <a:cs typeface="Arial" pitchFamily="34" charset="0"/>
              </a:rPr>
              <a:t>	e </a:t>
            </a:r>
            <a:r>
              <a:rPr lang="en-US" sz="1400" dirty="0" err="1" smtClean="0">
                <a:solidFill>
                  <a:srgbClr val="0070C0"/>
                </a:solidFill>
                <a:latin typeface="Arial" pitchFamily="34" charset="0"/>
                <a:cs typeface="Arial" pitchFamily="34" charset="0"/>
              </a:rPr>
              <a:t>correttezza</a:t>
            </a:r>
            <a:r>
              <a:rPr lang="en-US" sz="1400" dirty="0" smtClean="0">
                <a:solidFill>
                  <a:srgbClr val="0070C0"/>
                </a:solidFill>
                <a:latin typeface="Arial" pitchFamily="34" charset="0"/>
                <a:cs typeface="Arial" pitchFamily="34" charset="0"/>
              </a:rPr>
              <a:t> verso	</a:t>
            </a:r>
            <a:r>
              <a:rPr lang="en-US" sz="1400" dirty="0" err="1" smtClean="0">
                <a:solidFill>
                  <a:srgbClr val="0070C0"/>
                </a:solidFill>
                <a:latin typeface="Arial" pitchFamily="34" charset="0"/>
                <a:cs typeface="Arial" pitchFamily="34" charset="0"/>
              </a:rPr>
              <a:t>i</a:t>
            </a:r>
            <a:r>
              <a:rPr lang="en-US" sz="1400" dirty="0" smtClean="0">
                <a:solidFill>
                  <a:srgbClr val="0070C0"/>
                </a:solidFill>
                <a:latin typeface="Arial" pitchFamily="34" charset="0"/>
                <a:cs typeface="Arial" pitchFamily="34" charset="0"/>
              </a:rPr>
              <a:t> </a:t>
            </a:r>
            <a:r>
              <a:rPr lang="en-US" sz="1400" dirty="0" err="1" smtClean="0">
                <a:solidFill>
                  <a:srgbClr val="0070C0"/>
                </a:solidFill>
                <a:latin typeface="Arial" pitchFamily="34" charset="0"/>
                <a:cs typeface="Arial" pitchFamily="34" charset="0"/>
              </a:rPr>
              <a:t>colleghi</a:t>
            </a:r>
            <a:r>
              <a:rPr lang="en-US" sz="1400" dirty="0" smtClean="0">
                <a:solidFill>
                  <a:srgbClr val="0070C0"/>
                </a:solidFill>
                <a:latin typeface="Arial" pitchFamily="34" charset="0"/>
                <a:cs typeface="Arial" pitchFamily="34" charset="0"/>
              </a:rPr>
              <a:t> al fine </a:t>
            </a:r>
            <a:r>
              <a:rPr lang="en-US" sz="1400" dirty="0" err="1" smtClean="0">
                <a:solidFill>
                  <a:srgbClr val="0070C0"/>
                </a:solidFill>
                <a:latin typeface="Arial" pitchFamily="34" charset="0"/>
                <a:cs typeface="Arial" pitchFamily="34" charset="0"/>
              </a:rPr>
              <a:t>di</a:t>
            </a:r>
            <a:r>
              <a:rPr lang="en-US" sz="1400" dirty="0" smtClean="0">
                <a:solidFill>
                  <a:srgbClr val="0070C0"/>
                </a:solidFill>
                <a:latin typeface="Arial" pitchFamily="34" charset="0"/>
                <a:cs typeface="Arial" pitchFamily="34" charset="0"/>
              </a:rPr>
              <a:t> </a:t>
            </a:r>
            <a:r>
              <a:rPr lang="en-US" sz="1400" dirty="0" err="1" smtClean="0">
                <a:solidFill>
                  <a:srgbClr val="0070C0"/>
                </a:solidFill>
                <a:latin typeface="Arial" pitchFamily="34" charset="0"/>
                <a:cs typeface="Arial" pitchFamily="34" charset="0"/>
              </a:rPr>
              <a:t>affermare</a:t>
            </a:r>
            <a:r>
              <a:rPr lang="en-US" sz="1400" dirty="0" smtClean="0">
                <a:solidFill>
                  <a:srgbClr val="0070C0"/>
                </a:solidFill>
                <a:latin typeface="Arial" pitchFamily="34" charset="0"/>
                <a:cs typeface="Arial" pitchFamily="34" charset="0"/>
              </a:rPr>
              <a:t> </a:t>
            </a:r>
            <a:r>
              <a:rPr lang="en-US" sz="1400" dirty="0" err="1" smtClean="0">
                <a:solidFill>
                  <a:srgbClr val="0070C0"/>
                </a:solidFill>
                <a:latin typeface="Arial" pitchFamily="34" charset="0"/>
                <a:cs typeface="Arial" pitchFamily="34" charset="0"/>
              </a:rPr>
              <a:t>anche</a:t>
            </a:r>
            <a:r>
              <a:rPr lang="en-US" sz="1400" dirty="0" smtClean="0">
                <a:solidFill>
                  <a:srgbClr val="0070C0"/>
                </a:solidFill>
                <a:latin typeface="Arial" pitchFamily="34" charset="0"/>
                <a:cs typeface="Arial" pitchFamily="34" charset="0"/>
              </a:rPr>
              <a:t> la </a:t>
            </a:r>
            <a:r>
              <a:rPr lang="en-US" sz="1400" dirty="0" err="1" smtClean="0">
                <a:solidFill>
                  <a:srgbClr val="0070C0"/>
                </a:solidFill>
                <a:latin typeface="Arial" pitchFamily="34" charset="0"/>
                <a:cs typeface="Arial" pitchFamily="34" charset="0"/>
              </a:rPr>
              <a:t>comune</a:t>
            </a:r>
            <a:r>
              <a:rPr lang="en-US" sz="1400" dirty="0" smtClean="0">
                <a:solidFill>
                  <a:srgbClr val="0070C0"/>
                </a:solidFill>
                <a:latin typeface="Arial" pitchFamily="34" charset="0"/>
                <a:cs typeface="Arial" pitchFamily="34" charset="0"/>
              </a:rPr>
              <a:t> </a:t>
            </a:r>
            <a:r>
              <a:rPr lang="en-US" sz="1400" dirty="0" err="1" smtClean="0">
                <a:solidFill>
                  <a:srgbClr val="0070C0"/>
                </a:solidFill>
                <a:latin typeface="Arial" pitchFamily="34" charset="0"/>
                <a:cs typeface="Arial" pitchFamily="34" charset="0"/>
              </a:rPr>
              <a:t>cultura</a:t>
            </a:r>
            <a:r>
              <a:rPr lang="en-US" sz="1400" dirty="0" smtClean="0">
                <a:solidFill>
                  <a:srgbClr val="0070C0"/>
                </a:solidFill>
                <a:latin typeface="Arial" pitchFamily="34" charset="0"/>
                <a:cs typeface="Arial" pitchFamily="34" charset="0"/>
              </a:rPr>
              <a:t> </a:t>
            </a:r>
            <a:r>
              <a:rPr lang="en-US" sz="1400" dirty="0" err="1" smtClean="0">
                <a:solidFill>
                  <a:srgbClr val="0070C0"/>
                </a:solidFill>
                <a:latin typeface="Arial" pitchFamily="34" charset="0"/>
                <a:cs typeface="Arial" pitchFamily="34" charset="0"/>
              </a:rPr>
              <a:t>ed</a:t>
            </a:r>
            <a:r>
              <a:rPr lang="en-US" sz="1400" dirty="0" smtClean="0">
                <a:solidFill>
                  <a:srgbClr val="0070C0"/>
                </a:solidFill>
                <a:latin typeface="Arial" pitchFamily="34" charset="0"/>
                <a:cs typeface="Arial" pitchFamily="34" charset="0"/>
              </a:rPr>
              <a:t> </a:t>
            </a:r>
            <a:r>
              <a:rPr lang="en-US" sz="1400" dirty="0" err="1" smtClean="0">
                <a:solidFill>
                  <a:srgbClr val="0070C0"/>
                </a:solidFill>
                <a:latin typeface="Arial" pitchFamily="34" charset="0"/>
                <a:cs typeface="Arial" pitchFamily="34" charset="0"/>
              </a:rPr>
              <a:t>identità</a:t>
            </a:r>
            <a:endParaRPr lang="it-IT" sz="1400" dirty="0" err="1" smtClean="0">
              <a:solidFill>
                <a:srgbClr val="0070C0"/>
              </a:solidFill>
              <a:latin typeface="Arial" pitchFamily="34" charset="0"/>
              <a:cs typeface="Arial" pitchFamily="34" charset="0"/>
            </a:endParaRPr>
          </a:p>
          <a:p>
            <a:r>
              <a:rPr lang="en-US" sz="1400" dirty="0" err="1" smtClean="0">
                <a:solidFill>
                  <a:srgbClr val="0070C0"/>
                </a:solidFill>
                <a:latin typeface="Arial" pitchFamily="34" charset="0"/>
                <a:cs typeface="Arial" pitchFamily="34" charset="0"/>
              </a:rPr>
              <a:t>Stessi</a:t>
            </a:r>
            <a:r>
              <a:rPr lang="en-US" sz="1400" dirty="0" smtClean="0">
                <a:solidFill>
                  <a:srgbClr val="0070C0"/>
                </a:solidFill>
                <a:latin typeface="Arial" pitchFamily="34" charset="0"/>
                <a:cs typeface="Arial" pitchFamily="34" charset="0"/>
              </a:rPr>
              <a:t>	</a:t>
            </a:r>
            <a:r>
              <a:rPr lang="en-US" sz="1400" dirty="0" err="1" smtClean="0">
                <a:solidFill>
                  <a:srgbClr val="0070C0"/>
                </a:solidFill>
                <a:latin typeface="Arial" pitchFamily="34" charset="0"/>
                <a:cs typeface="Arial" pitchFamily="34" charset="0"/>
              </a:rPr>
              <a:t>principi</a:t>
            </a:r>
            <a:r>
              <a:rPr lang="en-US" sz="1400" dirty="0" smtClean="0">
                <a:solidFill>
                  <a:srgbClr val="0070C0"/>
                </a:solidFill>
                <a:latin typeface="Arial" pitchFamily="34" charset="0"/>
                <a:cs typeface="Arial" pitchFamily="34" charset="0"/>
              </a:rPr>
              <a:t> verso </a:t>
            </a:r>
            <a:r>
              <a:rPr lang="en-US" sz="1400" dirty="0" err="1" smtClean="0">
                <a:solidFill>
                  <a:srgbClr val="0070C0"/>
                </a:solidFill>
                <a:latin typeface="Arial" pitchFamily="34" charset="0"/>
                <a:cs typeface="Arial" pitchFamily="34" charset="0"/>
              </a:rPr>
              <a:t>altri</a:t>
            </a:r>
            <a:r>
              <a:rPr lang="en-US" sz="1400" dirty="0" smtClean="0">
                <a:solidFill>
                  <a:srgbClr val="0070C0"/>
                </a:solidFill>
                <a:latin typeface="Arial" pitchFamily="34" charset="0"/>
                <a:cs typeface="Arial" pitchFamily="34" charset="0"/>
              </a:rPr>
              <a:t> </a:t>
            </a:r>
            <a:r>
              <a:rPr lang="en-US" sz="1400" dirty="0" err="1" smtClean="0">
                <a:solidFill>
                  <a:srgbClr val="0070C0"/>
                </a:solidFill>
                <a:latin typeface="Arial" pitchFamily="34" charset="0"/>
                <a:cs typeface="Arial" pitchFamily="34" charset="0"/>
              </a:rPr>
              <a:t>professionisti</a:t>
            </a:r>
            <a:r>
              <a:rPr lang="en-US" sz="1400" dirty="0" smtClean="0">
                <a:solidFill>
                  <a:srgbClr val="0070C0"/>
                </a:solidFill>
                <a:latin typeface="Arial" pitchFamily="34" charset="0"/>
                <a:cs typeface="Arial" pitchFamily="34" charset="0"/>
              </a:rPr>
              <a:t> </a:t>
            </a:r>
            <a:r>
              <a:rPr lang="en-US" sz="1400" dirty="0" err="1" smtClean="0">
                <a:solidFill>
                  <a:srgbClr val="0070C0"/>
                </a:solidFill>
                <a:latin typeface="Arial" pitchFamily="34" charset="0"/>
                <a:cs typeface="Arial" pitchFamily="34" charset="0"/>
              </a:rPr>
              <a:t>esercenti</a:t>
            </a:r>
            <a:r>
              <a:rPr lang="en-US" sz="1400" dirty="0" smtClean="0">
                <a:solidFill>
                  <a:srgbClr val="0070C0"/>
                </a:solidFill>
                <a:latin typeface="Arial" pitchFamily="34" charset="0"/>
                <a:cs typeface="Arial" pitchFamily="34" charset="0"/>
              </a:rPr>
              <a:t> </a:t>
            </a:r>
            <a:r>
              <a:rPr lang="en-US" sz="1400" dirty="0" err="1" smtClean="0">
                <a:solidFill>
                  <a:srgbClr val="0070C0"/>
                </a:solidFill>
                <a:latin typeface="Arial" pitchFamily="34" charset="0"/>
                <a:cs typeface="Arial" pitchFamily="34" charset="0"/>
              </a:rPr>
              <a:t>attività</a:t>
            </a:r>
            <a:r>
              <a:rPr lang="en-US" sz="1400" dirty="0" smtClean="0">
                <a:solidFill>
                  <a:srgbClr val="0070C0"/>
                </a:solidFill>
                <a:latin typeface="Arial" pitchFamily="34" charset="0"/>
                <a:cs typeface="Arial" pitchFamily="34" charset="0"/>
              </a:rPr>
              <a:t> </a:t>
            </a:r>
            <a:r>
              <a:rPr lang="en-US" sz="1400" dirty="0" err="1" smtClean="0">
                <a:solidFill>
                  <a:srgbClr val="0070C0"/>
                </a:solidFill>
                <a:latin typeface="Arial" pitchFamily="34" charset="0"/>
                <a:cs typeface="Arial" pitchFamily="34" charset="0"/>
              </a:rPr>
              <a:t>intellettuale</a:t>
            </a:r>
            <a:r>
              <a:rPr lang="en-US" sz="1400" dirty="0" smtClean="0">
                <a:solidFill>
                  <a:srgbClr val="0070C0"/>
                </a:solidFill>
                <a:latin typeface="Arial" pitchFamily="34" charset="0"/>
                <a:cs typeface="Arial" pitchFamily="34" charset="0"/>
              </a:rPr>
              <a:t> o </a:t>
            </a:r>
            <a:r>
              <a:rPr lang="en-US" sz="1400" dirty="0" err="1" smtClean="0">
                <a:solidFill>
                  <a:srgbClr val="0070C0"/>
                </a:solidFill>
                <a:latin typeface="Arial" pitchFamily="34" charset="0"/>
                <a:cs typeface="Arial" pitchFamily="34" charset="0"/>
              </a:rPr>
              <a:t>che</a:t>
            </a:r>
            <a:r>
              <a:rPr lang="en-US" sz="1400" dirty="0" smtClean="0">
                <a:solidFill>
                  <a:srgbClr val="0070C0"/>
                </a:solidFill>
                <a:latin typeface="Arial" pitchFamily="34" charset="0"/>
                <a:cs typeface="Arial" pitchFamily="34" charset="0"/>
              </a:rPr>
              <a:t> </a:t>
            </a:r>
            <a:r>
              <a:rPr lang="en-US" sz="1400" dirty="0" err="1" smtClean="0">
                <a:solidFill>
                  <a:srgbClr val="0070C0"/>
                </a:solidFill>
                <a:latin typeface="Arial" pitchFamily="34" charset="0"/>
                <a:cs typeface="Arial" pitchFamily="34" charset="0"/>
              </a:rPr>
              <a:t>abbiano</a:t>
            </a:r>
            <a:r>
              <a:rPr lang="en-US" sz="1400" dirty="0" smtClean="0">
                <a:solidFill>
                  <a:srgbClr val="0070C0"/>
                </a:solidFill>
                <a:latin typeface="Arial" pitchFamily="34" charset="0"/>
                <a:cs typeface="Arial" pitchFamily="34" charset="0"/>
              </a:rPr>
              <a:t> </a:t>
            </a:r>
            <a:r>
              <a:rPr lang="en-US" sz="1400" dirty="0" err="1" smtClean="0">
                <a:solidFill>
                  <a:srgbClr val="0070C0"/>
                </a:solidFill>
                <a:latin typeface="Arial" pitchFamily="34" charset="0"/>
                <a:cs typeface="Arial" pitchFamily="34" charset="0"/>
              </a:rPr>
              <a:t>connessione</a:t>
            </a:r>
            <a:r>
              <a:rPr lang="en-US" sz="1400" dirty="0" smtClean="0">
                <a:solidFill>
                  <a:srgbClr val="0070C0"/>
                </a:solidFill>
                <a:latin typeface="Arial" pitchFamily="34" charset="0"/>
                <a:cs typeface="Arial" pitchFamily="34" charset="0"/>
              </a:rPr>
              <a:t> con la </a:t>
            </a:r>
            <a:r>
              <a:rPr lang="en-US" sz="1400" dirty="0" err="1" smtClean="0">
                <a:solidFill>
                  <a:srgbClr val="0070C0"/>
                </a:solidFill>
                <a:latin typeface="Arial" pitchFamily="34" charset="0"/>
                <a:cs typeface="Arial" pitchFamily="34" charset="0"/>
              </a:rPr>
              <a:t>professione</a:t>
            </a:r>
            <a:r>
              <a:rPr lang="en-US" sz="1400" dirty="0" smtClean="0">
                <a:solidFill>
                  <a:srgbClr val="0070C0"/>
                </a:solidFill>
                <a:latin typeface="Arial" pitchFamily="34" charset="0"/>
                <a:cs typeface="Arial" pitchFamily="34" charset="0"/>
              </a:rPr>
              <a:t> </a:t>
            </a:r>
            <a:r>
              <a:rPr lang="en-US" sz="1400" dirty="0" err="1" smtClean="0">
                <a:solidFill>
                  <a:srgbClr val="0070C0"/>
                </a:solidFill>
                <a:latin typeface="Arial" pitchFamily="34" charset="0"/>
                <a:cs typeface="Arial" pitchFamily="34" charset="0"/>
              </a:rPr>
              <a:t>di</a:t>
            </a:r>
            <a:r>
              <a:rPr lang="en-US" sz="1400" dirty="0" smtClean="0">
                <a:solidFill>
                  <a:srgbClr val="0070C0"/>
                </a:solidFill>
                <a:latin typeface="Arial" pitchFamily="34" charset="0"/>
                <a:cs typeface="Arial" pitchFamily="34" charset="0"/>
              </a:rPr>
              <a:t> </a:t>
            </a:r>
            <a:r>
              <a:rPr lang="en-US" sz="1400" dirty="0" err="1" smtClean="0">
                <a:solidFill>
                  <a:srgbClr val="0070C0"/>
                </a:solidFill>
                <a:latin typeface="Arial" pitchFamily="34" charset="0"/>
                <a:cs typeface="Arial" pitchFamily="34" charset="0"/>
              </a:rPr>
              <a:t>ingegnere</a:t>
            </a:r>
            <a:endParaRPr lang="it-IT" sz="1400" dirty="0" err="1" smtClean="0">
              <a:solidFill>
                <a:srgbClr val="0070C0"/>
              </a:solidFill>
              <a:latin typeface="Arial" pitchFamily="34" charset="0"/>
              <a:cs typeface="Arial" pitchFamily="34" charset="0"/>
            </a:endParaRPr>
          </a:p>
          <a:p>
            <a:r>
              <a:rPr lang="en-US" sz="1400" dirty="0" err="1" smtClean="0">
                <a:solidFill>
                  <a:srgbClr val="0070C0"/>
                </a:solidFill>
                <a:latin typeface="Arial" pitchFamily="34" charset="0"/>
                <a:cs typeface="Arial" pitchFamily="34" charset="0"/>
              </a:rPr>
              <a:t>Astensione da critiche denigratorie (non motivate)</a:t>
            </a:r>
            <a:endParaRPr lang="it-IT" sz="1400" dirty="0" err="1" smtClean="0">
              <a:solidFill>
                <a:srgbClr val="0070C0"/>
              </a:solidFill>
              <a:latin typeface="Arial" pitchFamily="34" charset="0"/>
              <a:cs typeface="Arial" pitchFamily="34" charset="0"/>
            </a:endParaRPr>
          </a:p>
          <a:p>
            <a:r>
              <a:rPr lang="en-US" sz="1400" dirty="0" err="1" smtClean="0">
                <a:solidFill>
                  <a:srgbClr val="0070C0"/>
                </a:solidFill>
                <a:latin typeface="Arial" pitchFamily="34" charset="0"/>
                <a:cs typeface="Arial" pitchFamily="34" charset="0"/>
              </a:rPr>
              <a:t>Divieto</a:t>
            </a:r>
            <a:r>
              <a:rPr lang="en-US" sz="1400" dirty="0" smtClean="0">
                <a:solidFill>
                  <a:srgbClr val="0070C0"/>
                </a:solidFill>
                <a:latin typeface="Arial" pitchFamily="34" charset="0"/>
                <a:cs typeface="Arial" pitchFamily="34" charset="0"/>
              </a:rPr>
              <a:t> </a:t>
            </a:r>
            <a:r>
              <a:rPr lang="en-US" sz="1400" dirty="0" err="1" smtClean="0">
                <a:solidFill>
                  <a:srgbClr val="0070C0"/>
                </a:solidFill>
                <a:latin typeface="Arial" pitchFamily="34" charset="0"/>
                <a:cs typeface="Arial" pitchFamily="34" charset="0"/>
              </a:rPr>
              <a:t>di</a:t>
            </a:r>
            <a:r>
              <a:rPr lang="en-US" sz="1400" dirty="0" smtClean="0">
                <a:solidFill>
                  <a:srgbClr val="0070C0"/>
                </a:solidFill>
                <a:latin typeface="Arial" pitchFamily="34" charset="0"/>
                <a:cs typeface="Arial" pitchFamily="34" charset="0"/>
              </a:rPr>
              <a:t> </a:t>
            </a:r>
            <a:r>
              <a:rPr lang="en-US" sz="1400" dirty="0" err="1" smtClean="0">
                <a:solidFill>
                  <a:srgbClr val="0070C0"/>
                </a:solidFill>
                <a:latin typeface="Arial" pitchFamily="34" charset="0"/>
                <a:cs typeface="Arial" pitchFamily="34" charset="0"/>
              </a:rPr>
              <a:t>ricorrere</a:t>
            </a:r>
            <a:r>
              <a:rPr lang="en-US" sz="1400" dirty="0" smtClean="0">
                <a:solidFill>
                  <a:srgbClr val="0070C0"/>
                </a:solidFill>
                <a:latin typeface="Arial" pitchFamily="34" charset="0"/>
                <a:cs typeface="Arial" pitchFamily="34" charset="0"/>
              </a:rPr>
              <a:t> a </a:t>
            </a:r>
            <a:r>
              <a:rPr lang="en-US" sz="1400" dirty="0" err="1" smtClean="0">
                <a:solidFill>
                  <a:srgbClr val="0070C0"/>
                </a:solidFill>
                <a:latin typeface="Arial" pitchFamily="34" charset="0"/>
                <a:cs typeface="Arial" pitchFamily="34" charset="0"/>
              </a:rPr>
              <a:t>mezzi</a:t>
            </a:r>
            <a:r>
              <a:rPr lang="en-US" sz="1400" dirty="0" smtClean="0">
                <a:solidFill>
                  <a:srgbClr val="0070C0"/>
                </a:solidFill>
                <a:latin typeface="Arial" pitchFamily="34" charset="0"/>
                <a:cs typeface="Arial" pitchFamily="34" charset="0"/>
              </a:rPr>
              <a:t> </a:t>
            </a:r>
            <a:r>
              <a:rPr lang="en-US" sz="1400" dirty="0" err="1" smtClean="0">
                <a:solidFill>
                  <a:srgbClr val="0070C0"/>
                </a:solidFill>
                <a:latin typeface="Arial" pitchFamily="34" charset="0"/>
                <a:cs typeface="Arial" pitchFamily="34" charset="0"/>
              </a:rPr>
              <a:t>incompatibili</a:t>
            </a:r>
            <a:r>
              <a:rPr lang="en-US" sz="1400" dirty="0" smtClean="0">
                <a:solidFill>
                  <a:srgbClr val="0070C0"/>
                </a:solidFill>
                <a:latin typeface="Arial" pitchFamily="34" charset="0"/>
                <a:cs typeface="Arial" pitchFamily="34" charset="0"/>
              </a:rPr>
              <a:t> </a:t>
            </a:r>
            <a:r>
              <a:rPr lang="en-US" sz="1400" dirty="0" err="1" smtClean="0">
                <a:solidFill>
                  <a:srgbClr val="0070C0"/>
                </a:solidFill>
                <a:latin typeface="Arial" pitchFamily="34" charset="0"/>
                <a:cs typeface="Arial" pitchFamily="34" charset="0"/>
              </a:rPr>
              <a:t>alla</a:t>
            </a:r>
            <a:r>
              <a:rPr lang="en-US" sz="1400" dirty="0" smtClean="0">
                <a:solidFill>
                  <a:srgbClr val="0070C0"/>
                </a:solidFill>
                <a:latin typeface="Arial" pitchFamily="34" charset="0"/>
                <a:cs typeface="Arial" pitchFamily="34" charset="0"/>
              </a:rPr>
              <a:t> </a:t>
            </a:r>
            <a:r>
              <a:rPr lang="en-US" sz="1400" dirty="0" err="1" smtClean="0">
                <a:solidFill>
                  <a:srgbClr val="0070C0"/>
                </a:solidFill>
                <a:latin typeface="Arial" pitchFamily="34" charset="0"/>
                <a:cs typeface="Arial" pitchFamily="34" charset="0"/>
              </a:rPr>
              <a:t>dignità</a:t>
            </a:r>
            <a:r>
              <a:rPr lang="en-US" sz="1400" dirty="0" smtClean="0">
                <a:solidFill>
                  <a:srgbClr val="0070C0"/>
                </a:solidFill>
                <a:latin typeface="Arial" pitchFamily="34" charset="0"/>
                <a:cs typeface="Arial" pitchFamily="34" charset="0"/>
              </a:rPr>
              <a:t> </a:t>
            </a:r>
            <a:r>
              <a:rPr lang="en-US" sz="1400" dirty="0" err="1" smtClean="0">
                <a:solidFill>
                  <a:srgbClr val="0070C0"/>
                </a:solidFill>
                <a:latin typeface="Arial" pitchFamily="34" charset="0"/>
                <a:cs typeface="Arial" pitchFamily="34" charset="0"/>
              </a:rPr>
              <a:t>della</a:t>
            </a:r>
            <a:r>
              <a:rPr lang="en-US" sz="1400" dirty="0" smtClean="0">
                <a:solidFill>
                  <a:srgbClr val="0070C0"/>
                </a:solidFill>
                <a:latin typeface="Arial" pitchFamily="34" charset="0"/>
                <a:cs typeface="Arial" pitchFamily="34" charset="0"/>
              </a:rPr>
              <a:t> </a:t>
            </a:r>
            <a:r>
              <a:rPr lang="en-US" sz="1400" dirty="0" err="1" smtClean="0">
                <a:solidFill>
                  <a:srgbClr val="0070C0"/>
                </a:solidFill>
                <a:latin typeface="Arial" pitchFamily="34" charset="0"/>
                <a:cs typeface="Arial" pitchFamily="34" charset="0"/>
              </a:rPr>
              <a:t>sua</a:t>
            </a:r>
            <a:r>
              <a:rPr lang="en-US" sz="1400" dirty="0" smtClean="0">
                <a:solidFill>
                  <a:srgbClr val="0070C0"/>
                </a:solidFill>
                <a:latin typeface="Arial" pitchFamily="34" charset="0"/>
                <a:cs typeface="Arial" pitchFamily="34" charset="0"/>
              </a:rPr>
              <a:t> </a:t>
            </a:r>
            <a:r>
              <a:rPr lang="en-US" sz="1400" dirty="0" err="1" smtClean="0">
                <a:solidFill>
                  <a:srgbClr val="0070C0"/>
                </a:solidFill>
                <a:latin typeface="Arial" pitchFamily="34" charset="0"/>
                <a:cs typeface="Arial" pitchFamily="34" charset="0"/>
              </a:rPr>
              <a:t>professione</a:t>
            </a:r>
            <a:endParaRPr lang="it-IT" sz="1400" dirty="0" err="1" smtClean="0">
              <a:solidFill>
                <a:srgbClr val="0070C0"/>
              </a:solidFill>
              <a:latin typeface="Arial" pitchFamily="34" charset="0"/>
              <a:cs typeface="Arial" pitchFamily="34" charset="0"/>
            </a:endParaRPr>
          </a:p>
        </p:txBody>
      </p:sp>
      <p:sp>
        <p:nvSpPr>
          <p:cNvPr id="1030" name="Rectangle 6"/>
          <p:cNvSpPr>
            <a:spLocks noChangeArrowheads="1"/>
          </p:cNvSpPr>
          <p:nvPr/>
        </p:nvSpPr>
        <p:spPr bwMode="auto">
          <a:xfrm>
            <a:off x="357158" y="3143248"/>
            <a:ext cx="4071966" cy="3108543"/>
          </a:xfrm>
          <a:prstGeom prst="rect">
            <a:avLst/>
          </a:prstGeom>
          <a:noFill/>
          <a:ln w="38100">
            <a:solidFill>
              <a:srgbClr val="0070C0"/>
            </a:solid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tabLst>
                <a:tab pos="2922588" algn="l"/>
                <a:tab pos="2924175" algn="l"/>
                <a:tab pos="4230688" algn="l"/>
                <a:tab pos="5280025" algn="l"/>
                <a:tab pos="5780088" algn="l"/>
                <a:tab pos="6562725" algn="l"/>
                <a:tab pos="7410450" algn="l"/>
                <a:tab pos="7785100" algn="l"/>
                <a:tab pos="8789988" algn="l"/>
                <a:tab pos="9186863" algn="l"/>
                <a:tab pos="9405938" algn="l"/>
              </a:tabLst>
            </a:pPr>
            <a:r>
              <a:rPr lang="en-US" sz="1400" b="1" dirty="0" err="1" smtClean="0">
                <a:solidFill>
                  <a:srgbClr val="0070C0"/>
                </a:solidFill>
                <a:latin typeface="Arial" pitchFamily="34" charset="0"/>
                <a:ea typeface="Times New Roman" pitchFamily="18" charset="0"/>
                <a:cs typeface="Arial" pitchFamily="34" charset="0"/>
              </a:rPr>
              <a:t>Rapporti</a:t>
            </a:r>
            <a:r>
              <a:rPr lang="en-US" sz="1400" b="1" dirty="0" smtClean="0">
                <a:solidFill>
                  <a:srgbClr val="0070C0"/>
                </a:solidFill>
                <a:latin typeface="Arial" pitchFamily="34" charset="0"/>
                <a:ea typeface="Times New Roman" pitchFamily="18" charset="0"/>
                <a:cs typeface="Arial" pitchFamily="34" charset="0"/>
              </a:rPr>
              <a:t> con </a:t>
            </a:r>
            <a:r>
              <a:rPr lang="en-US" sz="1400" b="1" dirty="0" err="1" smtClean="0">
                <a:solidFill>
                  <a:srgbClr val="0070C0"/>
                </a:solidFill>
                <a:latin typeface="Arial" pitchFamily="34" charset="0"/>
                <a:ea typeface="Times New Roman" pitchFamily="18" charset="0"/>
                <a:cs typeface="Arial" pitchFamily="34" charset="0"/>
              </a:rPr>
              <a:t>il</a:t>
            </a:r>
            <a:r>
              <a:rPr lang="en-US" sz="1400" b="1" dirty="0" smtClean="0">
                <a:solidFill>
                  <a:srgbClr val="0070C0"/>
                </a:solidFill>
                <a:latin typeface="Arial" pitchFamily="34" charset="0"/>
                <a:ea typeface="Times New Roman" pitchFamily="18" charset="0"/>
                <a:cs typeface="Arial" pitchFamily="34" charset="0"/>
              </a:rPr>
              <a:t> </a:t>
            </a:r>
            <a:r>
              <a:rPr lang="en-US" sz="1400" b="1" dirty="0" err="1" smtClean="0">
                <a:solidFill>
                  <a:srgbClr val="0070C0"/>
                </a:solidFill>
                <a:latin typeface="Arial" pitchFamily="34" charset="0"/>
                <a:ea typeface="Times New Roman" pitchFamily="18" charset="0"/>
                <a:cs typeface="Arial" pitchFamily="34" charset="0"/>
              </a:rPr>
              <a:t>Committente</a:t>
            </a:r>
            <a:endParaRPr lang="en-US" sz="1400" b="1" dirty="0" smtClean="0">
              <a:solidFill>
                <a:srgbClr val="0070C0"/>
              </a:solidFill>
              <a:latin typeface="Arial" pitchFamily="34" charset="0"/>
              <a:ea typeface="Times New Roman" pitchFamily="18"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tabLst>
                <a:tab pos="2922588" algn="l"/>
                <a:tab pos="2924175" algn="l"/>
                <a:tab pos="4230688" algn="l"/>
                <a:tab pos="5280025" algn="l"/>
                <a:tab pos="5780088" algn="l"/>
                <a:tab pos="6562725" algn="l"/>
                <a:tab pos="7410450" algn="l"/>
                <a:tab pos="7785100" algn="l"/>
                <a:tab pos="8789988" algn="l"/>
                <a:tab pos="9186863" algn="l"/>
                <a:tab pos="9405938" algn="l"/>
              </a:tabLst>
            </a:pPr>
            <a:endParaRPr lang="en-US" sz="1400" b="1" dirty="0" smtClean="0">
              <a:solidFill>
                <a:srgbClr val="0070C0"/>
              </a:solidFill>
              <a:latin typeface="Arial" pitchFamily="34" charset="0"/>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tab pos="2922588" algn="l"/>
                <a:tab pos="2924175" algn="l"/>
                <a:tab pos="4230688" algn="l"/>
                <a:tab pos="5280025" algn="l"/>
                <a:tab pos="5780088" algn="l"/>
                <a:tab pos="6562725" algn="l"/>
                <a:tab pos="7410450" algn="l"/>
                <a:tab pos="7785100" algn="l"/>
                <a:tab pos="8789988" algn="l"/>
                <a:tab pos="9186863" algn="l"/>
                <a:tab pos="9405938" algn="l"/>
              </a:tabLst>
            </a:pPr>
            <a:r>
              <a:rPr lang="en-US" sz="1400" dirty="0" err="1" smtClean="0">
                <a:solidFill>
                  <a:srgbClr val="0070C0"/>
                </a:solidFill>
                <a:latin typeface="Arial" pitchFamily="34" charset="0"/>
                <a:cs typeface="Arial" pitchFamily="34" charset="0"/>
              </a:rPr>
              <a:t>L’ing</a:t>
            </a:r>
            <a:r>
              <a:rPr lang="en-US" sz="1400" dirty="0" smtClean="0">
                <a:solidFill>
                  <a:srgbClr val="0070C0"/>
                </a:solidFill>
                <a:latin typeface="Arial" pitchFamily="34" charset="0"/>
                <a:cs typeface="Arial" pitchFamily="34" charset="0"/>
              </a:rPr>
              <a:t>. è </a:t>
            </a:r>
            <a:r>
              <a:rPr lang="en-US" sz="1400" dirty="0" err="1" smtClean="0">
                <a:solidFill>
                  <a:srgbClr val="0070C0"/>
                </a:solidFill>
                <a:latin typeface="Arial" pitchFamily="34" charset="0"/>
                <a:cs typeface="Arial" pitchFamily="34" charset="0"/>
              </a:rPr>
              <a:t>tenuto</a:t>
            </a:r>
            <a:r>
              <a:rPr lang="en-US" sz="1400" dirty="0" smtClean="0">
                <a:solidFill>
                  <a:srgbClr val="0070C0"/>
                </a:solidFill>
                <a:latin typeface="Arial" pitchFamily="34" charset="0"/>
                <a:cs typeface="Arial" pitchFamily="34" charset="0"/>
              </a:rPr>
              <a:t> al </a:t>
            </a:r>
            <a:r>
              <a:rPr lang="en-US" sz="1400" dirty="0" err="1" smtClean="0">
                <a:solidFill>
                  <a:srgbClr val="0070C0"/>
                </a:solidFill>
                <a:latin typeface="Arial" pitchFamily="34" charset="0"/>
                <a:cs typeface="Arial" pitchFamily="34" charset="0"/>
              </a:rPr>
              <a:t>segreto</a:t>
            </a:r>
            <a:r>
              <a:rPr lang="en-US" sz="1400" dirty="0" smtClean="0">
                <a:solidFill>
                  <a:srgbClr val="0070C0"/>
                </a:solidFill>
                <a:latin typeface="Arial" pitchFamily="34" charset="0"/>
                <a:cs typeface="Arial" pitchFamily="34" charset="0"/>
              </a:rPr>
              <a:t> </a:t>
            </a:r>
            <a:r>
              <a:rPr lang="en-US" sz="1400" dirty="0" err="1" smtClean="0">
                <a:solidFill>
                  <a:srgbClr val="0070C0"/>
                </a:solidFill>
                <a:latin typeface="Arial" pitchFamily="34" charset="0"/>
                <a:cs typeface="Arial" pitchFamily="34" charset="0"/>
              </a:rPr>
              <a:t>professionale</a:t>
            </a:r>
            <a:r>
              <a:rPr lang="en-US" sz="1400" dirty="0" smtClean="0">
                <a:solidFill>
                  <a:srgbClr val="0070C0"/>
                </a:solidFill>
                <a:latin typeface="Arial" pitchFamily="34" charset="0"/>
                <a:cs typeface="Arial" pitchFamily="34" charset="0"/>
              </a:rPr>
              <a:t> e </a:t>
            </a:r>
            <a:r>
              <a:rPr lang="en-US" sz="1400" dirty="0" err="1" smtClean="0">
                <a:solidFill>
                  <a:srgbClr val="0070C0"/>
                </a:solidFill>
                <a:latin typeface="Arial" pitchFamily="34" charset="0"/>
                <a:cs typeface="Arial" pitchFamily="34" charset="0"/>
              </a:rPr>
              <a:t>alla</a:t>
            </a:r>
            <a:r>
              <a:rPr lang="en-US" sz="1400" dirty="0" smtClean="0">
                <a:solidFill>
                  <a:srgbClr val="0070C0"/>
                </a:solidFill>
                <a:latin typeface="Arial" pitchFamily="34" charset="0"/>
                <a:cs typeface="Arial" pitchFamily="34" charset="0"/>
              </a:rPr>
              <a:t> </a:t>
            </a:r>
            <a:r>
              <a:rPr lang="en-US" sz="1400" dirty="0" err="1" smtClean="0">
                <a:solidFill>
                  <a:srgbClr val="0070C0"/>
                </a:solidFill>
                <a:latin typeface="Arial" pitchFamily="34" charset="0"/>
                <a:cs typeface="Arial" pitchFamily="34" charset="0"/>
              </a:rPr>
              <a:t>riservatezza</a:t>
            </a:r>
            <a:endParaRPr lang="it-IT" sz="1400" dirty="0" smtClean="0">
              <a:solidFill>
                <a:srgbClr val="0070C0"/>
              </a:solidFill>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tab pos="2922588" algn="l"/>
                <a:tab pos="2924175" algn="l"/>
                <a:tab pos="4230688" algn="l"/>
                <a:tab pos="5280025" algn="l"/>
                <a:tab pos="5780088" algn="l"/>
                <a:tab pos="6562725" algn="l"/>
                <a:tab pos="7410450" algn="l"/>
                <a:tab pos="7785100" algn="l"/>
                <a:tab pos="8789988" algn="l"/>
                <a:tab pos="9186863" algn="l"/>
                <a:tab pos="9405938" algn="l"/>
              </a:tabLst>
            </a:pPr>
            <a:r>
              <a:rPr lang="en-US" sz="1400" dirty="0" smtClean="0">
                <a:solidFill>
                  <a:srgbClr val="0070C0"/>
                </a:solidFill>
                <a:latin typeface="Arial" pitchFamily="34" charset="0"/>
                <a:cs typeface="Arial" pitchFamily="34" charset="0"/>
              </a:rPr>
              <a:t>La </a:t>
            </a:r>
            <a:r>
              <a:rPr lang="en-US" sz="1400" dirty="0" err="1" smtClean="0">
                <a:solidFill>
                  <a:srgbClr val="0070C0"/>
                </a:solidFill>
                <a:latin typeface="Arial" pitchFamily="34" charset="0"/>
                <a:cs typeface="Arial" pitchFamily="34" charset="0"/>
              </a:rPr>
              <a:t>retribuzione</a:t>
            </a:r>
            <a:r>
              <a:rPr lang="en-US" sz="1400" dirty="0" smtClean="0">
                <a:solidFill>
                  <a:srgbClr val="0070C0"/>
                </a:solidFill>
                <a:latin typeface="Arial" pitchFamily="34" charset="0"/>
                <a:cs typeface="Arial" pitchFamily="34" charset="0"/>
              </a:rPr>
              <a:t> </a:t>
            </a:r>
            <a:r>
              <a:rPr lang="en-US" sz="1400" dirty="0" err="1" smtClean="0">
                <a:solidFill>
                  <a:srgbClr val="0070C0"/>
                </a:solidFill>
                <a:latin typeface="Arial" pitchFamily="34" charset="0"/>
                <a:cs typeface="Arial" pitchFamily="34" charset="0"/>
              </a:rPr>
              <a:t>deve</a:t>
            </a:r>
            <a:r>
              <a:rPr lang="en-US" sz="1400" dirty="0" smtClean="0">
                <a:solidFill>
                  <a:srgbClr val="0070C0"/>
                </a:solidFill>
                <a:latin typeface="Arial" pitchFamily="34" charset="0"/>
                <a:cs typeface="Arial" pitchFamily="34" charset="0"/>
              </a:rPr>
              <a:t> </a:t>
            </a:r>
            <a:r>
              <a:rPr lang="en-US" sz="1400" dirty="0" err="1" smtClean="0">
                <a:solidFill>
                  <a:srgbClr val="0070C0"/>
                </a:solidFill>
                <a:latin typeface="Arial" pitchFamily="34" charset="0"/>
                <a:cs typeface="Arial" pitchFamily="34" charset="0"/>
              </a:rPr>
              <a:t>avvenire</a:t>
            </a:r>
            <a:r>
              <a:rPr lang="en-US" sz="1400" dirty="0" smtClean="0">
                <a:solidFill>
                  <a:srgbClr val="0070C0"/>
                </a:solidFill>
                <a:latin typeface="Arial" pitchFamily="34" charset="0"/>
                <a:cs typeface="Arial" pitchFamily="34" charset="0"/>
              </a:rPr>
              <a:t> </a:t>
            </a:r>
            <a:r>
              <a:rPr lang="en-US" sz="1400" dirty="0" err="1" smtClean="0">
                <a:solidFill>
                  <a:srgbClr val="0070C0"/>
                </a:solidFill>
                <a:latin typeface="Arial" pitchFamily="34" charset="0"/>
                <a:cs typeface="Arial" pitchFamily="34" charset="0"/>
              </a:rPr>
              <a:t>secondo</a:t>
            </a:r>
            <a:r>
              <a:rPr lang="en-US" sz="1400" dirty="0" smtClean="0">
                <a:solidFill>
                  <a:srgbClr val="0070C0"/>
                </a:solidFill>
                <a:latin typeface="Arial" pitchFamily="34" charset="0"/>
                <a:cs typeface="Arial" pitchFamily="34" charset="0"/>
              </a:rPr>
              <a:t> le </a:t>
            </a:r>
            <a:r>
              <a:rPr lang="en-US" sz="1400" dirty="0" err="1" smtClean="0">
                <a:solidFill>
                  <a:srgbClr val="0070C0"/>
                </a:solidFill>
                <a:latin typeface="Arial" pitchFamily="34" charset="0"/>
                <a:cs typeface="Arial" pitchFamily="34" charset="0"/>
              </a:rPr>
              <a:t>norme</a:t>
            </a:r>
            <a:r>
              <a:rPr lang="en-US" sz="1400" dirty="0" smtClean="0">
                <a:solidFill>
                  <a:srgbClr val="0070C0"/>
                </a:solidFill>
                <a:latin typeface="Arial" pitchFamily="34" charset="0"/>
                <a:cs typeface="Arial" pitchFamily="34" charset="0"/>
              </a:rPr>
              <a:t> </a:t>
            </a:r>
            <a:r>
              <a:rPr lang="en-US" sz="1400" dirty="0" err="1" smtClean="0">
                <a:solidFill>
                  <a:srgbClr val="0070C0"/>
                </a:solidFill>
                <a:latin typeface="Arial" pitchFamily="34" charset="0"/>
                <a:cs typeface="Arial" pitchFamily="34" charset="0"/>
              </a:rPr>
              <a:t>vigenti</a:t>
            </a:r>
            <a:endParaRPr lang="it-IT" sz="1400" dirty="0" smtClean="0">
              <a:solidFill>
                <a:srgbClr val="0070C0"/>
              </a:solidFill>
              <a:latin typeface="Arial" pitchFamily="34" charset="0"/>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Char char="•"/>
              <a:tabLst>
                <a:tab pos="2922588" algn="l"/>
                <a:tab pos="2924175" algn="l"/>
                <a:tab pos="4230688" algn="l"/>
                <a:tab pos="5280025" algn="l"/>
                <a:tab pos="5780088" algn="l"/>
                <a:tab pos="6562725" algn="l"/>
                <a:tab pos="7410450" algn="l"/>
                <a:tab pos="7785100" algn="l"/>
                <a:tab pos="8789988" algn="l"/>
                <a:tab pos="9186863" algn="l"/>
                <a:tab pos="9405938" algn="l"/>
              </a:tabLst>
            </a:pPr>
            <a:r>
              <a:rPr lang="en-US" sz="1400" dirty="0" smtClean="0">
                <a:solidFill>
                  <a:srgbClr val="0070C0"/>
                </a:solidFill>
                <a:latin typeface="Arial" pitchFamily="34" charset="0"/>
                <a:cs typeface="Arial" pitchFamily="34" charset="0"/>
              </a:rPr>
              <a:t>Il </a:t>
            </a:r>
            <a:r>
              <a:rPr lang="en-US" sz="1400" dirty="0" err="1" smtClean="0">
                <a:solidFill>
                  <a:srgbClr val="0070C0"/>
                </a:solidFill>
                <a:latin typeface="Arial" pitchFamily="34" charset="0"/>
                <a:cs typeface="Arial" pitchFamily="34" charset="0"/>
              </a:rPr>
              <a:t>rapporto</a:t>
            </a:r>
            <a:r>
              <a:rPr lang="en-US" sz="1400" dirty="0" smtClean="0">
                <a:solidFill>
                  <a:srgbClr val="0070C0"/>
                </a:solidFill>
                <a:latin typeface="Arial" pitchFamily="34" charset="0"/>
                <a:cs typeface="Arial" pitchFamily="34" charset="0"/>
              </a:rPr>
              <a:t> è </a:t>
            </a:r>
            <a:r>
              <a:rPr lang="en-US" sz="1400" dirty="0" err="1" smtClean="0">
                <a:solidFill>
                  <a:srgbClr val="0070C0"/>
                </a:solidFill>
                <a:latin typeface="Arial" pitchFamily="34" charset="0"/>
                <a:cs typeface="Arial" pitchFamily="34" charset="0"/>
              </a:rPr>
              <a:t>di</a:t>
            </a:r>
            <a:r>
              <a:rPr lang="en-US" sz="1400" dirty="0" smtClean="0">
                <a:solidFill>
                  <a:srgbClr val="0070C0"/>
                </a:solidFill>
                <a:latin typeface="Arial" pitchFamily="34" charset="0"/>
                <a:cs typeface="Arial" pitchFamily="34" charset="0"/>
              </a:rPr>
              <a:t> </a:t>
            </a:r>
            <a:r>
              <a:rPr lang="en-US" sz="1400" dirty="0" err="1" smtClean="0">
                <a:solidFill>
                  <a:srgbClr val="0070C0"/>
                </a:solidFill>
                <a:latin typeface="Arial" pitchFamily="34" charset="0"/>
                <a:cs typeface="Arial" pitchFamily="34" charset="0"/>
              </a:rPr>
              <a:t>natura</a:t>
            </a:r>
            <a:r>
              <a:rPr lang="en-US" sz="1400" dirty="0" smtClean="0">
                <a:solidFill>
                  <a:srgbClr val="0070C0"/>
                </a:solidFill>
                <a:latin typeface="Arial" pitchFamily="34" charset="0"/>
                <a:cs typeface="Arial" pitchFamily="34" charset="0"/>
              </a:rPr>
              <a:t> </a:t>
            </a:r>
            <a:r>
              <a:rPr lang="en-US" sz="1400" dirty="0" err="1" smtClean="0">
                <a:solidFill>
                  <a:srgbClr val="0070C0"/>
                </a:solidFill>
                <a:latin typeface="Arial" pitchFamily="34" charset="0"/>
                <a:cs typeface="Arial" pitchFamily="34" charset="0"/>
              </a:rPr>
              <a:t>fiduciaria</a:t>
            </a:r>
            <a:endParaRPr lang="it-IT" sz="1400" dirty="0" smtClean="0">
              <a:solidFill>
                <a:srgbClr val="0070C0"/>
              </a:solidFill>
              <a:latin typeface="Arial" pitchFamily="34" charset="0"/>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Char char="•"/>
              <a:tabLst>
                <a:tab pos="2922588" algn="l"/>
                <a:tab pos="2924175" algn="l"/>
                <a:tab pos="4230688" algn="l"/>
                <a:tab pos="5280025" algn="l"/>
                <a:tab pos="5780088" algn="l"/>
                <a:tab pos="6562725" algn="l"/>
                <a:tab pos="7410450" algn="l"/>
                <a:tab pos="7785100" algn="l"/>
                <a:tab pos="8789988" algn="l"/>
                <a:tab pos="9186863" algn="l"/>
                <a:tab pos="9405938" algn="l"/>
              </a:tabLst>
            </a:pPr>
            <a:r>
              <a:rPr lang="it-IT" sz="1400" dirty="0" smtClean="0">
                <a:solidFill>
                  <a:srgbClr val="0070C0"/>
                </a:solidFill>
                <a:latin typeface="Arial" pitchFamily="34" charset="0"/>
                <a:cs typeface="Arial" pitchFamily="34" charset="0"/>
              </a:rPr>
              <a:t>D</a:t>
            </a:r>
            <a:r>
              <a:rPr lang="en-US" sz="1400" dirty="0" smtClean="0">
                <a:solidFill>
                  <a:srgbClr val="0070C0"/>
                </a:solidFill>
                <a:latin typeface="Arial" pitchFamily="34" charset="0"/>
                <a:cs typeface="Arial" pitchFamily="34" charset="0"/>
              </a:rPr>
              <a:t>eve </a:t>
            </a:r>
            <a:r>
              <a:rPr lang="en-US" sz="1400" dirty="0" err="1" smtClean="0">
                <a:solidFill>
                  <a:srgbClr val="0070C0"/>
                </a:solidFill>
                <a:latin typeface="Arial" pitchFamily="34" charset="0"/>
                <a:cs typeface="Arial" pitchFamily="34" charset="0"/>
              </a:rPr>
              <a:t>salvaguardare</a:t>
            </a:r>
            <a:r>
              <a:rPr lang="en-US" sz="1400" dirty="0" smtClean="0">
                <a:solidFill>
                  <a:srgbClr val="0070C0"/>
                </a:solidFill>
                <a:latin typeface="Arial" pitchFamily="34" charset="0"/>
                <a:cs typeface="Arial" pitchFamily="34" charset="0"/>
              </a:rPr>
              <a:t> </a:t>
            </a:r>
            <a:r>
              <a:rPr lang="en-US" sz="1400" dirty="0" err="1" smtClean="0">
                <a:solidFill>
                  <a:srgbClr val="0070C0"/>
                </a:solidFill>
                <a:latin typeface="Arial" pitchFamily="34" charset="0"/>
                <a:cs typeface="Arial" pitchFamily="34" charset="0"/>
              </a:rPr>
              <a:t>il</a:t>
            </a:r>
            <a:r>
              <a:rPr lang="en-US" sz="1400" dirty="0" smtClean="0">
                <a:solidFill>
                  <a:srgbClr val="0070C0"/>
                </a:solidFill>
                <a:latin typeface="Arial" pitchFamily="34" charset="0"/>
                <a:cs typeface="Arial" pitchFamily="34" charset="0"/>
              </a:rPr>
              <a:t> </a:t>
            </a:r>
            <a:r>
              <a:rPr lang="en-US" sz="1400" dirty="0" err="1" smtClean="0">
                <a:solidFill>
                  <a:srgbClr val="0070C0"/>
                </a:solidFill>
                <a:latin typeface="Arial" pitchFamily="34" charset="0"/>
                <a:cs typeface="Arial" pitchFamily="34" charset="0"/>
              </a:rPr>
              <a:t>decoro</a:t>
            </a:r>
            <a:r>
              <a:rPr lang="en-US" sz="1400" dirty="0" smtClean="0">
                <a:solidFill>
                  <a:srgbClr val="0070C0"/>
                </a:solidFill>
                <a:latin typeface="Arial" pitchFamily="34" charset="0"/>
                <a:cs typeface="Arial" pitchFamily="34" charset="0"/>
              </a:rPr>
              <a:t> (ex.Art.2233 c.c.)</a:t>
            </a:r>
          </a:p>
          <a:p>
            <a:pPr marL="0" marR="0" lvl="0" indent="0" algn="l" defTabSz="914400" rtl="0" eaLnBrk="1" fontAlgn="base" latinLnBrk="0" hangingPunct="1">
              <a:lnSpc>
                <a:spcPct val="100000"/>
              </a:lnSpc>
              <a:spcBef>
                <a:spcPct val="0"/>
              </a:spcBef>
              <a:spcAft>
                <a:spcPct val="0"/>
              </a:spcAft>
              <a:buClrTx/>
              <a:buSzTx/>
              <a:buFontTx/>
              <a:buChar char="•"/>
              <a:tabLst>
                <a:tab pos="2922588" algn="l"/>
                <a:tab pos="2924175" algn="l"/>
                <a:tab pos="4230688" algn="l"/>
                <a:tab pos="5280025" algn="l"/>
                <a:tab pos="5780088" algn="l"/>
                <a:tab pos="6562725" algn="l"/>
                <a:tab pos="7410450" algn="l"/>
                <a:tab pos="7785100" algn="l"/>
                <a:tab pos="8789988" algn="l"/>
                <a:tab pos="9186863" algn="l"/>
                <a:tab pos="9405938" algn="l"/>
              </a:tabLst>
            </a:pPr>
            <a:r>
              <a:rPr lang="en-US" sz="1400" dirty="0" err="1" smtClean="0">
                <a:solidFill>
                  <a:srgbClr val="0070C0"/>
                </a:solidFill>
                <a:latin typeface="Arial" pitchFamily="34" charset="0"/>
                <a:cs typeface="Arial" pitchFamily="34" charset="0"/>
              </a:rPr>
              <a:t>Deve</a:t>
            </a:r>
            <a:r>
              <a:rPr lang="en-US" sz="1400" dirty="0" smtClean="0">
                <a:solidFill>
                  <a:srgbClr val="0070C0"/>
                </a:solidFill>
                <a:latin typeface="Arial" pitchFamily="34" charset="0"/>
                <a:cs typeface="Arial" pitchFamily="34" charset="0"/>
              </a:rPr>
              <a:t> </a:t>
            </a:r>
            <a:r>
              <a:rPr lang="en-US" sz="1400" dirty="0" err="1" smtClean="0">
                <a:solidFill>
                  <a:srgbClr val="0070C0"/>
                </a:solidFill>
                <a:latin typeface="Arial" pitchFamily="34" charset="0"/>
                <a:cs typeface="Arial" pitchFamily="34" charset="0"/>
              </a:rPr>
              <a:t>evitare</a:t>
            </a:r>
            <a:r>
              <a:rPr lang="en-US" sz="1400" dirty="0" smtClean="0">
                <a:solidFill>
                  <a:srgbClr val="0070C0"/>
                </a:solidFill>
                <a:latin typeface="Arial" pitchFamily="34" charset="0"/>
                <a:cs typeface="Arial" pitchFamily="34" charset="0"/>
              </a:rPr>
              <a:t> </a:t>
            </a:r>
            <a:r>
              <a:rPr lang="en-US" sz="1400" dirty="0" err="1" smtClean="0">
                <a:solidFill>
                  <a:srgbClr val="0070C0"/>
                </a:solidFill>
                <a:latin typeface="Arial" pitchFamily="34" charset="0"/>
                <a:cs typeface="Arial" pitchFamily="34" charset="0"/>
              </a:rPr>
              <a:t>situazioni</a:t>
            </a:r>
            <a:r>
              <a:rPr lang="en-US" sz="1400" dirty="0" smtClean="0">
                <a:solidFill>
                  <a:srgbClr val="0070C0"/>
                </a:solidFill>
                <a:latin typeface="Arial" pitchFamily="34" charset="0"/>
                <a:cs typeface="Arial" pitchFamily="34" charset="0"/>
              </a:rPr>
              <a:t> in cui </a:t>
            </a:r>
            <a:r>
              <a:rPr lang="en-US" sz="1400" dirty="0" err="1" smtClean="0">
                <a:solidFill>
                  <a:srgbClr val="0070C0"/>
                </a:solidFill>
                <a:latin typeface="Arial" pitchFamily="34" charset="0"/>
                <a:cs typeface="Arial" pitchFamily="34" charset="0"/>
              </a:rPr>
              <a:t>si</a:t>
            </a:r>
            <a:r>
              <a:rPr lang="en-US" sz="1400" dirty="0" smtClean="0">
                <a:solidFill>
                  <a:srgbClr val="0070C0"/>
                </a:solidFill>
                <a:latin typeface="Arial" pitchFamily="34" charset="0"/>
                <a:cs typeface="Arial" pitchFamily="34" charset="0"/>
              </a:rPr>
              <a:t> </a:t>
            </a:r>
            <a:r>
              <a:rPr lang="en-US" sz="1400" dirty="0" err="1" smtClean="0">
                <a:solidFill>
                  <a:srgbClr val="0070C0"/>
                </a:solidFill>
                <a:latin typeface="Arial" pitchFamily="34" charset="0"/>
                <a:cs typeface="Arial" pitchFamily="34" charset="0"/>
              </a:rPr>
              <a:t>configuri</a:t>
            </a:r>
            <a:r>
              <a:rPr lang="en-US" sz="1400" dirty="0" smtClean="0">
                <a:solidFill>
                  <a:srgbClr val="0070C0"/>
                </a:solidFill>
                <a:latin typeface="Arial" pitchFamily="34" charset="0"/>
                <a:cs typeface="Arial" pitchFamily="34" charset="0"/>
              </a:rPr>
              <a:t> un </a:t>
            </a:r>
            <a:r>
              <a:rPr lang="en-US" sz="1400" dirty="0" err="1" smtClean="0">
                <a:solidFill>
                  <a:srgbClr val="0070C0"/>
                </a:solidFill>
                <a:latin typeface="Arial" pitchFamily="34" charset="0"/>
                <a:cs typeface="Arial" pitchFamily="34" charset="0"/>
              </a:rPr>
              <a:t>conflitto</a:t>
            </a:r>
            <a:r>
              <a:rPr lang="en-US" sz="1400" dirty="0" smtClean="0">
                <a:solidFill>
                  <a:srgbClr val="0070C0"/>
                </a:solidFill>
                <a:latin typeface="Arial" pitchFamily="34" charset="0"/>
                <a:cs typeface="Arial" pitchFamily="34" charset="0"/>
              </a:rPr>
              <a:t> </a:t>
            </a:r>
            <a:r>
              <a:rPr lang="en-US" sz="1400" dirty="0" err="1" smtClean="0">
                <a:solidFill>
                  <a:srgbClr val="0070C0"/>
                </a:solidFill>
                <a:latin typeface="Arial" pitchFamily="34" charset="0"/>
                <a:cs typeface="Arial" pitchFamily="34" charset="0"/>
              </a:rPr>
              <a:t>di</a:t>
            </a:r>
            <a:r>
              <a:rPr lang="en-US" sz="1400" dirty="0" smtClean="0">
                <a:solidFill>
                  <a:srgbClr val="0070C0"/>
                </a:solidFill>
                <a:latin typeface="Arial" pitchFamily="34" charset="0"/>
                <a:cs typeface="Arial" pitchFamily="34" charset="0"/>
              </a:rPr>
              <a:t> </a:t>
            </a:r>
            <a:r>
              <a:rPr lang="en-US" sz="1400" dirty="0" err="1" smtClean="0">
                <a:solidFill>
                  <a:srgbClr val="0070C0"/>
                </a:solidFill>
                <a:latin typeface="Arial" pitchFamily="34" charset="0"/>
                <a:cs typeface="Arial" pitchFamily="34" charset="0"/>
              </a:rPr>
              <a:t>interessi</a:t>
            </a:r>
            <a:r>
              <a:rPr lang="en-US" sz="1400" dirty="0" smtClean="0">
                <a:solidFill>
                  <a:srgbClr val="0070C0"/>
                </a:solidFill>
                <a:latin typeface="Arial" pitchFamily="34" charset="0"/>
                <a:cs typeface="Arial" pitchFamily="34" charset="0"/>
              </a:rPr>
              <a:t>: </a:t>
            </a:r>
            <a:r>
              <a:rPr lang="en-US" sz="1400" dirty="0" err="1" smtClean="0">
                <a:solidFill>
                  <a:srgbClr val="0070C0"/>
                </a:solidFill>
                <a:latin typeface="Arial" pitchFamily="34" charset="0"/>
                <a:cs typeface="Arial" pitchFamily="34" charset="0"/>
              </a:rPr>
              <a:t>compensi</a:t>
            </a:r>
            <a:r>
              <a:rPr lang="en-US" sz="1400" dirty="0" smtClean="0">
                <a:solidFill>
                  <a:srgbClr val="0070C0"/>
                </a:solidFill>
                <a:latin typeface="Arial" pitchFamily="34" charset="0"/>
                <a:cs typeface="Arial" pitchFamily="34" charset="0"/>
              </a:rPr>
              <a:t> </a:t>
            </a:r>
            <a:r>
              <a:rPr lang="en-US" sz="1400" dirty="0" err="1" smtClean="0">
                <a:solidFill>
                  <a:srgbClr val="0070C0"/>
                </a:solidFill>
                <a:latin typeface="Arial" pitchFamily="34" charset="0"/>
                <a:cs typeface="Arial" pitchFamily="34" charset="0"/>
              </a:rPr>
              <a:t>ricevuti</a:t>
            </a:r>
            <a:r>
              <a:rPr lang="en-US" sz="1400" dirty="0" smtClean="0">
                <a:solidFill>
                  <a:srgbClr val="0070C0"/>
                </a:solidFill>
                <a:latin typeface="Arial" pitchFamily="34" charset="0"/>
                <a:cs typeface="Arial" pitchFamily="34" charset="0"/>
              </a:rPr>
              <a:t> </a:t>
            </a:r>
            <a:r>
              <a:rPr lang="en-US" sz="1400" dirty="0" err="1" smtClean="0">
                <a:solidFill>
                  <a:srgbClr val="0070C0"/>
                </a:solidFill>
                <a:latin typeface="Arial" pitchFamily="34" charset="0"/>
                <a:cs typeface="Arial" pitchFamily="34" charset="0"/>
              </a:rPr>
              <a:t>da</a:t>
            </a:r>
            <a:r>
              <a:rPr lang="en-US" sz="1400" dirty="0" smtClean="0">
                <a:solidFill>
                  <a:srgbClr val="0070C0"/>
                </a:solidFill>
                <a:latin typeface="Arial" pitchFamily="34" charset="0"/>
                <a:cs typeface="Arial" pitchFamily="34" charset="0"/>
              </a:rPr>
              <a:t> </a:t>
            </a:r>
            <a:r>
              <a:rPr lang="en-US" sz="1400" dirty="0" err="1" smtClean="0">
                <a:solidFill>
                  <a:srgbClr val="0070C0"/>
                </a:solidFill>
                <a:latin typeface="Arial" pitchFamily="34" charset="0"/>
                <a:cs typeface="Arial" pitchFamily="34" charset="0"/>
              </a:rPr>
              <a:t>terzi,scelte</a:t>
            </a:r>
            <a:r>
              <a:rPr lang="en-US" sz="1400" dirty="0" smtClean="0">
                <a:solidFill>
                  <a:srgbClr val="0070C0"/>
                </a:solidFill>
                <a:latin typeface="Arial" pitchFamily="34" charset="0"/>
                <a:cs typeface="Arial" pitchFamily="34" charset="0"/>
              </a:rPr>
              <a:t> </a:t>
            </a:r>
            <a:r>
              <a:rPr lang="en-US" sz="1400" dirty="0" err="1" smtClean="0">
                <a:solidFill>
                  <a:srgbClr val="0070C0"/>
                </a:solidFill>
                <a:latin typeface="Arial" pitchFamily="34" charset="0"/>
                <a:cs typeface="Arial" pitchFamily="34" charset="0"/>
              </a:rPr>
              <a:t>progettuali</a:t>
            </a:r>
            <a:r>
              <a:rPr lang="en-US" sz="1400" dirty="0" smtClean="0">
                <a:solidFill>
                  <a:srgbClr val="0070C0"/>
                </a:solidFill>
                <a:latin typeface="Arial" pitchFamily="34" charset="0"/>
                <a:cs typeface="Arial" pitchFamily="34" charset="0"/>
              </a:rPr>
              <a:t> </a:t>
            </a:r>
            <a:r>
              <a:rPr lang="en-US" sz="1400" dirty="0" err="1" smtClean="0">
                <a:solidFill>
                  <a:srgbClr val="0070C0"/>
                </a:solidFill>
                <a:latin typeface="Arial" pitchFamily="34" charset="0"/>
                <a:cs typeface="Arial" pitchFamily="34" charset="0"/>
              </a:rPr>
              <a:t>che</a:t>
            </a:r>
            <a:r>
              <a:rPr lang="en-US" sz="1400" dirty="0" smtClean="0">
                <a:solidFill>
                  <a:srgbClr val="0070C0"/>
                </a:solidFill>
                <a:latin typeface="Arial" pitchFamily="34" charset="0"/>
                <a:cs typeface="Arial" pitchFamily="34" charset="0"/>
              </a:rPr>
              <a:t> </a:t>
            </a:r>
            <a:r>
              <a:rPr lang="en-US" sz="1400" dirty="0" err="1" smtClean="0">
                <a:solidFill>
                  <a:srgbClr val="0070C0"/>
                </a:solidFill>
                <a:latin typeface="Arial" pitchFamily="34" charset="0"/>
                <a:cs typeface="Arial" pitchFamily="34" charset="0"/>
              </a:rPr>
              <a:t>possono</a:t>
            </a:r>
            <a:r>
              <a:rPr lang="en-US" sz="1400" dirty="0" smtClean="0">
                <a:solidFill>
                  <a:srgbClr val="0070C0"/>
                </a:solidFill>
                <a:latin typeface="Arial" pitchFamily="34" charset="0"/>
                <a:cs typeface="Arial" pitchFamily="34" charset="0"/>
              </a:rPr>
              <a:t> </a:t>
            </a:r>
            <a:r>
              <a:rPr lang="en-US" sz="1400" dirty="0" err="1" smtClean="0">
                <a:solidFill>
                  <a:srgbClr val="0070C0"/>
                </a:solidFill>
                <a:latin typeface="Arial" pitchFamily="34" charset="0"/>
                <a:cs typeface="Arial" pitchFamily="34" charset="0"/>
              </a:rPr>
              <a:t>avvantaggiarlo</a:t>
            </a:r>
            <a:r>
              <a:rPr lang="en-US" sz="1400" dirty="0" smtClean="0">
                <a:solidFill>
                  <a:srgbClr val="0070C0"/>
                </a:solidFill>
                <a:latin typeface="Arial" pitchFamily="34" charset="0"/>
                <a:cs typeface="Arial" pitchFamily="34" charset="0"/>
              </a:rPr>
              <a:t> sotto </a:t>
            </a:r>
            <a:r>
              <a:rPr lang="en-US" sz="1400" dirty="0" err="1" smtClean="0">
                <a:solidFill>
                  <a:srgbClr val="0070C0"/>
                </a:solidFill>
                <a:latin typeface="Arial" pitchFamily="34" charset="0"/>
                <a:cs typeface="Arial" pitchFamily="34" charset="0"/>
              </a:rPr>
              <a:t>una</a:t>
            </a:r>
            <a:r>
              <a:rPr lang="en-US" sz="1400" dirty="0" smtClean="0">
                <a:solidFill>
                  <a:srgbClr val="0070C0"/>
                </a:solidFill>
                <a:latin typeface="Arial" pitchFamily="34" charset="0"/>
                <a:cs typeface="Arial" pitchFamily="34" charset="0"/>
              </a:rPr>
              <a:t> </a:t>
            </a:r>
            <a:r>
              <a:rPr lang="en-US" sz="1400" dirty="0" err="1" smtClean="0">
                <a:solidFill>
                  <a:srgbClr val="0070C0"/>
                </a:solidFill>
                <a:latin typeface="Arial" pitchFamily="34" charset="0"/>
                <a:cs typeface="Arial" pitchFamily="34" charset="0"/>
              </a:rPr>
              <a:t>qualunque</a:t>
            </a:r>
            <a:r>
              <a:rPr lang="en-US" sz="1400" dirty="0" smtClean="0">
                <a:solidFill>
                  <a:srgbClr val="0070C0"/>
                </a:solidFill>
                <a:latin typeface="Arial" pitchFamily="34" charset="0"/>
                <a:cs typeface="Arial" pitchFamily="34" charset="0"/>
              </a:rPr>
              <a:t> forma, etc…</a:t>
            </a:r>
          </a:p>
          <a:p>
            <a:pPr marL="0" marR="0" lvl="0" indent="0" algn="l" defTabSz="914400" rtl="0" eaLnBrk="0" fontAlgn="base" latinLnBrk="0" hangingPunct="0">
              <a:lnSpc>
                <a:spcPct val="100000"/>
              </a:lnSpc>
              <a:spcBef>
                <a:spcPct val="0"/>
              </a:spcBef>
              <a:spcAft>
                <a:spcPct val="0"/>
              </a:spcAft>
              <a:buClrTx/>
              <a:buSzTx/>
              <a:buFontTx/>
              <a:buChar char="•"/>
              <a:tabLst>
                <a:tab pos="2922588" algn="l"/>
                <a:tab pos="2924175" algn="l"/>
                <a:tab pos="4230688" algn="l"/>
                <a:tab pos="5280025" algn="l"/>
                <a:tab pos="5780088" algn="l"/>
                <a:tab pos="6562725" algn="l"/>
                <a:tab pos="7410450" algn="l"/>
                <a:tab pos="7785100" algn="l"/>
                <a:tab pos="8789988" algn="l"/>
                <a:tab pos="9186863" algn="l"/>
                <a:tab pos="9405938" algn="l"/>
              </a:tabLst>
            </a:pPr>
            <a:r>
              <a:rPr lang="en-US" sz="1400" dirty="0" err="1" smtClean="0">
                <a:solidFill>
                  <a:srgbClr val="0070C0"/>
                </a:solidFill>
                <a:latin typeface="Arial" pitchFamily="34" charset="0"/>
                <a:cs typeface="Arial" pitchFamily="34" charset="0"/>
              </a:rPr>
              <a:t>Affermazione</a:t>
            </a:r>
            <a:r>
              <a:rPr lang="en-US" sz="1400" dirty="0" smtClean="0">
                <a:solidFill>
                  <a:srgbClr val="0070C0"/>
                </a:solidFill>
                <a:latin typeface="Arial" pitchFamily="34" charset="0"/>
                <a:cs typeface="Arial" pitchFamily="34" charset="0"/>
              </a:rPr>
              <a:t> </a:t>
            </a:r>
            <a:r>
              <a:rPr lang="en-US" sz="1400" dirty="0" err="1" smtClean="0">
                <a:solidFill>
                  <a:srgbClr val="0070C0"/>
                </a:solidFill>
                <a:latin typeface="Arial" pitchFamily="34" charset="0"/>
                <a:cs typeface="Arial" pitchFamily="34" charset="0"/>
              </a:rPr>
              <a:t>dei</a:t>
            </a:r>
            <a:r>
              <a:rPr lang="en-US" sz="1400" dirty="0" smtClean="0">
                <a:solidFill>
                  <a:srgbClr val="0070C0"/>
                </a:solidFill>
                <a:latin typeface="Arial" pitchFamily="34" charset="0"/>
                <a:cs typeface="Arial" pitchFamily="34" charset="0"/>
              </a:rPr>
              <a:t> </a:t>
            </a:r>
            <a:r>
              <a:rPr lang="en-US" sz="1400" dirty="0" err="1" smtClean="0">
                <a:solidFill>
                  <a:srgbClr val="0070C0"/>
                </a:solidFill>
                <a:latin typeface="Arial" pitchFamily="34" charset="0"/>
                <a:cs typeface="Arial" pitchFamily="34" charset="0"/>
              </a:rPr>
              <a:t>principi</a:t>
            </a:r>
            <a:r>
              <a:rPr lang="en-US" sz="1400" dirty="0" smtClean="0">
                <a:solidFill>
                  <a:srgbClr val="0070C0"/>
                </a:solidFill>
                <a:latin typeface="Arial" pitchFamily="34" charset="0"/>
                <a:cs typeface="Arial" pitchFamily="34" charset="0"/>
              </a:rPr>
              <a:t> </a:t>
            </a:r>
            <a:r>
              <a:rPr lang="en-US" sz="1400" dirty="0" err="1" smtClean="0">
                <a:solidFill>
                  <a:srgbClr val="0070C0"/>
                </a:solidFill>
                <a:latin typeface="Arial" pitchFamily="34" charset="0"/>
                <a:cs typeface="Arial" pitchFamily="34" charset="0"/>
              </a:rPr>
              <a:t>di</a:t>
            </a:r>
            <a:r>
              <a:rPr lang="en-US" sz="1400" dirty="0" smtClean="0">
                <a:solidFill>
                  <a:srgbClr val="0070C0"/>
                </a:solidFill>
                <a:latin typeface="Arial" pitchFamily="34" charset="0"/>
                <a:cs typeface="Arial" pitchFamily="34" charset="0"/>
              </a:rPr>
              <a:t> </a:t>
            </a:r>
            <a:r>
              <a:rPr lang="en-US" sz="1400" dirty="0" err="1" smtClean="0">
                <a:solidFill>
                  <a:srgbClr val="0070C0"/>
                </a:solidFill>
                <a:latin typeface="Arial" pitchFamily="34" charset="0"/>
                <a:cs typeface="Arial" pitchFamily="34" charset="0"/>
              </a:rPr>
              <a:t>lealtà</a:t>
            </a:r>
            <a:r>
              <a:rPr lang="en-US" sz="1400" dirty="0" smtClean="0">
                <a:solidFill>
                  <a:srgbClr val="0070C0"/>
                </a:solidFill>
                <a:latin typeface="Arial" pitchFamily="34" charset="0"/>
                <a:cs typeface="Arial" pitchFamily="34" charset="0"/>
              </a:rPr>
              <a:t> e </a:t>
            </a:r>
            <a:r>
              <a:rPr lang="en-US" sz="1400" dirty="0" err="1" smtClean="0">
                <a:solidFill>
                  <a:srgbClr val="0070C0"/>
                </a:solidFill>
                <a:latin typeface="Arial" pitchFamily="34" charset="0"/>
                <a:cs typeface="Arial" pitchFamily="34" charset="0"/>
              </a:rPr>
              <a:t>correttezza</a:t>
            </a:r>
            <a:r>
              <a:rPr lang="en-US" sz="1400" dirty="0" smtClean="0">
                <a:solidFill>
                  <a:srgbClr val="0070C0"/>
                </a:solidFill>
                <a:latin typeface="Arial" pitchFamily="34" charset="0"/>
                <a:cs typeface="Arial" pitchFamily="34" charset="0"/>
              </a:rPr>
              <a:t>.</a:t>
            </a:r>
          </a:p>
          <a:p>
            <a:pPr marL="0" marR="0" lvl="0" indent="0" algn="l" defTabSz="914400" rtl="0" eaLnBrk="0" fontAlgn="base" latinLnBrk="0" hangingPunct="0">
              <a:lnSpc>
                <a:spcPct val="100000"/>
              </a:lnSpc>
              <a:spcBef>
                <a:spcPct val="0"/>
              </a:spcBef>
              <a:spcAft>
                <a:spcPct val="0"/>
              </a:spcAft>
              <a:buClrTx/>
              <a:buSzTx/>
              <a:tabLst>
                <a:tab pos="2922588" algn="l"/>
                <a:tab pos="2924175" algn="l"/>
                <a:tab pos="4230688" algn="l"/>
                <a:tab pos="5280025" algn="l"/>
                <a:tab pos="5780088" algn="l"/>
                <a:tab pos="6562725" algn="l"/>
                <a:tab pos="7410450" algn="l"/>
                <a:tab pos="7785100" algn="l"/>
                <a:tab pos="8789988" algn="l"/>
                <a:tab pos="9186863" algn="l"/>
                <a:tab pos="9405938" algn="l"/>
              </a:tabLst>
            </a:pPr>
            <a:endParaRPr lang="it-IT" sz="1400" dirty="0" smtClean="0">
              <a:solidFill>
                <a:srgbClr val="0070C0"/>
              </a:solidFill>
              <a:latin typeface="Arial" pitchFamily="34" charset="0"/>
              <a:cs typeface="Arial" pitchFamily="34" charset="0"/>
            </a:endParaRPr>
          </a:p>
        </p:txBody>
      </p:sp>
      <p:sp>
        <p:nvSpPr>
          <p:cNvPr id="19" name="Rectangle 6"/>
          <p:cNvSpPr>
            <a:spLocks noChangeArrowheads="1"/>
          </p:cNvSpPr>
          <p:nvPr/>
        </p:nvSpPr>
        <p:spPr bwMode="auto">
          <a:xfrm>
            <a:off x="4643438" y="3143248"/>
            <a:ext cx="4071966" cy="3108543"/>
          </a:xfrm>
          <a:prstGeom prst="rect">
            <a:avLst/>
          </a:prstGeom>
          <a:noFill/>
          <a:ln w="38100">
            <a:solidFill>
              <a:srgbClr val="0070C0"/>
            </a:solid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tabLst>
                <a:tab pos="2922588" algn="l"/>
                <a:tab pos="2924175" algn="l"/>
                <a:tab pos="4230688" algn="l"/>
                <a:tab pos="5280025" algn="l"/>
                <a:tab pos="5780088" algn="l"/>
                <a:tab pos="6562725" algn="l"/>
                <a:tab pos="7410450" algn="l"/>
                <a:tab pos="7785100" algn="l"/>
                <a:tab pos="8789988" algn="l"/>
                <a:tab pos="9186863" algn="l"/>
                <a:tab pos="9405938" algn="l"/>
              </a:tabLst>
            </a:pPr>
            <a:r>
              <a:rPr lang="en-US" sz="1400" b="1" dirty="0" err="1" smtClean="0">
                <a:solidFill>
                  <a:srgbClr val="0070C0"/>
                </a:solidFill>
                <a:latin typeface="Arial" pitchFamily="34" charset="0"/>
                <a:ea typeface="Times New Roman" pitchFamily="18" charset="0"/>
                <a:cs typeface="Arial" pitchFamily="34" charset="0"/>
              </a:rPr>
              <a:t>Rapporti</a:t>
            </a:r>
            <a:r>
              <a:rPr lang="en-US" sz="1400" b="1" dirty="0" smtClean="0">
                <a:solidFill>
                  <a:srgbClr val="0070C0"/>
                </a:solidFill>
                <a:latin typeface="Arial" pitchFamily="34" charset="0"/>
                <a:ea typeface="Times New Roman" pitchFamily="18" charset="0"/>
                <a:cs typeface="Arial" pitchFamily="34" charset="0"/>
              </a:rPr>
              <a:t> con la </a:t>
            </a:r>
            <a:r>
              <a:rPr lang="en-US" sz="1400" b="1" dirty="0" err="1" smtClean="0">
                <a:solidFill>
                  <a:srgbClr val="0070C0"/>
                </a:solidFill>
                <a:latin typeface="Arial" pitchFamily="34" charset="0"/>
                <a:ea typeface="Times New Roman" pitchFamily="18" charset="0"/>
                <a:cs typeface="Arial" pitchFamily="34" charset="0"/>
              </a:rPr>
              <a:t>Collettività</a:t>
            </a:r>
            <a:r>
              <a:rPr lang="en-US" sz="1400" b="1" dirty="0" smtClean="0">
                <a:solidFill>
                  <a:srgbClr val="0070C0"/>
                </a:solidFill>
                <a:latin typeface="Arial" pitchFamily="34" charset="0"/>
                <a:ea typeface="Times New Roman" pitchFamily="18" charset="0"/>
                <a:cs typeface="Arial" pitchFamily="34" charset="0"/>
              </a:rPr>
              <a:t> e </a:t>
            </a:r>
            <a:r>
              <a:rPr lang="en-US" sz="1400" b="1" dirty="0" err="1" smtClean="0">
                <a:solidFill>
                  <a:srgbClr val="0070C0"/>
                </a:solidFill>
                <a:latin typeface="Arial" pitchFamily="34" charset="0"/>
                <a:ea typeface="Times New Roman" pitchFamily="18" charset="0"/>
                <a:cs typeface="Arial" pitchFamily="34" charset="0"/>
              </a:rPr>
              <a:t>l’Ambiente</a:t>
            </a:r>
            <a:endParaRPr lang="en-US" sz="1400" b="1" dirty="0" smtClean="0">
              <a:solidFill>
                <a:srgbClr val="0070C0"/>
              </a:solidFill>
              <a:latin typeface="Arial" pitchFamily="34" charset="0"/>
              <a:ea typeface="Times New Roman" pitchFamily="18"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tabLst>
                <a:tab pos="2922588" algn="l"/>
                <a:tab pos="2924175" algn="l"/>
                <a:tab pos="4230688" algn="l"/>
                <a:tab pos="5280025" algn="l"/>
                <a:tab pos="5780088" algn="l"/>
                <a:tab pos="6562725" algn="l"/>
                <a:tab pos="7410450" algn="l"/>
                <a:tab pos="7785100" algn="l"/>
                <a:tab pos="8789988" algn="l"/>
                <a:tab pos="9186863" algn="l"/>
                <a:tab pos="9405938" algn="l"/>
              </a:tabLst>
            </a:pPr>
            <a:endParaRPr lang="en-US" sz="1400" b="1" dirty="0" smtClean="0">
              <a:solidFill>
                <a:srgbClr val="0070C0"/>
              </a:solidFill>
              <a:latin typeface="Arial" pitchFamily="34" charset="0"/>
              <a:ea typeface="Times New Roman" pitchFamily="18"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tabLst>
                <a:tab pos="2922588" algn="l"/>
                <a:tab pos="2924175" algn="l"/>
                <a:tab pos="4230688" algn="l"/>
                <a:tab pos="5280025" algn="l"/>
                <a:tab pos="5780088" algn="l"/>
                <a:tab pos="6562725" algn="l"/>
                <a:tab pos="7410450" algn="l"/>
                <a:tab pos="7785100" algn="l"/>
                <a:tab pos="8789988" algn="l"/>
                <a:tab pos="9186863" algn="l"/>
                <a:tab pos="9405938" algn="l"/>
              </a:tabLst>
            </a:pPr>
            <a:endParaRPr lang="en-US" sz="1400" b="1" dirty="0" smtClean="0">
              <a:solidFill>
                <a:srgbClr val="0070C0"/>
              </a:solidFill>
              <a:latin typeface="Arial" pitchFamily="34" charset="0"/>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tab pos="2922588" algn="l"/>
                <a:tab pos="2924175" algn="l"/>
                <a:tab pos="4230688" algn="l"/>
                <a:tab pos="5280025" algn="l"/>
                <a:tab pos="5780088" algn="l"/>
                <a:tab pos="6562725" algn="l"/>
                <a:tab pos="7410450" algn="l"/>
                <a:tab pos="7785100" algn="l"/>
                <a:tab pos="8789988" algn="l"/>
                <a:tab pos="9186863" algn="l"/>
                <a:tab pos="9405938" algn="l"/>
              </a:tabLst>
            </a:pPr>
            <a:r>
              <a:rPr lang="en-US" sz="1400" dirty="0" smtClean="0">
                <a:solidFill>
                  <a:srgbClr val="0070C0"/>
                </a:solidFill>
                <a:latin typeface="Arial" pitchFamily="34" charset="0"/>
                <a:cs typeface="Arial" pitchFamily="34" charset="0"/>
              </a:rPr>
              <a:t> </a:t>
            </a:r>
            <a:r>
              <a:rPr lang="en-US" sz="1400" dirty="0" err="1" smtClean="0">
                <a:solidFill>
                  <a:srgbClr val="0070C0"/>
                </a:solidFill>
                <a:latin typeface="Arial" pitchFamily="34" charset="0"/>
                <a:cs typeface="Arial" pitchFamily="34" charset="0"/>
              </a:rPr>
              <a:t>Tutela</a:t>
            </a:r>
            <a:r>
              <a:rPr lang="en-US" sz="1400" dirty="0" smtClean="0">
                <a:solidFill>
                  <a:srgbClr val="0070C0"/>
                </a:solidFill>
                <a:latin typeface="Arial" pitchFamily="34" charset="0"/>
                <a:cs typeface="Arial" pitchFamily="34" charset="0"/>
              </a:rPr>
              <a:t> </a:t>
            </a:r>
            <a:r>
              <a:rPr lang="en-US" sz="1400" dirty="0" err="1" smtClean="0">
                <a:solidFill>
                  <a:srgbClr val="0070C0"/>
                </a:solidFill>
                <a:latin typeface="Arial" pitchFamily="34" charset="0"/>
                <a:cs typeface="Arial" pitchFamily="34" charset="0"/>
              </a:rPr>
              <a:t>della</a:t>
            </a:r>
            <a:r>
              <a:rPr lang="en-US" sz="1400" dirty="0" smtClean="0">
                <a:solidFill>
                  <a:srgbClr val="0070C0"/>
                </a:solidFill>
                <a:latin typeface="Arial" pitchFamily="34" charset="0"/>
                <a:cs typeface="Arial" pitchFamily="34" charset="0"/>
              </a:rPr>
              <a:t> vita e </a:t>
            </a:r>
            <a:r>
              <a:rPr lang="en-US" sz="1400" dirty="0" err="1" smtClean="0">
                <a:solidFill>
                  <a:srgbClr val="0070C0"/>
                </a:solidFill>
                <a:latin typeface="Arial" pitchFamily="34" charset="0"/>
                <a:cs typeface="Arial" pitchFamily="34" charset="0"/>
              </a:rPr>
              <a:t>salvaguardia</a:t>
            </a:r>
            <a:r>
              <a:rPr lang="en-US" sz="1400" dirty="0" smtClean="0">
                <a:solidFill>
                  <a:srgbClr val="0070C0"/>
                </a:solidFill>
                <a:latin typeface="Arial" pitchFamily="34" charset="0"/>
                <a:cs typeface="Arial" pitchFamily="34" charset="0"/>
              </a:rPr>
              <a:t> </a:t>
            </a:r>
            <a:r>
              <a:rPr lang="en-US" sz="1400" dirty="0" err="1" smtClean="0">
                <a:solidFill>
                  <a:srgbClr val="0070C0"/>
                </a:solidFill>
                <a:latin typeface="Arial" pitchFamily="34" charset="0"/>
                <a:cs typeface="Arial" pitchFamily="34" charset="0"/>
              </a:rPr>
              <a:t>della</a:t>
            </a:r>
            <a:r>
              <a:rPr lang="en-US" sz="1400" dirty="0" smtClean="0">
                <a:solidFill>
                  <a:srgbClr val="0070C0"/>
                </a:solidFill>
                <a:latin typeface="Arial" pitchFamily="34" charset="0"/>
                <a:cs typeface="Arial" pitchFamily="34" charset="0"/>
              </a:rPr>
              <a:t> salute </a:t>
            </a:r>
            <a:r>
              <a:rPr lang="en-US" sz="1400" dirty="0" err="1" smtClean="0">
                <a:solidFill>
                  <a:srgbClr val="0070C0"/>
                </a:solidFill>
                <a:latin typeface="Arial" pitchFamily="34" charset="0"/>
                <a:cs typeface="Arial" pitchFamily="34" charset="0"/>
              </a:rPr>
              <a:t>altrui</a:t>
            </a:r>
            <a:endParaRPr lang="it-IT" sz="1400" dirty="0" smtClean="0">
              <a:solidFill>
                <a:srgbClr val="0070C0"/>
              </a:solidFill>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tab pos="2922588" algn="l"/>
                <a:tab pos="2924175" algn="l"/>
                <a:tab pos="4230688" algn="l"/>
                <a:tab pos="5280025" algn="l"/>
                <a:tab pos="5780088" algn="l"/>
                <a:tab pos="6562725" algn="l"/>
                <a:tab pos="7410450" algn="l"/>
                <a:tab pos="7785100" algn="l"/>
                <a:tab pos="8789988" algn="l"/>
                <a:tab pos="9186863" algn="l"/>
                <a:tab pos="9405938" algn="l"/>
              </a:tabLst>
            </a:pPr>
            <a:r>
              <a:rPr lang="en-US" sz="1400" dirty="0" smtClean="0">
                <a:solidFill>
                  <a:srgbClr val="0070C0"/>
                </a:solidFill>
                <a:latin typeface="Arial" pitchFamily="34" charset="0"/>
                <a:cs typeface="Arial" pitchFamily="34" charset="0"/>
              </a:rPr>
              <a:t> </a:t>
            </a:r>
            <a:r>
              <a:rPr lang="en-US" sz="1400" dirty="0" err="1" smtClean="0">
                <a:solidFill>
                  <a:srgbClr val="0070C0"/>
                </a:solidFill>
                <a:latin typeface="Arial" pitchFamily="34" charset="0"/>
                <a:cs typeface="Arial" pitchFamily="34" charset="0"/>
              </a:rPr>
              <a:t>Evitare</a:t>
            </a:r>
            <a:r>
              <a:rPr lang="en-US" sz="1400" dirty="0" smtClean="0">
                <a:solidFill>
                  <a:srgbClr val="0070C0"/>
                </a:solidFill>
                <a:latin typeface="Arial" pitchFamily="34" charset="0"/>
                <a:cs typeface="Arial" pitchFamily="34" charset="0"/>
              </a:rPr>
              <a:t> </a:t>
            </a:r>
            <a:r>
              <a:rPr lang="en-US" sz="1400" dirty="0" err="1" smtClean="0">
                <a:solidFill>
                  <a:srgbClr val="0070C0"/>
                </a:solidFill>
                <a:latin typeface="Arial" pitchFamily="34" charset="0"/>
                <a:cs typeface="Arial" pitchFamily="34" charset="0"/>
              </a:rPr>
              <a:t>di</a:t>
            </a:r>
            <a:r>
              <a:rPr lang="en-US" sz="1400" dirty="0" smtClean="0">
                <a:solidFill>
                  <a:srgbClr val="0070C0"/>
                </a:solidFill>
                <a:latin typeface="Arial" pitchFamily="34" charset="0"/>
                <a:cs typeface="Arial" pitchFamily="34" charset="0"/>
              </a:rPr>
              <a:t> </a:t>
            </a:r>
            <a:r>
              <a:rPr lang="en-US" sz="1400" dirty="0" err="1" smtClean="0">
                <a:solidFill>
                  <a:srgbClr val="0070C0"/>
                </a:solidFill>
                <a:latin typeface="Arial" pitchFamily="34" charset="0"/>
                <a:cs typeface="Arial" pitchFamily="34" charset="0"/>
              </a:rPr>
              <a:t>arrecare</a:t>
            </a:r>
            <a:r>
              <a:rPr lang="en-US" sz="1400" dirty="0" smtClean="0">
                <a:solidFill>
                  <a:srgbClr val="0070C0"/>
                </a:solidFill>
                <a:latin typeface="Arial" pitchFamily="34" charset="0"/>
                <a:cs typeface="Arial" pitchFamily="34" charset="0"/>
              </a:rPr>
              <a:t> </a:t>
            </a:r>
            <a:r>
              <a:rPr lang="en-US" sz="1400" dirty="0" err="1" smtClean="0">
                <a:solidFill>
                  <a:srgbClr val="0070C0"/>
                </a:solidFill>
                <a:latin typeface="Arial" pitchFamily="34" charset="0"/>
                <a:cs typeface="Arial" pitchFamily="34" charset="0"/>
              </a:rPr>
              <a:t>danni</a:t>
            </a:r>
            <a:r>
              <a:rPr lang="en-US" sz="1400" dirty="0" smtClean="0">
                <a:solidFill>
                  <a:srgbClr val="0070C0"/>
                </a:solidFill>
                <a:latin typeface="Arial" pitchFamily="34" charset="0"/>
                <a:cs typeface="Arial" pitchFamily="34" charset="0"/>
              </a:rPr>
              <a:t> </a:t>
            </a:r>
            <a:r>
              <a:rPr lang="en-US" sz="1400" dirty="0" err="1" smtClean="0">
                <a:solidFill>
                  <a:srgbClr val="0070C0"/>
                </a:solidFill>
                <a:latin typeface="Arial" pitchFamily="34" charset="0"/>
                <a:cs typeface="Arial" pitchFamily="34" charset="0"/>
              </a:rPr>
              <a:t>all’ambiente</a:t>
            </a:r>
            <a:endParaRPr lang="it-IT" sz="1400" dirty="0" smtClean="0">
              <a:solidFill>
                <a:srgbClr val="0070C0"/>
              </a:solidFill>
              <a:latin typeface="Arial" pitchFamily="34" charset="0"/>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Char char="•"/>
              <a:tabLst>
                <a:tab pos="2922588" algn="l"/>
                <a:tab pos="2924175" algn="l"/>
                <a:tab pos="4230688" algn="l"/>
                <a:tab pos="5280025" algn="l"/>
                <a:tab pos="5780088" algn="l"/>
                <a:tab pos="6562725" algn="l"/>
                <a:tab pos="7410450" algn="l"/>
                <a:tab pos="7785100" algn="l"/>
                <a:tab pos="8789988" algn="l"/>
                <a:tab pos="9186863" algn="l"/>
                <a:tab pos="9405938" algn="l"/>
              </a:tabLst>
            </a:pPr>
            <a:r>
              <a:rPr lang="en-US" sz="1400" dirty="0" smtClean="0">
                <a:solidFill>
                  <a:srgbClr val="0070C0"/>
                </a:solidFill>
                <a:latin typeface="Arial" pitchFamily="34" charset="0"/>
                <a:cs typeface="Arial" pitchFamily="34" charset="0"/>
              </a:rPr>
              <a:t> </a:t>
            </a:r>
            <a:r>
              <a:rPr lang="en-US" sz="1400" dirty="0" err="1" smtClean="0">
                <a:solidFill>
                  <a:srgbClr val="0070C0"/>
                </a:solidFill>
                <a:latin typeface="Arial" pitchFamily="34" charset="0"/>
                <a:cs typeface="Arial" pitchFamily="34" charset="0"/>
              </a:rPr>
              <a:t>Rispetto</a:t>
            </a:r>
            <a:r>
              <a:rPr lang="en-US" sz="1400" dirty="0" smtClean="0">
                <a:solidFill>
                  <a:srgbClr val="0070C0"/>
                </a:solidFill>
                <a:latin typeface="Arial" pitchFamily="34" charset="0"/>
                <a:cs typeface="Arial" pitchFamily="34" charset="0"/>
              </a:rPr>
              <a:t> </a:t>
            </a:r>
            <a:r>
              <a:rPr lang="en-US" sz="1400" dirty="0" err="1" smtClean="0">
                <a:solidFill>
                  <a:srgbClr val="0070C0"/>
                </a:solidFill>
                <a:latin typeface="Arial" pitchFamily="34" charset="0"/>
                <a:cs typeface="Arial" pitchFamily="34" charset="0"/>
              </a:rPr>
              <a:t>dei</a:t>
            </a:r>
            <a:r>
              <a:rPr lang="en-US" sz="1400" dirty="0" smtClean="0">
                <a:solidFill>
                  <a:srgbClr val="0070C0"/>
                </a:solidFill>
                <a:latin typeface="Arial" pitchFamily="34" charset="0"/>
                <a:cs typeface="Arial" pitchFamily="34" charset="0"/>
              </a:rPr>
              <a:t> </a:t>
            </a:r>
            <a:r>
              <a:rPr lang="en-US" sz="1400" dirty="0" err="1" smtClean="0">
                <a:solidFill>
                  <a:srgbClr val="0070C0"/>
                </a:solidFill>
                <a:latin typeface="Arial" pitchFamily="34" charset="0"/>
                <a:cs typeface="Arial" pitchFamily="34" charset="0"/>
              </a:rPr>
              <a:t>beni</a:t>
            </a:r>
            <a:r>
              <a:rPr lang="en-US" sz="1400" dirty="0" smtClean="0">
                <a:solidFill>
                  <a:srgbClr val="0070C0"/>
                </a:solidFill>
                <a:latin typeface="Arial" pitchFamily="34" charset="0"/>
                <a:cs typeface="Arial" pitchFamily="34" charset="0"/>
              </a:rPr>
              <a:t> </a:t>
            </a:r>
            <a:r>
              <a:rPr lang="en-US" sz="1400" dirty="0" err="1" smtClean="0">
                <a:solidFill>
                  <a:srgbClr val="0070C0"/>
                </a:solidFill>
                <a:latin typeface="Arial" pitchFamily="34" charset="0"/>
                <a:cs typeface="Arial" pitchFamily="34" charset="0"/>
              </a:rPr>
              <a:t>storici</a:t>
            </a:r>
            <a:r>
              <a:rPr lang="en-US" sz="1400" dirty="0" smtClean="0">
                <a:solidFill>
                  <a:srgbClr val="0070C0"/>
                </a:solidFill>
                <a:latin typeface="Arial" pitchFamily="34" charset="0"/>
                <a:cs typeface="Arial" pitchFamily="34" charset="0"/>
              </a:rPr>
              <a:t>, </a:t>
            </a:r>
            <a:r>
              <a:rPr lang="en-US" sz="1400" dirty="0" err="1" smtClean="0">
                <a:solidFill>
                  <a:srgbClr val="0070C0"/>
                </a:solidFill>
                <a:latin typeface="Arial" pitchFamily="34" charset="0"/>
                <a:cs typeface="Arial" pitchFamily="34" charset="0"/>
              </a:rPr>
              <a:t>culturali</a:t>
            </a:r>
            <a:r>
              <a:rPr lang="en-US" sz="1400" dirty="0" smtClean="0">
                <a:solidFill>
                  <a:srgbClr val="0070C0"/>
                </a:solidFill>
                <a:latin typeface="Arial" pitchFamily="34" charset="0"/>
                <a:cs typeface="Arial" pitchFamily="34" charset="0"/>
              </a:rPr>
              <a:t>, </a:t>
            </a:r>
            <a:r>
              <a:rPr lang="en-US" sz="1400" dirty="0" err="1" smtClean="0">
                <a:solidFill>
                  <a:srgbClr val="0070C0"/>
                </a:solidFill>
                <a:latin typeface="Arial" pitchFamily="34" charset="0"/>
                <a:cs typeface="Arial" pitchFamily="34" charset="0"/>
              </a:rPr>
              <a:t>architettonici</a:t>
            </a:r>
            <a:r>
              <a:rPr lang="en-US" sz="1400" dirty="0" smtClean="0">
                <a:solidFill>
                  <a:srgbClr val="0070C0"/>
                </a:solidFill>
                <a:latin typeface="Arial" pitchFamily="34" charset="0"/>
                <a:cs typeface="Arial" pitchFamily="34" charset="0"/>
              </a:rPr>
              <a:t> e </a:t>
            </a:r>
            <a:r>
              <a:rPr lang="en-US" sz="1400" dirty="0" err="1" smtClean="0">
                <a:solidFill>
                  <a:srgbClr val="0070C0"/>
                </a:solidFill>
                <a:latin typeface="Arial" pitchFamily="34" charset="0"/>
                <a:cs typeface="Arial" pitchFamily="34" charset="0"/>
              </a:rPr>
              <a:t>dell’ambiente</a:t>
            </a:r>
            <a:endParaRPr lang="it-IT" sz="1400" dirty="0" smtClean="0">
              <a:solidFill>
                <a:srgbClr val="0070C0"/>
              </a:solidFill>
              <a:latin typeface="Arial" pitchFamily="34" charset="0"/>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Char char="•"/>
              <a:tabLst>
                <a:tab pos="2922588" algn="l"/>
                <a:tab pos="2924175" algn="l"/>
                <a:tab pos="4230688" algn="l"/>
                <a:tab pos="5280025" algn="l"/>
                <a:tab pos="5780088" algn="l"/>
                <a:tab pos="6562725" algn="l"/>
                <a:tab pos="7410450" algn="l"/>
                <a:tab pos="7785100" algn="l"/>
                <a:tab pos="8789988" algn="l"/>
                <a:tab pos="9186863" algn="l"/>
                <a:tab pos="9405938" algn="l"/>
              </a:tabLst>
            </a:pPr>
            <a:r>
              <a:rPr lang="it-IT" sz="1400" dirty="0" smtClean="0">
                <a:solidFill>
                  <a:srgbClr val="0070C0"/>
                </a:solidFill>
                <a:latin typeface="Arial" pitchFamily="34" charset="0"/>
                <a:cs typeface="Arial" pitchFamily="34" charset="0"/>
              </a:rPr>
              <a:t> Massima valorizzazione delle risorse naturali</a:t>
            </a:r>
            <a:endParaRPr lang="en-US" sz="1400" dirty="0" smtClean="0">
              <a:solidFill>
                <a:srgbClr val="0070C0"/>
              </a:solidFill>
              <a:latin typeface="Arial" pitchFamily="34" charset="0"/>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Char char="•"/>
              <a:tabLst>
                <a:tab pos="2922588" algn="l"/>
                <a:tab pos="2924175" algn="l"/>
                <a:tab pos="4230688" algn="l"/>
                <a:tab pos="5280025" algn="l"/>
                <a:tab pos="5780088" algn="l"/>
                <a:tab pos="6562725" algn="l"/>
                <a:tab pos="7410450" algn="l"/>
                <a:tab pos="7785100" algn="l"/>
                <a:tab pos="8789988" algn="l"/>
                <a:tab pos="9186863" algn="l"/>
                <a:tab pos="9405938" algn="l"/>
              </a:tabLst>
            </a:pPr>
            <a:r>
              <a:rPr lang="en-US" sz="1400" dirty="0" smtClean="0">
                <a:solidFill>
                  <a:srgbClr val="0070C0"/>
                </a:solidFill>
                <a:latin typeface="Arial" pitchFamily="34" charset="0"/>
                <a:cs typeface="Arial" pitchFamily="34" charset="0"/>
              </a:rPr>
              <a:t> </a:t>
            </a:r>
            <a:r>
              <a:rPr lang="en-US" sz="1400" dirty="0" err="1" smtClean="0">
                <a:solidFill>
                  <a:srgbClr val="0070C0"/>
                </a:solidFill>
                <a:latin typeface="Arial" pitchFamily="34" charset="0"/>
                <a:cs typeface="Arial" pitchFamily="34" charset="0"/>
              </a:rPr>
              <a:t>Minimo</a:t>
            </a:r>
            <a:r>
              <a:rPr lang="en-US" sz="1400" dirty="0" smtClean="0">
                <a:solidFill>
                  <a:srgbClr val="0070C0"/>
                </a:solidFill>
                <a:latin typeface="Arial" pitchFamily="34" charset="0"/>
                <a:cs typeface="Arial" pitchFamily="34" charset="0"/>
              </a:rPr>
              <a:t> </a:t>
            </a:r>
            <a:r>
              <a:rPr lang="en-US" sz="1400" dirty="0" err="1" smtClean="0">
                <a:solidFill>
                  <a:srgbClr val="0070C0"/>
                </a:solidFill>
                <a:latin typeface="Arial" pitchFamily="34" charset="0"/>
                <a:cs typeface="Arial" pitchFamily="34" charset="0"/>
              </a:rPr>
              <a:t>spreco</a:t>
            </a:r>
            <a:r>
              <a:rPr lang="en-US" sz="1400" dirty="0" smtClean="0">
                <a:solidFill>
                  <a:srgbClr val="0070C0"/>
                </a:solidFill>
                <a:latin typeface="Arial" pitchFamily="34" charset="0"/>
                <a:cs typeface="Arial" pitchFamily="34" charset="0"/>
              </a:rPr>
              <a:t> </a:t>
            </a:r>
            <a:r>
              <a:rPr lang="en-US" sz="1400" dirty="0" err="1" smtClean="0">
                <a:solidFill>
                  <a:srgbClr val="0070C0"/>
                </a:solidFill>
                <a:latin typeface="Arial" pitchFamily="34" charset="0"/>
                <a:cs typeface="Arial" pitchFamily="34" charset="0"/>
              </a:rPr>
              <a:t>delle</a:t>
            </a:r>
            <a:r>
              <a:rPr lang="en-US" sz="1400" dirty="0" smtClean="0">
                <a:solidFill>
                  <a:srgbClr val="0070C0"/>
                </a:solidFill>
                <a:latin typeface="Arial" pitchFamily="34" charset="0"/>
                <a:cs typeface="Arial" pitchFamily="34" charset="0"/>
              </a:rPr>
              <a:t> </a:t>
            </a:r>
            <a:r>
              <a:rPr lang="en-US" sz="1400" dirty="0" err="1" smtClean="0">
                <a:solidFill>
                  <a:srgbClr val="0070C0"/>
                </a:solidFill>
                <a:latin typeface="Arial" pitchFamily="34" charset="0"/>
                <a:cs typeface="Arial" pitchFamily="34" charset="0"/>
              </a:rPr>
              <a:t>risorse</a:t>
            </a:r>
            <a:r>
              <a:rPr lang="en-US" sz="1400" dirty="0" smtClean="0">
                <a:solidFill>
                  <a:srgbClr val="0070C0"/>
                </a:solidFill>
                <a:latin typeface="Arial" pitchFamily="34" charset="0"/>
                <a:cs typeface="Arial" pitchFamily="34" charset="0"/>
              </a:rPr>
              <a:t> </a:t>
            </a:r>
            <a:r>
              <a:rPr lang="en-US" sz="1400" dirty="0" err="1" smtClean="0">
                <a:solidFill>
                  <a:srgbClr val="0070C0"/>
                </a:solidFill>
                <a:latin typeface="Arial" pitchFamily="34" charset="0"/>
                <a:cs typeface="Arial" pitchFamily="34" charset="0"/>
              </a:rPr>
              <a:t>energetiche</a:t>
            </a:r>
            <a:endParaRPr lang="en-US" sz="1400" dirty="0" smtClean="0">
              <a:solidFill>
                <a:srgbClr val="0070C0"/>
              </a:solidFill>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tab pos="2922588" algn="l"/>
                <a:tab pos="2924175" algn="l"/>
                <a:tab pos="4230688" algn="l"/>
                <a:tab pos="5280025" algn="l"/>
                <a:tab pos="5780088" algn="l"/>
                <a:tab pos="6562725" algn="l"/>
                <a:tab pos="7410450" algn="l"/>
                <a:tab pos="7785100" algn="l"/>
                <a:tab pos="8789988" algn="l"/>
                <a:tab pos="9186863" algn="l"/>
                <a:tab pos="9405938" algn="l"/>
              </a:tabLst>
            </a:pPr>
            <a:r>
              <a:rPr lang="en-US" sz="1400" dirty="0" smtClean="0">
                <a:solidFill>
                  <a:srgbClr val="0070C0"/>
                </a:solidFill>
                <a:latin typeface="Arial" pitchFamily="34" charset="0"/>
                <a:cs typeface="Arial" pitchFamily="34" charset="0"/>
              </a:rPr>
              <a:t> </a:t>
            </a:r>
            <a:r>
              <a:rPr lang="en-US" sz="1400" dirty="0" err="1" smtClean="0">
                <a:solidFill>
                  <a:srgbClr val="0070C0"/>
                </a:solidFill>
                <a:latin typeface="Arial" pitchFamily="34" charset="0"/>
                <a:cs typeface="Arial" pitchFamily="34" charset="0"/>
              </a:rPr>
              <a:t>Partecipazione</a:t>
            </a:r>
            <a:r>
              <a:rPr lang="en-US" sz="1400" dirty="0" smtClean="0">
                <a:solidFill>
                  <a:srgbClr val="0070C0"/>
                </a:solidFill>
                <a:latin typeface="Arial" pitchFamily="34" charset="0"/>
                <a:cs typeface="Arial" pitchFamily="34" charset="0"/>
              </a:rPr>
              <a:t> </a:t>
            </a:r>
            <a:r>
              <a:rPr lang="en-US" sz="1400" dirty="0" err="1" smtClean="0">
                <a:solidFill>
                  <a:srgbClr val="0070C0"/>
                </a:solidFill>
                <a:latin typeface="Arial" pitchFamily="34" charset="0"/>
                <a:cs typeface="Arial" pitchFamily="34" charset="0"/>
              </a:rPr>
              <a:t>alla</a:t>
            </a:r>
            <a:r>
              <a:rPr lang="en-US" sz="1400" dirty="0" smtClean="0">
                <a:solidFill>
                  <a:srgbClr val="0070C0"/>
                </a:solidFill>
                <a:latin typeface="Arial" pitchFamily="34" charset="0"/>
                <a:cs typeface="Arial" pitchFamily="34" charset="0"/>
              </a:rPr>
              <a:t> vita </a:t>
            </a:r>
            <a:r>
              <a:rPr lang="en-US" sz="1400" dirty="0" err="1" smtClean="0">
                <a:solidFill>
                  <a:srgbClr val="0070C0"/>
                </a:solidFill>
                <a:latin typeface="Arial" pitchFamily="34" charset="0"/>
                <a:cs typeface="Arial" pitchFamily="34" charset="0"/>
              </a:rPr>
              <a:t>sociale</a:t>
            </a:r>
            <a:r>
              <a:rPr lang="en-US" sz="1400" dirty="0" smtClean="0">
                <a:solidFill>
                  <a:srgbClr val="0070C0"/>
                </a:solidFill>
                <a:latin typeface="Arial" pitchFamily="34" charset="0"/>
                <a:cs typeface="Arial" pitchFamily="34" charset="0"/>
              </a:rPr>
              <a:t>.</a:t>
            </a:r>
          </a:p>
          <a:p>
            <a:pPr marL="0" marR="0" lvl="0" indent="0" algn="l" defTabSz="914400" rtl="0" eaLnBrk="0" fontAlgn="base" latinLnBrk="0" hangingPunct="0">
              <a:lnSpc>
                <a:spcPct val="100000"/>
              </a:lnSpc>
              <a:spcBef>
                <a:spcPct val="0"/>
              </a:spcBef>
              <a:spcAft>
                <a:spcPct val="0"/>
              </a:spcAft>
              <a:buClrTx/>
              <a:buSzTx/>
              <a:buFontTx/>
              <a:buChar char="•"/>
              <a:tabLst>
                <a:tab pos="2922588" algn="l"/>
                <a:tab pos="2924175" algn="l"/>
                <a:tab pos="4230688" algn="l"/>
                <a:tab pos="5280025" algn="l"/>
                <a:tab pos="5780088" algn="l"/>
                <a:tab pos="6562725" algn="l"/>
                <a:tab pos="7410450" algn="l"/>
                <a:tab pos="7785100" algn="l"/>
                <a:tab pos="8789988" algn="l"/>
                <a:tab pos="9186863" algn="l"/>
                <a:tab pos="9405938" algn="l"/>
              </a:tabLst>
            </a:pPr>
            <a:endParaRPr lang="en-US" sz="1400" dirty="0" smtClean="0">
              <a:solidFill>
                <a:srgbClr val="0070C0"/>
              </a:solidFill>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tab pos="2922588" algn="l"/>
                <a:tab pos="2924175" algn="l"/>
                <a:tab pos="4230688" algn="l"/>
                <a:tab pos="5280025" algn="l"/>
                <a:tab pos="5780088" algn="l"/>
                <a:tab pos="6562725" algn="l"/>
                <a:tab pos="7410450" algn="l"/>
                <a:tab pos="7785100" algn="l"/>
                <a:tab pos="8789988" algn="l"/>
                <a:tab pos="9186863" algn="l"/>
                <a:tab pos="9405938" algn="l"/>
              </a:tabLst>
            </a:pPr>
            <a:endParaRPr lang="en-US" sz="1400" dirty="0" smtClean="0">
              <a:solidFill>
                <a:srgbClr val="0070C0"/>
              </a:solidFill>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tabLst>
                <a:tab pos="2922588" algn="l"/>
                <a:tab pos="2924175" algn="l"/>
                <a:tab pos="4230688" algn="l"/>
                <a:tab pos="5280025" algn="l"/>
                <a:tab pos="5780088" algn="l"/>
                <a:tab pos="6562725" algn="l"/>
                <a:tab pos="7410450" algn="l"/>
                <a:tab pos="7785100" algn="l"/>
                <a:tab pos="8789988" algn="l"/>
                <a:tab pos="9186863" algn="l"/>
                <a:tab pos="9405938" algn="l"/>
              </a:tabLst>
            </a:pPr>
            <a:endParaRPr lang="it-IT" sz="1400" dirty="0" smtClean="0">
              <a:solidFill>
                <a:srgbClr val="0070C0"/>
              </a:solidFill>
              <a:latin typeface="Arial" pitchFamily="34" charset="0"/>
              <a:cs typeface="Arial" pitchFamily="34" charset="0"/>
            </a:endParaRPr>
          </a:p>
        </p:txBody>
      </p:sp>
      <p:sp>
        <p:nvSpPr>
          <p:cNvPr id="21" name="Segnaposto numero diapositiva 20"/>
          <p:cNvSpPr>
            <a:spLocks noGrp="1"/>
          </p:cNvSpPr>
          <p:nvPr>
            <p:ph type="sldNum" sz="quarter" idx="12"/>
          </p:nvPr>
        </p:nvSpPr>
        <p:spPr/>
        <p:txBody>
          <a:bodyPr/>
          <a:lstStyle/>
          <a:p>
            <a:fld id="{910D3EAB-758C-441D-AE73-F1E5E988B34B}" type="slidenum">
              <a:rPr lang="it-IT" smtClean="0"/>
              <a:pPr/>
              <a:t>20</a:t>
            </a:fld>
            <a:endParaRPr lang="it-IT"/>
          </a:p>
        </p:txBody>
      </p:sp>
      <p:sp>
        <p:nvSpPr>
          <p:cNvPr id="22" name="Segnaposto piè di pagina 21"/>
          <p:cNvSpPr>
            <a:spLocks noGrp="1"/>
          </p:cNvSpPr>
          <p:nvPr>
            <p:ph type="ftr" sz="quarter" idx="11"/>
          </p:nvPr>
        </p:nvSpPr>
        <p:spPr/>
        <p:txBody>
          <a:bodyPr/>
          <a:lstStyle/>
          <a:p>
            <a:r>
              <a:rPr lang="it-IT" smtClean="0"/>
              <a:t>ing. Michele Ronza ----04 Novembre 2019</a:t>
            </a:r>
            <a:endParaRPr lang="it-IT"/>
          </a:p>
        </p:txBody>
      </p:sp>
    </p:spTree>
  </p:cSld>
  <p:clrMapOvr>
    <a:masterClrMapping/>
  </p:clrMapOvr>
  <p:transition>
    <p:wipe dir="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ln w="38100">
            <a:solidFill>
              <a:srgbClr val="0070C0"/>
            </a:solidFill>
          </a:ln>
        </p:spPr>
        <p:txBody>
          <a:bodyPr>
            <a:normAutofit fontScale="90000"/>
          </a:bodyPr>
          <a:lstStyle/>
          <a:p>
            <a:r>
              <a:rPr lang="en-US" dirty="0" err="1" smtClean="0">
                <a:solidFill>
                  <a:srgbClr val="0070C0"/>
                </a:solidFill>
                <a:latin typeface="Arial" pitchFamily="34" charset="0"/>
                <a:cs typeface="Arial" pitchFamily="34" charset="0"/>
              </a:rPr>
              <a:t>Norme</a:t>
            </a:r>
            <a:r>
              <a:rPr lang="en-US" dirty="0" smtClean="0">
                <a:solidFill>
                  <a:srgbClr val="0070C0"/>
                </a:solidFill>
                <a:latin typeface="Arial" pitchFamily="34" charset="0"/>
                <a:cs typeface="Arial" pitchFamily="34" charset="0"/>
              </a:rPr>
              <a:t> </a:t>
            </a:r>
            <a:r>
              <a:rPr lang="en-US" dirty="0" err="1" smtClean="0">
                <a:solidFill>
                  <a:srgbClr val="0070C0"/>
                </a:solidFill>
                <a:latin typeface="Arial" pitchFamily="34" charset="0"/>
                <a:cs typeface="Arial" pitchFamily="34" charset="0"/>
              </a:rPr>
              <a:t>di</a:t>
            </a:r>
            <a:r>
              <a:rPr lang="en-US" dirty="0" smtClean="0">
                <a:solidFill>
                  <a:srgbClr val="0070C0"/>
                </a:solidFill>
                <a:latin typeface="Arial" pitchFamily="34" charset="0"/>
                <a:cs typeface="Arial" pitchFamily="34" charset="0"/>
              </a:rPr>
              <a:t> </a:t>
            </a:r>
            <a:r>
              <a:rPr lang="en-US" dirty="0" err="1" smtClean="0">
                <a:solidFill>
                  <a:srgbClr val="0070C0"/>
                </a:solidFill>
                <a:latin typeface="Arial" pitchFamily="34" charset="0"/>
                <a:cs typeface="Arial" pitchFamily="34" charset="0"/>
              </a:rPr>
              <a:t>Attuazione</a:t>
            </a:r>
            <a:r>
              <a:rPr lang="en-US" dirty="0" smtClean="0">
                <a:solidFill>
                  <a:srgbClr val="0070C0"/>
                </a:solidFill>
                <a:latin typeface="Arial" pitchFamily="34" charset="0"/>
                <a:cs typeface="Arial" pitchFamily="34" charset="0"/>
              </a:rPr>
              <a:t>:</a:t>
            </a:r>
            <a:r>
              <a:rPr lang="it-IT" dirty="0" smtClean="0">
                <a:solidFill>
                  <a:srgbClr val="0070C0"/>
                </a:solidFill>
                <a:latin typeface="Arial" pitchFamily="34" charset="0"/>
                <a:cs typeface="Arial" pitchFamily="34" charset="0"/>
              </a:rPr>
              <a:t/>
            </a:r>
            <a:br>
              <a:rPr lang="it-IT" dirty="0" smtClean="0">
                <a:solidFill>
                  <a:srgbClr val="0070C0"/>
                </a:solidFill>
                <a:latin typeface="Arial" pitchFamily="34" charset="0"/>
                <a:cs typeface="Arial" pitchFamily="34" charset="0"/>
              </a:rPr>
            </a:br>
            <a:r>
              <a:rPr lang="it-IT" dirty="0" smtClean="0">
                <a:solidFill>
                  <a:srgbClr val="0070C0"/>
                </a:solidFill>
                <a:latin typeface="Arial" pitchFamily="34" charset="0"/>
                <a:cs typeface="Arial" pitchFamily="34" charset="0"/>
              </a:rPr>
              <a:t>Incompatibilità</a:t>
            </a:r>
            <a:endParaRPr lang="it-IT" dirty="0">
              <a:solidFill>
                <a:srgbClr val="0070C0"/>
              </a:solidFill>
              <a:latin typeface="Arial" pitchFamily="34" charset="0"/>
              <a:cs typeface="Arial" pitchFamily="34" charset="0"/>
            </a:endParaRPr>
          </a:p>
        </p:txBody>
      </p:sp>
      <p:sp>
        <p:nvSpPr>
          <p:cNvPr id="3" name="Segnaposto contenuto 2"/>
          <p:cNvSpPr>
            <a:spLocks noGrp="1"/>
          </p:cNvSpPr>
          <p:nvPr>
            <p:ph idx="1"/>
          </p:nvPr>
        </p:nvSpPr>
        <p:spPr>
          <a:ln w="38100">
            <a:solidFill>
              <a:srgbClr val="0070C0"/>
            </a:solidFill>
          </a:ln>
        </p:spPr>
        <p:txBody>
          <a:bodyPr>
            <a:normAutofit/>
          </a:bodyPr>
          <a:lstStyle/>
          <a:p>
            <a:pPr lvl="0"/>
            <a:endParaRPr lang="en-US" sz="2400" dirty="0" smtClean="0">
              <a:solidFill>
                <a:srgbClr val="0070C0"/>
              </a:solidFill>
              <a:latin typeface="Arial" pitchFamily="34" charset="0"/>
              <a:cs typeface="Arial" pitchFamily="34" charset="0"/>
            </a:endParaRPr>
          </a:p>
          <a:p>
            <a:pPr lvl="0"/>
            <a:r>
              <a:rPr lang="en-US" sz="2400" dirty="0" err="1" smtClean="0">
                <a:solidFill>
                  <a:srgbClr val="0070C0"/>
                </a:solidFill>
                <a:latin typeface="Arial" pitchFamily="34" charset="0"/>
                <a:cs typeface="Arial" pitchFamily="34" charset="0"/>
              </a:rPr>
              <a:t>Incarichi</a:t>
            </a:r>
            <a:r>
              <a:rPr lang="en-US" sz="2400" dirty="0" smtClean="0">
                <a:solidFill>
                  <a:srgbClr val="0070C0"/>
                </a:solidFill>
                <a:latin typeface="Arial" pitchFamily="34" charset="0"/>
                <a:cs typeface="Arial" pitchFamily="34" charset="0"/>
              </a:rPr>
              <a:t> al </a:t>
            </a:r>
            <a:r>
              <a:rPr lang="en-US" sz="2400" dirty="0" err="1" smtClean="0">
                <a:solidFill>
                  <a:srgbClr val="0070C0"/>
                </a:solidFill>
                <a:latin typeface="Arial" pitchFamily="34" charset="0"/>
                <a:cs typeface="Arial" pitchFamily="34" charset="0"/>
              </a:rPr>
              <a:t>fianco</a:t>
            </a:r>
            <a:r>
              <a:rPr lang="en-US" sz="2400" dirty="0" smtClean="0">
                <a:solidFill>
                  <a:srgbClr val="0070C0"/>
                </a:solidFill>
                <a:latin typeface="Arial" pitchFamily="34" charset="0"/>
                <a:cs typeface="Arial" pitchFamily="34" charset="0"/>
              </a:rPr>
              <a:t> </a:t>
            </a:r>
            <a:r>
              <a:rPr lang="en-US" sz="2400" dirty="0" err="1" smtClean="0">
                <a:solidFill>
                  <a:srgbClr val="0070C0"/>
                </a:solidFill>
                <a:latin typeface="Arial" pitchFamily="34" charset="0"/>
                <a:cs typeface="Arial" pitchFamily="34" charset="0"/>
              </a:rPr>
              <a:t>di</a:t>
            </a:r>
            <a:r>
              <a:rPr lang="en-US" sz="2400" dirty="0" smtClean="0">
                <a:solidFill>
                  <a:srgbClr val="0070C0"/>
                </a:solidFill>
                <a:latin typeface="Arial" pitchFamily="34" charset="0"/>
                <a:cs typeface="Arial" pitchFamily="34" charset="0"/>
              </a:rPr>
              <a:t> </a:t>
            </a:r>
            <a:r>
              <a:rPr lang="en-US" sz="2400" dirty="0" err="1" smtClean="0">
                <a:solidFill>
                  <a:srgbClr val="0070C0"/>
                </a:solidFill>
                <a:latin typeface="Arial" pitchFamily="34" charset="0"/>
                <a:cs typeface="Arial" pitchFamily="34" charset="0"/>
              </a:rPr>
              <a:t>altri</a:t>
            </a:r>
            <a:r>
              <a:rPr lang="en-US" sz="2400" dirty="0" smtClean="0">
                <a:solidFill>
                  <a:srgbClr val="0070C0"/>
                </a:solidFill>
                <a:latin typeface="Arial" pitchFamily="34" charset="0"/>
                <a:cs typeface="Arial" pitchFamily="34" charset="0"/>
              </a:rPr>
              <a:t> in cui </a:t>
            </a:r>
            <a:r>
              <a:rPr lang="en-US" sz="2400" dirty="0" err="1" smtClean="0">
                <a:solidFill>
                  <a:srgbClr val="0070C0"/>
                </a:solidFill>
                <a:latin typeface="Arial" pitchFamily="34" charset="0"/>
                <a:cs typeface="Arial" pitchFamily="34" charset="0"/>
              </a:rPr>
              <a:t>si</a:t>
            </a:r>
            <a:r>
              <a:rPr lang="en-US" sz="2400" dirty="0" smtClean="0">
                <a:solidFill>
                  <a:srgbClr val="0070C0"/>
                </a:solidFill>
                <a:latin typeface="Arial" pitchFamily="34" charset="0"/>
                <a:cs typeface="Arial" pitchFamily="34" charset="0"/>
              </a:rPr>
              <a:t> </a:t>
            </a:r>
            <a:r>
              <a:rPr lang="en-US" sz="2400" dirty="0" err="1" smtClean="0">
                <a:solidFill>
                  <a:srgbClr val="0070C0"/>
                </a:solidFill>
                <a:latin typeface="Arial" pitchFamily="34" charset="0"/>
                <a:cs typeface="Arial" pitchFamily="34" charset="0"/>
              </a:rPr>
              <a:t>configuri</a:t>
            </a:r>
            <a:r>
              <a:rPr lang="en-US" sz="2400" dirty="0" smtClean="0">
                <a:solidFill>
                  <a:srgbClr val="0070C0"/>
                </a:solidFill>
                <a:latin typeface="Arial" pitchFamily="34" charset="0"/>
                <a:cs typeface="Arial" pitchFamily="34" charset="0"/>
              </a:rPr>
              <a:t> un </a:t>
            </a:r>
            <a:r>
              <a:rPr lang="en-US" sz="2400" dirty="0" err="1" smtClean="0">
                <a:solidFill>
                  <a:srgbClr val="0070C0"/>
                </a:solidFill>
                <a:latin typeface="Arial" pitchFamily="34" charset="0"/>
                <a:cs typeface="Arial" pitchFamily="34" charset="0"/>
              </a:rPr>
              <a:t>conflitto</a:t>
            </a:r>
            <a:r>
              <a:rPr lang="en-US" sz="2400" dirty="0" smtClean="0">
                <a:solidFill>
                  <a:srgbClr val="0070C0"/>
                </a:solidFill>
                <a:latin typeface="Arial" pitchFamily="34" charset="0"/>
                <a:cs typeface="Arial" pitchFamily="34" charset="0"/>
              </a:rPr>
              <a:t> </a:t>
            </a:r>
            <a:r>
              <a:rPr lang="en-US" sz="2400" dirty="0" err="1" smtClean="0">
                <a:solidFill>
                  <a:srgbClr val="0070C0"/>
                </a:solidFill>
                <a:latin typeface="Arial" pitchFamily="34" charset="0"/>
                <a:cs typeface="Arial" pitchFamily="34" charset="0"/>
              </a:rPr>
              <a:t>di</a:t>
            </a:r>
            <a:r>
              <a:rPr lang="en-US" sz="2400" dirty="0" smtClean="0">
                <a:solidFill>
                  <a:srgbClr val="0070C0"/>
                </a:solidFill>
                <a:latin typeface="Arial" pitchFamily="34" charset="0"/>
                <a:cs typeface="Arial" pitchFamily="34" charset="0"/>
              </a:rPr>
              <a:t> </a:t>
            </a:r>
            <a:r>
              <a:rPr lang="en-US" sz="2400" dirty="0" err="1" smtClean="0">
                <a:solidFill>
                  <a:srgbClr val="0070C0"/>
                </a:solidFill>
                <a:latin typeface="Arial" pitchFamily="34" charset="0"/>
                <a:cs typeface="Arial" pitchFamily="34" charset="0"/>
              </a:rPr>
              <a:t>interessi</a:t>
            </a:r>
            <a:endParaRPr lang="it-IT" sz="2400" dirty="0" smtClean="0">
              <a:solidFill>
                <a:srgbClr val="0070C0"/>
              </a:solidFill>
              <a:latin typeface="Arial" pitchFamily="34" charset="0"/>
              <a:cs typeface="Arial" pitchFamily="34" charset="0"/>
            </a:endParaRPr>
          </a:p>
          <a:p>
            <a:pPr lvl="0"/>
            <a:r>
              <a:rPr lang="en-US" sz="2400" dirty="0" err="1" smtClean="0">
                <a:solidFill>
                  <a:srgbClr val="0070C0"/>
                </a:solidFill>
                <a:latin typeface="Arial" pitchFamily="34" charset="0"/>
                <a:cs typeface="Arial" pitchFamily="34" charset="0"/>
              </a:rPr>
              <a:t>Abuso</a:t>
            </a:r>
            <a:r>
              <a:rPr lang="en-US" sz="2400" dirty="0" smtClean="0">
                <a:solidFill>
                  <a:srgbClr val="0070C0"/>
                </a:solidFill>
                <a:latin typeface="Arial" pitchFamily="34" charset="0"/>
                <a:cs typeface="Arial" pitchFamily="34" charset="0"/>
              </a:rPr>
              <a:t> </a:t>
            </a:r>
            <a:r>
              <a:rPr lang="en-US" sz="2400" dirty="0" err="1" smtClean="0">
                <a:solidFill>
                  <a:srgbClr val="0070C0"/>
                </a:solidFill>
                <a:latin typeface="Arial" pitchFamily="34" charset="0"/>
                <a:cs typeface="Arial" pitchFamily="34" charset="0"/>
              </a:rPr>
              <a:t>di</a:t>
            </a:r>
            <a:r>
              <a:rPr lang="en-US" sz="2400" dirty="0" smtClean="0">
                <a:solidFill>
                  <a:srgbClr val="0070C0"/>
                </a:solidFill>
                <a:latin typeface="Arial" pitchFamily="34" charset="0"/>
                <a:cs typeface="Arial" pitchFamily="34" charset="0"/>
              </a:rPr>
              <a:t> </a:t>
            </a:r>
            <a:r>
              <a:rPr lang="en-US" sz="2400" dirty="0" err="1" smtClean="0">
                <a:solidFill>
                  <a:srgbClr val="0070C0"/>
                </a:solidFill>
                <a:latin typeface="Arial" pitchFamily="34" charset="0"/>
                <a:cs typeface="Arial" pitchFamily="34" charset="0"/>
              </a:rPr>
              <a:t>potere</a:t>
            </a:r>
            <a:endParaRPr lang="it-IT" sz="2400" dirty="0" smtClean="0">
              <a:solidFill>
                <a:srgbClr val="0070C0"/>
              </a:solidFill>
              <a:latin typeface="Arial" pitchFamily="34" charset="0"/>
              <a:cs typeface="Arial" pitchFamily="34" charset="0"/>
            </a:endParaRPr>
          </a:p>
          <a:p>
            <a:pPr lvl="0"/>
            <a:r>
              <a:rPr lang="en-US" sz="2400" dirty="0" err="1" smtClean="0">
                <a:solidFill>
                  <a:srgbClr val="0070C0"/>
                </a:solidFill>
                <a:latin typeface="Arial" pitchFamily="34" charset="0"/>
                <a:cs typeface="Arial" pitchFamily="34" charset="0"/>
              </a:rPr>
              <a:t>Esercizio</a:t>
            </a:r>
            <a:r>
              <a:rPr lang="en-US" sz="2400" dirty="0" smtClean="0">
                <a:solidFill>
                  <a:srgbClr val="0070C0"/>
                </a:solidFill>
                <a:latin typeface="Arial" pitchFamily="34" charset="0"/>
                <a:cs typeface="Arial" pitchFamily="34" charset="0"/>
              </a:rPr>
              <a:t> </a:t>
            </a:r>
            <a:r>
              <a:rPr lang="en-US" sz="2400" dirty="0" err="1" smtClean="0">
                <a:solidFill>
                  <a:srgbClr val="0070C0"/>
                </a:solidFill>
                <a:latin typeface="Arial" pitchFamily="34" charset="0"/>
                <a:cs typeface="Arial" pitchFamily="34" charset="0"/>
              </a:rPr>
              <a:t>della</a:t>
            </a:r>
            <a:r>
              <a:rPr lang="en-US" sz="2400" dirty="0" smtClean="0">
                <a:solidFill>
                  <a:srgbClr val="0070C0"/>
                </a:solidFill>
                <a:latin typeface="Arial" pitchFamily="34" charset="0"/>
                <a:cs typeface="Arial" pitchFamily="34" charset="0"/>
              </a:rPr>
              <a:t> </a:t>
            </a:r>
            <a:r>
              <a:rPr lang="en-US" sz="2400" dirty="0" err="1" smtClean="0">
                <a:solidFill>
                  <a:srgbClr val="0070C0"/>
                </a:solidFill>
                <a:latin typeface="Arial" pitchFamily="34" charset="0"/>
                <a:cs typeface="Arial" pitchFamily="34" charset="0"/>
              </a:rPr>
              <a:t>libera</a:t>
            </a:r>
            <a:r>
              <a:rPr lang="en-US" sz="2400" dirty="0" smtClean="0">
                <a:solidFill>
                  <a:srgbClr val="0070C0"/>
                </a:solidFill>
                <a:latin typeface="Arial" pitchFamily="34" charset="0"/>
                <a:cs typeface="Arial" pitchFamily="34" charset="0"/>
              </a:rPr>
              <a:t> </a:t>
            </a:r>
            <a:r>
              <a:rPr lang="en-US" sz="2400" dirty="0" err="1" smtClean="0">
                <a:solidFill>
                  <a:srgbClr val="0070C0"/>
                </a:solidFill>
                <a:latin typeface="Arial" pitchFamily="34" charset="0"/>
                <a:cs typeface="Arial" pitchFamily="34" charset="0"/>
              </a:rPr>
              <a:t>professione</a:t>
            </a:r>
            <a:r>
              <a:rPr lang="en-US" sz="2400" dirty="0" smtClean="0">
                <a:solidFill>
                  <a:srgbClr val="0070C0"/>
                </a:solidFill>
                <a:latin typeface="Arial" pitchFamily="34" charset="0"/>
                <a:cs typeface="Arial" pitchFamily="34" charset="0"/>
              </a:rPr>
              <a:t> in </a:t>
            </a:r>
            <a:r>
              <a:rPr lang="en-US" sz="2400" dirty="0" err="1" smtClean="0">
                <a:solidFill>
                  <a:srgbClr val="0070C0"/>
                </a:solidFill>
                <a:latin typeface="Arial" pitchFamily="34" charset="0"/>
                <a:cs typeface="Arial" pitchFamily="34" charset="0"/>
              </a:rPr>
              <a:t>contrasto</a:t>
            </a:r>
            <a:r>
              <a:rPr lang="en-US" sz="2400" dirty="0" smtClean="0">
                <a:solidFill>
                  <a:srgbClr val="0070C0"/>
                </a:solidFill>
                <a:latin typeface="Arial" pitchFamily="34" charset="0"/>
                <a:cs typeface="Arial" pitchFamily="34" charset="0"/>
              </a:rPr>
              <a:t> con </a:t>
            </a:r>
            <a:r>
              <a:rPr lang="en-US" sz="2400" dirty="0" err="1" smtClean="0">
                <a:solidFill>
                  <a:srgbClr val="0070C0"/>
                </a:solidFill>
                <a:latin typeface="Arial" pitchFamily="34" charset="0"/>
                <a:cs typeface="Arial" pitchFamily="34" charset="0"/>
              </a:rPr>
              <a:t>altre</a:t>
            </a:r>
            <a:r>
              <a:rPr lang="en-US" sz="2400" dirty="0" smtClean="0">
                <a:solidFill>
                  <a:srgbClr val="0070C0"/>
                </a:solidFill>
                <a:latin typeface="Arial" pitchFamily="34" charset="0"/>
                <a:cs typeface="Arial" pitchFamily="34" charset="0"/>
              </a:rPr>
              <a:t> </a:t>
            </a:r>
            <a:r>
              <a:rPr lang="en-US" sz="2400" dirty="0" err="1" smtClean="0">
                <a:solidFill>
                  <a:srgbClr val="0070C0"/>
                </a:solidFill>
                <a:latin typeface="Arial" pitchFamily="34" charset="0"/>
                <a:cs typeface="Arial" pitchFamily="34" charset="0"/>
              </a:rPr>
              <a:t>norme</a:t>
            </a:r>
            <a:r>
              <a:rPr lang="en-US" sz="2400" dirty="0" smtClean="0">
                <a:solidFill>
                  <a:srgbClr val="0070C0"/>
                </a:solidFill>
                <a:latin typeface="Arial" pitchFamily="34" charset="0"/>
                <a:cs typeface="Arial" pitchFamily="34" charset="0"/>
              </a:rPr>
              <a:t> </a:t>
            </a:r>
            <a:r>
              <a:rPr lang="en-US" sz="2400" dirty="0" err="1" smtClean="0">
                <a:solidFill>
                  <a:srgbClr val="0070C0"/>
                </a:solidFill>
                <a:latin typeface="Arial" pitchFamily="34" charset="0"/>
                <a:cs typeface="Arial" pitchFamily="34" charset="0"/>
              </a:rPr>
              <a:t>che</a:t>
            </a:r>
            <a:r>
              <a:rPr lang="en-US" sz="2400" dirty="0" smtClean="0">
                <a:solidFill>
                  <a:srgbClr val="0070C0"/>
                </a:solidFill>
                <a:latin typeface="Arial" pitchFamily="34" charset="0"/>
                <a:cs typeface="Arial" pitchFamily="34" charset="0"/>
              </a:rPr>
              <a:t> lo </a:t>
            </a:r>
            <a:r>
              <a:rPr lang="en-US" sz="2400" dirty="0" err="1" smtClean="0">
                <a:solidFill>
                  <a:srgbClr val="0070C0"/>
                </a:solidFill>
                <a:latin typeface="Arial" pitchFamily="34" charset="0"/>
                <a:cs typeface="Arial" pitchFamily="34" charset="0"/>
              </a:rPr>
              <a:t>vietino</a:t>
            </a:r>
            <a:endParaRPr lang="it-IT" sz="2400" dirty="0" smtClean="0">
              <a:solidFill>
                <a:srgbClr val="0070C0"/>
              </a:solidFill>
              <a:latin typeface="Arial" pitchFamily="34" charset="0"/>
              <a:cs typeface="Arial" pitchFamily="34" charset="0"/>
            </a:endParaRPr>
          </a:p>
          <a:p>
            <a:pPr lvl="0"/>
            <a:r>
              <a:rPr lang="en-US" sz="2400" dirty="0" err="1" smtClean="0">
                <a:solidFill>
                  <a:srgbClr val="0070C0"/>
                </a:solidFill>
                <a:latin typeface="Arial" pitchFamily="34" charset="0"/>
                <a:cs typeface="Arial" pitchFamily="34" charset="0"/>
              </a:rPr>
              <a:t>Partecipazioni</a:t>
            </a:r>
            <a:r>
              <a:rPr lang="en-US" sz="2400" dirty="0" smtClean="0">
                <a:solidFill>
                  <a:srgbClr val="0070C0"/>
                </a:solidFill>
                <a:latin typeface="Arial" pitchFamily="34" charset="0"/>
                <a:cs typeface="Arial" pitchFamily="34" charset="0"/>
              </a:rPr>
              <a:t> a </a:t>
            </a:r>
            <a:r>
              <a:rPr lang="en-US" sz="2400" dirty="0" err="1" smtClean="0">
                <a:solidFill>
                  <a:srgbClr val="0070C0"/>
                </a:solidFill>
                <a:latin typeface="Arial" pitchFamily="34" charset="0"/>
                <a:cs typeface="Arial" pitchFamily="34" charset="0"/>
              </a:rPr>
              <a:t>concorsi</a:t>
            </a:r>
            <a:r>
              <a:rPr lang="en-US" sz="2400" dirty="0" smtClean="0">
                <a:solidFill>
                  <a:srgbClr val="0070C0"/>
                </a:solidFill>
                <a:latin typeface="Arial" pitchFamily="34" charset="0"/>
                <a:cs typeface="Arial" pitchFamily="34" charset="0"/>
              </a:rPr>
              <a:t> le cui	</a:t>
            </a:r>
            <a:r>
              <a:rPr lang="en-US" sz="2400" dirty="0" err="1" smtClean="0">
                <a:solidFill>
                  <a:srgbClr val="0070C0"/>
                </a:solidFill>
                <a:latin typeface="Arial" pitchFamily="34" charset="0"/>
                <a:cs typeface="Arial" pitchFamily="34" charset="0"/>
              </a:rPr>
              <a:t>condizioni</a:t>
            </a:r>
            <a:r>
              <a:rPr lang="en-US" sz="2400" dirty="0" smtClean="0">
                <a:solidFill>
                  <a:srgbClr val="0070C0"/>
                </a:solidFill>
                <a:latin typeface="Arial" pitchFamily="34" charset="0"/>
                <a:cs typeface="Arial" pitchFamily="34" charset="0"/>
              </a:rPr>
              <a:t> </a:t>
            </a:r>
            <a:r>
              <a:rPr lang="en-US" sz="2400" dirty="0" err="1" smtClean="0">
                <a:solidFill>
                  <a:srgbClr val="0070C0"/>
                </a:solidFill>
                <a:latin typeface="Arial" pitchFamily="34" charset="0"/>
                <a:cs typeface="Arial" pitchFamily="34" charset="0"/>
              </a:rPr>
              <a:t>siano</a:t>
            </a:r>
            <a:r>
              <a:rPr lang="en-US" sz="2400" dirty="0" smtClean="0">
                <a:solidFill>
                  <a:srgbClr val="0070C0"/>
                </a:solidFill>
                <a:latin typeface="Arial" pitchFamily="34" charset="0"/>
                <a:cs typeface="Arial" pitchFamily="34" charset="0"/>
              </a:rPr>
              <a:t> state considerate </a:t>
            </a:r>
            <a:r>
              <a:rPr lang="en-US" sz="2400" dirty="0" err="1" smtClean="0">
                <a:solidFill>
                  <a:srgbClr val="0070C0"/>
                </a:solidFill>
                <a:latin typeface="Arial" pitchFamily="34" charset="0"/>
                <a:cs typeface="Arial" pitchFamily="34" charset="0"/>
              </a:rPr>
              <a:t>dall’Ordine</a:t>
            </a:r>
            <a:r>
              <a:rPr lang="en-US" sz="2400" dirty="0" smtClean="0">
                <a:solidFill>
                  <a:srgbClr val="0070C0"/>
                </a:solidFill>
                <a:latin typeface="Arial" pitchFamily="34" charset="0"/>
                <a:cs typeface="Arial" pitchFamily="34" charset="0"/>
              </a:rPr>
              <a:t> </a:t>
            </a:r>
            <a:r>
              <a:rPr lang="en-US" sz="2400" dirty="0" err="1" smtClean="0">
                <a:solidFill>
                  <a:srgbClr val="0070C0"/>
                </a:solidFill>
                <a:latin typeface="Arial" pitchFamily="34" charset="0"/>
                <a:cs typeface="Arial" pitchFamily="34" charset="0"/>
              </a:rPr>
              <a:t>pregiudizievoli</a:t>
            </a:r>
            <a:r>
              <a:rPr lang="en-US" sz="2400" dirty="0" smtClean="0">
                <a:solidFill>
                  <a:srgbClr val="0070C0"/>
                </a:solidFill>
                <a:latin typeface="Arial" pitchFamily="34" charset="0"/>
                <a:cs typeface="Arial" pitchFamily="34" charset="0"/>
              </a:rPr>
              <a:t> </a:t>
            </a:r>
            <a:r>
              <a:rPr lang="en-US" sz="2400" dirty="0" err="1" smtClean="0">
                <a:solidFill>
                  <a:srgbClr val="0070C0"/>
                </a:solidFill>
                <a:latin typeface="Arial" pitchFamily="34" charset="0"/>
                <a:cs typeface="Arial" pitchFamily="34" charset="0"/>
              </a:rPr>
              <a:t>ai</a:t>
            </a:r>
            <a:r>
              <a:rPr lang="en-US" sz="2400" dirty="0" smtClean="0">
                <a:solidFill>
                  <a:srgbClr val="0070C0"/>
                </a:solidFill>
                <a:latin typeface="Arial" pitchFamily="34" charset="0"/>
                <a:cs typeface="Arial" pitchFamily="34" charset="0"/>
              </a:rPr>
              <a:t> </a:t>
            </a:r>
            <a:r>
              <a:rPr lang="en-US" sz="2400" dirty="0" err="1" smtClean="0">
                <a:solidFill>
                  <a:srgbClr val="0070C0"/>
                </a:solidFill>
                <a:latin typeface="Arial" pitchFamily="34" charset="0"/>
                <a:cs typeface="Arial" pitchFamily="34" charset="0"/>
              </a:rPr>
              <a:t>diritti</a:t>
            </a:r>
            <a:r>
              <a:rPr lang="en-US" sz="2400" dirty="0" smtClean="0">
                <a:solidFill>
                  <a:srgbClr val="0070C0"/>
                </a:solidFill>
                <a:latin typeface="Arial" pitchFamily="34" charset="0"/>
                <a:cs typeface="Arial" pitchFamily="34" charset="0"/>
              </a:rPr>
              <a:t> o al </a:t>
            </a:r>
            <a:r>
              <a:rPr lang="en-US" sz="2400" dirty="0" err="1" smtClean="0">
                <a:solidFill>
                  <a:srgbClr val="0070C0"/>
                </a:solidFill>
                <a:latin typeface="Arial" pitchFamily="34" charset="0"/>
                <a:cs typeface="Arial" pitchFamily="34" charset="0"/>
              </a:rPr>
              <a:t>decoro</a:t>
            </a:r>
            <a:r>
              <a:rPr lang="en-US" sz="2400" dirty="0" smtClean="0">
                <a:solidFill>
                  <a:srgbClr val="0070C0"/>
                </a:solidFill>
                <a:latin typeface="Arial" pitchFamily="34" charset="0"/>
                <a:cs typeface="Arial" pitchFamily="34" charset="0"/>
              </a:rPr>
              <a:t> </a:t>
            </a:r>
            <a:r>
              <a:rPr lang="en-US" sz="2400" dirty="0" err="1" smtClean="0">
                <a:solidFill>
                  <a:srgbClr val="0070C0"/>
                </a:solidFill>
                <a:latin typeface="Arial" pitchFamily="34" charset="0"/>
                <a:cs typeface="Arial" pitchFamily="34" charset="0"/>
              </a:rPr>
              <a:t>della</a:t>
            </a:r>
            <a:r>
              <a:rPr lang="en-US" sz="2400" dirty="0" smtClean="0">
                <a:solidFill>
                  <a:srgbClr val="0070C0"/>
                </a:solidFill>
                <a:latin typeface="Arial" pitchFamily="34" charset="0"/>
                <a:cs typeface="Arial" pitchFamily="34" charset="0"/>
              </a:rPr>
              <a:t> </a:t>
            </a:r>
            <a:r>
              <a:rPr lang="en-US" sz="2400" dirty="0" err="1" smtClean="0">
                <a:solidFill>
                  <a:srgbClr val="0070C0"/>
                </a:solidFill>
                <a:latin typeface="Arial" pitchFamily="34" charset="0"/>
                <a:cs typeface="Arial" pitchFamily="34" charset="0"/>
              </a:rPr>
              <a:t>professione</a:t>
            </a:r>
            <a:r>
              <a:rPr lang="en-US" sz="2400" dirty="0" smtClean="0">
                <a:solidFill>
                  <a:srgbClr val="0070C0"/>
                </a:solidFill>
                <a:latin typeface="Arial" pitchFamily="34" charset="0"/>
                <a:cs typeface="Arial" pitchFamily="34" charset="0"/>
              </a:rPr>
              <a:t> </a:t>
            </a:r>
            <a:r>
              <a:rPr lang="en-US" sz="2400" dirty="0" err="1" smtClean="0">
                <a:solidFill>
                  <a:srgbClr val="0070C0"/>
                </a:solidFill>
                <a:latin typeface="Arial" pitchFamily="34" charset="0"/>
                <a:cs typeface="Arial" pitchFamily="34" charset="0"/>
              </a:rPr>
              <a:t>di</a:t>
            </a:r>
            <a:r>
              <a:rPr lang="en-US" sz="2400" dirty="0" smtClean="0">
                <a:solidFill>
                  <a:srgbClr val="0070C0"/>
                </a:solidFill>
                <a:latin typeface="Arial" pitchFamily="34" charset="0"/>
                <a:cs typeface="Arial" pitchFamily="34" charset="0"/>
              </a:rPr>
              <a:t> </a:t>
            </a:r>
            <a:r>
              <a:rPr lang="en-US" sz="2400" dirty="0" err="1" smtClean="0">
                <a:solidFill>
                  <a:srgbClr val="0070C0"/>
                </a:solidFill>
                <a:latin typeface="Arial" pitchFamily="34" charset="0"/>
                <a:cs typeface="Arial" pitchFamily="34" charset="0"/>
              </a:rPr>
              <a:t>ingegnere</a:t>
            </a:r>
            <a:endParaRPr lang="it-IT" sz="2400" dirty="0" smtClean="0">
              <a:solidFill>
                <a:srgbClr val="0070C0"/>
              </a:solidFill>
              <a:latin typeface="Arial" pitchFamily="34" charset="0"/>
              <a:cs typeface="Arial" pitchFamily="34" charset="0"/>
            </a:endParaRPr>
          </a:p>
          <a:p>
            <a:endParaRPr lang="it-IT" dirty="0"/>
          </a:p>
        </p:txBody>
      </p:sp>
      <p:sp>
        <p:nvSpPr>
          <p:cNvPr id="4" name="Segnaposto numero diapositiva 3"/>
          <p:cNvSpPr>
            <a:spLocks noGrp="1"/>
          </p:cNvSpPr>
          <p:nvPr>
            <p:ph type="sldNum" sz="quarter" idx="12"/>
          </p:nvPr>
        </p:nvSpPr>
        <p:spPr/>
        <p:txBody>
          <a:bodyPr/>
          <a:lstStyle/>
          <a:p>
            <a:fld id="{910D3EAB-758C-441D-AE73-F1E5E988B34B}" type="slidenum">
              <a:rPr lang="it-IT" smtClean="0"/>
              <a:pPr/>
              <a:t>21</a:t>
            </a:fld>
            <a:endParaRPr lang="it-IT"/>
          </a:p>
        </p:txBody>
      </p:sp>
      <p:sp>
        <p:nvSpPr>
          <p:cNvPr id="5" name="Segnaposto piè di pagina 4"/>
          <p:cNvSpPr>
            <a:spLocks noGrp="1"/>
          </p:cNvSpPr>
          <p:nvPr>
            <p:ph type="ftr" sz="quarter" idx="11"/>
          </p:nvPr>
        </p:nvSpPr>
        <p:spPr/>
        <p:txBody>
          <a:bodyPr/>
          <a:lstStyle/>
          <a:p>
            <a:r>
              <a:rPr lang="it-IT" smtClean="0"/>
              <a:t>ing. Michele Ronza ----04 Novembre 2019</a:t>
            </a:r>
            <a:endParaRPr lang="it-IT"/>
          </a:p>
        </p:txBody>
      </p:sp>
    </p:spTree>
  </p:cSld>
  <p:clrMapOvr>
    <a:masterClrMapping/>
  </p:clrMapOvr>
  <p:transition>
    <p:wipe dir="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511156"/>
          </a:xfrm>
          <a:ln w="38100">
            <a:solidFill>
              <a:schemeClr val="tx1"/>
            </a:solidFill>
          </a:ln>
        </p:spPr>
        <p:txBody>
          <a:bodyPr>
            <a:normAutofit fontScale="90000"/>
          </a:bodyPr>
          <a:lstStyle/>
          <a:p>
            <a:r>
              <a:rPr lang="it-IT" sz="2800" b="1" dirty="0" smtClean="0">
                <a:latin typeface="Arial" pitchFamily="34" charset="0"/>
                <a:cs typeface="Arial" pitchFamily="34" charset="0"/>
              </a:rPr>
              <a:t>COMPETENZE PROFESSIONALI</a:t>
            </a:r>
            <a:endParaRPr lang="it-IT" sz="2800" b="1" dirty="0">
              <a:latin typeface="Arial" pitchFamily="34" charset="0"/>
              <a:cs typeface="Arial" pitchFamily="34" charset="0"/>
            </a:endParaRPr>
          </a:p>
        </p:txBody>
      </p:sp>
      <p:sp>
        <p:nvSpPr>
          <p:cNvPr id="3" name="Segnaposto testo 2"/>
          <p:cNvSpPr>
            <a:spLocks noGrp="1"/>
          </p:cNvSpPr>
          <p:nvPr>
            <p:ph type="body" idx="1"/>
          </p:nvPr>
        </p:nvSpPr>
        <p:spPr>
          <a:xfrm>
            <a:off x="428596" y="928670"/>
            <a:ext cx="4040188" cy="639762"/>
          </a:xfrm>
          <a:ln w="38100">
            <a:solidFill>
              <a:schemeClr val="tx1"/>
            </a:solidFill>
          </a:ln>
        </p:spPr>
        <p:txBody>
          <a:bodyPr/>
          <a:lstStyle/>
          <a:p>
            <a:pPr algn="ctr"/>
            <a:r>
              <a:rPr lang="it-IT" dirty="0" smtClean="0"/>
              <a:t>INGEGNERI</a:t>
            </a:r>
            <a:endParaRPr lang="it-IT" dirty="0"/>
          </a:p>
        </p:txBody>
      </p:sp>
      <p:sp>
        <p:nvSpPr>
          <p:cNvPr id="4" name="Segnaposto contenuto 3"/>
          <p:cNvSpPr>
            <a:spLocks noGrp="1"/>
          </p:cNvSpPr>
          <p:nvPr>
            <p:ph sz="half" idx="2"/>
          </p:nvPr>
        </p:nvSpPr>
        <p:spPr>
          <a:xfrm>
            <a:off x="457200" y="1714488"/>
            <a:ext cx="4040188" cy="4411675"/>
          </a:xfrm>
          <a:ln w="38100">
            <a:solidFill>
              <a:schemeClr val="tx1"/>
            </a:solidFill>
          </a:ln>
        </p:spPr>
        <p:txBody>
          <a:bodyPr>
            <a:normAutofit fontScale="55000" lnSpcReduction="20000"/>
          </a:bodyPr>
          <a:lstStyle/>
          <a:p>
            <a:pPr>
              <a:buNone/>
            </a:pPr>
            <a:endParaRPr lang="en-US" b="1" dirty="0" smtClean="0"/>
          </a:p>
          <a:p>
            <a:pPr>
              <a:buNone/>
            </a:pPr>
            <a:r>
              <a:rPr lang="en-US" b="1" dirty="0" smtClean="0"/>
              <a:t>Le </a:t>
            </a:r>
            <a:r>
              <a:rPr lang="en-US" b="1" dirty="0" err="1" smtClean="0"/>
              <a:t>competenze</a:t>
            </a:r>
            <a:r>
              <a:rPr lang="en-US" b="1" dirty="0" smtClean="0"/>
              <a:t> </a:t>
            </a:r>
            <a:r>
              <a:rPr lang="en-US" b="1" dirty="0" err="1" smtClean="0"/>
              <a:t>dell’ingegnere</a:t>
            </a:r>
            <a:r>
              <a:rPr lang="en-US" b="1" dirty="0" smtClean="0"/>
              <a:t> </a:t>
            </a:r>
            <a:r>
              <a:rPr lang="en-US" b="1" dirty="0" err="1" smtClean="0"/>
              <a:t>sono</a:t>
            </a:r>
            <a:r>
              <a:rPr lang="en-US" b="1" dirty="0" smtClean="0"/>
              <a:t> </a:t>
            </a:r>
            <a:r>
              <a:rPr lang="en-US" b="1" dirty="0" err="1" smtClean="0"/>
              <a:t>tuttora</a:t>
            </a:r>
            <a:r>
              <a:rPr lang="en-US" b="1" dirty="0" smtClean="0"/>
              <a:t> </a:t>
            </a:r>
            <a:r>
              <a:rPr lang="en-US" b="1" dirty="0" err="1" smtClean="0"/>
              <a:t>sostanzialmente</a:t>
            </a:r>
            <a:r>
              <a:rPr lang="en-US" b="1" dirty="0" smtClean="0"/>
              <a:t> definite dall’art.51 del </a:t>
            </a:r>
            <a:r>
              <a:rPr lang="en-US" b="1" dirty="0" err="1" smtClean="0"/>
              <a:t>Regolamento</a:t>
            </a:r>
            <a:r>
              <a:rPr lang="en-US" b="1" dirty="0" smtClean="0"/>
              <a:t> </a:t>
            </a:r>
            <a:r>
              <a:rPr lang="en-US" b="1" dirty="0" err="1" smtClean="0"/>
              <a:t>di</a:t>
            </a:r>
            <a:r>
              <a:rPr lang="en-US" b="1" dirty="0" smtClean="0"/>
              <a:t> cui al R.D. 23 </a:t>
            </a:r>
            <a:r>
              <a:rPr lang="en-US" b="1" dirty="0" err="1" smtClean="0"/>
              <a:t>ottobre</a:t>
            </a:r>
            <a:r>
              <a:rPr lang="en-US" b="1" dirty="0" smtClean="0"/>
              <a:t> 1925 n. 2537 </a:t>
            </a:r>
            <a:r>
              <a:rPr lang="en-US" b="1" dirty="0" err="1" smtClean="0"/>
              <a:t>che</a:t>
            </a:r>
            <a:r>
              <a:rPr lang="en-US" b="1" dirty="0" smtClean="0"/>
              <a:t> </a:t>
            </a:r>
            <a:r>
              <a:rPr lang="en-US" b="1" dirty="0" err="1" smtClean="0"/>
              <a:t>afferma</a:t>
            </a:r>
            <a:r>
              <a:rPr lang="en-US" b="1" dirty="0" smtClean="0"/>
              <a:t>:</a:t>
            </a:r>
            <a:endParaRPr lang="it-IT" b="1" dirty="0" smtClean="0"/>
          </a:p>
          <a:p>
            <a:pPr>
              <a:buNone/>
            </a:pPr>
            <a:r>
              <a:rPr lang="en-US" dirty="0" smtClean="0"/>
              <a:t>“ </a:t>
            </a:r>
            <a:r>
              <a:rPr lang="en-US" i="1" dirty="0" err="1" smtClean="0"/>
              <a:t>Sono</a:t>
            </a:r>
            <a:r>
              <a:rPr lang="en-US" i="1" dirty="0" smtClean="0"/>
              <a:t> </a:t>
            </a:r>
            <a:r>
              <a:rPr lang="en-US" i="1" dirty="0" err="1" smtClean="0"/>
              <a:t>di</a:t>
            </a:r>
            <a:r>
              <a:rPr lang="en-US" i="1" dirty="0" smtClean="0"/>
              <a:t> </a:t>
            </a:r>
            <a:r>
              <a:rPr lang="en-US" i="1" dirty="0" err="1" smtClean="0"/>
              <a:t>spettanza</a:t>
            </a:r>
            <a:r>
              <a:rPr lang="en-US" i="1" dirty="0" smtClean="0"/>
              <a:t> </a:t>
            </a:r>
            <a:r>
              <a:rPr lang="en-US" i="1" dirty="0" err="1" smtClean="0"/>
              <a:t>della</a:t>
            </a:r>
            <a:r>
              <a:rPr lang="en-US" i="1" dirty="0" smtClean="0"/>
              <a:t> </a:t>
            </a:r>
            <a:r>
              <a:rPr lang="en-US" i="1" dirty="0" err="1" smtClean="0"/>
              <a:t>professione</a:t>
            </a:r>
            <a:r>
              <a:rPr lang="en-US" i="1" dirty="0" smtClean="0"/>
              <a:t> </a:t>
            </a:r>
            <a:r>
              <a:rPr lang="en-US" i="1" dirty="0" err="1" smtClean="0"/>
              <a:t>di</a:t>
            </a:r>
            <a:r>
              <a:rPr lang="en-US" i="1" dirty="0" smtClean="0"/>
              <a:t> </a:t>
            </a:r>
            <a:r>
              <a:rPr lang="en-US" i="1" dirty="0" err="1" smtClean="0"/>
              <a:t>ingegnere,il</a:t>
            </a:r>
            <a:r>
              <a:rPr lang="en-US" i="1" dirty="0" smtClean="0"/>
              <a:t> </a:t>
            </a:r>
            <a:r>
              <a:rPr lang="en-US" i="1" dirty="0" err="1" smtClean="0"/>
              <a:t>progetto,la</a:t>
            </a:r>
            <a:r>
              <a:rPr lang="en-US" i="1" dirty="0" smtClean="0"/>
              <a:t> </a:t>
            </a:r>
            <a:r>
              <a:rPr lang="en-US" i="1" dirty="0" err="1" smtClean="0"/>
              <a:t>condotta</a:t>
            </a:r>
            <a:r>
              <a:rPr lang="en-US" i="1" dirty="0" smtClean="0"/>
              <a:t> e la </a:t>
            </a:r>
            <a:r>
              <a:rPr lang="en-US" i="1" dirty="0" err="1" smtClean="0"/>
              <a:t>stima</a:t>
            </a:r>
            <a:r>
              <a:rPr lang="en-US" i="1" dirty="0" smtClean="0"/>
              <a:t> </a:t>
            </a:r>
            <a:r>
              <a:rPr lang="en-US" i="1" dirty="0" err="1" smtClean="0"/>
              <a:t>dei</a:t>
            </a:r>
            <a:r>
              <a:rPr lang="en-US" i="1" dirty="0" smtClean="0"/>
              <a:t> </a:t>
            </a:r>
            <a:r>
              <a:rPr lang="en-US" i="1" dirty="0" err="1" smtClean="0"/>
              <a:t>lavori</a:t>
            </a:r>
            <a:r>
              <a:rPr lang="en-US" i="1" dirty="0" smtClean="0"/>
              <a:t> per </a:t>
            </a:r>
            <a:r>
              <a:rPr lang="en-US" i="1" dirty="0" err="1" smtClean="0"/>
              <a:t>estrarre</a:t>
            </a:r>
            <a:r>
              <a:rPr lang="en-US" i="1" dirty="0" smtClean="0"/>
              <a:t>, </a:t>
            </a:r>
            <a:r>
              <a:rPr lang="en-US" i="1" dirty="0" err="1" smtClean="0"/>
              <a:t>trasformare</a:t>
            </a:r>
            <a:r>
              <a:rPr lang="en-US" i="1" dirty="0" smtClean="0"/>
              <a:t> e </a:t>
            </a:r>
            <a:r>
              <a:rPr lang="en-US" i="1" dirty="0" err="1" smtClean="0"/>
              <a:t>dutilizzare</a:t>
            </a:r>
            <a:r>
              <a:rPr lang="en-US" i="1" dirty="0" smtClean="0"/>
              <a:t> I </a:t>
            </a:r>
            <a:r>
              <a:rPr lang="en-US" i="1" dirty="0" err="1" smtClean="0"/>
              <a:t>materiali</a:t>
            </a:r>
            <a:r>
              <a:rPr lang="en-US" i="1" dirty="0" smtClean="0"/>
              <a:t> </a:t>
            </a:r>
            <a:r>
              <a:rPr lang="en-US" i="1" dirty="0" err="1" smtClean="0"/>
              <a:t>direttamente</a:t>
            </a:r>
            <a:r>
              <a:rPr lang="en-US" i="1" dirty="0" smtClean="0"/>
              <a:t> o </a:t>
            </a:r>
            <a:r>
              <a:rPr lang="en-US" i="1" dirty="0" err="1" smtClean="0"/>
              <a:t>indirettamente</a:t>
            </a:r>
            <a:r>
              <a:rPr lang="en-US" i="1" dirty="0" smtClean="0"/>
              <a:t> </a:t>
            </a:r>
            <a:r>
              <a:rPr lang="en-US" i="1" dirty="0" err="1" smtClean="0"/>
              <a:t>occorrenti</a:t>
            </a:r>
            <a:r>
              <a:rPr lang="en-US" i="1" dirty="0" smtClean="0"/>
              <a:t> per le </a:t>
            </a:r>
            <a:r>
              <a:rPr lang="en-US" i="1" dirty="0" err="1" smtClean="0"/>
              <a:t>costruzioni</a:t>
            </a:r>
            <a:r>
              <a:rPr lang="en-US" i="1" dirty="0" smtClean="0"/>
              <a:t> e per le </a:t>
            </a:r>
            <a:r>
              <a:rPr lang="en-US" i="1" dirty="0" err="1" smtClean="0"/>
              <a:t>industrie</a:t>
            </a:r>
            <a:r>
              <a:rPr lang="en-US" i="1" dirty="0" smtClean="0"/>
              <a:t>, </a:t>
            </a:r>
            <a:r>
              <a:rPr lang="en-US" i="1" dirty="0" err="1" smtClean="0"/>
              <a:t>dei</a:t>
            </a:r>
            <a:r>
              <a:rPr lang="en-US" i="1" dirty="0" smtClean="0"/>
              <a:t> </a:t>
            </a:r>
            <a:r>
              <a:rPr lang="en-US" i="1" dirty="0" err="1" smtClean="0"/>
              <a:t>lavori</a:t>
            </a:r>
            <a:r>
              <a:rPr lang="en-US" i="1" dirty="0" smtClean="0"/>
              <a:t> </a:t>
            </a:r>
            <a:r>
              <a:rPr lang="en-US" i="1" dirty="0" err="1" smtClean="0"/>
              <a:t>relativi</a:t>
            </a:r>
            <a:r>
              <a:rPr lang="en-US" i="1" dirty="0" smtClean="0"/>
              <a:t> </a:t>
            </a:r>
            <a:r>
              <a:rPr lang="en-US" i="1" dirty="0" err="1" smtClean="0"/>
              <a:t>alle</a:t>
            </a:r>
            <a:r>
              <a:rPr lang="en-US" i="1" dirty="0" smtClean="0"/>
              <a:t> vie </a:t>
            </a:r>
            <a:r>
              <a:rPr lang="en-US" i="1" dirty="0" err="1" smtClean="0"/>
              <a:t>ed</a:t>
            </a:r>
            <a:r>
              <a:rPr lang="en-US" i="1" dirty="0" smtClean="0"/>
              <a:t> </a:t>
            </a:r>
            <a:r>
              <a:rPr lang="en-US" i="1" dirty="0" err="1" smtClean="0"/>
              <a:t>ai</a:t>
            </a:r>
            <a:r>
              <a:rPr lang="en-US" i="1" dirty="0" smtClean="0"/>
              <a:t> </a:t>
            </a:r>
            <a:r>
              <a:rPr lang="en-US" i="1" dirty="0" err="1" smtClean="0"/>
              <a:t>mezzi</a:t>
            </a:r>
            <a:r>
              <a:rPr lang="en-US" i="1" dirty="0" smtClean="0"/>
              <a:t> </a:t>
            </a:r>
            <a:r>
              <a:rPr lang="en-US" i="1" dirty="0" err="1" smtClean="0"/>
              <a:t>di</a:t>
            </a:r>
            <a:r>
              <a:rPr lang="en-US" i="1" dirty="0" smtClean="0"/>
              <a:t> </a:t>
            </a:r>
            <a:r>
              <a:rPr lang="en-US" i="1" dirty="0" err="1" smtClean="0"/>
              <a:t>trasporto</a:t>
            </a:r>
            <a:r>
              <a:rPr lang="en-US" i="1" dirty="0" smtClean="0"/>
              <a:t>, </a:t>
            </a:r>
            <a:r>
              <a:rPr lang="en-US" i="1" dirty="0" err="1" smtClean="0"/>
              <a:t>di</a:t>
            </a:r>
            <a:r>
              <a:rPr lang="en-US" i="1" dirty="0" smtClean="0"/>
              <a:t> </a:t>
            </a:r>
            <a:r>
              <a:rPr lang="en-US" i="1" dirty="0" err="1" smtClean="0"/>
              <a:t>deflusso</a:t>
            </a:r>
            <a:r>
              <a:rPr lang="en-US" i="1" dirty="0" smtClean="0"/>
              <a:t> e </a:t>
            </a:r>
            <a:r>
              <a:rPr lang="en-US" i="1" dirty="0" err="1" smtClean="0"/>
              <a:t>di</a:t>
            </a:r>
            <a:r>
              <a:rPr lang="en-US" i="1" dirty="0" smtClean="0"/>
              <a:t> </a:t>
            </a:r>
            <a:r>
              <a:rPr lang="en-US" i="1" dirty="0" err="1" smtClean="0"/>
              <a:t>comunicazione</a:t>
            </a:r>
            <a:r>
              <a:rPr lang="en-US" i="1" dirty="0" smtClean="0"/>
              <a:t>, </a:t>
            </a:r>
            <a:r>
              <a:rPr lang="en-US" i="1" dirty="0" err="1" smtClean="0"/>
              <a:t>alle</a:t>
            </a:r>
            <a:r>
              <a:rPr lang="en-US" i="1" dirty="0" smtClean="0"/>
              <a:t> </a:t>
            </a:r>
            <a:r>
              <a:rPr lang="en-US" i="1" dirty="0" err="1" smtClean="0"/>
              <a:t>costruzioni</a:t>
            </a:r>
            <a:r>
              <a:rPr lang="en-US" i="1" dirty="0" smtClean="0"/>
              <a:t> </a:t>
            </a:r>
            <a:r>
              <a:rPr lang="en-US" i="1" dirty="0" err="1" smtClean="0"/>
              <a:t>di</a:t>
            </a:r>
            <a:r>
              <a:rPr lang="en-US" i="1" dirty="0" smtClean="0"/>
              <a:t> </a:t>
            </a:r>
            <a:r>
              <a:rPr lang="en-US" i="1" dirty="0" err="1" smtClean="0"/>
              <a:t>ogni</a:t>
            </a:r>
            <a:r>
              <a:rPr lang="en-US" i="1" dirty="0" smtClean="0"/>
              <a:t> specie, </a:t>
            </a:r>
            <a:r>
              <a:rPr lang="en-US" i="1" dirty="0" err="1" smtClean="0"/>
              <a:t>alle</a:t>
            </a:r>
            <a:r>
              <a:rPr lang="en-US" i="1" dirty="0" smtClean="0"/>
              <a:t> </a:t>
            </a:r>
            <a:r>
              <a:rPr lang="en-US" i="1" dirty="0" err="1" smtClean="0"/>
              <a:t>macchine</a:t>
            </a:r>
            <a:r>
              <a:rPr lang="en-US" i="1" dirty="0" smtClean="0"/>
              <a:t> </a:t>
            </a:r>
            <a:r>
              <a:rPr lang="en-US" i="1" dirty="0" err="1" smtClean="0"/>
              <a:t>ed</a:t>
            </a:r>
            <a:r>
              <a:rPr lang="en-US" i="1" dirty="0" smtClean="0"/>
              <a:t> </a:t>
            </a:r>
            <a:r>
              <a:rPr lang="en-US" i="1" dirty="0" err="1" smtClean="0"/>
              <a:t>agli</a:t>
            </a:r>
            <a:r>
              <a:rPr lang="en-US" i="1" dirty="0" smtClean="0"/>
              <a:t> </a:t>
            </a:r>
            <a:r>
              <a:rPr lang="en-US" i="1" dirty="0" err="1" smtClean="0"/>
              <a:t>impianti</a:t>
            </a:r>
            <a:r>
              <a:rPr lang="en-US" i="1" dirty="0" smtClean="0"/>
              <a:t> </a:t>
            </a:r>
            <a:r>
              <a:rPr lang="en-US" i="1" dirty="0" err="1" smtClean="0"/>
              <a:t>industriali</a:t>
            </a:r>
            <a:r>
              <a:rPr lang="en-US" i="1" dirty="0" smtClean="0"/>
              <a:t>, </a:t>
            </a:r>
            <a:r>
              <a:rPr lang="en-US" i="1" dirty="0" err="1" smtClean="0"/>
              <a:t>nonché</a:t>
            </a:r>
            <a:r>
              <a:rPr lang="en-US" i="1" dirty="0" smtClean="0"/>
              <a:t> in </a:t>
            </a:r>
            <a:r>
              <a:rPr lang="en-US" i="1" dirty="0" err="1" smtClean="0"/>
              <a:t>generale</a:t>
            </a:r>
            <a:r>
              <a:rPr lang="en-US" i="1" dirty="0" smtClean="0"/>
              <a:t> </a:t>
            </a:r>
            <a:r>
              <a:rPr lang="en-US" i="1" dirty="0" err="1" smtClean="0"/>
              <a:t>alle</a:t>
            </a:r>
            <a:r>
              <a:rPr lang="en-US" i="1" dirty="0" smtClean="0"/>
              <a:t> </a:t>
            </a:r>
            <a:r>
              <a:rPr lang="en-US" i="1" dirty="0" err="1" smtClean="0"/>
              <a:t>applicazioni</a:t>
            </a:r>
            <a:r>
              <a:rPr lang="en-US" i="1" dirty="0" smtClean="0"/>
              <a:t> </a:t>
            </a:r>
            <a:r>
              <a:rPr lang="en-US" i="1" dirty="0" err="1" smtClean="0"/>
              <a:t>della</a:t>
            </a:r>
            <a:r>
              <a:rPr lang="en-US" i="1" dirty="0" smtClean="0"/>
              <a:t> </a:t>
            </a:r>
            <a:r>
              <a:rPr lang="en-US" i="1" dirty="0" err="1" smtClean="0"/>
              <a:t>fisica</a:t>
            </a:r>
            <a:r>
              <a:rPr lang="en-US" i="1" dirty="0" smtClean="0"/>
              <a:t>, </a:t>
            </a:r>
            <a:r>
              <a:rPr lang="en-US" i="1" dirty="0" err="1" smtClean="0"/>
              <a:t>i</a:t>
            </a:r>
            <a:r>
              <a:rPr lang="en-US" i="1" dirty="0" smtClean="0"/>
              <a:t> </a:t>
            </a:r>
            <a:r>
              <a:rPr lang="en-US" i="1" dirty="0" err="1" smtClean="0"/>
              <a:t>rilievi</a:t>
            </a:r>
            <a:r>
              <a:rPr lang="en-US" i="1" dirty="0" smtClean="0"/>
              <a:t> </a:t>
            </a:r>
            <a:r>
              <a:rPr lang="en-US" i="1" dirty="0" err="1" smtClean="0"/>
              <a:t>geometrici</a:t>
            </a:r>
            <a:r>
              <a:rPr lang="en-US" i="1" dirty="0" smtClean="0"/>
              <a:t> e le </a:t>
            </a:r>
            <a:r>
              <a:rPr lang="en-US" i="1" dirty="0" err="1" smtClean="0"/>
              <a:t>operazioni</a:t>
            </a:r>
            <a:r>
              <a:rPr lang="it-IT" i="1" dirty="0" smtClean="0"/>
              <a:t> </a:t>
            </a:r>
            <a:r>
              <a:rPr lang="en-US" i="1" dirty="0" err="1" smtClean="0"/>
              <a:t>di</a:t>
            </a:r>
            <a:r>
              <a:rPr lang="en-US" i="1" dirty="0" smtClean="0"/>
              <a:t> </a:t>
            </a:r>
            <a:r>
              <a:rPr lang="en-US" i="1" dirty="0" err="1" smtClean="0"/>
              <a:t>estimo</a:t>
            </a:r>
            <a:r>
              <a:rPr lang="en-US" i="1" dirty="0" smtClean="0"/>
              <a:t>	</a:t>
            </a:r>
            <a:r>
              <a:rPr lang="en-US" dirty="0" smtClean="0"/>
              <a:t>”.</a:t>
            </a:r>
            <a:endParaRPr lang="it-IT" dirty="0" smtClean="0"/>
          </a:p>
          <a:p>
            <a:r>
              <a:rPr lang="en-US" dirty="0" smtClean="0">
                <a:solidFill>
                  <a:srgbClr val="FF0000"/>
                </a:solidFill>
              </a:rPr>
              <a:t>Come </a:t>
            </a:r>
            <a:r>
              <a:rPr lang="en-US" dirty="0" err="1" smtClean="0">
                <a:solidFill>
                  <a:srgbClr val="FF0000"/>
                </a:solidFill>
              </a:rPr>
              <a:t>si</a:t>
            </a:r>
            <a:r>
              <a:rPr lang="en-US" dirty="0" smtClean="0">
                <a:solidFill>
                  <a:srgbClr val="FF0000"/>
                </a:solidFill>
              </a:rPr>
              <a:t> </a:t>
            </a:r>
            <a:r>
              <a:rPr lang="en-US" dirty="0" err="1" smtClean="0">
                <a:solidFill>
                  <a:srgbClr val="FF0000"/>
                </a:solidFill>
              </a:rPr>
              <a:t>rileva</a:t>
            </a:r>
            <a:r>
              <a:rPr lang="en-US" dirty="0" smtClean="0">
                <a:solidFill>
                  <a:srgbClr val="FF0000"/>
                </a:solidFill>
              </a:rPr>
              <a:t> le </a:t>
            </a:r>
            <a:r>
              <a:rPr lang="en-US" dirty="0" err="1" smtClean="0">
                <a:solidFill>
                  <a:srgbClr val="FF0000"/>
                </a:solidFill>
              </a:rPr>
              <a:t>competenze</a:t>
            </a:r>
            <a:r>
              <a:rPr lang="en-US" dirty="0" smtClean="0">
                <a:solidFill>
                  <a:srgbClr val="FF0000"/>
                </a:solidFill>
              </a:rPr>
              <a:t> </a:t>
            </a:r>
            <a:r>
              <a:rPr lang="en-US" dirty="0" err="1" smtClean="0">
                <a:solidFill>
                  <a:srgbClr val="FF0000"/>
                </a:solidFill>
              </a:rPr>
              <a:t>sono</a:t>
            </a:r>
            <a:r>
              <a:rPr lang="en-US" dirty="0" smtClean="0">
                <a:solidFill>
                  <a:srgbClr val="FF0000"/>
                </a:solidFill>
              </a:rPr>
              <a:t> </a:t>
            </a:r>
            <a:r>
              <a:rPr lang="en-US" dirty="0" err="1" smtClean="0">
                <a:solidFill>
                  <a:srgbClr val="FF0000"/>
                </a:solidFill>
              </a:rPr>
              <a:t>vastissime</a:t>
            </a:r>
            <a:r>
              <a:rPr lang="en-US" dirty="0" smtClean="0">
                <a:solidFill>
                  <a:srgbClr val="FF0000"/>
                </a:solidFill>
              </a:rPr>
              <a:t> e molto </a:t>
            </a:r>
            <a:r>
              <a:rPr lang="en-US" dirty="0" err="1" smtClean="0">
                <a:solidFill>
                  <a:srgbClr val="FF0000"/>
                </a:solidFill>
              </a:rPr>
              <a:t>genericamente</a:t>
            </a:r>
            <a:r>
              <a:rPr lang="en-US" dirty="0" smtClean="0">
                <a:solidFill>
                  <a:srgbClr val="FF0000"/>
                </a:solidFill>
              </a:rPr>
              <a:t> definite per </a:t>
            </a:r>
            <a:r>
              <a:rPr lang="en-US" dirty="0" err="1" smtClean="0">
                <a:solidFill>
                  <a:srgbClr val="FF0000"/>
                </a:solidFill>
              </a:rPr>
              <a:t>altro</a:t>
            </a:r>
            <a:r>
              <a:rPr lang="en-US" dirty="0" smtClean="0">
                <a:solidFill>
                  <a:srgbClr val="FF0000"/>
                </a:solidFill>
              </a:rPr>
              <a:t> </a:t>
            </a:r>
            <a:r>
              <a:rPr lang="en-US" dirty="0" err="1" smtClean="0">
                <a:solidFill>
                  <a:srgbClr val="FF0000"/>
                </a:solidFill>
              </a:rPr>
              <a:t>naturalmente</a:t>
            </a:r>
            <a:r>
              <a:rPr lang="en-US" dirty="0" smtClean="0">
                <a:solidFill>
                  <a:srgbClr val="FF0000"/>
                </a:solidFill>
              </a:rPr>
              <a:t> non inclusive </a:t>
            </a:r>
            <a:r>
              <a:rPr lang="en-US" dirty="0" err="1" smtClean="0">
                <a:solidFill>
                  <a:srgbClr val="FF0000"/>
                </a:solidFill>
              </a:rPr>
              <a:t>di</a:t>
            </a:r>
            <a:r>
              <a:rPr lang="en-US" dirty="0" smtClean="0">
                <a:solidFill>
                  <a:srgbClr val="FF0000"/>
                </a:solidFill>
              </a:rPr>
              <a:t> </a:t>
            </a:r>
            <a:r>
              <a:rPr lang="en-US" dirty="0" err="1" smtClean="0">
                <a:solidFill>
                  <a:srgbClr val="FF0000"/>
                </a:solidFill>
              </a:rPr>
              <a:t>alcuni</a:t>
            </a:r>
            <a:r>
              <a:rPr lang="en-US" dirty="0" smtClean="0">
                <a:solidFill>
                  <a:srgbClr val="FF0000"/>
                </a:solidFill>
              </a:rPr>
              <a:t> </a:t>
            </a:r>
            <a:r>
              <a:rPr lang="en-US" dirty="0" err="1" smtClean="0">
                <a:solidFill>
                  <a:srgbClr val="FF0000"/>
                </a:solidFill>
              </a:rPr>
              <a:t>settori</a:t>
            </a:r>
            <a:r>
              <a:rPr lang="en-US" dirty="0" smtClean="0">
                <a:solidFill>
                  <a:srgbClr val="FF0000"/>
                </a:solidFill>
              </a:rPr>
              <a:t> </a:t>
            </a:r>
            <a:r>
              <a:rPr lang="en-US" dirty="0" err="1" smtClean="0">
                <a:solidFill>
                  <a:srgbClr val="FF0000"/>
                </a:solidFill>
              </a:rPr>
              <a:t>sorti</a:t>
            </a:r>
            <a:r>
              <a:rPr lang="en-US" dirty="0" smtClean="0">
                <a:solidFill>
                  <a:srgbClr val="FF0000"/>
                </a:solidFill>
              </a:rPr>
              <a:t> </a:t>
            </a:r>
            <a:r>
              <a:rPr lang="en-US" dirty="0" err="1" smtClean="0">
                <a:solidFill>
                  <a:srgbClr val="FF0000"/>
                </a:solidFill>
              </a:rPr>
              <a:t>sviluppatisi</a:t>
            </a:r>
            <a:r>
              <a:rPr lang="en-US" dirty="0" smtClean="0">
                <a:solidFill>
                  <a:srgbClr val="FF0000"/>
                </a:solidFill>
              </a:rPr>
              <a:t> in tempi </a:t>
            </a:r>
            <a:r>
              <a:rPr lang="en-US" dirty="0" err="1" smtClean="0">
                <a:solidFill>
                  <a:srgbClr val="FF0000"/>
                </a:solidFill>
              </a:rPr>
              <a:t>successivi</a:t>
            </a:r>
            <a:r>
              <a:rPr lang="en-US" dirty="0" smtClean="0">
                <a:solidFill>
                  <a:srgbClr val="FF0000"/>
                </a:solidFill>
              </a:rPr>
              <a:t>.</a:t>
            </a:r>
            <a:endParaRPr lang="it-IT" dirty="0" smtClean="0">
              <a:solidFill>
                <a:srgbClr val="FF0000"/>
              </a:solidFill>
            </a:endParaRPr>
          </a:p>
          <a:p>
            <a:r>
              <a:rPr lang="en-US" dirty="0" err="1" smtClean="0">
                <a:solidFill>
                  <a:srgbClr val="FF0000"/>
                </a:solidFill>
              </a:rPr>
              <a:t>Tali</a:t>
            </a:r>
            <a:r>
              <a:rPr lang="en-US" dirty="0" smtClean="0">
                <a:solidFill>
                  <a:srgbClr val="FF0000"/>
                </a:solidFill>
              </a:rPr>
              <a:t> </a:t>
            </a:r>
            <a:r>
              <a:rPr lang="en-US" dirty="0" err="1" smtClean="0">
                <a:solidFill>
                  <a:srgbClr val="FF0000"/>
                </a:solidFill>
              </a:rPr>
              <a:t>circostanze</a:t>
            </a:r>
            <a:r>
              <a:rPr lang="en-US" dirty="0" smtClean="0">
                <a:solidFill>
                  <a:srgbClr val="FF0000"/>
                </a:solidFill>
              </a:rPr>
              <a:t> </a:t>
            </a:r>
            <a:r>
              <a:rPr lang="en-US" dirty="0" err="1" smtClean="0">
                <a:solidFill>
                  <a:srgbClr val="FF0000"/>
                </a:solidFill>
              </a:rPr>
              <a:t>hanno</a:t>
            </a:r>
            <a:r>
              <a:rPr lang="en-US" dirty="0" smtClean="0">
                <a:solidFill>
                  <a:srgbClr val="FF0000"/>
                </a:solidFill>
              </a:rPr>
              <a:t> </a:t>
            </a:r>
            <a:r>
              <a:rPr lang="en-US" dirty="0" err="1" smtClean="0">
                <a:solidFill>
                  <a:srgbClr val="FF0000"/>
                </a:solidFill>
              </a:rPr>
              <a:t>dato</a:t>
            </a:r>
            <a:r>
              <a:rPr lang="en-US" dirty="0" smtClean="0">
                <a:solidFill>
                  <a:srgbClr val="FF0000"/>
                </a:solidFill>
              </a:rPr>
              <a:t> </a:t>
            </a:r>
            <a:r>
              <a:rPr lang="en-US" dirty="0" err="1" smtClean="0">
                <a:solidFill>
                  <a:srgbClr val="FF0000"/>
                </a:solidFill>
              </a:rPr>
              <a:t>luogo</a:t>
            </a:r>
            <a:r>
              <a:rPr lang="en-US" dirty="0" smtClean="0">
                <a:solidFill>
                  <a:srgbClr val="FF0000"/>
                </a:solidFill>
              </a:rPr>
              <a:t> a </a:t>
            </a:r>
            <a:r>
              <a:rPr lang="en-US" dirty="0" err="1" smtClean="0">
                <a:solidFill>
                  <a:srgbClr val="FF0000"/>
                </a:solidFill>
              </a:rPr>
              <a:t>frequenti</a:t>
            </a:r>
            <a:r>
              <a:rPr lang="en-US" dirty="0" smtClean="0">
                <a:solidFill>
                  <a:srgbClr val="FF0000"/>
                </a:solidFill>
              </a:rPr>
              <a:t> </a:t>
            </a:r>
            <a:r>
              <a:rPr lang="en-US" b="1" dirty="0" err="1" smtClean="0">
                <a:solidFill>
                  <a:srgbClr val="FF0000"/>
                </a:solidFill>
              </a:rPr>
              <a:t>conflitti</a:t>
            </a:r>
            <a:r>
              <a:rPr lang="en-US" b="1" dirty="0" smtClean="0">
                <a:solidFill>
                  <a:srgbClr val="FF0000"/>
                </a:solidFill>
              </a:rPr>
              <a:t> </a:t>
            </a:r>
            <a:r>
              <a:rPr lang="en-US" b="1" dirty="0" err="1" smtClean="0">
                <a:solidFill>
                  <a:srgbClr val="FF0000"/>
                </a:solidFill>
              </a:rPr>
              <a:t>di</a:t>
            </a:r>
            <a:r>
              <a:rPr lang="en-US" b="1" dirty="0" smtClean="0">
                <a:solidFill>
                  <a:srgbClr val="FF0000"/>
                </a:solidFill>
              </a:rPr>
              <a:t> </a:t>
            </a:r>
            <a:r>
              <a:rPr lang="en-US" b="1" dirty="0" err="1" smtClean="0">
                <a:solidFill>
                  <a:srgbClr val="FF0000"/>
                </a:solidFill>
              </a:rPr>
              <a:t>competenza</a:t>
            </a:r>
            <a:r>
              <a:rPr lang="en-US" b="1" dirty="0" smtClean="0">
                <a:solidFill>
                  <a:srgbClr val="FF0000"/>
                </a:solidFill>
              </a:rPr>
              <a:t> con </a:t>
            </a:r>
            <a:r>
              <a:rPr lang="en-US" b="1" dirty="0" err="1" smtClean="0">
                <a:solidFill>
                  <a:srgbClr val="FF0000"/>
                </a:solidFill>
              </a:rPr>
              <a:t>gli</a:t>
            </a:r>
            <a:r>
              <a:rPr lang="en-US" b="1" dirty="0" smtClean="0">
                <a:solidFill>
                  <a:srgbClr val="FF0000"/>
                </a:solidFill>
              </a:rPr>
              <a:t> </a:t>
            </a:r>
            <a:r>
              <a:rPr lang="en-US" b="1" dirty="0" err="1" smtClean="0">
                <a:solidFill>
                  <a:srgbClr val="FF0000"/>
                </a:solidFill>
              </a:rPr>
              <a:t>architetti</a:t>
            </a:r>
            <a:r>
              <a:rPr lang="en-US" b="1" dirty="0" smtClean="0">
                <a:solidFill>
                  <a:srgbClr val="FF0000"/>
                </a:solidFill>
              </a:rPr>
              <a:t> e </a:t>
            </a:r>
            <a:r>
              <a:rPr lang="en-US" b="1" dirty="0" err="1" smtClean="0">
                <a:solidFill>
                  <a:srgbClr val="FF0000"/>
                </a:solidFill>
              </a:rPr>
              <a:t>sopratutto</a:t>
            </a:r>
            <a:r>
              <a:rPr lang="en-US" b="1" dirty="0" smtClean="0">
                <a:solidFill>
                  <a:srgbClr val="FF0000"/>
                </a:solidFill>
              </a:rPr>
              <a:t> con I </a:t>
            </a:r>
            <a:r>
              <a:rPr lang="en-US" b="1" dirty="0" err="1" smtClean="0">
                <a:solidFill>
                  <a:srgbClr val="FF0000"/>
                </a:solidFill>
              </a:rPr>
              <a:t>geometri</a:t>
            </a:r>
            <a:r>
              <a:rPr lang="en-US" b="1" dirty="0" smtClean="0">
                <a:solidFill>
                  <a:srgbClr val="FF0000"/>
                </a:solidFill>
              </a:rPr>
              <a:t> </a:t>
            </a:r>
            <a:r>
              <a:rPr lang="en-US" dirty="0" smtClean="0">
                <a:solidFill>
                  <a:srgbClr val="FF0000"/>
                </a:solidFill>
              </a:rPr>
              <a:t>cui </a:t>
            </a:r>
            <a:r>
              <a:rPr lang="en-US" dirty="0" err="1" smtClean="0">
                <a:solidFill>
                  <a:srgbClr val="FF0000"/>
                </a:solidFill>
              </a:rPr>
              <a:t>hanno</a:t>
            </a:r>
            <a:r>
              <a:rPr lang="en-US" dirty="0" smtClean="0">
                <a:solidFill>
                  <a:srgbClr val="FF0000"/>
                </a:solidFill>
              </a:rPr>
              <a:t> </a:t>
            </a:r>
            <a:r>
              <a:rPr lang="en-US" dirty="0" err="1" smtClean="0">
                <a:solidFill>
                  <a:srgbClr val="FF0000"/>
                </a:solidFill>
              </a:rPr>
              <a:t>fatto</a:t>
            </a:r>
            <a:r>
              <a:rPr lang="en-US" dirty="0" smtClean="0">
                <a:solidFill>
                  <a:srgbClr val="FF0000"/>
                </a:solidFill>
              </a:rPr>
              <a:t> </a:t>
            </a:r>
            <a:r>
              <a:rPr lang="en-US" dirty="0" err="1" smtClean="0">
                <a:solidFill>
                  <a:srgbClr val="FF0000"/>
                </a:solidFill>
              </a:rPr>
              <a:t>seguito</a:t>
            </a:r>
            <a:r>
              <a:rPr lang="en-US" dirty="0" smtClean="0">
                <a:solidFill>
                  <a:srgbClr val="FF0000"/>
                </a:solidFill>
              </a:rPr>
              <a:t> </a:t>
            </a:r>
            <a:r>
              <a:rPr lang="en-US" dirty="0" err="1" smtClean="0">
                <a:solidFill>
                  <a:srgbClr val="FF0000"/>
                </a:solidFill>
              </a:rPr>
              <a:t>numerosi</a:t>
            </a:r>
            <a:r>
              <a:rPr lang="en-US" dirty="0" smtClean="0">
                <a:solidFill>
                  <a:srgbClr val="FF0000"/>
                </a:solidFill>
              </a:rPr>
              <a:t> </a:t>
            </a:r>
            <a:r>
              <a:rPr lang="en-US" dirty="0" err="1" smtClean="0">
                <a:solidFill>
                  <a:srgbClr val="FF0000"/>
                </a:solidFill>
              </a:rPr>
              <a:t>pronunciamenti</a:t>
            </a:r>
            <a:r>
              <a:rPr lang="en-US" dirty="0" smtClean="0">
                <a:solidFill>
                  <a:srgbClr val="FF0000"/>
                </a:solidFill>
              </a:rPr>
              <a:t>,</a:t>
            </a:r>
            <a:r>
              <a:rPr lang="it-IT" dirty="0" smtClean="0">
                <a:solidFill>
                  <a:srgbClr val="FF0000"/>
                </a:solidFill>
              </a:rPr>
              <a:t> </a:t>
            </a:r>
            <a:r>
              <a:rPr lang="en-US" dirty="0" err="1" smtClean="0">
                <a:solidFill>
                  <a:srgbClr val="FF0000"/>
                </a:solidFill>
              </a:rPr>
              <a:t>talora</a:t>
            </a:r>
            <a:r>
              <a:rPr lang="en-US" dirty="0" smtClean="0">
                <a:solidFill>
                  <a:srgbClr val="FF0000"/>
                </a:solidFill>
              </a:rPr>
              <a:t> </a:t>
            </a:r>
            <a:r>
              <a:rPr lang="en-US" dirty="0" err="1" smtClean="0">
                <a:solidFill>
                  <a:srgbClr val="FF0000"/>
                </a:solidFill>
              </a:rPr>
              <a:t>contrastanti</a:t>
            </a:r>
            <a:r>
              <a:rPr lang="en-US" dirty="0" smtClean="0">
                <a:solidFill>
                  <a:srgbClr val="FF0000"/>
                </a:solidFill>
              </a:rPr>
              <a:t>, </a:t>
            </a:r>
            <a:r>
              <a:rPr lang="en-US" dirty="0" err="1" smtClean="0">
                <a:solidFill>
                  <a:srgbClr val="FF0000"/>
                </a:solidFill>
              </a:rPr>
              <a:t>dell’Autorità</a:t>
            </a:r>
            <a:r>
              <a:rPr lang="en-US" dirty="0" smtClean="0">
                <a:solidFill>
                  <a:srgbClr val="FF0000"/>
                </a:solidFill>
              </a:rPr>
              <a:t> </a:t>
            </a:r>
            <a:r>
              <a:rPr lang="en-US" dirty="0" err="1" smtClean="0">
                <a:solidFill>
                  <a:srgbClr val="FF0000"/>
                </a:solidFill>
              </a:rPr>
              <a:t>Giudiziaria</a:t>
            </a:r>
            <a:r>
              <a:rPr lang="en-US" dirty="0" smtClean="0">
                <a:solidFill>
                  <a:srgbClr val="FF0000"/>
                </a:solidFill>
              </a:rPr>
              <a:t>.</a:t>
            </a:r>
            <a:endParaRPr lang="it-IT" dirty="0" smtClean="0">
              <a:solidFill>
                <a:srgbClr val="FF0000"/>
              </a:solidFill>
            </a:endParaRPr>
          </a:p>
          <a:p>
            <a:endParaRPr lang="it-IT" dirty="0"/>
          </a:p>
        </p:txBody>
      </p:sp>
      <p:sp>
        <p:nvSpPr>
          <p:cNvPr id="5" name="Segnaposto testo 4"/>
          <p:cNvSpPr>
            <a:spLocks noGrp="1"/>
          </p:cNvSpPr>
          <p:nvPr>
            <p:ph type="body" sz="quarter" idx="3"/>
          </p:nvPr>
        </p:nvSpPr>
        <p:spPr>
          <a:xfrm>
            <a:off x="4643438" y="928670"/>
            <a:ext cx="4041775" cy="639762"/>
          </a:xfrm>
          <a:ln w="38100">
            <a:solidFill>
              <a:schemeClr val="tx1"/>
            </a:solidFill>
          </a:ln>
        </p:spPr>
        <p:txBody>
          <a:bodyPr/>
          <a:lstStyle/>
          <a:p>
            <a:pPr algn="ctr"/>
            <a:r>
              <a:rPr lang="it-IT" dirty="0" smtClean="0"/>
              <a:t>ARCHITETTI</a:t>
            </a:r>
            <a:endParaRPr lang="it-IT" dirty="0"/>
          </a:p>
        </p:txBody>
      </p:sp>
      <p:sp>
        <p:nvSpPr>
          <p:cNvPr id="6" name="Segnaposto contenuto 5"/>
          <p:cNvSpPr>
            <a:spLocks noGrp="1"/>
          </p:cNvSpPr>
          <p:nvPr>
            <p:ph sz="quarter" idx="4"/>
          </p:nvPr>
        </p:nvSpPr>
        <p:spPr>
          <a:xfrm>
            <a:off x="4645025" y="1714488"/>
            <a:ext cx="4041775" cy="4411675"/>
          </a:xfrm>
          <a:ln w="38100">
            <a:solidFill>
              <a:schemeClr val="tx1"/>
            </a:solidFill>
          </a:ln>
        </p:spPr>
        <p:txBody>
          <a:bodyPr>
            <a:normAutofit fontScale="25000" lnSpcReduction="20000"/>
          </a:bodyPr>
          <a:lstStyle/>
          <a:p>
            <a:endParaRPr lang="en-US" dirty="0" smtClean="0"/>
          </a:p>
          <a:p>
            <a:pPr algn="just">
              <a:buNone/>
            </a:pPr>
            <a:r>
              <a:rPr lang="en-US" sz="5200" b="1" dirty="0" smtClean="0"/>
              <a:t>Per	</a:t>
            </a:r>
            <a:r>
              <a:rPr lang="en-US" sz="5200" b="1" dirty="0" err="1" smtClean="0"/>
              <a:t>quanto</a:t>
            </a:r>
            <a:r>
              <a:rPr lang="en-US" sz="5200" b="1" dirty="0" smtClean="0"/>
              <a:t>	</a:t>
            </a:r>
            <a:r>
              <a:rPr lang="en-US" sz="5200" b="1" dirty="0" err="1" smtClean="0"/>
              <a:t>riguarda</a:t>
            </a:r>
            <a:r>
              <a:rPr lang="en-US" sz="5200" b="1" dirty="0" smtClean="0"/>
              <a:t> la </a:t>
            </a:r>
            <a:r>
              <a:rPr lang="en-US" sz="5200" b="1" dirty="0" err="1" smtClean="0"/>
              <a:t>delimitazione</a:t>
            </a:r>
            <a:r>
              <a:rPr lang="en-US" sz="5200" b="1" dirty="0" smtClean="0"/>
              <a:t> </a:t>
            </a:r>
            <a:r>
              <a:rPr lang="en-US" sz="5200" b="1" dirty="0" err="1" smtClean="0"/>
              <a:t>delle</a:t>
            </a:r>
            <a:r>
              <a:rPr lang="en-US" sz="5200" b="1" dirty="0" smtClean="0"/>
              <a:t> </a:t>
            </a:r>
            <a:r>
              <a:rPr lang="en-US" sz="5200" b="1" dirty="0" err="1" smtClean="0"/>
              <a:t>competenze</a:t>
            </a:r>
            <a:r>
              <a:rPr lang="en-US" sz="5200" b="1" dirty="0" smtClean="0"/>
              <a:t> </a:t>
            </a:r>
            <a:r>
              <a:rPr lang="en-US" sz="5200" b="1" dirty="0" err="1" smtClean="0"/>
              <a:t>degli</a:t>
            </a:r>
            <a:r>
              <a:rPr lang="en-US" sz="5200" b="1" dirty="0" smtClean="0"/>
              <a:t> </a:t>
            </a:r>
            <a:r>
              <a:rPr lang="en-US" sz="5200" b="1" dirty="0" err="1" smtClean="0"/>
              <a:t>ingegneri</a:t>
            </a:r>
            <a:r>
              <a:rPr lang="en-US" sz="5200" b="1" dirty="0" smtClean="0"/>
              <a:t> </a:t>
            </a:r>
            <a:r>
              <a:rPr lang="en-US" sz="5200" b="1" dirty="0" err="1" smtClean="0"/>
              <a:t>nei</a:t>
            </a:r>
            <a:r>
              <a:rPr lang="en-US" sz="5200" b="1" dirty="0" smtClean="0"/>
              <a:t> </a:t>
            </a:r>
            <a:r>
              <a:rPr lang="en-US" sz="5200" b="1" dirty="0" err="1" smtClean="0"/>
              <a:t>confronti</a:t>
            </a:r>
            <a:r>
              <a:rPr lang="en-US" sz="5200" b="1" dirty="0" smtClean="0"/>
              <a:t> </a:t>
            </a:r>
            <a:r>
              <a:rPr lang="en-US" sz="5200" b="1" dirty="0" err="1" smtClean="0"/>
              <a:t>degli</a:t>
            </a:r>
            <a:r>
              <a:rPr lang="en-US" sz="5200" b="1" dirty="0" smtClean="0"/>
              <a:t> </a:t>
            </a:r>
            <a:r>
              <a:rPr lang="en-US" sz="5200" b="1" dirty="0" err="1" smtClean="0"/>
              <a:t>architetti</a:t>
            </a:r>
            <a:r>
              <a:rPr lang="en-US" sz="5200" b="1" dirty="0" smtClean="0"/>
              <a:t> </a:t>
            </a:r>
            <a:r>
              <a:rPr lang="en-US" sz="5200" b="1" dirty="0" err="1" smtClean="0"/>
              <a:t>si</a:t>
            </a:r>
            <a:r>
              <a:rPr lang="en-US" sz="5200" b="1" dirty="0" smtClean="0"/>
              <a:t> </a:t>
            </a:r>
            <a:r>
              <a:rPr lang="en-US" sz="5200" b="1" dirty="0" err="1" smtClean="0"/>
              <a:t>richiama</a:t>
            </a:r>
            <a:r>
              <a:rPr lang="en-US" sz="5200" b="1" dirty="0" smtClean="0"/>
              <a:t> </a:t>
            </a:r>
            <a:r>
              <a:rPr lang="en-US" sz="5200" b="1" dirty="0" err="1" smtClean="0"/>
              <a:t>quanto</a:t>
            </a:r>
            <a:r>
              <a:rPr lang="en-US" sz="5200" b="1" dirty="0" smtClean="0"/>
              <a:t> </a:t>
            </a:r>
            <a:r>
              <a:rPr lang="en-US" sz="5200" b="1" dirty="0" err="1" smtClean="0"/>
              <a:t>disposto</a:t>
            </a:r>
            <a:r>
              <a:rPr lang="en-US" sz="5200" b="1" dirty="0" smtClean="0"/>
              <a:t> dall’art.52 del </a:t>
            </a:r>
            <a:r>
              <a:rPr lang="en-US" sz="5200" b="1" dirty="0" err="1" smtClean="0"/>
              <a:t>già</a:t>
            </a:r>
            <a:r>
              <a:rPr lang="en-US" sz="5200" b="1" dirty="0" smtClean="0"/>
              <a:t> citato </a:t>
            </a:r>
            <a:r>
              <a:rPr lang="en-US" sz="5200" b="1" dirty="0" err="1" smtClean="0"/>
              <a:t>Regolamento</a:t>
            </a:r>
            <a:r>
              <a:rPr lang="en-US" sz="5200" b="1" dirty="0" smtClean="0"/>
              <a:t> </a:t>
            </a:r>
            <a:r>
              <a:rPr lang="en-US" sz="5200" b="1" dirty="0" err="1" smtClean="0"/>
              <a:t>di</a:t>
            </a:r>
            <a:r>
              <a:rPr lang="en-US" sz="5200" b="1" dirty="0" smtClean="0"/>
              <a:t> cui al R.D. 23</a:t>
            </a:r>
            <a:r>
              <a:rPr lang="it-IT" sz="5200" b="1" dirty="0" smtClean="0"/>
              <a:t> </a:t>
            </a:r>
            <a:r>
              <a:rPr lang="en-US" sz="5200" b="1" dirty="0" err="1" smtClean="0"/>
              <a:t>ottobre</a:t>
            </a:r>
            <a:r>
              <a:rPr lang="en-US" sz="5200" b="1" dirty="0" smtClean="0"/>
              <a:t> 1925 n. 2537 </a:t>
            </a:r>
            <a:r>
              <a:rPr lang="en-US" sz="5200" b="1" dirty="0" err="1" smtClean="0"/>
              <a:t>che</a:t>
            </a:r>
            <a:r>
              <a:rPr lang="en-US" sz="5200" b="1" dirty="0" smtClean="0"/>
              <a:t> </a:t>
            </a:r>
            <a:r>
              <a:rPr lang="en-US" sz="5200" b="1" dirty="0" err="1" smtClean="0"/>
              <a:t>afferma</a:t>
            </a:r>
            <a:r>
              <a:rPr lang="en-US" sz="5200" b="1" dirty="0" smtClean="0"/>
              <a:t>: “</a:t>
            </a:r>
            <a:r>
              <a:rPr lang="en-US" sz="5200" i="1" dirty="0" err="1" smtClean="0"/>
              <a:t>Formano</a:t>
            </a:r>
            <a:r>
              <a:rPr lang="en-US" sz="5200" i="1" dirty="0" smtClean="0"/>
              <a:t> </a:t>
            </a:r>
            <a:r>
              <a:rPr lang="en-US" sz="5200" i="1" dirty="0" err="1" smtClean="0"/>
              <a:t>oggetto</a:t>
            </a:r>
            <a:r>
              <a:rPr lang="en-US" sz="5200" i="1" dirty="0" smtClean="0"/>
              <a:t> </a:t>
            </a:r>
            <a:r>
              <a:rPr lang="en-US" sz="5200" i="1" dirty="0" err="1" smtClean="0"/>
              <a:t>tanto</a:t>
            </a:r>
            <a:r>
              <a:rPr lang="en-US" sz="5200" i="1" dirty="0" smtClean="0"/>
              <a:t> </a:t>
            </a:r>
            <a:r>
              <a:rPr lang="en-US" sz="5200" i="1" dirty="0" err="1" smtClean="0"/>
              <a:t>della</a:t>
            </a:r>
            <a:r>
              <a:rPr lang="en-US" sz="5200" i="1" dirty="0" smtClean="0"/>
              <a:t> </a:t>
            </a:r>
            <a:r>
              <a:rPr lang="en-US" sz="5200" i="1" dirty="0" err="1" smtClean="0"/>
              <a:t>professione</a:t>
            </a:r>
            <a:r>
              <a:rPr lang="en-US" sz="5200" i="1" dirty="0" smtClean="0"/>
              <a:t> </a:t>
            </a:r>
            <a:r>
              <a:rPr lang="en-US" sz="5200" i="1" dirty="0" err="1" smtClean="0"/>
              <a:t>di</a:t>
            </a:r>
            <a:r>
              <a:rPr lang="en-US" sz="5200" i="1" dirty="0" smtClean="0"/>
              <a:t> </a:t>
            </a:r>
            <a:r>
              <a:rPr lang="en-US" sz="5200" i="1" dirty="0" err="1" smtClean="0"/>
              <a:t>ingegnere</a:t>
            </a:r>
            <a:r>
              <a:rPr lang="en-US" sz="5200" i="1" dirty="0" smtClean="0"/>
              <a:t> </a:t>
            </a:r>
            <a:r>
              <a:rPr lang="en-US" sz="5200" i="1" dirty="0" err="1" smtClean="0"/>
              <a:t>quanto</a:t>
            </a:r>
            <a:r>
              <a:rPr lang="en-US" sz="5200" i="1" dirty="0" smtClean="0"/>
              <a:t> </a:t>
            </a:r>
            <a:r>
              <a:rPr lang="en-US" sz="5200" i="1" dirty="0" err="1" smtClean="0"/>
              <a:t>di</a:t>
            </a:r>
            <a:r>
              <a:rPr lang="en-US" sz="5200" i="1" dirty="0" smtClean="0"/>
              <a:t> </a:t>
            </a:r>
            <a:r>
              <a:rPr lang="en-US" sz="5200" i="1" dirty="0" err="1" smtClean="0"/>
              <a:t>quella</a:t>
            </a:r>
            <a:r>
              <a:rPr lang="en-US" sz="5200" i="1" dirty="0" smtClean="0"/>
              <a:t> </a:t>
            </a:r>
            <a:r>
              <a:rPr lang="en-US" sz="5200" i="1" dirty="0" err="1" smtClean="0"/>
              <a:t>di</a:t>
            </a:r>
            <a:r>
              <a:rPr lang="en-US" sz="5200" i="1" dirty="0" smtClean="0"/>
              <a:t> </a:t>
            </a:r>
            <a:r>
              <a:rPr lang="en-US" sz="5200" i="1" dirty="0" err="1" smtClean="0"/>
              <a:t>architetto</a:t>
            </a:r>
            <a:r>
              <a:rPr lang="en-US" sz="5200" i="1" dirty="0" smtClean="0"/>
              <a:t> le </a:t>
            </a:r>
            <a:r>
              <a:rPr lang="en-US" sz="5200" i="1" dirty="0" err="1" smtClean="0"/>
              <a:t>opere</a:t>
            </a:r>
            <a:r>
              <a:rPr lang="en-US" sz="5200" i="1" dirty="0" smtClean="0"/>
              <a:t> </a:t>
            </a:r>
            <a:r>
              <a:rPr lang="en-US" sz="5200" i="1" dirty="0" err="1" smtClean="0"/>
              <a:t>di</a:t>
            </a:r>
            <a:r>
              <a:rPr lang="en-US" sz="5200" i="1" dirty="0" smtClean="0"/>
              <a:t> </a:t>
            </a:r>
            <a:r>
              <a:rPr lang="en-US" sz="5200" i="1" dirty="0" err="1" smtClean="0"/>
              <a:t>edilizia</a:t>
            </a:r>
            <a:r>
              <a:rPr lang="en-US" sz="5200" i="1" dirty="0" smtClean="0"/>
              <a:t> </a:t>
            </a:r>
            <a:r>
              <a:rPr lang="en-US" sz="5200" i="1" dirty="0" err="1" smtClean="0"/>
              <a:t>civile,nonché</a:t>
            </a:r>
            <a:r>
              <a:rPr lang="en-US" sz="5200" i="1" dirty="0" smtClean="0"/>
              <a:t> I </a:t>
            </a:r>
            <a:r>
              <a:rPr lang="en-US" sz="5200" i="1" dirty="0" err="1" smtClean="0"/>
              <a:t>rilievi</a:t>
            </a:r>
            <a:r>
              <a:rPr lang="en-US" sz="5200" i="1" dirty="0" smtClean="0"/>
              <a:t> </a:t>
            </a:r>
            <a:r>
              <a:rPr lang="en-US" sz="5200" i="1" dirty="0" err="1" smtClean="0"/>
              <a:t>geometrici</a:t>
            </a:r>
            <a:r>
              <a:rPr lang="en-US" sz="5200" i="1" dirty="0" smtClean="0"/>
              <a:t> e le </a:t>
            </a:r>
            <a:r>
              <a:rPr lang="en-US" sz="5200" i="1" dirty="0" err="1" smtClean="0"/>
              <a:t>operazioni</a:t>
            </a:r>
            <a:r>
              <a:rPr lang="en-US" sz="5200" i="1" dirty="0" smtClean="0"/>
              <a:t> </a:t>
            </a:r>
            <a:r>
              <a:rPr lang="en-US" sz="5200" i="1" dirty="0" err="1" smtClean="0"/>
              <a:t>di</a:t>
            </a:r>
            <a:r>
              <a:rPr lang="en-US" sz="5200" i="1" dirty="0" smtClean="0"/>
              <a:t> </a:t>
            </a:r>
            <a:r>
              <a:rPr lang="en-US" sz="5200" i="1" dirty="0" err="1" smtClean="0"/>
              <a:t>estimo</a:t>
            </a:r>
            <a:r>
              <a:rPr lang="en-US" sz="5200" i="1" dirty="0" smtClean="0"/>
              <a:t> </a:t>
            </a:r>
            <a:r>
              <a:rPr lang="en-US" sz="5200" i="1" dirty="0" err="1" smtClean="0"/>
              <a:t>adesse</a:t>
            </a:r>
            <a:r>
              <a:rPr lang="en-US" sz="5200" i="1" dirty="0" smtClean="0"/>
              <a:t> </a:t>
            </a:r>
            <a:r>
              <a:rPr lang="en-US" sz="5200" i="1" dirty="0" err="1" smtClean="0"/>
              <a:t>relative.Tuttavia</a:t>
            </a:r>
            <a:r>
              <a:rPr lang="en-US" sz="5200" i="1" dirty="0" smtClean="0"/>
              <a:t> le </a:t>
            </a:r>
            <a:r>
              <a:rPr lang="en-US" sz="5200" i="1" dirty="0" err="1" smtClean="0"/>
              <a:t>opere</a:t>
            </a:r>
            <a:r>
              <a:rPr lang="en-US" sz="5200" i="1" dirty="0" smtClean="0"/>
              <a:t> </a:t>
            </a:r>
            <a:r>
              <a:rPr lang="en-US" sz="5200" i="1" dirty="0" err="1" smtClean="0"/>
              <a:t>di</a:t>
            </a:r>
            <a:r>
              <a:rPr lang="en-US" sz="5200" i="1" dirty="0" smtClean="0"/>
              <a:t> </a:t>
            </a:r>
            <a:r>
              <a:rPr lang="en-US" sz="5200" i="1" dirty="0" err="1" smtClean="0"/>
              <a:t>edilizia</a:t>
            </a:r>
            <a:r>
              <a:rPr lang="en-US" sz="5200" i="1" dirty="0" smtClean="0"/>
              <a:t> </a:t>
            </a:r>
            <a:r>
              <a:rPr lang="en-US" sz="5200" i="1" dirty="0" err="1" smtClean="0"/>
              <a:t>civile,che</a:t>
            </a:r>
            <a:r>
              <a:rPr lang="en-US" sz="5200" i="1" dirty="0" smtClean="0"/>
              <a:t> </a:t>
            </a:r>
            <a:r>
              <a:rPr lang="en-US" sz="5200" i="1" dirty="0" err="1" smtClean="0"/>
              <a:t>presentano</a:t>
            </a:r>
            <a:r>
              <a:rPr lang="en-US" sz="5200" i="1" dirty="0" smtClean="0"/>
              <a:t> </a:t>
            </a:r>
            <a:r>
              <a:rPr lang="en-US" sz="5200" i="1" dirty="0" err="1" smtClean="0"/>
              <a:t>rilevante</a:t>
            </a:r>
            <a:r>
              <a:rPr lang="en-US" sz="5200" i="1" dirty="0" smtClean="0"/>
              <a:t> </a:t>
            </a:r>
            <a:r>
              <a:rPr lang="en-US" sz="5200" i="1" dirty="0" err="1" smtClean="0"/>
              <a:t>carattere</a:t>
            </a:r>
            <a:r>
              <a:rPr lang="en-US" sz="5200" i="1" dirty="0" smtClean="0"/>
              <a:t> </a:t>
            </a:r>
            <a:r>
              <a:rPr lang="en-US" sz="5200" i="1" dirty="0" err="1" smtClean="0"/>
              <a:t>artistico</a:t>
            </a:r>
            <a:r>
              <a:rPr lang="en-US" sz="5200" i="1" dirty="0" smtClean="0"/>
              <a:t> </a:t>
            </a:r>
            <a:r>
              <a:rPr lang="en-US" sz="5200" i="1" dirty="0" err="1" smtClean="0"/>
              <a:t>ed</a:t>
            </a:r>
            <a:r>
              <a:rPr lang="en-US" sz="5200" i="1" dirty="0" smtClean="0"/>
              <a:t> </a:t>
            </a:r>
            <a:r>
              <a:rPr lang="en-US" sz="5200" i="1" dirty="0" err="1" smtClean="0"/>
              <a:t>il</a:t>
            </a:r>
            <a:r>
              <a:rPr lang="en-US" sz="5200" i="1" dirty="0" smtClean="0"/>
              <a:t> </a:t>
            </a:r>
            <a:r>
              <a:rPr lang="en-US" sz="5200" i="1" dirty="0" err="1" smtClean="0"/>
              <a:t>restauro</a:t>
            </a:r>
            <a:r>
              <a:rPr lang="en-US" sz="5200" i="1" dirty="0" smtClean="0"/>
              <a:t> e </a:t>
            </a:r>
            <a:r>
              <a:rPr lang="en-US" sz="5200" i="1" dirty="0" err="1" smtClean="0"/>
              <a:t>il</a:t>
            </a:r>
            <a:r>
              <a:rPr lang="en-US" sz="5200" i="1" dirty="0" smtClean="0"/>
              <a:t> </a:t>
            </a:r>
            <a:r>
              <a:rPr lang="en-US" sz="5200" i="1" dirty="0" err="1" smtClean="0"/>
              <a:t>ripristino</a:t>
            </a:r>
            <a:r>
              <a:rPr lang="en-US" sz="5200" i="1" dirty="0" smtClean="0"/>
              <a:t> </a:t>
            </a:r>
            <a:r>
              <a:rPr lang="en-US" sz="5200" i="1" dirty="0" err="1" smtClean="0"/>
              <a:t>degli</a:t>
            </a:r>
            <a:r>
              <a:rPr lang="en-US" sz="5200" i="1" dirty="0" smtClean="0"/>
              <a:t> </a:t>
            </a:r>
            <a:r>
              <a:rPr lang="en-US" sz="5200" i="1" dirty="0" err="1" smtClean="0"/>
              <a:t>edifici</a:t>
            </a:r>
            <a:r>
              <a:rPr lang="en-US" sz="5200" i="1" dirty="0" smtClean="0"/>
              <a:t> </a:t>
            </a:r>
            <a:r>
              <a:rPr lang="en-US" sz="5200" i="1" dirty="0" err="1" smtClean="0"/>
              <a:t>contemplati</a:t>
            </a:r>
            <a:r>
              <a:rPr lang="en-US" sz="5200" i="1" dirty="0" smtClean="0"/>
              <a:t> </a:t>
            </a:r>
            <a:r>
              <a:rPr lang="en-US" sz="5200" i="1" dirty="0" err="1" smtClean="0"/>
              <a:t>dalla</a:t>
            </a:r>
            <a:r>
              <a:rPr lang="en-US" sz="5200" i="1" dirty="0" smtClean="0"/>
              <a:t> </a:t>
            </a:r>
            <a:r>
              <a:rPr lang="en-US" sz="5200" i="1" dirty="0" err="1" smtClean="0"/>
              <a:t>Legge</a:t>
            </a:r>
            <a:r>
              <a:rPr lang="en-US" sz="5200" i="1" dirty="0" smtClean="0"/>
              <a:t> 20 </a:t>
            </a:r>
            <a:r>
              <a:rPr lang="en-US" sz="5200" i="1" dirty="0" err="1" smtClean="0"/>
              <a:t>giugno</a:t>
            </a:r>
            <a:r>
              <a:rPr lang="en-US" sz="5200" i="1" dirty="0" smtClean="0"/>
              <a:t> 1909 n.36 per </a:t>
            </a:r>
            <a:r>
              <a:rPr lang="en-US" sz="5200" i="1" dirty="0" err="1" smtClean="0"/>
              <a:t>l’antichità</a:t>
            </a:r>
            <a:r>
              <a:rPr lang="en-US" sz="5200" i="1" dirty="0" smtClean="0"/>
              <a:t> e le belle </a:t>
            </a:r>
            <a:r>
              <a:rPr lang="en-US" sz="5200" i="1" dirty="0" err="1" smtClean="0"/>
              <a:t>arti</a:t>
            </a:r>
            <a:r>
              <a:rPr lang="en-US" sz="5200" i="1" dirty="0" smtClean="0"/>
              <a:t> (</a:t>
            </a:r>
            <a:r>
              <a:rPr lang="en-US" sz="5200" i="1" dirty="0" err="1" smtClean="0"/>
              <a:t>trattasi</a:t>
            </a:r>
            <a:r>
              <a:rPr lang="en-US" sz="5200" i="1" dirty="0" smtClean="0"/>
              <a:t> </a:t>
            </a:r>
            <a:r>
              <a:rPr lang="en-US" sz="5200" i="1" dirty="0" err="1" smtClean="0"/>
              <a:t>della</a:t>
            </a:r>
            <a:r>
              <a:rPr lang="en-US" sz="5200" i="1" dirty="0" smtClean="0"/>
              <a:t> </a:t>
            </a:r>
            <a:r>
              <a:rPr lang="en-US" sz="5200" i="1" dirty="0" err="1" smtClean="0"/>
              <a:t>Legge</a:t>
            </a:r>
            <a:r>
              <a:rPr lang="en-US" sz="5200" i="1" dirty="0" smtClean="0"/>
              <a:t> </a:t>
            </a:r>
            <a:r>
              <a:rPr lang="en-US" sz="5200" i="1" dirty="0" err="1" smtClean="0"/>
              <a:t>sulla</a:t>
            </a:r>
            <a:r>
              <a:rPr lang="en-US" sz="5200" i="1" dirty="0" smtClean="0"/>
              <a:t> </a:t>
            </a:r>
            <a:r>
              <a:rPr lang="en-US" sz="5200" i="1" dirty="0" err="1" smtClean="0"/>
              <a:t>protezione</a:t>
            </a:r>
            <a:r>
              <a:rPr lang="en-US" sz="5200" i="1" dirty="0" smtClean="0"/>
              <a:t> </a:t>
            </a:r>
            <a:r>
              <a:rPr lang="en-US" sz="5200" i="1" dirty="0" err="1" smtClean="0"/>
              <a:t>delle</a:t>
            </a:r>
            <a:r>
              <a:rPr lang="en-US" sz="5200" i="1" dirty="0" smtClean="0"/>
              <a:t> </a:t>
            </a:r>
            <a:r>
              <a:rPr lang="en-US" sz="5200" i="1" dirty="0" err="1" smtClean="0"/>
              <a:t>cose</a:t>
            </a:r>
            <a:r>
              <a:rPr lang="en-US" sz="5200" i="1" dirty="0" smtClean="0"/>
              <a:t> </a:t>
            </a:r>
            <a:r>
              <a:rPr lang="en-US" sz="5200" i="1" dirty="0" err="1" smtClean="0"/>
              <a:t>d’interesse</a:t>
            </a:r>
            <a:r>
              <a:rPr lang="en-US" sz="5200" i="1" dirty="0" smtClean="0"/>
              <a:t> </a:t>
            </a:r>
            <a:r>
              <a:rPr lang="en-US" sz="5200" i="1" dirty="0" err="1" smtClean="0"/>
              <a:t>storico,artistico,archeologico</a:t>
            </a:r>
            <a:r>
              <a:rPr lang="en-US" sz="5200" i="1" dirty="0" smtClean="0"/>
              <a:t> </a:t>
            </a:r>
            <a:r>
              <a:rPr lang="en-US" sz="5200" i="1" dirty="0" err="1" smtClean="0"/>
              <a:t>ora</a:t>
            </a:r>
            <a:r>
              <a:rPr lang="en-US" sz="5200" i="1" dirty="0" smtClean="0"/>
              <a:t> </a:t>
            </a:r>
            <a:r>
              <a:rPr lang="en-US" sz="5200" i="1" dirty="0" err="1" smtClean="0"/>
              <a:t>Legge</a:t>
            </a:r>
            <a:r>
              <a:rPr lang="en-US" sz="5200" i="1" dirty="0" smtClean="0"/>
              <a:t> 1°giugno 1939 n.1089), </a:t>
            </a:r>
            <a:r>
              <a:rPr lang="en-US" sz="5200" i="1" dirty="0" err="1" smtClean="0"/>
              <a:t>sono</a:t>
            </a:r>
            <a:r>
              <a:rPr lang="en-US" sz="5200" i="1" dirty="0" smtClean="0"/>
              <a:t> </a:t>
            </a:r>
            <a:r>
              <a:rPr lang="en-US" sz="5200" i="1" dirty="0" err="1" smtClean="0"/>
              <a:t>di</a:t>
            </a:r>
            <a:r>
              <a:rPr lang="en-US" sz="5200" i="1" dirty="0" smtClean="0"/>
              <a:t> </a:t>
            </a:r>
            <a:r>
              <a:rPr lang="en-US" sz="5200" i="1" dirty="0" err="1" smtClean="0"/>
              <a:t>spettanza</a:t>
            </a:r>
            <a:r>
              <a:rPr lang="en-US" sz="5200" i="1" dirty="0" smtClean="0"/>
              <a:t> </a:t>
            </a:r>
            <a:r>
              <a:rPr lang="en-US" sz="5200" i="1" dirty="0" err="1" smtClean="0"/>
              <a:t>della</a:t>
            </a:r>
            <a:r>
              <a:rPr lang="en-US" sz="5200" i="1" dirty="0" smtClean="0"/>
              <a:t> </a:t>
            </a:r>
            <a:r>
              <a:rPr lang="en-US" sz="5200" i="1" dirty="0" err="1" smtClean="0"/>
              <a:t>professione</a:t>
            </a:r>
            <a:r>
              <a:rPr lang="en-US" sz="5200" i="1" dirty="0" smtClean="0"/>
              <a:t> </a:t>
            </a:r>
            <a:r>
              <a:rPr lang="en-US" sz="5200" i="1" dirty="0" err="1" smtClean="0"/>
              <a:t>di</a:t>
            </a:r>
            <a:r>
              <a:rPr lang="en-US" sz="5200" i="1" dirty="0" smtClean="0"/>
              <a:t> </a:t>
            </a:r>
            <a:r>
              <a:rPr lang="en-US" sz="5200" i="1" dirty="0" err="1" smtClean="0"/>
              <a:t>architetto;ma</a:t>
            </a:r>
            <a:r>
              <a:rPr lang="en-US" sz="5200" i="1" dirty="0" smtClean="0"/>
              <a:t> la parte </a:t>
            </a:r>
            <a:r>
              <a:rPr lang="en-US" sz="5200" i="1" dirty="0" err="1" smtClean="0"/>
              <a:t>tecnica</a:t>
            </a:r>
            <a:r>
              <a:rPr lang="en-US" sz="5200" i="1" dirty="0" smtClean="0"/>
              <a:t> </a:t>
            </a:r>
            <a:r>
              <a:rPr lang="en-US" sz="5200" i="1" dirty="0" err="1" smtClean="0"/>
              <a:t>può</a:t>
            </a:r>
            <a:r>
              <a:rPr lang="en-US" sz="5200" i="1" dirty="0" smtClean="0"/>
              <a:t> </a:t>
            </a:r>
            <a:r>
              <a:rPr lang="en-US" sz="5200" i="1" dirty="0" err="1" smtClean="0"/>
              <a:t>essere</a:t>
            </a:r>
            <a:r>
              <a:rPr lang="en-US" sz="5200" i="1" dirty="0" smtClean="0"/>
              <a:t> </a:t>
            </a:r>
            <a:r>
              <a:rPr lang="en-US" sz="5200" i="1" dirty="0" err="1" smtClean="0"/>
              <a:t>compiuta</a:t>
            </a:r>
            <a:r>
              <a:rPr lang="en-US" sz="5200" i="1" dirty="0" smtClean="0"/>
              <a:t> </a:t>
            </a:r>
            <a:r>
              <a:rPr lang="en-US" sz="5200" i="1" dirty="0" err="1" smtClean="0"/>
              <a:t>tanto</a:t>
            </a:r>
            <a:r>
              <a:rPr lang="en-US" sz="5200" i="1" dirty="0" smtClean="0"/>
              <a:t> </a:t>
            </a:r>
            <a:r>
              <a:rPr lang="en-US" sz="5200" i="1" dirty="0" err="1" smtClean="0"/>
              <a:t>dall’architetto</a:t>
            </a:r>
            <a:r>
              <a:rPr lang="en-US" sz="5200" i="1" dirty="0" smtClean="0"/>
              <a:t> </a:t>
            </a:r>
            <a:r>
              <a:rPr lang="en-US" sz="5200" i="1" dirty="0" err="1" smtClean="0"/>
              <a:t>quanto</a:t>
            </a:r>
            <a:r>
              <a:rPr lang="en-US" sz="5200" i="1" dirty="0" smtClean="0"/>
              <a:t> </a:t>
            </a:r>
            <a:r>
              <a:rPr lang="en-US" sz="5200" i="1" dirty="0" err="1" smtClean="0"/>
              <a:t>dall’ingegnere</a:t>
            </a:r>
            <a:r>
              <a:rPr lang="en-US" sz="5200" b="1" dirty="0" smtClean="0"/>
              <a:t>”.</a:t>
            </a:r>
          </a:p>
          <a:p>
            <a:pPr algn="just">
              <a:buNone/>
            </a:pPr>
            <a:endParaRPr lang="en-US" sz="5200" b="1" dirty="0" smtClean="0"/>
          </a:p>
          <a:p>
            <a:pPr algn="just">
              <a:buNone/>
            </a:pPr>
            <a:r>
              <a:rPr lang="en-US" sz="5200" b="1" dirty="0" err="1" smtClean="0"/>
              <a:t>Sono</a:t>
            </a:r>
            <a:r>
              <a:rPr lang="en-US" sz="5200" b="1" dirty="0" smtClean="0"/>
              <a:t> </a:t>
            </a:r>
            <a:r>
              <a:rPr lang="en-US" sz="5200" b="1" dirty="0" err="1" smtClean="0"/>
              <a:t>ovviamente</a:t>
            </a:r>
            <a:r>
              <a:rPr lang="en-US" sz="5200" b="1" dirty="0" smtClean="0"/>
              <a:t> </a:t>
            </a:r>
            <a:r>
              <a:rPr lang="en-US" sz="5200" b="1" dirty="0" err="1" smtClean="0"/>
              <a:t>esclusi</a:t>
            </a:r>
            <a:r>
              <a:rPr lang="en-US" sz="5200" b="1" dirty="0" smtClean="0"/>
              <a:t> </a:t>
            </a:r>
            <a:r>
              <a:rPr lang="en-US" sz="5200" b="1" dirty="0" err="1" smtClean="0"/>
              <a:t>dalle</a:t>
            </a:r>
            <a:r>
              <a:rPr lang="en-US" sz="5200" b="1" dirty="0" smtClean="0"/>
              <a:t> </a:t>
            </a:r>
            <a:r>
              <a:rPr lang="en-US" sz="5200" b="1" dirty="0" err="1" smtClean="0"/>
              <a:t>competenze</a:t>
            </a:r>
            <a:r>
              <a:rPr lang="en-US" sz="5200" b="1" dirty="0" smtClean="0"/>
              <a:t> </a:t>
            </a:r>
            <a:r>
              <a:rPr lang="en-US" sz="5200" b="1" dirty="0" err="1" smtClean="0"/>
              <a:t>dell’architetto</a:t>
            </a:r>
            <a:r>
              <a:rPr lang="en-US" sz="5200" b="1" dirty="0" smtClean="0"/>
              <a:t> </a:t>
            </a:r>
            <a:r>
              <a:rPr lang="en-US" sz="5200" b="1" dirty="0" err="1" smtClean="0"/>
              <a:t>gli</a:t>
            </a:r>
            <a:r>
              <a:rPr lang="en-US" sz="5200" b="1" dirty="0" smtClean="0"/>
              <a:t> </a:t>
            </a:r>
            <a:r>
              <a:rPr lang="en-US" sz="5200" b="1" dirty="0" err="1" smtClean="0"/>
              <a:t>impianti</a:t>
            </a:r>
            <a:r>
              <a:rPr lang="en-US" sz="5200" b="1" dirty="0" smtClean="0"/>
              <a:t>, le </a:t>
            </a:r>
            <a:r>
              <a:rPr lang="en-US" sz="5200" b="1" dirty="0" err="1" smtClean="0"/>
              <a:t>infrastrutture</a:t>
            </a:r>
            <a:r>
              <a:rPr lang="en-US" sz="5200" b="1" dirty="0" smtClean="0"/>
              <a:t> (</a:t>
            </a:r>
            <a:r>
              <a:rPr lang="en-US" sz="5200" b="1" dirty="0" err="1" smtClean="0"/>
              <a:t>strade,acquedotti,fognature,ecc</a:t>
            </a:r>
            <a:r>
              <a:rPr lang="en-US" sz="5200" b="1" dirty="0" smtClean="0"/>
              <a:t>.) </a:t>
            </a:r>
            <a:r>
              <a:rPr lang="en-US" sz="5200" b="1" dirty="0" err="1" smtClean="0"/>
              <a:t>ed</a:t>
            </a:r>
            <a:r>
              <a:rPr lang="en-US" sz="5200" b="1" dirty="0" smtClean="0"/>
              <a:t> in </a:t>
            </a:r>
            <a:r>
              <a:rPr lang="en-US" sz="5200" b="1" dirty="0" err="1" smtClean="0"/>
              <a:t>genere</a:t>
            </a:r>
            <a:r>
              <a:rPr lang="en-US" sz="5200" b="1" dirty="0" smtClean="0"/>
              <a:t> </a:t>
            </a:r>
            <a:r>
              <a:rPr lang="en-US" sz="5200" b="1" dirty="0" err="1" smtClean="0"/>
              <a:t>tutto</a:t>
            </a:r>
            <a:r>
              <a:rPr lang="en-US" sz="5200" b="1" dirty="0" smtClean="0"/>
              <a:t> </a:t>
            </a:r>
            <a:r>
              <a:rPr lang="en-US" sz="5200" b="1" dirty="0" err="1" smtClean="0"/>
              <a:t>quanto</a:t>
            </a:r>
            <a:r>
              <a:rPr lang="en-US" sz="5200" b="1" dirty="0" smtClean="0"/>
              <a:t> </a:t>
            </a:r>
            <a:r>
              <a:rPr lang="en-US" sz="5200" b="1" dirty="0" err="1" smtClean="0"/>
              <a:t>esula</a:t>
            </a:r>
            <a:r>
              <a:rPr lang="en-US" sz="5200" b="1" dirty="0" smtClean="0"/>
              <a:t> </a:t>
            </a:r>
            <a:r>
              <a:rPr lang="en-US" sz="5200" b="1" dirty="0" err="1" smtClean="0"/>
              <a:t>dal</a:t>
            </a:r>
            <a:r>
              <a:rPr lang="en-US" sz="5200" b="1" dirty="0" smtClean="0"/>
              <a:t> campo </a:t>
            </a:r>
            <a:r>
              <a:rPr lang="en-US" sz="5200" b="1" dirty="0" err="1" smtClean="0"/>
              <a:t>dell’ingegneria</a:t>
            </a:r>
            <a:r>
              <a:rPr lang="en-US" sz="5200" b="1" dirty="0" smtClean="0"/>
              <a:t> </a:t>
            </a:r>
            <a:r>
              <a:rPr lang="en-US" sz="5200" b="1" dirty="0" err="1" smtClean="0"/>
              <a:t>civile</a:t>
            </a:r>
            <a:r>
              <a:rPr lang="en-US" sz="5200" b="1" dirty="0" smtClean="0"/>
              <a:t>.</a:t>
            </a:r>
            <a:endParaRPr lang="it-IT" sz="5200" b="1" dirty="0" smtClean="0"/>
          </a:p>
          <a:p>
            <a:pPr>
              <a:buNone/>
            </a:pPr>
            <a:r>
              <a:rPr lang="en-US" sz="5200" b="1" dirty="0" smtClean="0"/>
              <a:t/>
            </a:r>
            <a:br>
              <a:rPr lang="en-US" sz="5200" b="1" dirty="0" smtClean="0"/>
            </a:br>
            <a:endParaRPr lang="it-IT" sz="5200" b="1" dirty="0" smtClean="0"/>
          </a:p>
        </p:txBody>
      </p:sp>
      <p:pic>
        <p:nvPicPr>
          <p:cNvPr id="34818" name="Picture 2" descr="C:\Users\ronza\Desktop\ingegnere.jpg"/>
          <p:cNvPicPr>
            <a:picLocks noChangeAspect="1" noChangeArrowheads="1"/>
          </p:cNvPicPr>
          <p:nvPr/>
        </p:nvPicPr>
        <p:blipFill>
          <a:blip r:embed="rId2"/>
          <a:srcRect/>
          <a:stretch>
            <a:fillRect/>
          </a:stretch>
        </p:blipFill>
        <p:spPr bwMode="auto">
          <a:xfrm>
            <a:off x="428597" y="928670"/>
            <a:ext cx="823306" cy="625457"/>
          </a:xfrm>
          <a:prstGeom prst="rect">
            <a:avLst/>
          </a:prstGeom>
          <a:noFill/>
        </p:spPr>
      </p:pic>
      <p:pic>
        <p:nvPicPr>
          <p:cNvPr id="34819" name="Picture 3" descr="C:\Users\ronza\Desktop\architetto-jfd.jpg"/>
          <p:cNvPicPr>
            <a:picLocks noChangeAspect="1" noChangeArrowheads="1"/>
          </p:cNvPicPr>
          <p:nvPr/>
        </p:nvPicPr>
        <p:blipFill>
          <a:blip r:embed="rId3" cstate="print"/>
          <a:srcRect/>
          <a:stretch>
            <a:fillRect/>
          </a:stretch>
        </p:blipFill>
        <p:spPr bwMode="auto">
          <a:xfrm>
            <a:off x="7715272" y="928670"/>
            <a:ext cx="928694" cy="615124"/>
          </a:xfrm>
          <a:prstGeom prst="rect">
            <a:avLst/>
          </a:prstGeom>
          <a:noFill/>
        </p:spPr>
      </p:pic>
      <p:sp>
        <p:nvSpPr>
          <p:cNvPr id="9" name="Segnaposto numero diapositiva 8"/>
          <p:cNvSpPr>
            <a:spLocks noGrp="1"/>
          </p:cNvSpPr>
          <p:nvPr>
            <p:ph type="sldNum" sz="quarter" idx="12"/>
          </p:nvPr>
        </p:nvSpPr>
        <p:spPr/>
        <p:txBody>
          <a:bodyPr/>
          <a:lstStyle/>
          <a:p>
            <a:fld id="{910D3EAB-758C-441D-AE73-F1E5E988B34B}" type="slidenum">
              <a:rPr lang="it-IT" smtClean="0"/>
              <a:pPr/>
              <a:t>22</a:t>
            </a:fld>
            <a:endParaRPr lang="it-IT"/>
          </a:p>
        </p:txBody>
      </p:sp>
      <p:sp>
        <p:nvSpPr>
          <p:cNvPr id="10" name="Segnaposto piè di pagina 9"/>
          <p:cNvSpPr>
            <a:spLocks noGrp="1"/>
          </p:cNvSpPr>
          <p:nvPr>
            <p:ph type="ftr" sz="quarter" idx="11"/>
          </p:nvPr>
        </p:nvSpPr>
        <p:spPr/>
        <p:txBody>
          <a:bodyPr/>
          <a:lstStyle/>
          <a:p>
            <a:r>
              <a:rPr lang="it-IT" smtClean="0"/>
              <a:t>ing. Michele Ronza ----04 Novembre 2019</a:t>
            </a:r>
            <a:endParaRPr lang="it-IT"/>
          </a:p>
        </p:txBody>
      </p:sp>
    </p:spTree>
  </p:cSld>
  <p:clrMapOvr>
    <a:masterClrMapping/>
  </p:clrMapOvr>
  <p:transition>
    <p:wedge/>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ln w="38100">
            <a:solidFill>
              <a:schemeClr val="tx1"/>
            </a:solidFill>
          </a:ln>
        </p:spPr>
        <p:txBody>
          <a:bodyPr>
            <a:normAutofit fontScale="90000"/>
          </a:bodyPr>
          <a:lstStyle/>
          <a:p>
            <a:r>
              <a:rPr lang="it-IT" b="1" dirty="0" smtClean="0">
                <a:latin typeface="Arial" pitchFamily="34" charset="0"/>
                <a:cs typeface="Arial" pitchFamily="34" charset="0"/>
              </a:rPr>
              <a:t>COMPETENZE PROFESSIONALI</a:t>
            </a:r>
            <a:endParaRPr lang="it-IT" dirty="0"/>
          </a:p>
        </p:txBody>
      </p:sp>
      <p:sp>
        <p:nvSpPr>
          <p:cNvPr id="3" name="Segnaposto contenuto 2"/>
          <p:cNvSpPr>
            <a:spLocks noGrp="1"/>
          </p:cNvSpPr>
          <p:nvPr>
            <p:ph idx="1"/>
          </p:nvPr>
        </p:nvSpPr>
        <p:spPr>
          <a:ln w="38100">
            <a:solidFill>
              <a:schemeClr val="tx1"/>
            </a:solidFill>
          </a:ln>
        </p:spPr>
        <p:txBody>
          <a:bodyPr>
            <a:normAutofit fontScale="32500" lnSpcReduction="20000"/>
          </a:bodyPr>
          <a:lstStyle/>
          <a:p>
            <a:pPr algn="ctr">
              <a:buNone/>
            </a:pPr>
            <a:endParaRPr lang="it-IT" sz="5100" b="1" dirty="0" smtClean="0"/>
          </a:p>
          <a:p>
            <a:pPr algn="ctr">
              <a:buNone/>
            </a:pPr>
            <a:r>
              <a:rPr lang="it-IT" sz="5100" b="1" dirty="0" smtClean="0"/>
              <a:t>Geometri e periti</a:t>
            </a:r>
          </a:p>
          <a:p>
            <a:pPr algn="ctr">
              <a:buNone/>
            </a:pPr>
            <a:endParaRPr lang="it-IT" b="1" dirty="0" smtClean="0"/>
          </a:p>
          <a:p>
            <a:pPr algn="just">
              <a:buNone/>
            </a:pPr>
            <a:r>
              <a:rPr lang="en-US" sz="4000" dirty="0" smtClean="0">
                <a:latin typeface="Arial" pitchFamily="34" charset="0"/>
                <a:cs typeface="Arial" pitchFamily="34" charset="0"/>
              </a:rPr>
              <a:t>Per </a:t>
            </a:r>
            <a:r>
              <a:rPr lang="en-US" sz="4000" dirty="0" err="1" smtClean="0">
                <a:latin typeface="Arial" pitchFamily="34" charset="0"/>
                <a:cs typeface="Arial" pitchFamily="34" charset="0"/>
              </a:rPr>
              <a:t>esaminare</a:t>
            </a:r>
            <a:r>
              <a:rPr lang="en-US" sz="4000" dirty="0" smtClean="0">
                <a:latin typeface="Arial" pitchFamily="34" charset="0"/>
                <a:cs typeface="Arial" pitchFamily="34" charset="0"/>
              </a:rPr>
              <a:t> </a:t>
            </a:r>
            <a:r>
              <a:rPr lang="en-US" sz="4000" dirty="0" err="1" smtClean="0">
                <a:latin typeface="Arial" pitchFamily="34" charset="0"/>
                <a:cs typeface="Arial" pitchFamily="34" charset="0"/>
              </a:rPr>
              <a:t>invece</a:t>
            </a:r>
            <a:r>
              <a:rPr lang="en-US" sz="4000" dirty="0" smtClean="0">
                <a:latin typeface="Arial" pitchFamily="34" charset="0"/>
                <a:cs typeface="Arial" pitchFamily="34" charset="0"/>
              </a:rPr>
              <a:t> </a:t>
            </a:r>
            <a:r>
              <a:rPr lang="en-US" sz="4000" dirty="0" err="1" smtClean="0">
                <a:latin typeface="Arial" pitchFamily="34" charset="0"/>
                <a:cs typeface="Arial" pitchFamily="34" charset="0"/>
              </a:rPr>
              <a:t>dettagliatamente</a:t>
            </a:r>
            <a:r>
              <a:rPr lang="en-US" sz="4000" dirty="0" smtClean="0">
                <a:latin typeface="Arial" pitchFamily="34" charset="0"/>
                <a:cs typeface="Arial" pitchFamily="34" charset="0"/>
              </a:rPr>
              <a:t> </a:t>
            </a:r>
            <a:r>
              <a:rPr lang="en-US" sz="4000" dirty="0" err="1" smtClean="0">
                <a:latin typeface="Arial" pitchFamily="34" charset="0"/>
                <a:cs typeface="Arial" pitchFamily="34" charset="0"/>
              </a:rPr>
              <a:t>i</a:t>
            </a:r>
            <a:r>
              <a:rPr lang="en-US" sz="4000" dirty="0" smtClean="0">
                <a:latin typeface="Arial" pitchFamily="34" charset="0"/>
                <a:cs typeface="Arial" pitchFamily="34" charset="0"/>
              </a:rPr>
              <a:t> </a:t>
            </a:r>
            <a:r>
              <a:rPr lang="en-US" sz="4000" dirty="0" err="1" smtClean="0">
                <a:latin typeface="Arial" pitchFamily="34" charset="0"/>
                <a:cs typeface="Arial" pitchFamily="34" charset="0"/>
              </a:rPr>
              <a:t>limiti</a:t>
            </a:r>
            <a:r>
              <a:rPr lang="en-US" sz="4000" dirty="0" smtClean="0">
                <a:latin typeface="Arial" pitchFamily="34" charset="0"/>
                <a:cs typeface="Arial" pitchFamily="34" charset="0"/>
              </a:rPr>
              <a:t> </a:t>
            </a:r>
            <a:r>
              <a:rPr lang="en-US" sz="4000" dirty="0" err="1" smtClean="0">
                <a:latin typeface="Arial" pitchFamily="34" charset="0"/>
                <a:cs typeface="Arial" pitchFamily="34" charset="0"/>
              </a:rPr>
              <a:t>di</a:t>
            </a:r>
            <a:r>
              <a:rPr lang="en-US" sz="4000" dirty="0" smtClean="0">
                <a:latin typeface="Arial" pitchFamily="34" charset="0"/>
                <a:cs typeface="Arial" pitchFamily="34" charset="0"/>
              </a:rPr>
              <a:t> </a:t>
            </a:r>
            <a:r>
              <a:rPr lang="en-US" sz="4000" dirty="0" err="1" smtClean="0">
                <a:latin typeface="Arial" pitchFamily="34" charset="0"/>
                <a:cs typeface="Arial" pitchFamily="34" charset="0"/>
              </a:rPr>
              <a:t>competenza</a:t>
            </a:r>
            <a:r>
              <a:rPr lang="en-US" sz="4000" dirty="0" smtClean="0">
                <a:latin typeface="Arial" pitchFamily="34" charset="0"/>
                <a:cs typeface="Arial" pitchFamily="34" charset="0"/>
              </a:rPr>
              <a:t> </a:t>
            </a:r>
            <a:r>
              <a:rPr lang="en-US" sz="4000" dirty="0" err="1" smtClean="0">
                <a:latin typeface="Arial" pitchFamily="34" charset="0"/>
                <a:cs typeface="Arial" pitchFamily="34" charset="0"/>
              </a:rPr>
              <a:t>dei</a:t>
            </a:r>
            <a:r>
              <a:rPr lang="en-US" sz="4000" dirty="0" smtClean="0">
                <a:latin typeface="Arial" pitchFamily="34" charset="0"/>
                <a:cs typeface="Arial" pitchFamily="34" charset="0"/>
              </a:rPr>
              <a:t> </a:t>
            </a:r>
            <a:r>
              <a:rPr lang="en-US" sz="4000" b="1" dirty="0" err="1" smtClean="0">
                <a:latin typeface="Arial" pitchFamily="34" charset="0"/>
                <a:cs typeface="Arial" pitchFamily="34" charset="0"/>
              </a:rPr>
              <a:t>geometri</a:t>
            </a:r>
            <a:r>
              <a:rPr lang="en-US" sz="4000" b="1" dirty="0" smtClean="0">
                <a:latin typeface="Arial" pitchFamily="34" charset="0"/>
                <a:cs typeface="Arial" pitchFamily="34" charset="0"/>
              </a:rPr>
              <a:t> </a:t>
            </a:r>
            <a:r>
              <a:rPr lang="en-US" sz="4000" dirty="0" err="1" smtClean="0">
                <a:latin typeface="Arial" pitchFamily="34" charset="0"/>
                <a:cs typeface="Arial" pitchFamily="34" charset="0"/>
              </a:rPr>
              <a:t>si</a:t>
            </a:r>
            <a:r>
              <a:rPr lang="en-US" sz="4000" dirty="0" smtClean="0">
                <a:latin typeface="Arial" pitchFamily="34" charset="0"/>
                <a:cs typeface="Arial" pitchFamily="34" charset="0"/>
              </a:rPr>
              <a:t> </a:t>
            </a:r>
            <a:r>
              <a:rPr lang="en-US" sz="4000" dirty="0" err="1" smtClean="0">
                <a:latin typeface="Arial" pitchFamily="34" charset="0"/>
                <a:cs typeface="Arial" pitchFamily="34" charset="0"/>
              </a:rPr>
              <a:t>fa</a:t>
            </a:r>
            <a:r>
              <a:rPr lang="en-US" sz="4000" dirty="0" smtClean="0">
                <a:latin typeface="Arial" pitchFamily="34" charset="0"/>
                <a:cs typeface="Arial" pitchFamily="34" charset="0"/>
              </a:rPr>
              <a:t> </a:t>
            </a:r>
            <a:r>
              <a:rPr lang="en-US" sz="4000" dirty="0" err="1" smtClean="0">
                <a:latin typeface="Arial" pitchFamily="34" charset="0"/>
                <a:cs typeface="Arial" pitchFamily="34" charset="0"/>
              </a:rPr>
              <a:t>riferimento</a:t>
            </a:r>
            <a:r>
              <a:rPr lang="en-US" sz="4000" dirty="0" smtClean="0">
                <a:latin typeface="Arial" pitchFamily="34" charset="0"/>
                <a:cs typeface="Arial" pitchFamily="34" charset="0"/>
              </a:rPr>
              <a:t> al R.D. 11 </a:t>
            </a:r>
            <a:r>
              <a:rPr lang="en-US" sz="4000" dirty="0" err="1" smtClean="0">
                <a:latin typeface="Arial" pitchFamily="34" charset="0"/>
                <a:cs typeface="Arial" pitchFamily="34" charset="0"/>
              </a:rPr>
              <a:t>febbraio</a:t>
            </a:r>
            <a:r>
              <a:rPr lang="en-US" sz="4000" dirty="0" smtClean="0">
                <a:latin typeface="Arial" pitchFamily="34" charset="0"/>
                <a:cs typeface="Arial" pitchFamily="34" charset="0"/>
              </a:rPr>
              <a:t> 1929 </a:t>
            </a:r>
            <a:r>
              <a:rPr lang="en-US" sz="4000" dirty="0" err="1" smtClean="0">
                <a:latin typeface="Arial" pitchFamily="34" charset="0"/>
                <a:cs typeface="Arial" pitchFamily="34" charset="0"/>
              </a:rPr>
              <a:t>concernente</a:t>
            </a:r>
            <a:r>
              <a:rPr lang="en-US" sz="4000" dirty="0" smtClean="0">
                <a:latin typeface="Arial" pitchFamily="34" charset="0"/>
                <a:cs typeface="Arial" pitchFamily="34" charset="0"/>
              </a:rPr>
              <a:t> la </a:t>
            </a:r>
            <a:r>
              <a:rPr lang="en-US" sz="4000" dirty="0" err="1" smtClean="0">
                <a:latin typeface="Arial" pitchFamily="34" charset="0"/>
                <a:cs typeface="Arial" pitchFamily="34" charset="0"/>
              </a:rPr>
              <a:t>regolamentazione</a:t>
            </a:r>
            <a:r>
              <a:rPr lang="en-US" sz="4000" dirty="0" smtClean="0">
                <a:latin typeface="Arial" pitchFamily="34" charset="0"/>
                <a:cs typeface="Arial" pitchFamily="34" charset="0"/>
              </a:rPr>
              <a:t> per </a:t>
            </a:r>
            <a:r>
              <a:rPr lang="en-US" sz="4000" dirty="0" err="1" smtClean="0">
                <a:latin typeface="Arial" pitchFamily="34" charset="0"/>
                <a:cs typeface="Arial" pitchFamily="34" charset="0"/>
              </a:rPr>
              <a:t>larelativa</a:t>
            </a:r>
            <a:r>
              <a:rPr lang="en-US" sz="4000" dirty="0" smtClean="0">
                <a:latin typeface="Arial" pitchFamily="34" charset="0"/>
                <a:cs typeface="Arial" pitchFamily="34" charset="0"/>
              </a:rPr>
              <a:t> </a:t>
            </a:r>
            <a:r>
              <a:rPr lang="en-US" sz="4000" dirty="0" err="1" smtClean="0">
                <a:latin typeface="Arial" pitchFamily="34" charset="0"/>
                <a:cs typeface="Arial" pitchFamily="34" charset="0"/>
              </a:rPr>
              <a:t>professione</a:t>
            </a:r>
            <a:r>
              <a:rPr lang="en-US" sz="4000" dirty="0" smtClean="0">
                <a:latin typeface="Arial" pitchFamily="34" charset="0"/>
                <a:cs typeface="Arial" pitchFamily="34" charset="0"/>
              </a:rPr>
              <a:t>. L’art.16 </a:t>
            </a:r>
            <a:r>
              <a:rPr lang="en-US" sz="4000" dirty="0" err="1" smtClean="0">
                <a:latin typeface="Arial" pitchFamily="34" charset="0"/>
                <a:cs typeface="Arial" pitchFamily="34" charset="0"/>
              </a:rPr>
              <a:t>di</a:t>
            </a:r>
            <a:r>
              <a:rPr lang="en-US" sz="4000" dirty="0" smtClean="0">
                <a:latin typeface="Arial" pitchFamily="34" charset="0"/>
                <a:cs typeface="Arial" pitchFamily="34" charset="0"/>
              </a:rPr>
              <a:t> </a:t>
            </a:r>
            <a:r>
              <a:rPr lang="en-US" sz="4000" dirty="0" err="1" smtClean="0">
                <a:latin typeface="Arial" pitchFamily="34" charset="0"/>
                <a:cs typeface="Arial" pitchFamily="34" charset="0"/>
              </a:rPr>
              <a:t>detto</a:t>
            </a:r>
            <a:r>
              <a:rPr lang="en-US" sz="4000" dirty="0" smtClean="0">
                <a:latin typeface="Arial" pitchFamily="34" charset="0"/>
                <a:cs typeface="Arial" pitchFamily="34" charset="0"/>
              </a:rPr>
              <a:t> </a:t>
            </a:r>
            <a:r>
              <a:rPr lang="en-US" sz="4000" dirty="0" err="1" smtClean="0">
                <a:latin typeface="Arial" pitchFamily="34" charset="0"/>
                <a:cs typeface="Arial" pitchFamily="34" charset="0"/>
              </a:rPr>
              <a:t>Decreto</a:t>
            </a:r>
            <a:r>
              <a:rPr lang="en-US" sz="4000" dirty="0" smtClean="0">
                <a:latin typeface="Arial" pitchFamily="34" charset="0"/>
                <a:cs typeface="Arial" pitchFamily="34" charset="0"/>
              </a:rPr>
              <a:t> </a:t>
            </a:r>
            <a:r>
              <a:rPr lang="en-US" sz="4000" dirty="0" err="1" smtClean="0">
                <a:latin typeface="Arial" pitchFamily="34" charset="0"/>
                <a:cs typeface="Arial" pitchFamily="34" charset="0"/>
              </a:rPr>
              <a:t>specifica,infatti,dettagliatamente</a:t>
            </a:r>
            <a:r>
              <a:rPr lang="en-US" sz="4000" dirty="0" smtClean="0">
                <a:latin typeface="Arial" pitchFamily="34" charset="0"/>
                <a:cs typeface="Arial" pitchFamily="34" charset="0"/>
              </a:rPr>
              <a:t> le </a:t>
            </a:r>
            <a:r>
              <a:rPr lang="en-US" sz="4000" dirty="0" err="1" smtClean="0">
                <a:latin typeface="Arial" pitchFamily="34" charset="0"/>
                <a:cs typeface="Arial" pitchFamily="34" charset="0"/>
              </a:rPr>
              <a:t>funzioni</a:t>
            </a:r>
            <a:r>
              <a:rPr lang="en-US" sz="4000" dirty="0" smtClean="0">
                <a:latin typeface="Arial" pitchFamily="34" charset="0"/>
                <a:cs typeface="Arial" pitchFamily="34" charset="0"/>
              </a:rPr>
              <a:t> </a:t>
            </a:r>
            <a:r>
              <a:rPr lang="en-US" sz="4000" dirty="0" err="1" smtClean="0">
                <a:latin typeface="Arial" pitchFamily="34" charset="0"/>
                <a:cs typeface="Arial" pitchFamily="34" charset="0"/>
              </a:rPr>
              <a:t>che</a:t>
            </a:r>
            <a:r>
              <a:rPr lang="en-US" sz="4000" dirty="0" smtClean="0">
                <a:latin typeface="Arial" pitchFamily="34" charset="0"/>
                <a:cs typeface="Arial" pitchFamily="34" charset="0"/>
              </a:rPr>
              <a:t> </a:t>
            </a:r>
            <a:r>
              <a:rPr lang="en-US" sz="4000" dirty="0" err="1" smtClean="0">
                <a:latin typeface="Arial" pitchFamily="34" charset="0"/>
                <a:cs typeface="Arial" pitchFamily="34" charset="0"/>
              </a:rPr>
              <a:t>possono</a:t>
            </a:r>
            <a:r>
              <a:rPr lang="en-US" sz="4000" dirty="0" smtClean="0">
                <a:latin typeface="Arial" pitchFamily="34" charset="0"/>
                <a:cs typeface="Arial" pitchFamily="34" charset="0"/>
              </a:rPr>
              <a:t> </a:t>
            </a:r>
            <a:r>
              <a:rPr lang="en-US" sz="4000" dirty="0" err="1" smtClean="0">
                <a:latin typeface="Arial" pitchFamily="34" charset="0"/>
                <a:cs typeface="Arial" pitchFamily="34" charset="0"/>
              </a:rPr>
              <a:t>svolgere</a:t>
            </a:r>
            <a:r>
              <a:rPr lang="en-US" sz="4000" dirty="0" smtClean="0">
                <a:latin typeface="Arial" pitchFamily="34" charset="0"/>
                <a:cs typeface="Arial" pitchFamily="34" charset="0"/>
              </a:rPr>
              <a:t> I </a:t>
            </a:r>
            <a:r>
              <a:rPr lang="en-US" sz="4000" dirty="0" err="1" smtClean="0">
                <a:latin typeface="Arial" pitchFamily="34" charset="0"/>
                <a:cs typeface="Arial" pitchFamily="34" charset="0"/>
              </a:rPr>
              <a:t>geometri</a:t>
            </a:r>
            <a:r>
              <a:rPr lang="en-US" sz="4000" dirty="0" smtClean="0">
                <a:latin typeface="Arial" pitchFamily="34" charset="0"/>
                <a:cs typeface="Arial" pitchFamily="34" charset="0"/>
              </a:rPr>
              <a:t>, </a:t>
            </a:r>
            <a:r>
              <a:rPr lang="en-US" sz="4000" dirty="0" err="1" smtClean="0">
                <a:latin typeface="Arial" pitchFamily="34" charset="0"/>
                <a:cs typeface="Arial" pitchFamily="34" charset="0"/>
              </a:rPr>
              <a:t>mentre</a:t>
            </a:r>
            <a:r>
              <a:rPr lang="en-US" sz="4000" dirty="0" smtClean="0">
                <a:latin typeface="Arial" pitchFamily="34" charset="0"/>
                <a:cs typeface="Arial" pitchFamily="34" charset="0"/>
              </a:rPr>
              <a:t> </a:t>
            </a:r>
            <a:r>
              <a:rPr lang="en-US" sz="4000" dirty="0" err="1" smtClean="0">
                <a:latin typeface="Arial" pitchFamily="34" charset="0"/>
                <a:cs typeface="Arial" pitchFamily="34" charset="0"/>
              </a:rPr>
              <a:t>il</a:t>
            </a:r>
            <a:r>
              <a:rPr lang="en-US" sz="4000" dirty="0" smtClean="0">
                <a:latin typeface="Arial" pitchFamily="34" charset="0"/>
                <a:cs typeface="Arial" pitchFamily="34" charset="0"/>
              </a:rPr>
              <a:t> </a:t>
            </a:r>
            <a:r>
              <a:rPr lang="en-US" sz="4000" dirty="0" err="1" smtClean="0">
                <a:latin typeface="Arial" pitchFamily="34" charset="0"/>
                <a:cs typeface="Arial" pitchFamily="34" charset="0"/>
              </a:rPr>
              <a:t>successivo</a:t>
            </a:r>
            <a:r>
              <a:rPr lang="en-US" sz="4000" dirty="0" smtClean="0">
                <a:latin typeface="Arial" pitchFamily="34" charset="0"/>
                <a:cs typeface="Arial" pitchFamily="34" charset="0"/>
              </a:rPr>
              <a:t> art</a:t>
            </a:r>
            <a:r>
              <a:rPr lang="it-IT" sz="4000" dirty="0" smtClean="0">
                <a:latin typeface="Arial" pitchFamily="34" charset="0"/>
                <a:cs typeface="Arial" pitchFamily="34" charset="0"/>
              </a:rPr>
              <a:t>. </a:t>
            </a:r>
            <a:r>
              <a:rPr lang="en-US" sz="4000" dirty="0" smtClean="0">
                <a:latin typeface="Arial" pitchFamily="34" charset="0"/>
                <a:cs typeface="Arial" pitchFamily="34" charset="0"/>
              </a:rPr>
              <a:t>18 </a:t>
            </a:r>
            <a:r>
              <a:rPr lang="en-US" sz="4000" dirty="0" err="1" smtClean="0">
                <a:latin typeface="Arial" pitchFamily="34" charset="0"/>
                <a:cs typeface="Arial" pitchFamily="34" charset="0"/>
              </a:rPr>
              <a:t>precisa</a:t>
            </a:r>
            <a:r>
              <a:rPr lang="en-US" sz="4000" dirty="0" smtClean="0">
                <a:latin typeface="Arial" pitchFamily="34" charset="0"/>
                <a:cs typeface="Arial" pitchFamily="34" charset="0"/>
              </a:rPr>
              <a:t> le </a:t>
            </a:r>
            <a:r>
              <a:rPr lang="en-US" sz="4000" dirty="0" err="1" smtClean="0">
                <a:latin typeface="Arial" pitchFamily="34" charset="0"/>
                <a:cs typeface="Arial" pitchFamily="34" charset="0"/>
              </a:rPr>
              <a:t>numerose</a:t>
            </a:r>
            <a:r>
              <a:rPr lang="en-US" sz="4000" dirty="0" smtClean="0">
                <a:latin typeface="Arial" pitchFamily="34" charset="0"/>
                <a:cs typeface="Arial" pitchFamily="34" charset="0"/>
              </a:rPr>
              <a:t> </a:t>
            </a:r>
            <a:r>
              <a:rPr lang="en-US" sz="4000" dirty="0" err="1" smtClean="0">
                <a:latin typeface="Arial" pitchFamily="34" charset="0"/>
                <a:cs typeface="Arial" pitchFamily="34" charset="0"/>
              </a:rPr>
              <a:t>funzioni</a:t>
            </a:r>
            <a:r>
              <a:rPr lang="en-US" sz="4000" dirty="0" smtClean="0">
                <a:latin typeface="Arial" pitchFamily="34" charset="0"/>
                <a:cs typeface="Arial" pitchFamily="34" charset="0"/>
              </a:rPr>
              <a:t> </a:t>
            </a:r>
            <a:r>
              <a:rPr lang="en-US" sz="4000" dirty="0" err="1" smtClean="0">
                <a:latin typeface="Arial" pitchFamily="34" charset="0"/>
                <a:cs typeface="Arial" pitchFamily="34" charset="0"/>
              </a:rPr>
              <a:t>che</a:t>
            </a:r>
            <a:r>
              <a:rPr lang="en-US" sz="4000" dirty="0" smtClean="0">
                <a:latin typeface="Arial" pitchFamily="34" charset="0"/>
                <a:cs typeface="Arial" pitchFamily="34" charset="0"/>
              </a:rPr>
              <a:t> </a:t>
            </a:r>
            <a:r>
              <a:rPr lang="en-US" sz="4000" dirty="0" err="1" smtClean="0">
                <a:latin typeface="Arial" pitchFamily="34" charset="0"/>
                <a:cs typeface="Arial" pitchFamily="34" charset="0"/>
              </a:rPr>
              <a:t>sono</a:t>
            </a:r>
            <a:r>
              <a:rPr lang="en-US" sz="4000" dirty="0" smtClean="0">
                <a:latin typeface="Arial" pitchFamily="34" charset="0"/>
                <a:cs typeface="Arial" pitchFamily="34" charset="0"/>
              </a:rPr>
              <a:t> </a:t>
            </a:r>
            <a:r>
              <a:rPr lang="en-US" sz="4000" dirty="0" err="1" smtClean="0">
                <a:latin typeface="Arial" pitchFamily="34" charset="0"/>
                <a:cs typeface="Arial" pitchFamily="34" charset="0"/>
              </a:rPr>
              <a:t>comuni</a:t>
            </a:r>
            <a:r>
              <a:rPr lang="en-US" sz="4000" dirty="0" smtClean="0">
                <a:latin typeface="Arial" pitchFamily="34" charset="0"/>
                <a:cs typeface="Arial" pitchFamily="34" charset="0"/>
              </a:rPr>
              <a:t> </a:t>
            </a:r>
            <a:r>
              <a:rPr lang="en-US" sz="4000" dirty="0" err="1" smtClean="0">
                <a:latin typeface="Arial" pitchFamily="34" charset="0"/>
                <a:cs typeface="Arial" pitchFamily="34" charset="0"/>
              </a:rPr>
              <a:t>agli</a:t>
            </a:r>
            <a:r>
              <a:rPr lang="en-US" sz="4000" dirty="0" smtClean="0">
                <a:latin typeface="Arial" pitchFamily="34" charset="0"/>
                <a:cs typeface="Arial" pitchFamily="34" charset="0"/>
              </a:rPr>
              <a:t> </a:t>
            </a:r>
            <a:r>
              <a:rPr lang="en-US" sz="4000" dirty="0" err="1" smtClean="0">
                <a:latin typeface="Arial" pitchFamily="34" charset="0"/>
                <a:cs typeface="Arial" pitchFamily="34" charset="0"/>
              </a:rPr>
              <a:t>ingegneri</a:t>
            </a:r>
            <a:r>
              <a:rPr lang="en-US" sz="4000" dirty="0" smtClean="0">
                <a:latin typeface="Arial" pitchFamily="34" charset="0"/>
                <a:cs typeface="Arial" pitchFamily="34" charset="0"/>
              </a:rPr>
              <a:t> </a:t>
            </a:r>
            <a:r>
              <a:rPr lang="en-US" sz="4000" dirty="0" err="1" smtClean="0">
                <a:latin typeface="Arial" pitchFamily="34" charset="0"/>
                <a:cs typeface="Arial" pitchFamily="34" charset="0"/>
              </a:rPr>
              <a:t>civili</a:t>
            </a:r>
            <a:r>
              <a:rPr lang="en-US" sz="4000" dirty="0" smtClean="0">
                <a:latin typeface="Arial" pitchFamily="34" charset="0"/>
                <a:cs typeface="Arial" pitchFamily="34" charset="0"/>
              </a:rPr>
              <a:t> </a:t>
            </a:r>
            <a:r>
              <a:rPr lang="en-US" sz="4000" dirty="0" err="1" smtClean="0">
                <a:latin typeface="Arial" pitchFamily="34" charset="0"/>
                <a:cs typeface="Arial" pitchFamily="34" charset="0"/>
              </a:rPr>
              <a:t>ai</a:t>
            </a:r>
            <a:r>
              <a:rPr lang="en-US" sz="4000" dirty="0" smtClean="0">
                <a:latin typeface="Arial" pitchFamily="34" charset="0"/>
                <a:cs typeface="Arial" pitchFamily="34" charset="0"/>
              </a:rPr>
              <a:t> </a:t>
            </a:r>
            <a:r>
              <a:rPr lang="en-US" sz="4000" dirty="0" err="1" smtClean="0">
                <a:latin typeface="Arial" pitchFamily="34" charset="0"/>
                <a:cs typeface="Arial" pitchFamily="34" charset="0"/>
              </a:rPr>
              <a:t>quali</a:t>
            </a:r>
            <a:r>
              <a:rPr lang="en-US" sz="4000" dirty="0" smtClean="0">
                <a:latin typeface="Arial" pitchFamily="34" charset="0"/>
                <a:cs typeface="Arial" pitchFamily="34" charset="0"/>
              </a:rPr>
              <a:t> </a:t>
            </a:r>
            <a:r>
              <a:rPr lang="en-US" sz="4000" dirty="0" err="1" smtClean="0">
                <a:latin typeface="Arial" pitchFamily="34" charset="0"/>
                <a:cs typeface="Arial" pitchFamily="34" charset="0"/>
              </a:rPr>
              <a:t>viene</a:t>
            </a:r>
            <a:r>
              <a:rPr lang="en-US" sz="4000" dirty="0" smtClean="0">
                <a:latin typeface="Arial" pitchFamily="34" charset="0"/>
                <a:cs typeface="Arial" pitchFamily="34" charset="0"/>
              </a:rPr>
              <a:t> </a:t>
            </a:r>
            <a:r>
              <a:rPr lang="en-US" sz="4000" dirty="0" err="1" smtClean="0">
                <a:latin typeface="Arial" pitchFamily="34" charset="0"/>
                <a:cs typeface="Arial" pitchFamily="34" charset="0"/>
              </a:rPr>
              <a:t>riconosciuta</a:t>
            </a:r>
            <a:r>
              <a:rPr lang="en-US" sz="4000" dirty="0" smtClean="0">
                <a:latin typeface="Arial" pitchFamily="34" charset="0"/>
                <a:cs typeface="Arial" pitchFamily="34" charset="0"/>
              </a:rPr>
              <a:t> </a:t>
            </a:r>
            <a:r>
              <a:rPr lang="en-US" sz="4000" dirty="0" err="1" smtClean="0">
                <a:latin typeface="Arial" pitchFamily="34" charset="0"/>
                <a:cs typeface="Arial" pitchFamily="34" charset="0"/>
              </a:rPr>
              <a:t>inoltre</a:t>
            </a:r>
            <a:r>
              <a:rPr lang="en-US" sz="4000" dirty="0" smtClean="0">
                <a:latin typeface="Arial" pitchFamily="34" charset="0"/>
                <a:cs typeface="Arial" pitchFamily="34" charset="0"/>
              </a:rPr>
              <a:t> la </a:t>
            </a:r>
            <a:r>
              <a:rPr lang="en-US" sz="4000" dirty="0" err="1" smtClean="0">
                <a:latin typeface="Arial" pitchFamily="34" charset="0"/>
                <a:cs typeface="Arial" pitchFamily="34" charset="0"/>
              </a:rPr>
              <a:t>facoltà</a:t>
            </a:r>
            <a:r>
              <a:rPr lang="en-US" sz="4000" dirty="0" smtClean="0">
                <a:latin typeface="Arial" pitchFamily="34" charset="0"/>
                <a:cs typeface="Arial" pitchFamily="34" charset="0"/>
              </a:rPr>
              <a:t> </a:t>
            </a:r>
            <a:r>
              <a:rPr lang="en-US" sz="4000" dirty="0" err="1" smtClean="0">
                <a:latin typeface="Arial" pitchFamily="34" charset="0"/>
                <a:cs typeface="Arial" pitchFamily="34" charset="0"/>
              </a:rPr>
              <a:t>di</a:t>
            </a:r>
            <a:r>
              <a:rPr lang="en-US" sz="4000" dirty="0" smtClean="0">
                <a:latin typeface="Arial" pitchFamily="34" charset="0"/>
                <a:cs typeface="Arial" pitchFamily="34" charset="0"/>
              </a:rPr>
              <a:t> </a:t>
            </a:r>
            <a:r>
              <a:rPr lang="en-US" sz="4000" dirty="0" err="1" smtClean="0">
                <a:latin typeface="Arial" pitchFamily="34" charset="0"/>
                <a:cs typeface="Arial" pitchFamily="34" charset="0"/>
              </a:rPr>
              <a:t>compiere</a:t>
            </a:r>
            <a:r>
              <a:rPr lang="en-US" sz="4000" dirty="0" smtClean="0">
                <a:latin typeface="Arial" pitchFamily="34" charset="0"/>
                <a:cs typeface="Arial" pitchFamily="34" charset="0"/>
              </a:rPr>
              <a:t> la </a:t>
            </a:r>
            <a:r>
              <a:rPr lang="en-US" sz="4000" dirty="0" err="1" smtClean="0">
                <a:latin typeface="Arial" pitchFamily="34" charset="0"/>
                <a:cs typeface="Arial" pitchFamily="34" charset="0"/>
              </a:rPr>
              <a:t>stima</a:t>
            </a:r>
            <a:r>
              <a:rPr lang="en-US" sz="4000" dirty="0" smtClean="0">
                <a:latin typeface="Arial" pitchFamily="34" charset="0"/>
                <a:cs typeface="Arial" pitchFamily="34" charset="0"/>
              </a:rPr>
              <a:t> </a:t>
            </a:r>
            <a:r>
              <a:rPr lang="en-US" sz="4000" dirty="0" err="1" smtClean="0">
                <a:latin typeface="Arial" pitchFamily="34" charset="0"/>
                <a:cs typeface="Arial" pitchFamily="34" charset="0"/>
              </a:rPr>
              <a:t>dei</a:t>
            </a:r>
            <a:r>
              <a:rPr lang="it-IT" sz="4000" dirty="0" smtClean="0">
                <a:latin typeface="Arial" pitchFamily="34" charset="0"/>
                <a:cs typeface="Arial" pitchFamily="34" charset="0"/>
              </a:rPr>
              <a:t> </a:t>
            </a:r>
            <a:r>
              <a:rPr lang="en-US" sz="4000" dirty="0" err="1" smtClean="0">
                <a:latin typeface="Arial" pitchFamily="34" charset="0"/>
                <a:cs typeface="Arial" pitchFamily="34" charset="0"/>
              </a:rPr>
              <a:t>fondi</a:t>
            </a:r>
            <a:r>
              <a:rPr lang="en-US" sz="4000" dirty="0" smtClean="0">
                <a:latin typeface="Arial" pitchFamily="34" charset="0"/>
                <a:cs typeface="Arial" pitchFamily="34" charset="0"/>
              </a:rPr>
              <a:t> e </a:t>
            </a:r>
            <a:r>
              <a:rPr lang="en-US" sz="4000" dirty="0" err="1" smtClean="0">
                <a:latin typeface="Arial" pitchFamily="34" charset="0"/>
                <a:cs typeface="Arial" pitchFamily="34" charset="0"/>
              </a:rPr>
              <a:t>delle</a:t>
            </a:r>
            <a:r>
              <a:rPr lang="en-US" sz="4000" dirty="0" smtClean="0">
                <a:latin typeface="Arial" pitchFamily="34" charset="0"/>
                <a:cs typeface="Arial" pitchFamily="34" charset="0"/>
              </a:rPr>
              <a:t> </a:t>
            </a:r>
            <a:r>
              <a:rPr lang="en-US" sz="4000" dirty="0" err="1" smtClean="0">
                <a:latin typeface="Arial" pitchFamily="34" charset="0"/>
                <a:cs typeface="Arial" pitchFamily="34" charset="0"/>
              </a:rPr>
              <a:t>aree</a:t>
            </a:r>
            <a:r>
              <a:rPr lang="en-US" sz="4000" dirty="0" smtClean="0">
                <a:latin typeface="Arial" pitchFamily="34" charset="0"/>
                <a:cs typeface="Arial" pitchFamily="34" charset="0"/>
              </a:rPr>
              <a:t> </a:t>
            </a:r>
            <a:r>
              <a:rPr lang="en-US" sz="4000" dirty="0" err="1" smtClean="0">
                <a:latin typeface="Arial" pitchFamily="34" charset="0"/>
                <a:cs typeface="Arial" pitchFamily="34" charset="0"/>
              </a:rPr>
              <a:t>nonché</a:t>
            </a:r>
            <a:r>
              <a:rPr lang="en-US" sz="4000" dirty="0" smtClean="0">
                <a:latin typeface="Arial" pitchFamily="34" charset="0"/>
                <a:cs typeface="Arial" pitchFamily="34" charset="0"/>
              </a:rPr>
              <a:t> la </a:t>
            </a:r>
            <a:r>
              <a:rPr lang="en-US" sz="4000" dirty="0" err="1" smtClean="0">
                <a:latin typeface="Arial" pitchFamily="34" charset="0"/>
                <a:cs typeface="Arial" pitchFamily="34" charset="0"/>
              </a:rPr>
              <a:t>stima</a:t>
            </a:r>
            <a:r>
              <a:rPr lang="en-US" sz="4000" dirty="0" smtClean="0">
                <a:latin typeface="Arial" pitchFamily="34" charset="0"/>
                <a:cs typeface="Arial" pitchFamily="34" charset="0"/>
              </a:rPr>
              <a:t> </a:t>
            </a:r>
            <a:r>
              <a:rPr lang="en-US" sz="4000" dirty="0" err="1" smtClean="0">
                <a:latin typeface="Arial" pitchFamily="34" charset="0"/>
                <a:cs typeface="Arial" pitchFamily="34" charset="0"/>
              </a:rPr>
              <a:t>delle</a:t>
            </a:r>
            <a:r>
              <a:rPr lang="en-US" sz="4000" dirty="0" smtClean="0">
                <a:latin typeface="Arial" pitchFamily="34" charset="0"/>
                <a:cs typeface="Arial" pitchFamily="34" charset="0"/>
              </a:rPr>
              <a:t> </a:t>
            </a:r>
            <a:r>
              <a:rPr lang="en-US" sz="4000" dirty="0" err="1" smtClean="0">
                <a:latin typeface="Arial" pitchFamily="34" charset="0"/>
                <a:cs typeface="Arial" pitchFamily="34" charset="0"/>
              </a:rPr>
              <a:t>servitù</a:t>
            </a:r>
            <a:r>
              <a:rPr lang="en-US" sz="4000" dirty="0" smtClean="0">
                <a:latin typeface="Arial" pitchFamily="34" charset="0"/>
                <a:cs typeface="Arial" pitchFamily="34" charset="0"/>
              </a:rPr>
              <a:t> </a:t>
            </a:r>
            <a:r>
              <a:rPr lang="en-US" sz="4000" dirty="0" err="1" smtClean="0">
                <a:latin typeface="Arial" pitchFamily="34" charset="0"/>
                <a:cs typeface="Arial" pitchFamily="34" charset="0"/>
              </a:rPr>
              <a:t>rurali</a:t>
            </a:r>
            <a:r>
              <a:rPr lang="en-US" sz="4000" dirty="0" smtClean="0">
                <a:latin typeface="Arial" pitchFamily="34" charset="0"/>
                <a:cs typeface="Arial" pitchFamily="34" charset="0"/>
              </a:rPr>
              <a:t> e </a:t>
            </a:r>
            <a:r>
              <a:rPr lang="en-US" sz="4000" dirty="0" err="1" smtClean="0">
                <a:latin typeface="Arial" pitchFamily="34" charset="0"/>
                <a:cs typeface="Arial" pitchFamily="34" charset="0"/>
              </a:rPr>
              <a:t>dei</a:t>
            </a:r>
            <a:r>
              <a:rPr lang="en-US" sz="4000" dirty="0" smtClean="0">
                <a:latin typeface="Arial" pitchFamily="34" charset="0"/>
                <a:cs typeface="Arial" pitchFamily="34" charset="0"/>
              </a:rPr>
              <a:t> </a:t>
            </a:r>
            <a:r>
              <a:rPr lang="en-US" sz="4000" dirty="0" err="1" smtClean="0">
                <a:latin typeface="Arial" pitchFamily="34" charset="0"/>
                <a:cs typeface="Arial" pitchFamily="34" charset="0"/>
              </a:rPr>
              <a:t>danni</a:t>
            </a:r>
            <a:r>
              <a:rPr lang="en-US" sz="4000" dirty="0" smtClean="0">
                <a:latin typeface="Arial" pitchFamily="34" charset="0"/>
                <a:cs typeface="Arial" pitchFamily="34" charset="0"/>
              </a:rPr>
              <a:t> </a:t>
            </a:r>
            <a:r>
              <a:rPr lang="en-US" sz="4000" dirty="0" err="1" smtClean="0">
                <a:latin typeface="Arial" pitchFamily="34" charset="0"/>
                <a:cs typeface="Arial" pitchFamily="34" charset="0"/>
              </a:rPr>
              <a:t>ai</a:t>
            </a:r>
            <a:r>
              <a:rPr lang="en-US" sz="4000" dirty="0" smtClean="0">
                <a:latin typeface="Arial" pitchFamily="34" charset="0"/>
                <a:cs typeface="Arial" pitchFamily="34" charset="0"/>
              </a:rPr>
              <a:t> </a:t>
            </a:r>
            <a:r>
              <a:rPr lang="en-US" sz="4000" dirty="0" err="1" smtClean="0">
                <a:latin typeface="Arial" pitchFamily="34" charset="0"/>
                <a:cs typeface="Arial" pitchFamily="34" charset="0"/>
              </a:rPr>
              <a:t>fabbricati</a:t>
            </a:r>
            <a:r>
              <a:rPr lang="en-US" sz="4000" dirty="0" smtClean="0">
                <a:latin typeface="Arial" pitchFamily="34" charset="0"/>
                <a:cs typeface="Arial" pitchFamily="34" charset="0"/>
              </a:rPr>
              <a:t>. Si </a:t>
            </a:r>
            <a:r>
              <a:rPr lang="en-US" sz="4000" dirty="0" err="1" smtClean="0">
                <a:latin typeface="Arial" pitchFamily="34" charset="0"/>
                <a:cs typeface="Arial" pitchFamily="34" charset="0"/>
              </a:rPr>
              <a:t>ritiene</a:t>
            </a:r>
            <a:r>
              <a:rPr lang="en-US" sz="4000" dirty="0" smtClean="0">
                <a:latin typeface="Arial" pitchFamily="34" charset="0"/>
                <a:cs typeface="Arial" pitchFamily="34" charset="0"/>
              </a:rPr>
              <a:t> </a:t>
            </a:r>
            <a:r>
              <a:rPr lang="en-US" sz="4000" dirty="0" err="1" smtClean="0">
                <a:latin typeface="Arial" pitchFamily="34" charset="0"/>
                <a:cs typeface="Arial" pitchFamily="34" charset="0"/>
              </a:rPr>
              <a:t>peraltro</a:t>
            </a:r>
            <a:r>
              <a:rPr lang="en-US" sz="4000" dirty="0" smtClean="0">
                <a:latin typeface="Arial" pitchFamily="34" charset="0"/>
                <a:cs typeface="Arial" pitchFamily="34" charset="0"/>
              </a:rPr>
              <a:t> </a:t>
            </a:r>
            <a:r>
              <a:rPr lang="en-US" sz="4000" dirty="0" err="1" smtClean="0">
                <a:latin typeface="Arial" pitchFamily="34" charset="0"/>
                <a:cs typeface="Arial" pitchFamily="34" charset="0"/>
              </a:rPr>
              <a:t>opportuno</a:t>
            </a:r>
            <a:r>
              <a:rPr lang="en-US" sz="4000" dirty="0" smtClean="0">
                <a:latin typeface="Arial" pitchFamily="34" charset="0"/>
                <a:cs typeface="Arial" pitchFamily="34" charset="0"/>
              </a:rPr>
              <a:t> </a:t>
            </a:r>
            <a:r>
              <a:rPr lang="en-US" sz="4000" dirty="0" err="1" smtClean="0">
                <a:latin typeface="Arial" pitchFamily="34" charset="0"/>
                <a:cs typeface="Arial" pitchFamily="34" charset="0"/>
              </a:rPr>
              <a:t>segnalare</a:t>
            </a:r>
            <a:r>
              <a:rPr lang="en-US" sz="4000" dirty="0" smtClean="0">
                <a:latin typeface="Arial" pitchFamily="34" charset="0"/>
                <a:cs typeface="Arial" pitchFamily="34" charset="0"/>
              </a:rPr>
              <a:t> </a:t>
            </a:r>
            <a:r>
              <a:rPr lang="en-US" sz="4000" dirty="0" err="1" smtClean="0">
                <a:latin typeface="Arial" pitchFamily="34" charset="0"/>
                <a:cs typeface="Arial" pitchFamily="34" charset="0"/>
              </a:rPr>
              <a:t>i</a:t>
            </a:r>
            <a:r>
              <a:rPr lang="en-US" sz="4000" dirty="0" smtClean="0">
                <a:latin typeface="Arial" pitchFamily="34" charset="0"/>
                <a:cs typeface="Arial" pitchFamily="34" charset="0"/>
              </a:rPr>
              <a:t> </a:t>
            </a:r>
            <a:r>
              <a:rPr lang="en-US" sz="4000" dirty="0" err="1" smtClean="0">
                <a:latin typeface="Arial" pitchFamily="34" charset="0"/>
                <a:cs typeface="Arial" pitchFamily="34" charset="0"/>
              </a:rPr>
              <a:t>quattro</a:t>
            </a:r>
            <a:r>
              <a:rPr lang="en-US" sz="4000" dirty="0" smtClean="0">
                <a:latin typeface="Arial" pitchFamily="34" charset="0"/>
                <a:cs typeface="Arial" pitchFamily="34" charset="0"/>
              </a:rPr>
              <a:t> </a:t>
            </a:r>
            <a:r>
              <a:rPr lang="en-US" sz="4000" dirty="0" err="1" smtClean="0">
                <a:latin typeface="Arial" pitchFamily="34" charset="0"/>
                <a:cs typeface="Arial" pitchFamily="34" charset="0"/>
              </a:rPr>
              <a:t>principali</a:t>
            </a:r>
            <a:r>
              <a:rPr lang="en-US" sz="4000" dirty="0" smtClean="0">
                <a:latin typeface="Arial" pitchFamily="34" charset="0"/>
                <a:cs typeface="Arial" pitchFamily="34" charset="0"/>
              </a:rPr>
              <a:t> </a:t>
            </a:r>
            <a:r>
              <a:rPr lang="en-US" sz="4000" dirty="0" err="1" smtClean="0">
                <a:latin typeface="Arial" pitchFamily="34" charset="0"/>
                <a:cs typeface="Arial" pitchFamily="34" charset="0"/>
              </a:rPr>
              <a:t>motivi</a:t>
            </a:r>
            <a:r>
              <a:rPr lang="en-US" sz="4000" dirty="0" smtClean="0">
                <a:latin typeface="Arial" pitchFamily="34" charset="0"/>
                <a:cs typeface="Arial" pitchFamily="34" charset="0"/>
              </a:rPr>
              <a:t> </a:t>
            </a:r>
            <a:r>
              <a:rPr lang="en-US" sz="4000" dirty="0" err="1" smtClean="0">
                <a:latin typeface="Arial" pitchFamily="34" charset="0"/>
                <a:cs typeface="Arial" pitchFamily="34" charset="0"/>
              </a:rPr>
              <a:t>di</a:t>
            </a:r>
            <a:r>
              <a:rPr lang="en-US" sz="4000" dirty="0" smtClean="0">
                <a:latin typeface="Arial" pitchFamily="34" charset="0"/>
                <a:cs typeface="Arial" pitchFamily="34" charset="0"/>
              </a:rPr>
              <a:t> </a:t>
            </a:r>
            <a:r>
              <a:rPr lang="en-US" sz="4000" dirty="0" err="1" smtClean="0">
                <a:latin typeface="Arial" pitchFamily="34" charset="0"/>
                <a:cs typeface="Arial" pitchFamily="34" charset="0"/>
              </a:rPr>
              <a:t>contrasto</a:t>
            </a:r>
            <a:r>
              <a:rPr lang="en-US" sz="4000" dirty="0" smtClean="0">
                <a:latin typeface="Arial" pitchFamily="34" charset="0"/>
                <a:cs typeface="Arial" pitchFamily="34" charset="0"/>
              </a:rPr>
              <a:t> </a:t>
            </a:r>
            <a:r>
              <a:rPr lang="en-US" sz="4000" dirty="0" err="1" smtClean="0">
                <a:latin typeface="Arial" pitchFamily="34" charset="0"/>
                <a:cs typeface="Arial" pitchFamily="34" charset="0"/>
              </a:rPr>
              <a:t>tra</a:t>
            </a:r>
            <a:r>
              <a:rPr lang="en-US" sz="4000" dirty="0" smtClean="0">
                <a:latin typeface="Arial" pitchFamily="34" charset="0"/>
                <a:cs typeface="Arial" pitchFamily="34" charset="0"/>
              </a:rPr>
              <a:t> </a:t>
            </a:r>
            <a:r>
              <a:rPr lang="en-US" sz="4000" dirty="0" err="1" smtClean="0">
                <a:latin typeface="Arial" pitchFamily="34" charset="0"/>
                <a:cs typeface="Arial" pitchFamily="34" charset="0"/>
              </a:rPr>
              <a:t>ingegneri</a:t>
            </a:r>
            <a:r>
              <a:rPr lang="en-US" sz="4000" dirty="0" smtClean="0">
                <a:latin typeface="Arial" pitchFamily="34" charset="0"/>
                <a:cs typeface="Arial" pitchFamily="34" charset="0"/>
              </a:rPr>
              <a:t> e </a:t>
            </a:r>
            <a:r>
              <a:rPr lang="en-US" sz="4000" dirty="0" err="1" smtClean="0">
                <a:latin typeface="Arial" pitchFamily="34" charset="0"/>
                <a:cs typeface="Arial" pitchFamily="34" charset="0"/>
              </a:rPr>
              <a:t>geometri</a:t>
            </a:r>
            <a:r>
              <a:rPr lang="en-US" sz="4000" dirty="0" smtClean="0">
                <a:latin typeface="Arial" pitchFamily="34" charset="0"/>
                <a:cs typeface="Arial" pitchFamily="34" charset="0"/>
              </a:rPr>
              <a:t>.</a:t>
            </a:r>
            <a:endParaRPr lang="it-IT" sz="4000" dirty="0" smtClean="0">
              <a:latin typeface="Arial" pitchFamily="34" charset="0"/>
              <a:cs typeface="Arial" pitchFamily="34" charset="0"/>
            </a:endParaRPr>
          </a:p>
          <a:p>
            <a:pPr algn="just"/>
            <a:endParaRPr lang="en-US" sz="4000" dirty="0" smtClean="0">
              <a:latin typeface="Arial" pitchFamily="34" charset="0"/>
              <a:cs typeface="Arial" pitchFamily="34" charset="0"/>
            </a:endParaRPr>
          </a:p>
          <a:p>
            <a:pPr algn="just">
              <a:buFont typeface="Wingdings" pitchFamily="2" charset="2"/>
              <a:buChar char="Ø"/>
            </a:pPr>
            <a:r>
              <a:rPr lang="en-US" sz="4000" dirty="0" err="1" smtClean="0">
                <a:latin typeface="Arial" pitchFamily="34" charset="0"/>
                <a:cs typeface="Arial" pitchFamily="34" charset="0"/>
              </a:rPr>
              <a:t>Anzitutto</a:t>
            </a:r>
            <a:r>
              <a:rPr lang="en-US" sz="4000" dirty="0" smtClean="0">
                <a:latin typeface="Arial" pitchFamily="34" charset="0"/>
                <a:cs typeface="Arial" pitchFamily="34" charset="0"/>
              </a:rPr>
              <a:t> </a:t>
            </a:r>
            <a:r>
              <a:rPr lang="en-US" sz="4000" dirty="0" err="1" smtClean="0">
                <a:latin typeface="Arial" pitchFamily="34" charset="0"/>
                <a:cs typeface="Arial" pitchFamily="34" charset="0"/>
              </a:rPr>
              <a:t>il</a:t>
            </a:r>
            <a:r>
              <a:rPr lang="en-US" sz="4000" dirty="0" smtClean="0">
                <a:latin typeface="Arial" pitchFamily="34" charset="0"/>
                <a:cs typeface="Arial" pitchFamily="34" charset="0"/>
              </a:rPr>
              <a:t> </a:t>
            </a:r>
            <a:r>
              <a:rPr lang="en-US" sz="4000" dirty="0" err="1" smtClean="0">
                <a:latin typeface="Arial" pitchFamily="34" charset="0"/>
                <a:cs typeface="Arial" pitchFamily="34" charset="0"/>
              </a:rPr>
              <a:t>concetto</a:t>
            </a:r>
            <a:r>
              <a:rPr lang="en-US" sz="4000" dirty="0" smtClean="0">
                <a:latin typeface="Arial" pitchFamily="34" charset="0"/>
                <a:cs typeface="Arial" pitchFamily="34" charset="0"/>
              </a:rPr>
              <a:t> </a:t>
            </a:r>
            <a:r>
              <a:rPr lang="en-US" sz="4000" dirty="0" err="1" smtClean="0">
                <a:latin typeface="Arial" pitchFamily="34" charset="0"/>
                <a:cs typeface="Arial" pitchFamily="34" charset="0"/>
              </a:rPr>
              <a:t>di</a:t>
            </a:r>
            <a:r>
              <a:rPr lang="en-US" sz="4000" dirty="0" smtClean="0">
                <a:latin typeface="Arial" pitchFamily="34" charset="0"/>
                <a:cs typeface="Arial" pitchFamily="34" charset="0"/>
              </a:rPr>
              <a:t> </a:t>
            </a:r>
            <a:r>
              <a:rPr lang="en-US" sz="4000" b="1" dirty="0" smtClean="0">
                <a:latin typeface="Arial" pitchFamily="34" charset="0"/>
                <a:cs typeface="Arial" pitchFamily="34" charset="0"/>
              </a:rPr>
              <a:t>“</a:t>
            </a:r>
            <a:r>
              <a:rPr lang="en-US" sz="4000" b="1" dirty="0" err="1" smtClean="0">
                <a:latin typeface="Arial" pitchFamily="34" charset="0"/>
                <a:cs typeface="Arial" pitchFamily="34" charset="0"/>
              </a:rPr>
              <a:t>modeste</a:t>
            </a:r>
            <a:r>
              <a:rPr lang="en-US" sz="4000" b="1" dirty="0" smtClean="0">
                <a:latin typeface="Arial" pitchFamily="34" charset="0"/>
                <a:cs typeface="Arial" pitchFamily="34" charset="0"/>
              </a:rPr>
              <a:t> </a:t>
            </a:r>
            <a:r>
              <a:rPr lang="en-US" sz="4000" b="1" dirty="0" err="1" smtClean="0">
                <a:latin typeface="Arial" pitchFamily="34" charset="0"/>
                <a:cs typeface="Arial" pitchFamily="34" charset="0"/>
              </a:rPr>
              <a:t>costruzioni</a:t>
            </a:r>
            <a:r>
              <a:rPr lang="en-US" sz="4000" b="1" dirty="0" smtClean="0">
                <a:latin typeface="Arial" pitchFamily="34" charset="0"/>
                <a:cs typeface="Arial" pitchFamily="34" charset="0"/>
              </a:rPr>
              <a:t> </a:t>
            </a:r>
            <a:r>
              <a:rPr lang="en-US" sz="4000" b="1" dirty="0" err="1" smtClean="0">
                <a:latin typeface="Arial" pitchFamily="34" charset="0"/>
                <a:cs typeface="Arial" pitchFamily="34" charset="0"/>
              </a:rPr>
              <a:t>civili</a:t>
            </a:r>
            <a:r>
              <a:rPr lang="en-US" sz="4000" b="1" dirty="0" smtClean="0">
                <a:latin typeface="Arial" pitchFamily="34" charset="0"/>
                <a:cs typeface="Arial" pitchFamily="34" charset="0"/>
              </a:rPr>
              <a:t> ”</a:t>
            </a:r>
            <a:r>
              <a:rPr lang="en-US" sz="4000" dirty="0" err="1" smtClean="0">
                <a:latin typeface="Arial" pitchFamily="34" charset="0"/>
                <a:cs typeface="Arial" pitchFamily="34" charset="0"/>
              </a:rPr>
              <a:t>che</a:t>
            </a:r>
            <a:r>
              <a:rPr lang="en-US" sz="4000" dirty="0" smtClean="0">
                <a:latin typeface="Arial" pitchFamily="34" charset="0"/>
                <a:cs typeface="Arial" pitchFamily="34" charset="0"/>
              </a:rPr>
              <a:t> </a:t>
            </a:r>
            <a:r>
              <a:rPr lang="en-US" sz="4000" dirty="0" err="1" smtClean="0">
                <a:latin typeface="Arial" pitchFamily="34" charset="0"/>
                <a:cs typeface="Arial" pitchFamily="34" charset="0"/>
              </a:rPr>
              <a:t>da</a:t>
            </a:r>
            <a:r>
              <a:rPr lang="en-US" sz="4000" dirty="0" smtClean="0">
                <a:latin typeface="Arial" pitchFamily="34" charset="0"/>
                <a:cs typeface="Arial" pitchFamily="34" charset="0"/>
              </a:rPr>
              <a:t> tempo la </a:t>
            </a:r>
            <a:r>
              <a:rPr lang="en-US" sz="4000" dirty="0" err="1" smtClean="0">
                <a:latin typeface="Arial" pitchFamily="34" charset="0"/>
                <a:cs typeface="Arial" pitchFamily="34" charset="0"/>
              </a:rPr>
              <a:t>Giurisprudenza</a:t>
            </a:r>
            <a:r>
              <a:rPr lang="en-US" sz="4000" dirty="0" smtClean="0">
                <a:latin typeface="Arial" pitchFamily="34" charset="0"/>
                <a:cs typeface="Arial" pitchFamily="34" charset="0"/>
              </a:rPr>
              <a:t> ha </a:t>
            </a:r>
            <a:r>
              <a:rPr lang="en-US" sz="4000" dirty="0" err="1" smtClean="0">
                <a:latin typeface="Arial" pitchFamily="34" charset="0"/>
                <a:cs typeface="Arial" pitchFamily="34" charset="0"/>
              </a:rPr>
              <a:t>inteso</a:t>
            </a:r>
            <a:r>
              <a:rPr lang="en-US" sz="4000" dirty="0" smtClean="0">
                <a:latin typeface="Arial" pitchFamily="34" charset="0"/>
                <a:cs typeface="Arial" pitchFamily="34" charset="0"/>
              </a:rPr>
              <a:t> </a:t>
            </a:r>
            <a:r>
              <a:rPr lang="en-US" sz="4000" dirty="0" err="1" smtClean="0">
                <a:latin typeface="Arial" pitchFamily="34" charset="0"/>
                <a:cs typeface="Arial" pitchFamily="34" charset="0"/>
              </a:rPr>
              <a:t>interpretare</a:t>
            </a:r>
            <a:r>
              <a:rPr lang="en-US" sz="4000" dirty="0" smtClean="0">
                <a:latin typeface="Arial" pitchFamily="34" charset="0"/>
                <a:cs typeface="Arial" pitchFamily="34" charset="0"/>
              </a:rPr>
              <a:t> non </a:t>
            </a:r>
            <a:r>
              <a:rPr lang="en-US" sz="4000" dirty="0" err="1" smtClean="0">
                <a:latin typeface="Arial" pitchFamily="34" charset="0"/>
                <a:cs typeface="Arial" pitchFamily="34" charset="0"/>
              </a:rPr>
              <a:t>tanto</a:t>
            </a:r>
            <a:r>
              <a:rPr lang="en-US" sz="4000" dirty="0" smtClean="0">
                <a:latin typeface="Arial" pitchFamily="34" charset="0"/>
                <a:cs typeface="Arial" pitchFamily="34" charset="0"/>
              </a:rPr>
              <a:t> in </a:t>
            </a:r>
            <a:r>
              <a:rPr lang="en-US" sz="4000" dirty="0" err="1" smtClean="0">
                <a:latin typeface="Arial" pitchFamily="34" charset="0"/>
                <a:cs typeface="Arial" pitchFamily="34" charset="0"/>
              </a:rPr>
              <a:t>senso</a:t>
            </a:r>
            <a:r>
              <a:rPr lang="en-US" sz="4000" dirty="0" smtClean="0">
                <a:latin typeface="Arial" pitchFamily="34" charset="0"/>
                <a:cs typeface="Arial" pitchFamily="34" charset="0"/>
              </a:rPr>
              <a:t> </a:t>
            </a:r>
            <a:r>
              <a:rPr lang="en-US" sz="4000" dirty="0" err="1" smtClean="0">
                <a:latin typeface="Arial" pitchFamily="34" charset="0"/>
                <a:cs typeface="Arial" pitchFamily="34" charset="0"/>
              </a:rPr>
              <a:t>quantitativo</a:t>
            </a:r>
            <a:r>
              <a:rPr lang="en-US" sz="4000" dirty="0" smtClean="0">
                <a:latin typeface="Arial" pitchFamily="34" charset="0"/>
                <a:cs typeface="Arial" pitchFamily="34" charset="0"/>
              </a:rPr>
              <a:t> </a:t>
            </a:r>
            <a:r>
              <a:rPr lang="en-US" sz="4000" dirty="0" err="1" smtClean="0">
                <a:latin typeface="Arial" pitchFamily="34" charset="0"/>
                <a:cs typeface="Arial" pitchFamily="34" charset="0"/>
              </a:rPr>
              <a:t>quanto</a:t>
            </a:r>
            <a:r>
              <a:rPr lang="en-US" sz="4000" dirty="0" smtClean="0">
                <a:latin typeface="Arial" pitchFamily="34" charset="0"/>
                <a:cs typeface="Arial" pitchFamily="34" charset="0"/>
              </a:rPr>
              <a:t> in </a:t>
            </a:r>
            <a:r>
              <a:rPr lang="en-US" sz="4000" dirty="0" err="1" smtClean="0">
                <a:latin typeface="Arial" pitchFamily="34" charset="0"/>
                <a:cs typeface="Arial" pitchFamily="34" charset="0"/>
              </a:rPr>
              <a:t>senso</a:t>
            </a:r>
            <a:r>
              <a:rPr lang="en-US" sz="4000" dirty="0" smtClean="0">
                <a:latin typeface="Arial" pitchFamily="34" charset="0"/>
                <a:cs typeface="Arial" pitchFamily="34" charset="0"/>
              </a:rPr>
              <a:t> </a:t>
            </a:r>
            <a:r>
              <a:rPr lang="en-US" sz="4000" dirty="0" err="1" smtClean="0">
                <a:latin typeface="Arial" pitchFamily="34" charset="0"/>
                <a:cs typeface="Arial" pitchFamily="34" charset="0"/>
              </a:rPr>
              <a:t>qualitativo</a:t>
            </a:r>
            <a:r>
              <a:rPr lang="en-US" sz="4000" dirty="0" smtClean="0">
                <a:latin typeface="Arial" pitchFamily="34" charset="0"/>
                <a:cs typeface="Arial" pitchFamily="34" charset="0"/>
              </a:rPr>
              <a:t>.</a:t>
            </a:r>
          </a:p>
          <a:p>
            <a:pPr algn="just">
              <a:buFont typeface="Wingdings" pitchFamily="2" charset="2"/>
              <a:buChar char="Ø"/>
            </a:pPr>
            <a:r>
              <a:rPr lang="en-US" sz="4000" dirty="0" smtClean="0">
                <a:latin typeface="Arial" pitchFamily="34" charset="0"/>
                <a:cs typeface="Arial" pitchFamily="34" charset="0"/>
              </a:rPr>
              <a:t>In </a:t>
            </a:r>
            <a:r>
              <a:rPr lang="en-US" sz="4000" dirty="0" err="1" smtClean="0">
                <a:latin typeface="Arial" pitchFamily="34" charset="0"/>
                <a:cs typeface="Arial" pitchFamily="34" charset="0"/>
              </a:rPr>
              <a:t>secondo</a:t>
            </a:r>
            <a:r>
              <a:rPr lang="en-US" sz="4000" dirty="0" smtClean="0">
                <a:latin typeface="Arial" pitchFamily="34" charset="0"/>
                <a:cs typeface="Arial" pitchFamily="34" charset="0"/>
              </a:rPr>
              <a:t> </a:t>
            </a:r>
            <a:r>
              <a:rPr lang="en-US" sz="4000" dirty="0" err="1" smtClean="0">
                <a:latin typeface="Arial" pitchFamily="34" charset="0"/>
                <a:cs typeface="Arial" pitchFamily="34" charset="0"/>
              </a:rPr>
              <a:t>luogo</a:t>
            </a:r>
            <a:r>
              <a:rPr lang="en-US" sz="4000" dirty="0" smtClean="0">
                <a:latin typeface="Arial" pitchFamily="34" charset="0"/>
                <a:cs typeface="Arial" pitchFamily="34" charset="0"/>
              </a:rPr>
              <a:t> </a:t>
            </a:r>
            <a:r>
              <a:rPr lang="en-US" sz="4000" dirty="0" err="1" smtClean="0">
                <a:latin typeface="Arial" pitchFamily="34" charset="0"/>
                <a:cs typeface="Arial" pitchFamily="34" charset="0"/>
              </a:rPr>
              <a:t>riguardo</a:t>
            </a:r>
            <a:r>
              <a:rPr lang="en-US" sz="4000" dirty="0" smtClean="0">
                <a:latin typeface="Arial" pitchFamily="34" charset="0"/>
                <a:cs typeface="Arial" pitchFamily="34" charset="0"/>
              </a:rPr>
              <a:t> </a:t>
            </a:r>
            <a:r>
              <a:rPr lang="en-US" sz="4000" dirty="0" err="1" smtClean="0">
                <a:latin typeface="Arial" pitchFamily="34" charset="0"/>
                <a:cs typeface="Arial" pitchFamily="34" charset="0"/>
              </a:rPr>
              <a:t>alle</a:t>
            </a:r>
            <a:r>
              <a:rPr lang="en-US" sz="4000" dirty="0" smtClean="0">
                <a:latin typeface="Arial" pitchFamily="34" charset="0"/>
                <a:cs typeface="Arial" pitchFamily="34" charset="0"/>
              </a:rPr>
              <a:t> </a:t>
            </a:r>
            <a:r>
              <a:rPr lang="en-US" sz="4000" dirty="0" err="1" smtClean="0">
                <a:latin typeface="Arial" pitchFamily="34" charset="0"/>
                <a:cs typeface="Arial" pitchFamily="34" charset="0"/>
              </a:rPr>
              <a:t>opere</a:t>
            </a:r>
            <a:r>
              <a:rPr lang="en-US" sz="4000" dirty="0" smtClean="0">
                <a:latin typeface="Arial" pitchFamily="34" charset="0"/>
                <a:cs typeface="Arial" pitchFamily="34" charset="0"/>
              </a:rPr>
              <a:t> con </a:t>
            </a:r>
            <a:r>
              <a:rPr lang="en-US" sz="4000" dirty="0" err="1" smtClean="0">
                <a:latin typeface="Arial" pitchFamily="34" charset="0"/>
                <a:cs typeface="Arial" pitchFamily="34" charset="0"/>
              </a:rPr>
              <a:t>struttura</a:t>
            </a:r>
            <a:r>
              <a:rPr lang="en-US" sz="4000" dirty="0" smtClean="0">
                <a:latin typeface="Arial" pitchFamily="34" charset="0"/>
                <a:cs typeface="Arial" pitchFamily="34" charset="0"/>
              </a:rPr>
              <a:t> </a:t>
            </a:r>
            <a:r>
              <a:rPr lang="en-US" sz="4000" dirty="0" err="1" smtClean="0">
                <a:latin typeface="Arial" pitchFamily="34" charset="0"/>
                <a:cs typeface="Arial" pitchFamily="34" charset="0"/>
              </a:rPr>
              <a:t>metallica</a:t>
            </a:r>
            <a:r>
              <a:rPr lang="en-US" sz="4000" dirty="0" smtClean="0">
                <a:latin typeface="Arial" pitchFamily="34" charset="0"/>
                <a:cs typeface="Arial" pitchFamily="34" charset="0"/>
              </a:rPr>
              <a:t> o in </a:t>
            </a:r>
            <a:r>
              <a:rPr lang="en-US" sz="4000" dirty="0" err="1" smtClean="0">
                <a:latin typeface="Arial" pitchFamily="34" charset="0"/>
                <a:cs typeface="Arial" pitchFamily="34" charset="0"/>
              </a:rPr>
              <a:t>cemento</a:t>
            </a:r>
            <a:r>
              <a:rPr lang="en-US" sz="4000" dirty="0" smtClean="0">
                <a:latin typeface="Arial" pitchFamily="34" charset="0"/>
                <a:cs typeface="Arial" pitchFamily="34" charset="0"/>
              </a:rPr>
              <a:t> </a:t>
            </a:r>
            <a:r>
              <a:rPr lang="en-US" sz="4000" dirty="0" err="1" smtClean="0">
                <a:latin typeface="Arial" pitchFamily="34" charset="0"/>
                <a:cs typeface="Arial" pitchFamily="34" charset="0"/>
              </a:rPr>
              <a:t>armato</a:t>
            </a:r>
            <a:r>
              <a:rPr lang="en-US" sz="4000" dirty="0" smtClean="0">
                <a:latin typeface="Arial" pitchFamily="34" charset="0"/>
                <a:cs typeface="Arial" pitchFamily="34" charset="0"/>
              </a:rPr>
              <a:t> per le </a:t>
            </a:r>
            <a:r>
              <a:rPr lang="en-US" sz="4000" dirty="0" err="1" smtClean="0">
                <a:latin typeface="Arial" pitchFamily="34" charset="0"/>
                <a:cs typeface="Arial" pitchFamily="34" charset="0"/>
              </a:rPr>
              <a:t>quali</a:t>
            </a:r>
            <a:r>
              <a:rPr lang="en-US" sz="4000" dirty="0" smtClean="0">
                <a:latin typeface="Arial" pitchFamily="34" charset="0"/>
                <a:cs typeface="Arial" pitchFamily="34" charset="0"/>
              </a:rPr>
              <a:t> </a:t>
            </a:r>
            <a:r>
              <a:rPr lang="en-US" sz="4000" dirty="0" err="1" smtClean="0">
                <a:latin typeface="Arial" pitchFamily="34" charset="0"/>
                <a:cs typeface="Arial" pitchFamily="34" charset="0"/>
              </a:rPr>
              <a:t>ugualmente</a:t>
            </a:r>
            <a:r>
              <a:rPr lang="en-US" sz="4000" dirty="0" smtClean="0">
                <a:latin typeface="Arial" pitchFamily="34" charset="0"/>
                <a:cs typeface="Arial" pitchFamily="34" charset="0"/>
              </a:rPr>
              <a:t> in </a:t>
            </a:r>
            <a:r>
              <a:rPr lang="en-US" sz="4000" dirty="0" err="1" smtClean="0">
                <a:latin typeface="Arial" pitchFamily="34" charset="0"/>
                <a:cs typeface="Arial" pitchFamily="34" charset="0"/>
              </a:rPr>
              <a:t>giurisprudenza</a:t>
            </a:r>
            <a:r>
              <a:rPr lang="en-US" sz="4000" dirty="0" smtClean="0">
                <a:latin typeface="Arial" pitchFamily="34" charset="0"/>
                <a:cs typeface="Arial" pitchFamily="34" charset="0"/>
              </a:rPr>
              <a:t>	è </a:t>
            </a:r>
            <a:r>
              <a:rPr lang="en-US" sz="4000" dirty="0" err="1" smtClean="0">
                <a:latin typeface="Arial" pitchFamily="34" charset="0"/>
                <a:cs typeface="Arial" pitchFamily="34" charset="0"/>
              </a:rPr>
              <a:t>stato</a:t>
            </a:r>
            <a:r>
              <a:rPr lang="en-US" sz="4000" dirty="0" smtClean="0">
                <a:latin typeface="Arial" pitchFamily="34" charset="0"/>
                <a:cs typeface="Arial" pitchFamily="34" charset="0"/>
              </a:rPr>
              <a:t> </a:t>
            </a:r>
            <a:r>
              <a:rPr lang="en-US" sz="4000" dirty="0" err="1" smtClean="0">
                <a:latin typeface="Arial" pitchFamily="34" charset="0"/>
                <a:cs typeface="Arial" pitchFamily="34" charset="0"/>
              </a:rPr>
              <a:t>acquisito</a:t>
            </a:r>
            <a:r>
              <a:rPr lang="en-US" sz="4000" dirty="0" smtClean="0">
                <a:latin typeface="Arial" pitchFamily="34" charset="0"/>
                <a:cs typeface="Arial" pitchFamily="34" charset="0"/>
              </a:rPr>
              <a:t> </a:t>
            </a:r>
            <a:r>
              <a:rPr lang="en-US" sz="4000" dirty="0" err="1" smtClean="0">
                <a:latin typeface="Arial" pitchFamily="34" charset="0"/>
                <a:cs typeface="Arial" pitchFamily="34" charset="0"/>
              </a:rPr>
              <a:t>il</a:t>
            </a:r>
            <a:r>
              <a:rPr lang="en-US" sz="4000" dirty="0" smtClean="0">
                <a:latin typeface="Arial" pitchFamily="34" charset="0"/>
                <a:cs typeface="Arial" pitchFamily="34" charset="0"/>
              </a:rPr>
              <a:t> principio </a:t>
            </a:r>
            <a:r>
              <a:rPr lang="en-US" sz="4000" dirty="0" err="1" smtClean="0">
                <a:latin typeface="Arial" pitchFamily="34" charset="0"/>
                <a:cs typeface="Arial" pitchFamily="34" charset="0"/>
              </a:rPr>
              <a:t>secondo</a:t>
            </a:r>
            <a:r>
              <a:rPr lang="en-US" sz="4000" dirty="0" smtClean="0">
                <a:latin typeface="Arial" pitchFamily="34" charset="0"/>
                <a:cs typeface="Arial" pitchFamily="34" charset="0"/>
              </a:rPr>
              <a:t> cui </a:t>
            </a:r>
            <a:r>
              <a:rPr lang="en-US" sz="4000" dirty="0" err="1" smtClean="0">
                <a:latin typeface="Arial" pitchFamily="34" charset="0"/>
                <a:cs typeface="Arial" pitchFamily="34" charset="0"/>
              </a:rPr>
              <a:t>sono</a:t>
            </a:r>
            <a:r>
              <a:rPr lang="en-US" sz="4000" dirty="0" smtClean="0">
                <a:latin typeface="Arial" pitchFamily="34" charset="0"/>
                <a:cs typeface="Arial" pitchFamily="34" charset="0"/>
              </a:rPr>
              <a:t> </a:t>
            </a:r>
            <a:r>
              <a:rPr lang="en-US" sz="4000" dirty="0" err="1" smtClean="0">
                <a:latin typeface="Arial" pitchFamily="34" charset="0"/>
                <a:cs typeface="Arial" pitchFamily="34" charset="0"/>
              </a:rPr>
              <a:t>escluse</a:t>
            </a:r>
            <a:r>
              <a:rPr lang="en-US" sz="4000" dirty="0" smtClean="0">
                <a:latin typeface="Arial" pitchFamily="34" charset="0"/>
                <a:cs typeface="Arial" pitchFamily="34" charset="0"/>
              </a:rPr>
              <a:t> </a:t>
            </a:r>
            <a:r>
              <a:rPr lang="en-US" sz="4000" dirty="0" err="1" smtClean="0">
                <a:latin typeface="Arial" pitchFamily="34" charset="0"/>
                <a:cs typeface="Arial" pitchFamily="34" charset="0"/>
              </a:rPr>
              <a:t>dalla</a:t>
            </a:r>
            <a:r>
              <a:rPr lang="en-US" sz="4000" dirty="0" smtClean="0">
                <a:latin typeface="Arial" pitchFamily="34" charset="0"/>
                <a:cs typeface="Arial" pitchFamily="34" charset="0"/>
              </a:rPr>
              <a:t> </a:t>
            </a:r>
            <a:r>
              <a:rPr lang="en-US" sz="4000" dirty="0" err="1" smtClean="0">
                <a:latin typeface="Arial" pitchFamily="34" charset="0"/>
                <a:cs typeface="Arial" pitchFamily="34" charset="0"/>
              </a:rPr>
              <a:t>competenza</a:t>
            </a:r>
            <a:r>
              <a:rPr lang="en-US" sz="4000" dirty="0" smtClean="0">
                <a:latin typeface="Arial" pitchFamily="34" charset="0"/>
                <a:cs typeface="Arial" pitchFamily="34" charset="0"/>
              </a:rPr>
              <a:t> </a:t>
            </a:r>
            <a:r>
              <a:rPr lang="en-US" sz="4000" dirty="0" err="1" smtClean="0">
                <a:latin typeface="Arial" pitchFamily="34" charset="0"/>
                <a:cs typeface="Arial" pitchFamily="34" charset="0"/>
              </a:rPr>
              <a:t>dei</a:t>
            </a:r>
            <a:r>
              <a:rPr lang="en-US" sz="4000" dirty="0" smtClean="0">
                <a:latin typeface="Arial" pitchFamily="34" charset="0"/>
                <a:cs typeface="Arial" pitchFamily="34" charset="0"/>
              </a:rPr>
              <a:t> </a:t>
            </a:r>
            <a:r>
              <a:rPr lang="en-US" sz="4000" dirty="0" err="1" smtClean="0">
                <a:latin typeface="Arial" pitchFamily="34" charset="0"/>
                <a:cs typeface="Arial" pitchFamily="34" charset="0"/>
              </a:rPr>
              <a:t>geometri</a:t>
            </a:r>
            <a:r>
              <a:rPr lang="en-US" sz="4000" dirty="0" smtClean="0">
                <a:latin typeface="Arial" pitchFamily="34" charset="0"/>
                <a:cs typeface="Arial" pitchFamily="34" charset="0"/>
              </a:rPr>
              <a:t> (e </a:t>
            </a:r>
            <a:r>
              <a:rPr lang="en-US" sz="4000" dirty="0" err="1" smtClean="0">
                <a:latin typeface="Arial" pitchFamily="34" charset="0"/>
                <a:cs typeface="Arial" pitchFamily="34" charset="0"/>
              </a:rPr>
              <a:t>dei</a:t>
            </a:r>
            <a:r>
              <a:rPr lang="en-US" sz="4000" dirty="0" smtClean="0">
                <a:latin typeface="Arial" pitchFamily="34" charset="0"/>
                <a:cs typeface="Arial" pitchFamily="34" charset="0"/>
              </a:rPr>
              <a:t> </a:t>
            </a:r>
            <a:r>
              <a:rPr lang="en-US" sz="4000" dirty="0" err="1" smtClean="0">
                <a:latin typeface="Arial" pitchFamily="34" charset="0"/>
                <a:cs typeface="Arial" pitchFamily="34" charset="0"/>
              </a:rPr>
              <a:t>periti</a:t>
            </a:r>
            <a:r>
              <a:rPr lang="en-US" sz="4000" dirty="0" smtClean="0">
                <a:latin typeface="Arial" pitchFamily="34" charset="0"/>
                <a:cs typeface="Arial" pitchFamily="34" charset="0"/>
              </a:rPr>
              <a:t>) e </a:t>
            </a:r>
            <a:r>
              <a:rPr lang="en-US" sz="4000" dirty="0" err="1" smtClean="0">
                <a:latin typeface="Arial" pitchFamily="34" charset="0"/>
                <a:cs typeface="Arial" pitchFamily="34" charset="0"/>
              </a:rPr>
              <a:t>sono</a:t>
            </a:r>
            <a:r>
              <a:rPr lang="en-US" sz="4000" dirty="0" smtClean="0">
                <a:latin typeface="Arial" pitchFamily="34" charset="0"/>
                <a:cs typeface="Arial" pitchFamily="34" charset="0"/>
              </a:rPr>
              <a:t> </a:t>
            </a:r>
            <a:r>
              <a:rPr lang="en-US" sz="4000" dirty="0" err="1" smtClean="0">
                <a:latin typeface="Arial" pitchFamily="34" charset="0"/>
                <a:cs typeface="Arial" pitchFamily="34" charset="0"/>
              </a:rPr>
              <a:t>riservate</a:t>
            </a:r>
            <a:r>
              <a:rPr lang="en-US" sz="4000" dirty="0" smtClean="0">
                <a:latin typeface="Arial" pitchFamily="34" charset="0"/>
                <a:cs typeface="Arial" pitchFamily="34" charset="0"/>
              </a:rPr>
              <a:t> </a:t>
            </a:r>
            <a:r>
              <a:rPr lang="en-US" sz="4000" dirty="0" err="1" smtClean="0">
                <a:latin typeface="Arial" pitchFamily="34" charset="0"/>
                <a:cs typeface="Arial" pitchFamily="34" charset="0"/>
              </a:rPr>
              <a:t>alla</a:t>
            </a:r>
            <a:r>
              <a:rPr lang="it-IT" sz="4000" dirty="0" smtClean="0">
                <a:latin typeface="Arial" pitchFamily="34" charset="0"/>
                <a:cs typeface="Arial" pitchFamily="34" charset="0"/>
              </a:rPr>
              <a:t> </a:t>
            </a:r>
            <a:r>
              <a:rPr lang="en-US" sz="4000" dirty="0" err="1" smtClean="0">
                <a:latin typeface="Arial" pitchFamily="34" charset="0"/>
                <a:cs typeface="Arial" pitchFamily="34" charset="0"/>
              </a:rPr>
              <a:t>competenza</a:t>
            </a:r>
            <a:r>
              <a:rPr lang="en-US" sz="4000" dirty="0" smtClean="0">
                <a:latin typeface="Arial" pitchFamily="34" charset="0"/>
                <a:cs typeface="Arial" pitchFamily="34" charset="0"/>
              </a:rPr>
              <a:t> </a:t>
            </a:r>
            <a:r>
              <a:rPr lang="en-US" sz="4000" dirty="0" err="1" smtClean="0">
                <a:latin typeface="Arial" pitchFamily="34" charset="0"/>
                <a:cs typeface="Arial" pitchFamily="34" charset="0"/>
              </a:rPr>
              <a:t>degli</a:t>
            </a:r>
            <a:r>
              <a:rPr lang="en-US" sz="4000" dirty="0" smtClean="0">
                <a:latin typeface="Arial" pitchFamily="34" charset="0"/>
                <a:cs typeface="Arial" pitchFamily="34" charset="0"/>
              </a:rPr>
              <a:t> </a:t>
            </a:r>
            <a:r>
              <a:rPr lang="en-US" sz="4000" dirty="0" err="1" smtClean="0">
                <a:latin typeface="Arial" pitchFamily="34" charset="0"/>
                <a:cs typeface="Arial" pitchFamily="34" charset="0"/>
              </a:rPr>
              <a:t>ingegneri</a:t>
            </a:r>
            <a:r>
              <a:rPr lang="en-US" sz="4000" dirty="0" smtClean="0">
                <a:latin typeface="Arial" pitchFamily="34" charset="0"/>
                <a:cs typeface="Arial" pitchFamily="34" charset="0"/>
              </a:rPr>
              <a:t> e </a:t>
            </a:r>
            <a:r>
              <a:rPr lang="en-US" sz="4000" dirty="0" err="1" smtClean="0">
                <a:latin typeface="Arial" pitchFamily="34" charset="0"/>
                <a:cs typeface="Arial" pitchFamily="34" charset="0"/>
              </a:rPr>
              <a:t>degli</a:t>
            </a:r>
            <a:r>
              <a:rPr lang="en-US" sz="4000" dirty="0" smtClean="0">
                <a:latin typeface="Arial" pitchFamily="34" charset="0"/>
                <a:cs typeface="Arial" pitchFamily="34" charset="0"/>
              </a:rPr>
              <a:t> </a:t>
            </a:r>
            <a:r>
              <a:rPr lang="en-US" sz="4000" dirty="0" err="1" smtClean="0">
                <a:latin typeface="Arial" pitchFamily="34" charset="0"/>
                <a:cs typeface="Arial" pitchFamily="34" charset="0"/>
              </a:rPr>
              <a:t>architetti</a:t>
            </a:r>
            <a:r>
              <a:rPr lang="en-US" sz="4000" dirty="0" smtClean="0">
                <a:latin typeface="Arial" pitchFamily="34" charset="0"/>
                <a:cs typeface="Arial" pitchFamily="34" charset="0"/>
              </a:rPr>
              <a:t>.</a:t>
            </a:r>
            <a:endParaRPr lang="it-IT" sz="4000" dirty="0" smtClean="0">
              <a:latin typeface="Arial" pitchFamily="34" charset="0"/>
              <a:cs typeface="Arial" pitchFamily="34" charset="0"/>
            </a:endParaRPr>
          </a:p>
          <a:p>
            <a:pPr algn="just">
              <a:buFont typeface="Wingdings" pitchFamily="2" charset="2"/>
              <a:buChar char="Ø"/>
            </a:pPr>
            <a:r>
              <a:rPr lang="en-US" sz="4000" dirty="0" smtClean="0">
                <a:latin typeface="Arial" pitchFamily="34" charset="0"/>
                <a:cs typeface="Arial" pitchFamily="34" charset="0"/>
              </a:rPr>
              <a:t>In </a:t>
            </a:r>
            <a:r>
              <a:rPr lang="en-US" sz="4000" dirty="0" err="1" smtClean="0">
                <a:latin typeface="Arial" pitchFamily="34" charset="0"/>
                <a:cs typeface="Arial" pitchFamily="34" charset="0"/>
              </a:rPr>
              <a:t>terzo</a:t>
            </a:r>
            <a:r>
              <a:rPr lang="en-US" sz="4000" dirty="0" smtClean="0">
                <a:latin typeface="Arial" pitchFamily="34" charset="0"/>
                <a:cs typeface="Arial" pitchFamily="34" charset="0"/>
              </a:rPr>
              <a:t> </a:t>
            </a:r>
            <a:r>
              <a:rPr lang="en-US" sz="4000" dirty="0" err="1" smtClean="0">
                <a:latin typeface="Arial" pitchFamily="34" charset="0"/>
                <a:cs typeface="Arial" pitchFamily="34" charset="0"/>
              </a:rPr>
              <a:t>luogo</a:t>
            </a:r>
            <a:r>
              <a:rPr lang="en-US" sz="4000" dirty="0" smtClean="0">
                <a:latin typeface="Arial" pitchFamily="34" charset="0"/>
                <a:cs typeface="Arial" pitchFamily="34" charset="0"/>
              </a:rPr>
              <a:t> </a:t>
            </a:r>
            <a:r>
              <a:rPr lang="en-US" sz="4000" dirty="0" err="1" smtClean="0">
                <a:latin typeface="Arial" pitchFamily="34" charset="0"/>
                <a:cs typeface="Arial" pitchFamily="34" charset="0"/>
              </a:rPr>
              <a:t>i</a:t>
            </a:r>
            <a:r>
              <a:rPr lang="en-US" sz="4000" dirty="0" smtClean="0">
                <a:latin typeface="Arial" pitchFamily="34" charset="0"/>
                <a:cs typeface="Arial" pitchFamily="34" charset="0"/>
              </a:rPr>
              <a:t> </a:t>
            </a:r>
            <a:r>
              <a:rPr lang="en-US" sz="4000" dirty="0" err="1" smtClean="0">
                <a:latin typeface="Arial" pitchFamily="34" charset="0"/>
                <a:cs typeface="Arial" pitchFamily="34" charset="0"/>
              </a:rPr>
              <a:t>fabbricati</a:t>
            </a:r>
            <a:r>
              <a:rPr lang="en-US" sz="4000" dirty="0" smtClean="0">
                <a:latin typeface="Arial" pitchFamily="34" charset="0"/>
                <a:cs typeface="Arial" pitchFamily="34" charset="0"/>
              </a:rPr>
              <a:t> </a:t>
            </a:r>
            <a:r>
              <a:rPr lang="en-US" sz="4000" dirty="0" err="1" smtClean="0">
                <a:latin typeface="Arial" pitchFamily="34" charset="0"/>
                <a:cs typeface="Arial" pitchFamily="34" charset="0"/>
              </a:rPr>
              <a:t>industriali</a:t>
            </a:r>
            <a:r>
              <a:rPr lang="en-US" sz="4000" dirty="0" smtClean="0">
                <a:latin typeface="Arial" pitchFamily="34" charset="0"/>
                <a:cs typeface="Arial" pitchFamily="34" charset="0"/>
              </a:rPr>
              <a:t> </a:t>
            </a:r>
            <a:r>
              <a:rPr lang="en-US" sz="4000" dirty="0" err="1" smtClean="0">
                <a:latin typeface="Arial" pitchFamily="34" charset="0"/>
                <a:cs typeface="Arial" pitchFamily="34" charset="0"/>
              </a:rPr>
              <a:t>che</a:t>
            </a:r>
            <a:r>
              <a:rPr lang="en-US" sz="4000" dirty="0" smtClean="0">
                <a:latin typeface="Arial" pitchFamily="34" charset="0"/>
                <a:cs typeface="Arial" pitchFamily="34" charset="0"/>
              </a:rPr>
              <a:t> </a:t>
            </a:r>
            <a:r>
              <a:rPr lang="en-US" sz="4000" dirty="0" err="1" smtClean="0">
                <a:latin typeface="Arial" pitchFamily="34" charset="0"/>
                <a:cs typeface="Arial" pitchFamily="34" charset="0"/>
              </a:rPr>
              <a:t>rientrerebbero</a:t>
            </a:r>
            <a:r>
              <a:rPr lang="en-US" sz="4000" dirty="0" smtClean="0">
                <a:latin typeface="Arial" pitchFamily="34" charset="0"/>
                <a:cs typeface="Arial" pitchFamily="34" charset="0"/>
              </a:rPr>
              <a:t> </a:t>
            </a:r>
            <a:r>
              <a:rPr lang="en-US" sz="4000" dirty="0" err="1" smtClean="0">
                <a:latin typeface="Arial" pitchFamily="34" charset="0"/>
                <a:cs typeface="Arial" pitchFamily="34" charset="0"/>
              </a:rPr>
              <a:t>nelle</a:t>
            </a:r>
            <a:r>
              <a:rPr lang="en-US" sz="4000" dirty="0" smtClean="0">
                <a:latin typeface="Arial" pitchFamily="34" charset="0"/>
                <a:cs typeface="Arial" pitchFamily="34" charset="0"/>
              </a:rPr>
              <a:t> </a:t>
            </a:r>
            <a:r>
              <a:rPr lang="en-US" sz="4000" dirty="0" err="1" smtClean="0">
                <a:latin typeface="Arial" pitchFamily="34" charset="0"/>
                <a:cs typeface="Arial" pitchFamily="34" charset="0"/>
              </a:rPr>
              <a:t>competenze</a:t>
            </a:r>
            <a:r>
              <a:rPr lang="en-US" sz="4000" dirty="0" smtClean="0">
                <a:latin typeface="Arial" pitchFamily="34" charset="0"/>
                <a:cs typeface="Arial" pitchFamily="34" charset="0"/>
              </a:rPr>
              <a:t> del </a:t>
            </a:r>
            <a:r>
              <a:rPr lang="en-US" sz="4000" dirty="0" err="1" smtClean="0">
                <a:latin typeface="Arial" pitchFamily="34" charset="0"/>
                <a:cs typeface="Arial" pitchFamily="34" charset="0"/>
              </a:rPr>
              <a:t>geometra</a:t>
            </a:r>
            <a:r>
              <a:rPr lang="en-US" sz="4000" dirty="0" smtClean="0">
                <a:latin typeface="Arial" pitchFamily="34" charset="0"/>
                <a:cs typeface="Arial" pitchFamily="34" charset="0"/>
              </a:rPr>
              <a:t> solo </a:t>
            </a:r>
            <a:r>
              <a:rPr lang="en-US" sz="4000" dirty="0" err="1" smtClean="0">
                <a:latin typeface="Arial" pitchFamily="34" charset="0"/>
                <a:cs typeface="Arial" pitchFamily="34" charset="0"/>
              </a:rPr>
              <a:t>nel</a:t>
            </a:r>
            <a:r>
              <a:rPr lang="en-US" sz="4000" dirty="0" smtClean="0">
                <a:latin typeface="Arial" pitchFamily="34" charset="0"/>
                <a:cs typeface="Arial" pitchFamily="34" charset="0"/>
              </a:rPr>
              <a:t> </a:t>
            </a:r>
            <a:r>
              <a:rPr lang="en-US" sz="4000" dirty="0" err="1" smtClean="0">
                <a:latin typeface="Arial" pitchFamily="34" charset="0"/>
                <a:cs typeface="Arial" pitchFamily="34" charset="0"/>
              </a:rPr>
              <a:t>caso</a:t>
            </a:r>
            <a:r>
              <a:rPr lang="en-US" sz="4000" dirty="0" smtClean="0">
                <a:latin typeface="Arial" pitchFamily="34" charset="0"/>
                <a:cs typeface="Arial" pitchFamily="34" charset="0"/>
              </a:rPr>
              <a:t> </a:t>
            </a:r>
            <a:r>
              <a:rPr lang="en-US" sz="4000" dirty="0" err="1" smtClean="0">
                <a:latin typeface="Arial" pitchFamily="34" charset="0"/>
                <a:cs typeface="Arial" pitchFamily="34" charset="0"/>
              </a:rPr>
              <a:t>di</a:t>
            </a:r>
            <a:r>
              <a:rPr lang="en-US" sz="4000" dirty="0" smtClean="0">
                <a:latin typeface="Arial" pitchFamily="34" charset="0"/>
                <a:cs typeface="Arial" pitchFamily="34" charset="0"/>
              </a:rPr>
              <a:t> </a:t>
            </a:r>
            <a:r>
              <a:rPr lang="en-US" sz="4000" dirty="0" err="1" smtClean="0">
                <a:latin typeface="Arial" pitchFamily="34" charset="0"/>
                <a:cs typeface="Arial" pitchFamily="34" charset="0"/>
              </a:rPr>
              <a:t>edifici</a:t>
            </a:r>
            <a:r>
              <a:rPr lang="en-US" sz="4000" dirty="0" smtClean="0">
                <a:latin typeface="Arial" pitchFamily="34" charset="0"/>
                <a:cs typeface="Arial" pitchFamily="34" charset="0"/>
              </a:rPr>
              <a:t> ad </a:t>
            </a:r>
            <a:r>
              <a:rPr lang="en-US" sz="4000" dirty="0" err="1" smtClean="0">
                <a:latin typeface="Arial" pitchFamily="34" charset="0"/>
                <a:cs typeface="Arial" pitchFamily="34" charset="0"/>
              </a:rPr>
              <a:t>uso</a:t>
            </a:r>
            <a:r>
              <a:rPr lang="en-US" sz="4000" dirty="0" smtClean="0">
                <a:latin typeface="Arial" pitchFamily="34" charset="0"/>
                <a:cs typeface="Arial" pitchFamily="34" charset="0"/>
              </a:rPr>
              <a:t> </a:t>
            </a:r>
            <a:r>
              <a:rPr lang="en-US" sz="4000" dirty="0" err="1" smtClean="0">
                <a:latin typeface="Arial" pitchFamily="34" charset="0"/>
                <a:cs typeface="Arial" pitchFamily="34" charset="0"/>
              </a:rPr>
              <a:t>agricolo</a:t>
            </a:r>
            <a:r>
              <a:rPr lang="en-US" sz="4000" dirty="0" smtClean="0">
                <a:latin typeface="Arial" pitchFamily="34" charset="0"/>
                <a:cs typeface="Arial" pitchFamily="34" charset="0"/>
              </a:rPr>
              <a:t> </a:t>
            </a:r>
            <a:r>
              <a:rPr lang="en-US" sz="4000" dirty="0" err="1" smtClean="0">
                <a:latin typeface="Arial" pitchFamily="34" charset="0"/>
                <a:cs typeface="Arial" pitchFamily="34" charset="0"/>
              </a:rPr>
              <a:t>di</a:t>
            </a:r>
            <a:r>
              <a:rPr lang="en-US" sz="4000" dirty="0" smtClean="0">
                <a:latin typeface="Arial" pitchFamily="34" charset="0"/>
                <a:cs typeface="Arial" pitchFamily="34" charset="0"/>
              </a:rPr>
              <a:t> </a:t>
            </a:r>
            <a:r>
              <a:rPr lang="en-US" sz="4000" dirty="0" err="1" smtClean="0">
                <a:latin typeface="Arial" pitchFamily="34" charset="0"/>
                <a:cs typeface="Arial" pitchFamily="34" charset="0"/>
              </a:rPr>
              <a:t>limitata</a:t>
            </a:r>
            <a:r>
              <a:rPr lang="en-US" sz="4000" dirty="0" smtClean="0">
                <a:latin typeface="Arial" pitchFamily="34" charset="0"/>
                <a:cs typeface="Arial" pitchFamily="34" charset="0"/>
              </a:rPr>
              <a:t> </a:t>
            </a:r>
            <a:r>
              <a:rPr lang="en-US" sz="4000" dirty="0" err="1" smtClean="0">
                <a:latin typeface="Arial" pitchFamily="34" charset="0"/>
                <a:cs typeface="Arial" pitchFamily="34" charset="0"/>
              </a:rPr>
              <a:t>importanza</a:t>
            </a:r>
            <a:r>
              <a:rPr lang="en-US" sz="4000" dirty="0" smtClean="0">
                <a:latin typeface="Arial" pitchFamily="34" charset="0"/>
                <a:cs typeface="Arial" pitchFamily="34" charset="0"/>
              </a:rPr>
              <a:t>.</a:t>
            </a:r>
          </a:p>
          <a:p>
            <a:pPr algn="just">
              <a:buFont typeface="Wingdings" pitchFamily="2" charset="2"/>
              <a:buChar char="Ø"/>
            </a:pPr>
            <a:r>
              <a:rPr lang="en-US" sz="4000" dirty="0" smtClean="0">
                <a:latin typeface="Arial" pitchFamily="34" charset="0"/>
                <a:cs typeface="Arial" pitchFamily="34" charset="0"/>
              </a:rPr>
              <a:t>In quarto </a:t>
            </a:r>
            <a:r>
              <a:rPr lang="en-US" sz="4000" dirty="0" err="1" smtClean="0">
                <a:latin typeface="Arial" pitchFamily="34" charset="0"/>
                <a:cs typeface="Arial" pitchFamily="34" charset="0"/>
              </a:rPr>
              <a:t>luogo</a:t>
            </a:r>
            <a:r>
              <a:rPr lang="en-US" sz="4000" dirty="0" smtClean="0">
                <a:latin typeface="Arial" pitchFamily="34" charset="0"/>
                <a:cs typeface="Arial" pitchFamily="34" charset="0"/>
              </a:rPr>
              <a:t> </a:t>
            </a:r>
            <a:r>
              <a:rPr lang="en-US" sz="4000" dirty="0" err="1" smtClean="0">
                <a:latin typeface="Arial" pitchFamily="34" charset="0"/>
                <a:cs typeface="Arial" pitchFamily="34" charset="0"/>
              </a:rPr>
              <a:t>i</a:t>
            </a:r>
            <a:r>
              <a:rPr lang="en-US" sz="4000" dirty="0" smtClean="0">
                <a:latin typeface="Arial" pitchFamily="34" charset="0"/>
                <a:cs typeface="Arial" pitchFamily="34" charset="0"/>
              </a:rPr>
              <a:t> </a:t>
            </a:r>
            <a:r>
              <a:rPr lang="en-US" sz="4000" dirty="0" err="1" smtClean="0">
                <a:latin typeface="Arial" pitchFamily="34" charset="0"/>
                <a:cs typeface="Arial" pitchFamily="34" charset="0"/>
              </a:rPr>
              <a:t>piani</a:t>
            </a:r>
            <a:r>
              <a:rPr lang="en-US" sz="4000" dirty="0" smtClean="0">
                <a:latin typeface="Arial" pitchFamily="34" charset="0"/>
                <a:cs typeface="Arial" pitchFamily="34" charset="0"/>
              </a:rPr>
              <a:t> </a:t>
            </a:r>
            <a:r>
              <a:rPr lang="en-US" sz="4000" dirty="0" err="1" smtClean="0">
                <a:latin typeface="Arial" pitchFamily="34" charset="0"/>
                <a:cs typeface="Arial" pitchFamily="34" charset="0"/>
              </a:rPr>
              <a:t>particolareggiati</a:t>
            </a:r>
            <a:r>
              <a:rPr lang="en-US" sz="4000" dirty="0" smtClean="0">
                <a:latin typeface="Arial" pitchFamily="34" charset="0"/>
                <a:cs typeface="Arial" pitchFamily="34" charset="0"/>
              </a:rPr>
              <a:t> </a:t>
            </a:r>
            <a:r>
              <a:rPr lang="en-US" sz="4000" dirty="0" err="1" smtClean="0">
                <a:latin typeface="Arial" pitchFamily="34" charset="0"/>
                <a:cs typeface="Arial" pitchFamily="34" charset="0"/>
              </a:rPr>
              <a:t>urbanistici</a:t>
            </a:r>
            <a:r>
              <a:rPr lang="en-US" sz="4000" dirty="0" smtClean="0">
                <a:latin typeface="Arial" pitchFamily="34" charset="0"/>
                <a:cs typeface="Arial" pitchFamily="34" charset="0"/>
              </a:rPr>
              <a:t> </a:t>
            </a:r>
            <a:r>
              <a:rPr lang="en-US" sz="4000" dirty="0" err="1" smtClean="0">
                <a:latin typeface="Arial" pitchFamily="34" charset="0"/>
                <a:cs typeface="Arial" pitchFamily="34" charset="0"/>
              </a:rPr>
              <a:t>di</a:t>
            </a:r>
            <a:r>
              <a:rPr lang="en-US" sz="4000" dirty="0" smtClean="0">
                <a:latin typeface="Arial" pitchFamily="34" charset="0"/>
                <a:cs typeface="Arial" pitchFamily="34" charset="0"/>
              </a:rPr>
              <a:t> </a:t>
            </a:r>
            <a:r>
              <a:rPr lang="en-US" sz="4000" dirty="0" err="1" smtClean="0">
                <a:latin typeface="Arial" pitchFamily="34" charset="0"/>
                <a:cs typeface="Arial" pitchFamily="34" charset="0"/>
              </a:rPr>
              <a:t>limitata</a:t>
            </a:r>
            <a:r>
              <a:rPr lang="en-US" sz="4000" dirty="0" smtClean="0">
                <a:latin typeface="Arial" pitchFamily="34" charset="0"/>
                <a:cs typeface="Arial" pitchFamily="34" charset="0"/>
              </a:rPr>
              <a:t> </a:t>
            </a:r>
            <a:r>
              <a:rPr lang="en-US" sz="4000" dirty="0" err="1" smtClean="0">
                <a:latin typeface="Arial" pitchFamily="34" charset="0"/>
                <a:cs typeface="Arial" pitchFamily="34" charset="0"/>
              </a:rPr>
              <a:t>estensione</a:t>
            </a:r>
            <a:r>
              <a:rPr lang="en-US" sz="4000" dirty="0" smtClean="0">
                <a:latin typeface="Arial" pitchFamily="34" charset="0"/>
                <a:cs typeface="Arial" pitchFamily="34" charset="0"/>
              </a:rPr>
              <a:t> per I </a:t>
            </a:r>
            <a:r>
              <a:rPr lang="en-US" sz="4000" dirty="0" err="1" smtClean="0">
                <a:latin typeface="Arial" pitchFamily="34" charset="0"/>
                <a:cs typeface="Arial" pitchFamily="34" charset="0"/>
              </a:rPr>
              <a:t>quali</a:t>
            </a:r>
            <a:r>
              <a:rPr lang="en-US" sz="4000" dirty="0" smtClean="0">
                <a:latin typeface="Arial" pitchFamily="34" charset="0"/>
                <a:cs typeface="Arial" pitchFamily="34" charset="0"/>
              </a:rPr>
              <a:t> le </a:t>
            </a:r>
            <a:r>
              <a:rPr lang="en-US" sz="4000" dirty="0" err="1" smtClean="0">
                <a:latin typeface="Arial" pitchFamily="34" charset="0"/>
                <a:cs typeface="Arial" pitchFamily="34" charset="0"/>
              </a:rPr>
              <a:t>competenze</a:t>
            </a:r>
            <a:r>
              <a:rPr lang="en-US" sz="4000" dirty="0" smtClean="0">
                <a:latin typeface="Arial" pitchFamily="34" charset="0"/>
                <a:cs typeface="Arial" pitchFamily="34" charset="0"/>
              </a:rPr>
              <a:t> </a:t>
            </a:r>
            <a:r>
              <a:rPr lang="en-US" sz="4000" dirty="0" err="1" smtClean="0">
                <a:latin typeface="Arial" pitchFamily="34" charset="0"/>
                <a:cs typeface="Arial" pitchFamily="34" charset="0"/>
              </a:rPr>
              <a:t>dei</a:t>
            </a:r>
            <a:r>
              <a:rPr lang="en-US" sz="4000" dirty="0" smtClean="0">
                <a:latin typeface="Arial" pitchFamily="34" charset="0"/>
                <a:cs typeface="Arial" pitchFamily="34" charset="0"/>
              </a:rPr>
              <a:t> </a:t>
            </a:r>
            <a:r>
              <a:rPr lang="en-US" sz="4000" dirty="0" err="1" smtClean="0">
                <a:latin typeface="Arial" pitchFamily="34" charset="0"/>
                <a:cs typeface="Arial" pitchFamily="34" charset="0"/>
              </a:rPr>
              <a:t>geometri</a:t>
            </a:r>
            <a:r>
              <a:rPr lang="en-US" sz="4000" dirty="0" smtClean="0">
                <a:latin typeface="Arial" pitchFamily="34" charset="0"/>
                <a:cs typeface="Arial" pitchFamily="34" charset="0"/>
              </a:rPr>
              <a:t> </a:t>
            </a:r>
            <a:r>
              <a:rPr lang="en-US" sz="4000" dirty="0" err="1" smtClean="0">
                <a:latin typeface="Arial" pitchFamily="34" charset="0"/>
                <a:cs typeface="Arial" pitchFamily="34" charset="0"/>
              </a:rPr>
              <a:t>sono</a:t>
            </a:r>
            <a:r>
              <a:rPr lang="en-US" sz="4000" dirty="0" smtClean="0">
                <a:latin typeface="Arial" pitchFamily="34" charset="0"/>
                <a:cs typeface="Arial" pitchFamily="34" charset="0"/>
              </a:rPr>
              <a:t> state quasi </a:t>
            </a:r>
            <a:r>
              <a:rPr lang="en-US" sz="4000" dirty="0" err="1" smtClean="0">
                <a:latin typeface="Arial" pitchFamily="34" charset="0"/>
                <a:cs typeface="Arial" pitchFamily="34" charset="0"/>
              </a:rPr>
              <a:t>costantemente</a:t>
            </a:r>
            <a:r>
              <a:rPr lang="en-US" sz="4000" dirty="0" smtClean="0">
                <a:latin typeface="Arial" pitchFamily="34" charset="0"/>
                <a:cs typeface="Arial" pitchFamily="34" charset="0"/>
              </a:rPr>
              <a:t> </a:t>
            </a:r>
            <a:r>
              <a:rPr lang="en-US" sz="4000" dirty="0" err="1" smtClean="0">
                <a:latin typeface="Arial" pitchFamily="34" charset="0"/>
                <a:cs typeface="Arial" pitchFamily="34" charset="0"/>
              </a:rPr>
              <a:t>escluse</a:t>
            </a:r>
            <a:r>
              <a:rPr lang="en-US" sz="4000" dirty="0" smtClean="0">
                <a:latin typeface="Arial" pitchFamily="34" charset="0"/>
                <a:cs typeface="Arial" pitchFamily="34" charset="0"/>
              </a:rPr>
              <a:t> </a:t>
            </a:r>
            <a:r>
              <a:rPr lang="en-US" sz="4000" dirty="0" err="1" smtClean="0">
                <a:latin typeface="Arial" pitchFamily="34" charset="0"/>
                <a:cs typeface="Arial" pitchFamily="34" charset="0"/>
              </a:rPr>
              <a:t>dalla</a:t>
            </a:r>
            <a:r>
              <a:rPr lang="en-US" sz="4000" dirty="0" smtClean="0">
                <a:latin typeface="Arial" pitchFamily="34" charset="0"/>
                <a:cs typeface="Arial" pitchFamily="34" charset="0"/>
              </a:rPr>
              <a:t> </a:t>
            </a:r>
            <a:r>
              <a:rPr lang="en-US" sz="4000" dirty="0" err="1" smtClean="0">
                <a:latin typeface="Arial" pitchFamily="34" charset="0"/>
                <a:cs typeface="Arial" pitchFamily="34" charset="0"/>
              </a:rPr>
              <a:t>giurisprudenza</a:t>
            </a:r>
            <a:r>
              <a:rPr lang="en-US" sz="4000" dirty="0" smtClean="0">
                <a:latin typeface="Arial" pitchFamily="34" charset="0"/>
                <a:cs typeface="Arial" pitchFamily="34" charset="0"/>
              </a:rPr>
              <a:t> </a:t>
            </a:r>
            <a:r>
              <a:rPr lang="en-US" sz="4000" dirty="0" err="1" smtClean="0">
                <a:latin typeface="Arial" pitchFamily="34" charset="0"/>
                <a:cs typeface="Arial" pitchFamily="34" charset="0"/>
              </a:rPr>
              <a:t>anche</a:t>
            </a:r>
            <a:r>
              <a:rPr lang="en-US" sz="4000" dirty="0" smtClean="0">
                <a:latin typeface="Arial" pitchFamily="34" charset="0"/>
                <a:cs typeface="Arial" pitchFamily="34" charset="0"/>
              </a:rPr>
              <a:t> </a:t>
            </a:r>
            <a:r>
              <a:rPr lang="en-US" sz="4000" dirty="0" err="1" smtClean="0">
                <a:latin typeface="Arial" pitchFamily="34" charset="0"/>
                <a:cs typeface="Arial" pitchFamily="34" charset="0"/>
              </a:rPr>
              <a:t>da</a:t>
            </a:r>
            <a:r>
              <a:rPr lang="en-US" sz="4000" dirty="0" smtClean="0">
                <a:latin typeface="Arial" pitchFamily="34" charset="0"/>
                <a:cs typeface="Arial" pitchFamily="34" charset="0"/>
              </a:rPr>
              <a:t> </a:t>
            </a:r>
            <a:r>
              <a:rPr lang="en-US" sz="4000" dirty="0" err="1" smtClean="0">
                <a:latin typeface="Arial" pitchFamily="34" charset="0"/>
                <a:cs typeface="Arial" pitchFamily="34" charset="0"/>
              </a:rPr>
              <a:t>quella</a:t>
            </a:r>
            <a:r>
              <a:rPr lang="en-US" sz="4000" dirty="0" smtClean="0">
                <a:latin typeface="Arial" pitchFamily="34" charset="0"/>
                <a:cs typeface="Arial" pitchFamily="34" charset="0"/>
              </a:rPr>
              <a:t> del </a:t>
            </a:r>
            <a:r>
              <a:rPr lang="en-US" sz="4000" dirty="0" err="1" smtClean="0">
                <a:latin typeface="Arial" pitchFamily="34" charset="0"/>
                <a:cs typeface="Arial" pitchFamily="34" charset="0"/>
              </a:rPr>
              <a:t>Consiglio</a:t>
            </a:r>
            <a:r>
              <a:rPr lang="en-US" sz="4000" dirty="0" smtClean="0">
                <a:latin typeface="Arial" pitchFamily="34" charset="0"/>
                <a:cs typeface="Arial" pitchFamily="34" charset="0"/>
              </a:rPr>
              <a:t> </a:t>
            </a:r>
            <a:r>
              <a:rPr lang="en-US" sz="4000" dirty="0" err="1" smtClean="0">
                <a:latin typeface="Arial" pitchFamily="34" charset="0"/>
                <a:cs typeface="Arial" pitchFamily="34" charset="0"/>
              </a:rPr>
              <a:t>di</a:t>
            </a:r>
            <a:r>
              <a:rPr lang="en-US" sz="4000" dirty="0" smtClean="0">
                <a:latin typeface="Arial" pitchFamily="34" charset="0"/>
                <a:cs typeface="Arial" pitchFamily="34" charset="0"/>
              </a:rPr>
              <a:t> </a:t>
            </a:r>
            <a:r>
              <a:rPr lang="en-US" sz="4000" dirty="0" err="1" smtClean="0">
                <a:latin typeface="Arial" pitchFamily="34" charset="0"/>
                <a:cs typeface="Arial" pitchFamily="34" charset="0"/>
              </a:rPr>
              <a:t>Stato</a:t>
            </a:r>
            <a:r>
              <a:rPr lang="en-US" sz="4000" dirty="0" smtClean="0">
                <a:latin typeface="Arial" pitchFamily="34" charset="0"/>
                <a:cs typeface="Arial" pitchFamily="34" charset="0"/>
              </a:rPr>
              <a:t>.</a:t>
            </a:r>
            <a:endParaRPr lang="it-IT" sz="4000" dirty="0" smtClean="0">
              <a:latin typeface="Arial" pitchFamily="34" charset="0"/>
              <a:cs typeface="Arial" pitchFamily="34" charset="0"/>
            </a:endParaRPr>
          </a:p>
          <a:p>
            <a:endParaRPr lang="it-IT" sz="4000" dirty="0">
              <a:latin typeface="Arial" pitchFamily="34" charset="0"/>
              <a:cs typeface="Arial" pitchFamily="34" charset="0"/>
            </a:endParaRPr>
          </a:p>
        </p:txBody>
      </p:sp>
      <p:sp>
        <p:nvSpPr>
          <p:cNvPr id="4" name="Segnaposto numero diapositiva 3"/>
          <p:cNvSpPr>
            <a:spLocks noGrp="1"/>
          </p:cNvSpPr>
          <p:nvPr>
            <p:ph type="sldNum" sz="quarter" idx="12"/>
          </p:nvPr>
        </p:nvSpPr>
        <p:spPr/>
        <p:txBody>
          <a:bodyPr/>
          <a:lstStyle/>
          <a:p>
            <a:fld id="{910D3EAB-758C-441D-AE73-F1E5E988B34B}" type="slidenum">
              <a:rPr lang="it-IT" smtClean="0"/>
              <a:pPr/>
              <a:t>23</a:t>
            </a:fld>
            <a:endParaRPr lang="it-IT"/>
          </a:p>
        </p:txBody>
      </p:sp>
      <p:sp>
        <p:nvSpPr>
          <p:cNvPr id="5" name="Segnaposto piè di pagina 4"/>
          <p:cNvSpPr>
            <a:spLocks noGrp="1"/>
          </p:cNvSpPr>
          <p:nvPr>
            <p:ph type="ftr" sz="quarter" idx="11"/>
          </p:nvPr>
        </p:nvSpPr>
        <p:spPr/>
        <p:txBody>
          <a:bodyPr/>
          <a:lstStyle/>
          <a:p>
            <a:r>
              <a:rPr lang="it-IT" smtClean="0"/>
              <a:t>ing. Michele Ronza ----04 Novembre 2019</a:t>
            </a:r>
            <a:endParaRPr lang="it-IT"/>
          </a:p>
        </p:txBody>
      </p:sp>
    </p:spTree>
  </p:cSld>
  <p:clrMapOvr>
    <a:masterClrMapping/>
  </p:clrMapOvr>
  <p:transition>
    <p:wedge/>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ln w="38100">
            <a:solidFill>
              <a:schemeClr val="tx1"/>
            </a:solidFill>
          </a:ln>
        </p:spPr>
        <p:txBody>
          <a:bodyPr>
            <a:normAutofit fontScale="90000"/>
          </a:bodyPr>
          <a:lstStyle/>
          <a:p>
            <a:r>
              <a:rPr lang="it-IT" b="1" dirty="0" smtClean="0">
                <a:latin typeface="Arial" pitchFamily="34" charset="0"/>
                <a:cs typeface="Arial" pitchFamily="34" charset="0"/>
              </a:rPr>
              <a:t>COMPETENZE PROFESSIONALI</a:t>
            </a:r>
            <a:endParaRPr lang="it-IT" dirty="0"/>
          </a:p>
        </p:txBody>
      </p:sp>
      <p:sp>
        <p:nvSpPr>
          <p:cNvPr id="3" name="Segnaposto contenuto 2"/>
          <p:cNvSpPr>
            <a:spLocks noGrp="1"/>
          </p:cNvSpPr>
          <p:nvPr>
            <p:ph idx="1"/>
          </p:nvPr>
        </p:nvSpPr>
        <p:spPr>
          <a:ln w="38100">
            <a:solidFill>
              <a:schemeClr val="tx1"/>
            </a:solidFill>
          </a:ln>
        </p:spPr>
        <p:txBody>
          <a:bodyPr>
            <a:normAutofit fontScale="25000" lnSpcReduction="20000"/>
          </a:bodyPr>
          <a:lstStyle/>
          <a:p>
            <a:pPr algn="ctr">
              <a:buNone/>
            </a:pPr>
            <a:endParaRPr lang="it-IT" sz="5100" b="1" dirty="0" smtClean="0"/>
          </a:p>
          <a:p>
            <a:pPr algn="ctr">
              <a:buNone/>
            </a:pPr>
            <a:r>
              <a:rPr lang="en-US" sz="6800" b="1" dirty="0" smtClean="0"/>
              <a:t>INGEGNERI E SETTORI</a:t>
            </a:r>
            <a:endParaRPr lang="it-IT" sz="6800" b="1" dirty="0" smtClean="0"/>
          </a:p>
          <a:p>
            <a:pPr>
              <a:buNone/>
            </a:pPr>
            <a:r>
              <a:rPr lang="en-US" sz="5400" dirty="0" smtClean="0"/>
              <a:t> </a:t>
            </a:r>
            <a:endParaRPr lang="it-IT" sz="5400" dirty="0" smtClean="0"/>
          </a:p>
          <a:p>
            <a:pPr algn="just">
              <a:buNone/>
            </a:pPr>
            <a:r>
              <a:rPr lang="en-US" sz="5400" b="1" dirty="0" err="1" smtClean="0">
                <a:latin typeface="Arial" pitchFamily="34" charset="0"/>
                <a:cs typeface="Arial" pitchFamily="34" charset="0"/>
              </a:rPr>
              <a:t>Attività</a:t>
            </a:r>
            <a:r>
              <a:rPr lang="en-US" sz="5400" b="1" dirty="0" smtClean="0">
                <a:latin typeface="Arial" pitchFamily="34" charset="0"/>
                <a:cs typeface="Arial" pitchFamily="34" charset="0"/>
              </a:rPr>
              <a:t> </a:t>
            </a:r>
            <a:r>
              <a:rPr lang="en-US" sz="5400" b="1" dirty="0" err="1" smtClean="0">
                <a:latin typeface="Arial" pitchFamily="34" charset="0"/>
                <a:cs typeface="Arial" pitchFamily="34" charset="0"/>
              </a:rPr>
              <a:t>che</a:t>
            </a:r>
            <a:r>
              <a:rPr lang="en-US" sz="5400" b="1" dirty="0" smtClean="0">
                <a:latin typeface="Arial" pitchFamily="34" charset="0"/>
                <a:cs typeface="Arial" pitchFamily="34" charset="0"/>
              </a:rPr>
              <a:t> </a:t>
            </a:r>
            <a:r>
              <a:rPr lang="en-US" sz="5400" b="1" dirty="0" err="1" smtClean="0">
                <a:latin typeface="Arial" pitchFamily="34" charset="0"/>
                <a:cs typeface="Arial" pitchFamily="34" charset="0"/>
              </a:rPr>
              <a:t>formano</a:t>
            </a:r>
            <a:r>
              <a:rPr lang="en-US" sz="5400" b="1" dirty="0" smtClean="0">
                <a:latin typeface="Arial" pitchFamily="34" charset="0"/>
                <a:cs typeface="Arial" pitchFamily="34" charset="0"/>
              </a:rPr>
              <a:t> </a:t>
            </a:r>
            <a:r>
              <a:rPr lang="en-US" sz="5400" b="1" dirty="0" err="1" smtClean="0">
                <a:latin typeface="Arial" pitchFamily="34" charset="0"/>
                <a:cs typeface="Arial" pitchFamily="34" charset="0"/>
              </a:rPr>
              <a:t>oggetto</a:t>
            </a:r>
            <a:r>
              <a:rPr lang="en-US" sz="5400" b="1" dirty="0" smtClean="0">
                <a:latin typeface="Arial" pitchFamily="34" charset="0"/>
                <a:cs typeface="Arial" pitchFamily="34" charset="0"/>
              </a:rPr>
              <a:t> </a:t>
            </a:r>
            <a:r>
              <a:rPr lang="en-US" sz="5400" b="1" dirty="0" err="1" smtClean="0">
                <a:latin typeface="Arial" pitchFamily="34" charset="0"/>
                <a:cs typeface="Arial" pitchFamily="34" charset="0"/>
              </a:rPr>
              <a:t>della</a:t>
            </a:r>
            <a:r>
              <a:rPr lang="en-US" sz="5400" b="1" dirty="0" smtClean="0">
                <a:latin typeface="Arial" pitchFamily="34" charset="0"/>
                <a:cs typeface="Arial" pitchFamily="34" charset="0"/>
              </a:rPr>
              <a:t> </a:t>
            </a:r>
            <a:r>
              <a:rPr lang="en-US" sz="5400" b="1" dirty="0" err="1" smtClean="0">
                <a:latin typeface="Arial" pitchFamily="34" charset="0"/>
                <a:cs typeface="Arial" pitchFamily="34" charset="0"/>
              </a:rPr>
              <a:t>professione</a:t>
            </a:r>
            <a:r>
              <a:rPr lang="en-US" sz="5400" b="1" dirty="0" smtClean="0">
                <a:latin typeface="Arial" pitchFamily="34" charset="0"/>
                <a:cs typeface="Arial" pitchFamily="34" charset="0"/>
              </a:rPr>
              <a:t> </a:t>
            </a:r>
            <a:r>
              <a:rPr lang="en-US" sz="5400" b="1" dirty="0" err="1" smtClean="0">
                <a:latin typeface="Arial" pitchFamily="34" charset="0"/>
                <a:cs typeface="Arial" pitchFamily="34" charset="0"/>
              </a:rPr>
              <a:t>dell’ingegnere</a:t>
            </a:r>
            <a:r>
              <a:rPr lang="en-US" sz="5400" b="1" dirty="0" smtClean="0">
                <a:latin typeface="Arial" pitchFamily="34" charset="0"/>
                <a:cs typeface="Arial" pitchFamily="34" charset="0"/>
              </a:rPr>
              <a:t> </a:t>
            </a:r>
            <a:r>
              <a:rPr lang="en-US" sz="5400" b="1" dirty="0" err="1" smtClean="0">
                <a:latin typeface="Arial" pitchFamily="34" charset="0"/>
                <a:cs typeface="Arial" pitchFamily="34" charset="0"/>
              </a:rPr>
              <a:t>sono</a:t>
            </a:r>
            <a:r>
              <a:rPr lang="it-IT" sz="5400" b="1" dirty="0" smtClean="0">
                <a:latin typeface="Arial" pitchFamily="34" charset="0"/>
                <a:cs typeface="Arial" pitchFamily="34" charset="0"/>
              </a:rPr>
              <a:t> </a:t>
            </a:r>
            <a:r>
              <a:rPr lang="en-US" sz="5400" b="1" dirty="0" err="1" smtClean="0">
                <a:latin typeface="Arial" pitchFamily="34" charset="0"/>
                <a:cs typeface="Arial" pitchFamily="34" charset="0"/>
              </a:rPr>
              <a:t>fissati</a:t>
            </a:r>
            <a:r>
              <a:rPr lang="en-US" sz="5400" b="1" dirty="0" smtClean="0">
                <a:latin typeface="Arial" pitchFamily="34" charset="0"/>
                <a:cs typeface="Arial" pitchFamily="34" charset="0"/>
              </a:rPr>
              <a:t> </a:t>
            </a:r>
            <a:r>
              <a:rPr lang="en-US" sz="5400" b="1" dirty="0" err="1" smtClean="0">
                <a:latin typeface="Arial" pitchFamily="34" charset="0"/>
                <a:cs typeface="Arial" pitchFamily="34" charset="0"/>
              </a:rPr>
              <a:t>dal</a:t>
            </a:r>
            <a:r>
              <a:rPr lang="en-US" sz="5400" b="1" dirty="0" smtClean="0">
                <a:latin typeface="Arial" pitchFamily="34" charset="0"/>
                <a:cs typeface="Arial" pitchFamily="34" charset="0"/>
              </a:rPr>
              <a:t> DPR 328/2001:</a:t>
            </a:r>
          </a:p>
          <a:p>
            <a:pPr algn="just">
              <a:buNone/>
            </a:pPr>
            <a:endParaRPr lang="it-IT" sz="5400" b="1" dirty="0" smtClean="0">
              <a:latin typeface="Arial" pitchFamily="34" charset="0"/>
              <a:cs typeface="Arial" pitchFamily="34" charset="0"/>
            </a:endParaRPr>
          </a:p>
          <a:p>
            <a:pPr lvl="0" algn="just">
              <a:buFont typeface="Wingdings" pitchFamily="2" charset="2"/>
              <a:buChar char="Ø"/>
            </a:pPr>
            <a:r>
              <a:rPr lang="en-US" sz="5400" dirty="0" smtClean="0">
                <a:solidFill>
                  <a:srgbClr val="FF0000"/>
                </a:solidFill>
                <a:latin typeface="Arial" pitchFamily="34" charset="0"/>
                <a:cs typeface="Arial" pitchFamily="34" charset="0"/>
              </a:rPr>
              <a:t>per </a:t>
            </a:r>
            <a:r>
              <a:rPr lang="en-US" sz="5400" dirty="0" err="1" smtClean="0">
                <a:solidFill>
                  <a:srgbClr val="FF0000"/>
                </a:solidFill>
                <a:latin typeface="Arial" pitchFamily="34" charset="0"/>
                <a:cs typeface="Arial" pitchFamily="34" charset="0"/>
              </a:rPr>
              <a:t>il</a:t>
            </a:r>
            <a:r>
              <a:rPr lang="en-US" sz="5400" dirty="0" smtClean="0">
                <a:solidFill>
                  <a:srgbClr val="FF0000"/>
                </a:solidFill>
                <a:latin typeface="Arial" pitchFamily="34" charset="0"/>
                <a:cs typeface="Arial" pitchFamily="34" charset="0"/>
              </a:rPr>
              <a:t> </a:t>
            </a:r>
            <a:r>
              <a:rPr lang="en-US" sz="5400" dirty="0" err="1" smtClean="0">
                <a:solidFill>
                  <a:srgbClr val="FF0000"/>
                </a:solidFill>
                <a:latin typeface="Arial" pitchFamily="34" charset="0"/>
                <a:cs typeface="Arial" pitchFamily="34" charset="0"/>
              </a:rPr>
              <a:t>settore</a:t>
            </a:r>
            <a:r>
              <a:rPr lang="en-US" sz="5400" dirty="0" smtClean="0">
                <a:solidFill>
                  <a:srgbClr val="FF0000"/>
                </a:solidFill>
                <a:latin typeface="Arial" pitchFamily="34" charset="0"/>
                <a:cs typeface="Arial" pitchFamily="34" charset="0"/>
              </a:rPr>
              <a:t> “</a:t>
            </a:r>
            <a:r>
              <a:rPr lang="en-US" sz="5400" dirty="0" err="1" smtClean="0">
                <a:solidFill>
                  <a:srgbClr val="FF0000"/>
                </a:solidFill>
                <a:latin typeface="Arial" pitchFamily="34" charset="0"/>
                <a:cs typeface="Arial" pitchFamily="34" charset="0"/>
              </a:rPr>
              <a:t>ingegneria</a:t>
            </a:r>
            <a:r>
              <a:rPr lang="en-US" sz="5400" dirty="0" smtClean="0">
                <a:solidFill>
                  <a:srgbClr val="FF0000"/>
                </a:solidFill>
                <a:latin typeface="Arial" pitchFamily="34" charset="0"/>
                <a:cs typeface="Arial" pitchFamily="34" charset="0"/>
              </a:rPr>
              <a:t> </a:t>
            </a:r>
            <a:r>
              <a:rPr lang="en-US" sz="5400" dirty="0" err="1" smtClean="0">
                <a:solidFill>
                  <a:srgbClr val="FF0000"/>
                </a:solidFill>
                <a:latin typeface="Arial" pitchFamily="34" charset="0"/>
                <a:cs typeface="Arial" pitchFamily="34" charset="0"/>
              </a:rPr>
              <a:t>civile</a:t>
            </a:r>
            <a:r>
              <a:rPr lang="en-US" sz="5400" dirty="0" smtClean="0">
                <a:solidFill>
                  <a:srgbClr val="FF0000"/>
                </a:solidFill>
                <a:latin typeface="Arial" pitchFamily="34" charset="0"/>
                <a:cs typeface="Arial" pitchFamily="34" charset="0"/>
              </a:rPr>
              <a:t> e </a:t>
            </a:r>
            <a:r>
              <a:rPr lang="en-US" sz="5400" dirty="0" err="1" smtClean="0">
                <a:solidFill>
                  <a:srgbClr val="FF0000"/>
                </a:solidFill>
                <a:latin typeface="Arial" pitchFamily="34" charset="0"/>
                <a:cs typeface="Arial" pitchFamily="34" charset="0"/>
              </a:rPr>
              <a:t>ambientale</a:t>
            </a:r>
            <a:r>
              <a:rPr lang="en-US" sz="5400" dirty="0" smtClean="0">
                <a:solidFill>
                  <a:srgbClr val="FF0000"/>
                </a:solidFill>
                <a:latin typeface="Arial" pitchFamily="34" charset="0"/>
                <a:cs typeface="Arial" pitchFamily="34" charset="0"/>
              </a:rPr>
              <a:t>”: </a:t>
            </a:r>
          </a:p>
          <a:p>
            <a:pPr lvl="0" algn="just">
              <a:buNone/>
            </a:pPr>
            <a:r>
              <a:rPr lang="en-US" sz="5400" dirty="0" smtClean="0">
                <a:latin typeface="Arial" pitchFamily="34" charset="0"/>
                <a:cs typeface="Arial" pitchFamily="34" charset="0"/>
              </a:rPr>
              <a:t>       la </a:t>
            </a:r>
            <a:r>
              <a:rPr lang="en-US" sz="5400" dirty="0" err="1" smtClean="0">
                <a:latin typeface="Arial" pitchFamily="34" charset="0"/>
                <a:cs typeface="Arial" pitchFamily="34" charset="0"/>
              </a:rPr>
              <a:t>pianificazione</a:t>
            </a:r>
            <a:r>
              <a:rPr lang="en-US" sz="5400" dirty="0" smtClean="0">
                <a:latin typeface="Arial" pitchFamily="34" charset="0"/>
                <a:cs typeface="Arial" pitchFamily="34" charset="0"/>
              </a:rPr>
              <a:t>, la </a:t>
            </a:r>
            <a:r>
              <a:rPr lang="en-US" sz="5400" dirty="0" err="1" smtClean="0">
                <a:latin typeface="Arial" pitchFamily="34" charset="0"/>
                <a:cs typeface="Arial" pitchFamily="34" charset="0"/>
              </a:rPr>
              <a:t>progettazione</a:t>
            </a:r>
            <a:r>
              <a:rPr lang="en-US" sz="5400" dirty="0" smtClean="0">
                <a:latin typeface="Arial" pitchFamily="34" charset="0"/>
                <a:cs typeface="Arial" pitchFamily="34" charset="0"/>
              </a:rPr>
              <a:t>, lo </a:t>
            </a:r>
            <a:r>
              <a:rPr lang="en-US" sz="5400" dirty="0" err="1" smtClean="0">
                <a:latin typeface="Arial" pitchFamily="34" charset="0"/>
                <a:cs typeface="Arial" pitchFamily="34" charset="0"/>
              </a:rPr>
              <a:t>sviluppo</a:t>
            </a:r>
            <a:r>
              <a:rPr lang="en-US" sz="5400" dirty="0" smtClean="0">
                <a:latin typeface="Arial" pitchFamily="34" charset="0"/>
                <a:cs typeface="Arial" pitchFamily="34" charset="0"/>
              </a:rPr>
              <a:t>, la </a:t>
            </a:r>
            <a:r>
              <a:rPr lang="en-US" sz="5400" dirty="0" err="1" smtClean="0">
                <a:latin typeface="Arial" pitchFamily="34" charset="0"/>
                <a:cs typeface="Arial" pitchFamily="34" charset="0"/>
              </a:rPr>
              <a:t>direzione</a:t>
            </a:r>
            <a:r>
              <a:rPr lang="en-US" sz="5400" dirty="0" smtClean="0">
                <a:latin typeface="Arial" pitchFamily="34" charset="0"/>
                <a:cs typeface="Arial" pitchFamily="34" charset="0"/>
              </a:rPr>
              <a:t> </a:t>
            </a:r>
            <a:r>
              <a:rPr lang="en-US" sz="5400" dirty="0" err="1" smtClean="0">
                <a:latin typeface="Arial" pitchFamily="34" charset="0"/>
                <a:cs typeface="Arial" pitchFamily="34" charset="0"/>
              </a:rPr>
              <a:t>lavori</a:t>
            </a:r>
            <a:r>
              <a:rPr lang="en-US" sz="5400" dirty="0" smtClean="0">
                <a:latin typeface="Arial" pitchFamily="34" charset="0"/>
                <a:cs typeface="Arial" pitchFamily="34" charset="0"/>
              </a:rPr>
              <a:t>, la </a:t>
            </a:r>
            <a:r>
              <a:rPr lang="en-US" sz="5400" dirty="0" err="1" smtClean="0">
                <a:latin typeface="Arial" pitchFamily="34" charset="0"/>
                <a:cs typeface="Arial" pitchFamily="34" charset="0"/>
              </a:rPr>
              <a:t>stima</a:t>
            </a:r>
            <a:r>
              <a:rPr lang="en-US" sz="5400" dirty="0" smtClean="0">
                <a:latin typeface="Arial" pitchFamily="34" charset="0"/>
                <a:cs typeface="Arial" pitchFamily="34" charset="0"/>
              </a:rPr>
              <a:t>, </a:t>
            </a:r>
            <a:r>
              <a:rPr lang="en-US" sz="5400" dirty="0" err="1" smtClean="0">
                <a:latin typeface="Arial" pitchFamily="34" charset="0"/>
                <a:cs typeface="Arial" pitchFamily="34" charset="0"/>
              </a:rPr>
              <a:t>il</a:t>
            </a:r>
            <a:r>
              <a:rPr lang="en-US" sz="5400" dirty="0" smtClean="0">
                <a:latin typeface="Arial" pitchFamily="34" charset="0"/>
                <a:cs typeface="Arial" pitchFamily="34" charset="0"/>
              </a:rPr>
              <a:t> </a:t>
            </a:r>
            <a:r>
              <a:rPr lang="en-US" sz="5400" dirty="0" err="1" smtClean="0">
                <a:latin typeface="Arial" pitchFamily="34" charset="0"/>
                <a:cs typeface="Arial" pitchFamily="34" charset="0"/>
              </a:rPr>
              <a:t>collaudo</a:t>
            </a:r>
            <a:r>
              <a:rPr lang="en-US" sz="5400" dirty="0" smtClean="0">
                <a:latin typeface="Arial" pitchFamily="34" charset="0"/>
                <a:cs typeface="Arial" pitchFamily="34" charset="0"/>
              </a:rPr>
              <a:t>, la </a:t>
            </a:r>
            <a:r>
              <a:rPr lang="en-US" sz="5400" dirty="0" err="1" smtClean="0">
                <a:latin typeface="Arial" pitchFamily="34" charset="0"/>
                <a:cs typeface="Arial" pitchFamily="34" charset="0"/>
              </a:rPr>
              <a:t>gestione</a:t>
            </a:r>
            <a:r>
              <a:rPr lang="en-US" sz="5400" dirty="0" smtClean="0">
                <a:latin typeface="Arial" pitchFamily="34" charset="0"/>
                <a:cs typeface="Arial" pitchFamily="34" charset="0"/>
              </a:rPr>
              <a:t>, la </a:t>
            </a:r>
            <a:r>
              <a:rPr lang="en-US" sz="5400" dirty="0" err="1" smtClean="0">
                <a:latin typeface="Arial" pitchFamily="34" charset="0"/>
                <a:cs typeface="Arial" pitchFamily="34" charset="0"/>
              </a:rPr>
              <a:t>valutazione</a:t>
            </a:r>
            <a:r>
              <a:rPr lang="en-US" sz="5400" dirty="0" smtClean="0">
                <a:latin typeface="Arial" pitchFamily="34" charset="0"/>
                <a:cs typeface="Arial" pitchFamily="34" charset="0"/>
              </a:rPr>
              <a:t> </a:t>
            </a:r>
            <a:r>
              <a:rPr lang="en-US" sz="5400" dirty="0" err="1" smtClean="0">
                <a:latin typeface="Arial" pitchFamily="34" charset="0"/>
                <a:cs typeface="Arial" pitchFamily="34" charset="0"/>
              </a:rPr>
              <a:t>di</a:t>
            </a:r>
            <a:r>
              <a:rPr lang="en-US" sz="5400" dirty="0" smtClean="0">
                <a:latin typeface="Arial" pitchFamily="34" charset="0"/>
                <a:cs typeface="Arial" pitchFamily="34" charset="0"/>
              </a:rPr>
              <a:t> </a:t>
            </a:r>
            <a:r>
              <a:rPr lang="en-US" sz="5400" dirty="0" err="1" smtClean="0">
                <a:latin typeface="Arial" pitchFamily="34" charset="0"/>
                <a:cs typeface="Arial" pitchFamily="34" charset="0"/>
              </a:rPr>
              <a:t>impatto</a:t>
            </a:r>
            <a:r>
              <a:rPr lang="en-US" sz="5400" dirty="0" smtClean="0">
                <a:latin typeface="Arial" pitchFamily="34" charset="0"/>
                <a:cs typeface="Arial" pitchFamily="34" charset="0"/>
              </a:rPr>
              <a:t> </a:t>
            </a:r>
            <a:r>
              <a:rPr lang="en-US" sz="5400" dirty="0" err="1" smtClean="0">
                <a:latin typeface="Arial" pitchFamily="34" charset="0"/>
                <a:cs typeface="Arial" pitchFamily="34" charset="0"/>
              </a:rPr>
              <a:t>ambientale</a:t>
            </a:r>
            <a:r>
              <a:rPr lang="en-US" sz="5400" dirty="0" smtClean="0">
                <a:latin typeface="Arial" pitchFamily="34" charset="0"/>
                <a:cs typeface="Arial" pitchFamily="34" charset="0"/>
              </a:rPr>
              <a:t> </a:t>
            </a:r>
            <a:r>
              <a:rPr lang="en-US" sz="5400" dirty="0" err="1" smtClean="0">
                <a:latin typeface="Arial" pitchFamily="34" charset="0"/>
                <a:cs typeface="Arial" pitchFamily="34" charset="0"/>
              </a:rPr>
              <a:t>di</a:t>
            </a:r>
            <a:r>
              <a:rPr lang="en-US" sz="5400" dirty="0" smtClean="0">
                <a:latin typeface="Arial" pitchFamily="34" charset="0"/>
                <a:cs typeface="Arial" pitchFamily="34" charset="0"/>
              </a:rPr>
              <a:t> </a:t>
            </a:r>
            <a:r>
              <a:rPr lang="en-US" sz="5400" dirty="0" err="1" smtClean="0">
                <a:latin typeface="Arial" pitchFamily="34" charset="0"/>
                <a:cs typeface="Arial" pitchFamily="34" charset="0"/>
              </a:rPr>
              <a:t>opere</a:t>
            </a:r>
            <a:r>
              <a:rPr lang="en-US" sz="5400" dirty="0" smtClean="0">
                <a:latin typeface="Arial" pitchFamily="34" charset="0"/>
                <a:cs typeface="Arial" pitchFamily="34" charset="0"/>
              </a:rPr>
              <a:t> </a:t>
            </a:r>
            <a:r>
              <a:rPr lang="en-US" sz="5400" dirty="0" err="1" smtClean="0">
                <a:latin typeface="Arial" pitchFamily="34" charset="0"/>
                <a:cs typeface="Arial" pitchFamily="34" charset="0"/>
              </a:rPr>
              <a:t>edi</a:t>
            </a:r>
            <a:r>
              <a:rPr lang="en-US" sz="5400" dirty="0" smtClean="0">
                <a:latin typeface="Arial" pitchFamily="34" charset="0"/>
                <a:cs typeface="Arial" pitchFamily="34" charset="0"/>
              </a:rPr>
              <a:t> </a:t>
            </a:r>
            <a:r>
              <a:rPr lang="en-US" sz="5400" dirty="0" err="1" smtClean="0">
                <a:latin typeface="Arial" pitchFamily="34" charset="0"/>
                <a:cs typeface="Arial" pitchFamily="34" charset="0"/>
              </a:rPr>
              <a:t>li</a:t>
            </a:r>
            <a:r>
              <a:rPr lang="en-US" sz="5400" dirty="0" smtClean="0">
                <a:latin typeface="Arial" pitchFamily="34" charset="0"/>
                <a:cs typeface="Arial" pitchFamily="34" charset="0"/>
              </a:rPr>
              <a:t> e </a:t>
            </a:r>
            <a:r>
              <a:rPr lang="en-US" sz="5400" dirty="0" err="1" smtClean="0">
                <a:latin typeface="Arial" pitchFamily="34" charset="0"/>
                <a:cs typeface="Arial" pitchFamily="34" charset="0"/>
              </a:rPr>
              <a:t>strutture</a:t>
            </a:r>
            <a:r>
              <a:rPr lang="en-US" sz="5400" dirty="0" smtClean="0">
                <a:latin typeface="Arial" pitchFamily="34" charset="0"/>
                <a:cs typeface="Arial" pitchFamily="34" charset="0"/>
              </a:rPr>
              <a:t>, </a:t>
            </a:r>
            <a:r>
              <a:rPr lang="en-US" sz="5400" dirty="0" err="1" smtClean="0">
                <a:latin typeface="Arial" pitchFamily="34" charset="0"/>
                <a:cs typeface="Arial" pitchFamily="34" charset="0"/>
              </a:rPr>
              <a:t>infrastrutture</a:t>
            </a:r>
            <a:r>
              <a:rPr lang="en-US" sz="5400" dirty="0" smtClean="0">
                <a:latin typeface="Arial" pitchFamily="34" charset="0"/>
                <a:cs typeface="Arial" pitchFamily="34" charset="0"/>
              </a:rPr>
              <a:t>, </a:t>
            </a:r>
            <a:r>
              <a:rPr lang="en-US" sz="5400" dirty="0" err="1" smtClean="0">
                <a:latin typeface="Arial" pitchFamily="34" charset="0"/>
                <a:cs typeface="Arial" pitchFamily="34" charset="0"/>
              </a:rPr>
              <a:t>territoriali</a:t>
            </a:r>
            <a:r>
              <a:rPr lang="en-US" sz="5400" dirty="0" smtClean="0">
                <a:latin typeface="Arial" pitchFamily="34" charset="0"/>
                <a:cs typeface="Arial" pitchFamily="34" charset="0"/>
              </a:rPr>
              <a:t> e </a:t>
            </a:r>
            <a:r>
              <a:rPr lang="en-US" sz="5400" dirty="0" err="1" smtClean="0">
                <a:latin typeface="Arial" pitchFamily="34" charset="0"/>
                <a:cs typeface="Arial" pitchFamily="34" charset="0"/>
              </a:rPr>
              <a:t>di</a:t>
            </a:r>
            <a:r>
              <a:rPr lang="en-US" sz="5400" dirty="0" smtClean="0">
                <a:latin typeface="Arial" pitchFamily="34" charset="0"/>
                <a:cs typeface="Arial" pitchFamily="34" charset="0"/>
              </a:rPr>
              <a:t> </a:t>
            </a:r>
            <a:r>
              <a:rPr lang="en-US" sz="5400" dirty="0" err="1" smtClean="0">
                <a:latin typeface="Arial" pitchFamily="34" charset="0"/>
                <a:cs typeface="Arial" pitchFamily="34" charset="0"/>
              </a:rPr>
              <a:t>trasporto</a:t>
            </a:r>
            <a:r>
              <a:rPr lang="en-US" sz="5400" dirty="0" smtClean="0">
                <a:latin typeface="Arial" pitchFamily="34" charset="0"/>
                <a:cs typeface="Arial" pitchFamily="34" charset="0"/>
              </a:rPr>
              <a:t>, </a:t>
            </a:r>
            <a:r>
              <a:rPr lang="en-US" sz="5400" dirty="0" err="1" smtClean="0">
                <a:latin typeface="Arial" pitchFamily="34" charset="0"/>
                <a:cs typeface="Arial" pitchFamily="34" charset="0"/>
              </a:rPr>
              <a:t>di</a:t>
            </a:r>
            <a:r>
              <a:rPr lang="en-US" sz="5400" dirty="0" smtClean="0">
                <a:latin typeface="Arial" pitchFamily="34" charset="0"/>
                <a:cs typeface="Arial" pitchFamily="34" charset="0"/>
              </a:rPr>
              <a:t> </a:t>
            </a:r>
            <a:r>
              <a:rPr lang="en-US" sz="5400" dirty="0" err="1" smtClean="0">
                <a:latin typeface="Arial" pitchFamily="34" charset="0"/>
                <a:cs typeface="Arial" pitchFamily="34" charset="0"/>
              </a:rPr>
              <a:t>opere</a:t>
            </a:r>
            <a:r>
              <a:rPr lang="en-US" sz="5400" dirty="0" smtClean="0">
                <a:latin typeface="Arial" pitchFamily="34" charset="0"/>
                <a:cs typeface="Arial" pitchFamily="34" charset="0"/>
              </a:rPr>
              <a:t> per la </a:t>
            </a:r>
            <a:r>
              <a:rPr lang="en-US" sz="5400" dirty="0" err="1" smtClean="0">
                <a:latin typeface="Arial" pitchFamily="34" charset="0"/>
                <a:cs typeface="Arial" pitchFamily="34" charset="0"/>
              </a:rPr>
              <a:t>difesa</a:t>
            </a:r>
            <a:r>
              <a:rPr lang="en-US" sz="5400" dirty="0" smtClean="0">
                <a:latin typeface="Arial" pitchFamily="34" charset="0"/>
                <a:cs typeface="Arial" pitchFamily="34" charset="0"/>
              </a:rPr>
              <a:t> del </a:t>
            </a:r>
            <a:r>
              <a:rPr lang="en-US" sz="5400" dirty="0" err="1" smtClean="0">
                <a:latin typeface="Arial" pitchFamily="34" charset="0"/>
                <a:cs typeface="Arial" pitchFamily="34" charset="0"/>
              </a:rPr>
              <a:t>suolo</a:t>
            </a:r>
            <a:r>
              <a:rPr lang="en-US" sz="5400" dirty="0" smtClean="0">
                <a:latin typeface="Arial" pitchFamily="34" charset="0"/>
                <a:cs typeface="Arial" pitchFamily="34" charset="0"/>
              </a:rPr>
              <a:t> e per </a:t>
            </a:r>
            <a:r>
              <a:rPr lang="en-US" sz="5400" dirty="0" err="1" smtClean="0">
                <a:latin typeface="Arial" pitchFamily="34" charset="0"/>
                <a:cs typeface="Arial" pitchFamily="34" charset="0"/>
              </a:rPr>
              <a:t>il</a:t>
            </a:r>
            <a:r>
              <a:rPr lang="en-US" sz="5400" dirty="0" smtClean="0">
                <a:latin typeface="Arial" pitchFamily="34" charset="0"/>
                <a:cs typeface="Arial" pitchFamily="34" charset="0"/>
              </a:rPr>
              <a:t> </a:t>
            </a:r>
            <a:r>
              <a:rPr lang="en-US" sz="5400" dirty="0" err="1" smtClean="0">
                <a:latin typeface="Arial" pitchFamily="34" charset="0"/>
                <a:cs typeface="Arial" pitchFamily="34" charset="0"/>
              </a:rPr>
              <a:t>disinquinamento</a:t>
            </a:r>
            <a:r>
              <a:rPr lang="en-US" sz="5400" dirty="0" smtClean="0">
                <a:latin typeface="Arial" pitchFamily="34" charset="0"/>
                <a:cs typeface="Arial" pitchFamily="34" charset="0"/>
              </a:rPr>
              <a:t> e la </a:t>
            </a:r>
            <a:r>
              <a:rPr lang="en-US" sz="5400" dirty="0" err="1" smtClean="0">
                <a:latin typeface="Arial" pitchFamily="34" charset="0"/>
                <a:cs typeface="Arial" pitchFamily="34" charset="0"/>
              </a:rPr>
              <a:t>depurazione</a:t>
            </a:r>
            <a:r>
              <a:rPr lang="en-US" sz="5400" dirty="0" smtClean="0">
                <a:latin typeface="Arial" pitchFamily="34" charset="0"/>
                <a:cs typeface="Arial" pitchFamily="34" charset="0"/>
              </a:rPr>
              <a:t>, </a:t>
            </a:r>
            <a:r>
              <a:rPr lang="en-US" sz="5400" dirty="0" err="1" smtClean="0">
                <a:latin typeface="Arial" pitchFamily="34" charset="0"/>
                <a:cs typeface="Arial" pitchFamily="34" charset="0"/>
              </a:rPr>
              <a:t>di</a:t>
            </a:r>
            <a:r>
              <a:rPr lang="en-US" sz="5400" dirty="0" smtClean="0">
                <a:latin typeface="Arial" pitchFamily="34" charset="0"/>
                <a:cs typeface="Arial" pitchFamily="34" charset="0"/>
              </a:rPr>
              <a:t> </a:t>
            </a:r>
            <a:r>
              <a:rPr lang="en-US" sz="5400" dirty="0" err="1" smtClean="0">
                <a:latin typeface="Arial" pitchFamily="34" charset="0"/>
                <a:cs typeface="Arial" pitchFamily="34" charset="0"/>
              </a:rPr>
              <a:t>opere</a:t>
            </a:r>
            <a:r>
              <a:rPr lang="en-US" sz="5400" dirty="0" smtClean="0">
                <a:latin typeface="Arial" pitchFamily="34" charset="0"/>
                <a:cs typeface="Arial" pitchFamily="34" charset="0"/>
              </a:rPr>
              <a:t> </a:t>
            </a:r>
            <a:r>
              <a:rPr lang="en-US" sz="5400" dirty="0" err="1" smtClean="0">
                <a:latin typeface="Arial" pitchFamily="34" charset="0"/>
                <a:cs typeface="Arial" pitchFamily="34" charset="0"/>
              </a:rPr>
              <a:t>geotecniche</a:t>
            </a:r>
            <a:r>
              <a:rPr lang="en-US" sz="5400" dirty="0" smtClean="0">
                <a:latin typeface="Arial" pitchFamily="34" charset="0"/>
                <a:cs typeface="Arial" pitchFamily="34" charset="0"/>
              </a:rPr>
              <a:t>, </a:t>
            </a:r>
            <a:r>
              <a:rPr lang="en-US" sz="5400" dirty="0" err="1" smtClean="0">
                <a:latin typeface="Arial" pitchFamily="34" charset="0"/>
                <a:cs typeface="Arial" pitchFamily="34" charset="0"/>
              </a:rPr>
              <a:t>di</a:t>
            </a:r>
            <a:r>
              <a:rPr lang="en-US" sz="5400" dirty="0" smtClean="0">
                <a:latin typeface="Arial" pitchFamily="34" charset="0"/>
                <a:cs typeface="Arial" pitchFamily="34" charset="0"/>
              </a:rPr>
              <a:t> </a:t>
            </a:r>
            <a:r>
              <a:rPr lang="en-US" sz="5400" dirty="0" err="1" smtClean="0">
                <a:latin typeface="Arial" pitchFamily="34" charset="0"/>
                <a:cs typeface="Arial" pitchFamily="34" charset="0"/>
              </a:rPr>
              <a:t>sistemi</a:t>
            </a:r>
            <a:r>
              <a:rPr lang="en-US" sz="5400" dirty="0" smtClean="0">
                <a:latin typeface="Arial" pitchFamily="34" charset="0"/>
                <a:cs typeface="Arial" pitchFamily="34" charset="0"/>
              </a:rPr>
              <a:t> e </a:t>
            </a:r>
            <a:r>
              <a:rPr lang="en-US" sz="5400" dirty="0" err="1" smtClean="0">
                <a:latin typeface="Arial" pitchFamily="34" charset="0"/>
                <a:cs typeface="Arial" pitchFamily="34" charset="0"/>
              </a:rPr>
              <a:t>impianti</a:t>
            </a:r>
            <a:r>
              <a:rPr lang="en-US" sz="5400" dirty="0" smtClean="0">
                <a:latin typeface="Arial" pitchFamily="34" charset="0"/>
                <a:cs typeface="Arial" pitchFamily="34" charset="0"/>
              </a:rPr>
              <a:t> </a:t>
            </a:r>
            <a:r>
              <a:rPr lang="en-US" sz="5400" dirty="0" err="1" smtClean="0">
                <a:latin typeface="Arial" pitchFamily="34" charset="0"/>
                <a:cs typeface="Arial" pitchFamily="34" charset="0"/>
              </a:rPr>
              <a:t>civili</a:t>
            </a:r>
            <a:r>
              <a:rPr lang="en-US" sz="5400" dirty="0" smtClean="0">
                <a:latin typeface="Arial" pitchFamily="34" charset="0"/>
                <a:cs typeface="Arial" pitchFamily="34" charset="0"/>
              </a:rPr>
              <a:t> e per </a:t>
            </a:r>
            <a:r>
              <a:rPr lang="en-US" sz="5400" dirty="0" err="1" smtClean="0">
                <a:latin typeface="Arial" pitchFamily="34" charset="0"/>
                <a:cs typeface="Arial" pitchFamily="34" charset="0"/>
              </a:rPr>
              <a:t>l’ambiente</a:t>
            </a:r>
            <a:r>
              <a:rPr lang="en-US" sz="5400" dirty="0" smtClean="0">
                <a:latin typeface="Arial" pitchFamily="34" charset="0"/>
                <a:cs typeface="Arial" pitchFamily="34" charset="0"/>
              </a:rPr>
              <a:t> e </a:t>
            </a:r>
            <a:r>
              <a:rPr lang="en-US" sz="5400" dirty="0" err="1" smtClean="0">
                <a:latin typeface="Arial" pitchFamily="34" charset="0"/>
                <a:cs typeface="Arial" pitchFamily="34" charset="0"/>
              </a:rPr>
              <a:t>il</a:t>
            </a:r>
            <a:r>
              <a:rPr lang="en-US" sz="5400" dirty="0" smtClean="0">
                <a:latin typeface="Arial" pitchFamily="34" charset="0"/>
                <a:cs typeface="Arial" pitchFamily="34" charset="0"/>
              </a:rPr>
              <a:t> </a:t>
            </a:r>
            <a:r>
              <a:rPr lang="en-US" sz="5400" dirty="0" err="1" smtClean="0">
                <a:latin typeface="Arial" pitchFamily="34" charset="0"/>
                <a:cs typeface="Arial" pitchFamily="34" charset="0"/>
              </a:rPr>
              <a:t>territorio</a:t>
            </a:r>
            <a:r>
              <a:rPr lang="en-US" sz="5400" dirty="0" smtClean="0">
                <a:latin typeface="Arial" pitchFamily="34" charset="0"/>
                <a:cs typeface="Arial" pitchFamily="34" charset="0"/>
              </a:rPr>
              <a:t>;</a:t>
            </a:r>
          </a:p>
          <a:p>
            <a:pPr lvl="0" algn="just">
              <a:buNone/>
            </a:pPr>
            <a:endParaRPr lang="it-IT" sz="5400" dirty="0" smtClean="0">
              <a:latin typeface="Arial" pitchFamily="34" charset="0"/>
              <a:cs typeface="Arial" pitchFamily="34" charset="0"/>
            </a:endParaRPr>
          </a:p>
          <a:p>
            <a:pPr lvl="0" algn="just">
              <a:buFont typeface="Wingdings" pitchFamily="2" charset="2"/>
              <a:buChar char="Ø"/>
            </a:pPr>
            <a:r>
              <a:rPr lang="en-US" sz="5400" dirty="0" smtClean="0">
                <a:solidFill>
                  <a:srgbClr val="FF0000"/>
                </a:solidFill>
                <a:latin typeface="Arial" pitchFamily="34" charset="0"/>
                <a:cs typeface="Arial" pitchFamily="34" charset="0"/>
              </a:rPr>
              <a:t>per </a:t>
            </a:r>
            <a:r>
              <a:rPr lang="en-US" sz="5400" dirty="0" err="1" smtClean="0">
                <a:solidFill>
                  <a:srgbClr val="FF0000"/>
                </a:solidFill>
                <a:latin typeface="Arial" pitchFamily="34" charset="0"/>
                <a:cs typeface="Arial" pitchFamily="34" charset="0"/>
              </a:rPr>
              <a:t>il</a:t>
            </a:r>
            <a:r>
              <a:rPr lang="en-US" sz="5400" dirty="0" smtClean="0">
                <a:solidFill>
                  <a:srgbClr val="FF0000"/>
                </a:solidFill>
                <a:latin typeface="Arial" pitchFamily="34" charset="0"/>
                <a:cs typeface="Arial" pitchFamily="34" charset="0"/>
              </a:rPr>
              <a:t> </a:t>
            </a:r>
            <a:r>
              <a:rPr lang="en-US" sz="5400" dirty="0" err="1" smtClean="0">
                <a:solidFill>
                  <a:srgbClr val="FF0000"/>
                </a:solidFill>
                <a:latin typeface="Arial" pitchFamily="34" charset="0"/>
                <a:cs typeface="Arial" pitchFamily="34" charset="0"/>
              </a:rPr>
              <a:t>settore“ingegneria</a:t>
            </a:r>
            <a:r>
              <a:rPr lang="en-US" sz="5400" dirty="0" smtClean="0">
                <a:solidFill>
                  <a:srgbClr val="FF0000"/>
                </a:solidFill>
                <a:latin typeface="Arial" pitchFamily="34" charset="0"/>
                <a:cs typeface="Arial" pitchFamily="34" charset="0"/>
              </a:rPr>
              <a:t> </a:t>
            </a:r>
            <a:r>
              <a:rPr lang="en-US" sz="5400" dirty="0" err="1" smtClean="0">
                <a:solidFill>
                  <a:srgbClr val="FF0000"/>
                </a:solidFill>
                <a:latin typeface="Arial" pitchFamily="34" charset="0"/>
                <a:cs typeface="Arial" pitchFamily="34" charset="0"/>
              </a:rPr>
              <a:t>industriale</a:t>
            </a:r>
            <a:r>
              <a:rPr lang="en-US" sz="5400" dirty="0" smtClean="0">
                <a:solidFill>
                  <a:srgbClr val="FF0000"/>
                </a:solidFill>
                <a:latin typeface="Arial" pitchFamily="34" charset="0"/>
                <a:cs typeface="Arial" pitchFamily="34" charset="0"/>
              </a:rPr>
              <a:t>”: </a:t>
            </a:r>
          </a:p>
          <a:p>
            <a:pPr lvl="0" algn="just">
              <a:buNone/>
            </a:pPr>
            <a:r>
              <a:rPr lang="en-US" sz="5400" dirty="0" smtClean="0">
                <a:latin typeface="Arial" pitchFamily="34" charset="0"/>
                <a:cs typeface="Arial" pitchFamily="34" charset="0"/>
              </a:rPr>
              <a:t>       la </a:t>
            </a:r>
            <a:r>
              <a:rPr lang="en-US" sz="5400" dirty="0" err="1" smtClean="0">
                <a:latin typeface="Arial" pitchFamily="34" charset="0"/>
                <a:cs typeface="Arial" pitchFamily="34" charset="0"/>
              </a:rPr>
              <a:t>pianificazione</a:t>
            </a:r>
            <a:r>
              <a:rPr lang="en-US" sz="5400" dirty="0" smtClean="0">
                <a:latin typeface="Arial" pitchFamily="34" charset="0"/>
                <a:cs typeface="Arial" pitchFamily="34" charset="0"/>
              </a:rPr>
              <a:t>, la </a:t>
            </a:r>
            <a:r>
              <a:rPr lang="en-US" sz="5400" dirty="0" err="1" smtClean="0">
                <a:latin typeface="Arial" pitchFamily="34" charset="0"/>
                <a:cs typeface="Arial" pitchFamily="34" charset="0"/>
              </a:rPr>
              <a:t>progettazione</a:t>
            </a:r>
            <a:r>
              <a:rPr lang="en-US" sz="5400" dirty="0" smtClean="0">
                <a:latin typeface="Arial" pitchFamily="34" charset="0"/>
                <a:cs typeface="Arial" pitchFamily="34" charset="0"/>
              </a:rPr>
              <a:t>, lo </a:t>
            </a:r>
            <a:r>
              <a:rPr lang="en-US" sz="5400" dirty="0" err="1" smtClean="0">
                <a:latin typeface="Arial" pitchFamily="34" charset="0"/>
                <a:cs typeface="Arial" pitchFamily="34" charset="0"/>
              </a:rPr>
              <a:t>sviluppo</a:t>
            </a:r>
            <a:r>
              <a:rPr lang="en-US" sz="5400" dirty="0" smtClean="0">
                <a:latin typeface="Arial" pitchFamily="34" charset="0"/>
                <a:cs typeface="Arial" pitchFamily="34" charset="0"/>
              </a:rPr>
              <a:t>, la </a:t>
            </a:r>
            <a:r>
              <a:rPr lang="en-US" sz="5400" dirty="0" err="1" smtClean="0">
                <a:latin typeface="Arial" pitchFamily="34" charset="0"/>
                <a:cs typeface="Arial" pitchFamily="34" charset="0"/>
              </a:rPr>
              <a:t>direzione</a:t>
            </a:r>
            <a:r>
              <a:rPr lang="en-US" sz="5400" dirty="0" smtClean="0">
                <a:latin typeface="Arial" pitchFamily="34" charset="0"/>
                <a:cs typeface="Arial" pitchFamily="34" charset="0"/>
              </a:rPr>
              <a:t> </a:t>
            </a:r>
            <a:r>
              <a:rPr lang="en-US" sz="5400" dirty="0" err="1" smtClean="0">
                <a:latin typeface="Arial" pitchFamily="34" charset="0"/>
                <a:cs typeface="Arial" pitchFamily="34" charset="0"/>
              </a:rPr>
              <a:t>lavori</a:t>
            </a:r>
            <a:r>
              <a:rPr lang="en-US" sz="5400" dirty="0" smtClean="0">
                <a:latin typeface="Arial" pitchFamily="34" charset="0"/>
                <a:cs typeface="Arial" pitchFamily="34" charset="0"/>
              </a:rPr>
              <a:t>, la </a:t>
            </a:r>
            <a:r>
              <a:rPr lang="en-US" sz="5400" dirty="0" err="1" smtClean="0">
                <a:latin typeface="Arial" pitchFamily="34" charset="0"/>
                <a:cs typeface="Arial" pitchFamily="34" charset="0"/>
              </a:rPr>
              <a:t>stima</a:t>
            </a:r>
            <a:r>
              <a:rPr lang="en-US" sz="5400" dirty="0" smtClean="0">
                <a:latin typeface="Arial" pitchFamily="34" charset="0"/>
                <a:cs typeface="Arial" pitchFamily="34" charset="0"/>
              </a:rPr>
              <a:t>, </a:t>
            </a:r>
            <a:r>
              <a:rPr lang="en-US" sz="5400" dirty="0" err="1" smtClean="0">
                <a:latin typeface="Arial" pitchFamily="34" charset="0"/>
                <a:cs typeface="Arial" pitchFamily="34" charset="0"/>
              </a:rPr>
              <a:t>il</a:t>
            </a:r>
            <a:r>
              <a:rPr lang="en-US" sz="5400" dirty="0" smtClean="0">
                <a:latin typeface="Arial" pitchFamily="34" charset="0"/>
                <a:cs typeface="Arial" pitchFamily="34" charset="0"/>
              </a:rPr>
              <a:t> </a:t>
            </a:r>
            <a:r>
              <a:rPr lang="en-US" sz="5400" dirty="0" err="1" smtClean="0">
                <a:latin typeface="Arial" pitchFamily="34" charset="0"/>
                <a:cs typeface="Arial" pitchFamily="34" charset="0"/>
              </a:rPr>
              <a:t>collaudo</a:t>
            </a:r>
            <a:r>
              <a:rPr lang="en-US" sz="5400" dirty="0" smtClean="0">
                <a:latin typeface="Arial" pitchFamily="34" charset="0"/>
                <a:cs typeface="Arial" pitchFamily="34" charset="0"/>
              </a:rPr>
              <a:t>, la</a:t>
            </a:r>
            <a:r>
              <a:rPr lang="it-IT" sz="5400" dirty="0" smtClean="0">
                <a:latin typeface="Arial" pitchFamily="34" charset="0"/>
                <a:cs typeface="Arial" pitchFamily="34" charset="0"/>
              </a:rPr>
              <a:t> </a:t>
            </a:r>
            <a:r>
              <a:rPr lang="en-US" sz="5400" dirty="0" err="1" smtClean="0">
                <a:latin typeface="Arial" pitchFamily="34" charset="0"/>
                <a:cs typeface="Arial" pitchFamily="34" charset="0"/>
              </a:rPr>
              <a:t>gestione</a:t>
            </a:r>
            <a:r>
              <a:rPr lang="en-US" sz="5400" dirty="0" smtClean="0">
                <a:latin typeface="Arial" pitchFamily="34" charset="0"/>
                <a:cs typeface="Arial" pitchFamily="34" charset="0"/>
              </a:rPr>
              <a:t>, la </a:t>
            </a:r>
            <a:r>
              <a:rPr lang="en-US" sz="5400" dirty="0" err="1" smtClean="0">
                <a:latin typeface="Arial" pitchFamily="34" charset="0"/>
                <a:cs typeface="Arial" pitchFamily="34" charset="0"/>
              </a:rPr>
              <a:t>valutazione</a:t>
            </a:r>
            <a:r>
              <a:rPr lang="en-US" sz="5400" dirty="0" smtClean="0">
                <a:latin typeface="Arial" pitchFamily="34" charset="0"/>
                <a:cs typeface="Arial" pitchFamily="34" charset="0"/>
              </a:rPr>
              <a:t> </a:t>
            </a:r>
            <a:r>
              <a:rPr lang="en-US" sz="5400" dirty="0" err="1" smtClean="0">
                <a:latin typeface="Arial" pitchFamily="34" charset="0"/>
                <a:cs typeface="Arial" pitchFamily="34" charset="0"/>
              </a:rPr>
              <a:t>di</a:t>
            </a:r>
            <a:r>
              <a:rPr lang="en-US" sz="5400" dirty="0" smtClean="0">
                <a:latin typeface="Arial" pitchFamily="34" charset="0"/>
                <a:cs typeface="Arial" pitchFamily="34" charset="0"/>
              </a:rPr>
              <a:t> </a:t>
            </a:r>
            <a:r>
              <a:rPr lang="en-US" sz="5400" dirty="0" err="1" smtClean="0">
                <a:latin typeface="Arial" pitchFamily="34" charset="0"/>
                <a:cs typeface="Arial" pitchFamily="34" charset="0"/>
              </a:rPr>
              <a:t>impatto</a:t>
            </a:r>
            <a:r>
              <a:rPr lang="en-US" sz="5400" dirty="0" smtClean="0">
                <a:latin typeface="Arial" pitchFamily="34" charset="0"/>
                <a:cs typeface="Arial" pitchFamily="34" charset="0"/>
              </a:rPr>
              <a:t> </a:t>
            </a:r>
            <a:r>
              <a:rPr lang="en-US" sz="5400" dirty="0" err="1" smtClean="0">
                <a:latin typeface="Arial" pitchFamily="34" charset="0"/>
                <a:cs typeface="Arial" pitchFamily="34" charset="0"/>
              </a:rPr>
              <a:t>ambientale</a:t>
            </a:r>
            <a:r>
              <a:rPr lang="en-US" sz="5400" dirty="0" smtClean="0">
                <a:latin typeface="Arial" pitchFamily="34" charset="0"/>
                <a:cs typeface="Arial" pitchFamily="34" charset="0"/>
              </a:rPr>
              <a:t> </a:t>
            </a:r>
            <a:r>
              <a:rPr lang="en-US" sz="5400" dirty="0" err="1" smtClean="0">
                <a:latin typeface="Arial" pitchFamily="34" charset="0"/>
                <a:cs typeface="Arial" pitchFamily="34" charset="0"/>
              </a:rPr>
              <a:t>di</a:t>
            </a:r>
            <a:r>
              <a:rPr lang="en-US" sz="5400" dirty="0" smtClean="0">
                <a:latin typeface="Arial" pitchFamily="34" charset="0"/>
                <a:cs typeface="Arial" pitchFamily="34" charset="0"/>
              </a:rPr>
              <a:t> </a:t>
            </a:r>
            <a:r>
              <a:rPr lang="en-US" sz="5400" dirty="0" err="1" smtClean="0">
                <a:latin typeface="Arial" pitchFamily="34" charset="0"/>
                <a:cs typeface="Arial" pitchFamily="34" charset="0"/>
              </a:rPr>
              <a:t>macchine</a:t>
            </a:r>
            <a:r>
              <a:rPr lang="en-US" sz="5400" dirty="0" smtClean="0">
                <a:latin typeface="Arial" pitchFamily="34" charset="0"/>
                <a:cs typeface="Arial" pitchFamily="34" charset="0"/>
              </a:rPr>
              <a:t>, </a:t>
            </a:r>
            <a:r>
              <a:rPr lang="en-US" sz="5400" dirty="0" err="1" smtClean="0">
                <a:latin typeface="Arial" pitchFamily="34" charset="0"/>
                <a:cs typeface="Arial" pitchFamily="34" charset="0"/>
              </a:rPr>
              <a:t>impianti</a:t>
            </a:r>
            <a:r>
              <a:rPr lang="en-US" sz="5400" dirty="0" smtClean="0">
                <a:latin typeface="Arial" pitchFamily="34" charset="0"/>
                <a:cs typeface="Arial" pitchFamily="34" charset="0"/>
              </a:rPr>
              <a:t> </a:t>
            </a:r>
            <a:r>
              <a:rPr lang="en-US" sz="5400" dirty="0" err="1" smtClean="0">
                <a:latin typeface="Arial" pitchFamily="34" charset="0"/>
                <a:cs typeface="Arial" pitchFamily="34" charset="0"/>
              </a:rPr>
              <a:t>industriali</a:t>
            </a:r>
            <a:r>
              <a:rPr lang="en-US" sz="5400" dirty="0" smtClean="0">
                <a:latin typeface="Arial" pitchFamily="34" charset="0"/>
                <a:cs typeface="Arial" pitchFamily="34" charset="0"/>
              </a:rPr>
              <a:t>, </a:t>
            </a:r>
            <a:r>
              <a:rPr lang="en-US" sz="5400" dirty="0" err="1" smtClean="0">
                <a:latin typeface="Arial" pitchFamily="34" charset="0"/>
                <a:cs typeface="Arial" pitchFamily="34" charset="0"/>
              </a:rPr>
              <a:t>di</a:t>
            </a:r>
            <a:r>
              <a:rPr lang="en-US" sz="5400" dirty="0" smtClean="0">
                <a:latin typeface="Arial" pitchFamily="34" charset="0"/>
                <a:cs typeface="Arial" pitchFamily="34" charset="0"/>
              </a:rPr>
              <a:t> </a:t>
            </a:r>
            <a:r>
              <a:rPr lang="en-US" sz="5400" dirty="0" err="1" smtClean="0">
                <a:latin typeface="Arial" pitchFamily="34" charset="0"/>
                <a:cs typeface="Arial" pitchFamily="34" charset="0"/>
              </a:rPr>
              <a:t>impianti</a:t>
            </a:r>
            <a:r>
              <a:rPr lang="en-US" sz="5400" dirty="0" smtClean="0">
                <a:latin typeface="Arial" pitchFamily="34" charset="0"/>
                <a:cs typeface="Arial" pitchFamily="34" charset="0"/>
              </a:rPr>
              <a:t> per la </a:t>
            </a:r>
            <a:r>
              <a:rPr lang="en-US" sz="5400" dirty="0" err="1" smtClean="0">
                <a:latin typeface="Arial" pitchFamily="34" charset="0"/>
                <a:cs typeface="Arial" pitchFamily="34" charset="0"/>
              </a:rPr>
              <a:t>produzione</a:t>
            </a:r>
            <a:r>
              <a:rPr lang="en-US" sz="5400" dirty="0" smtClean="0">
                <a:latin typeface="Arial" pitchFamily="34" charset="0"/>
                <a:cs typeface="Arial" pitchFamily="34" charset="0"/>
              </a:rPr>
              <a:t>, </a:t>
            </a:r>
            <a:r>
              <a:rPr lang="en-US" sz="5400" dirty="0" err="1" smtClean="0">
                <a:latin typeface="Arial" pitchFamily="34" charset="0"/>
                <a:cs typeface="Arial" pitchFamily="34" charset="0"/>
              </a:rPr>
              <a:t>trasformazione</a:t>
            </a:r>
            <a:r>
              <a:rPr lang="en-US" sz="5400" dirty="0" smtClean="0">
                <a:latin typeface="Arial" pitchFamily="34" charset="0"/>
                <a:cs typeface="Arial" pitchFamily="34" charset="0"/>
              </a:rPr>
              <a:t> e la </a:t>
            </a:r>
            <a:r>
              <a:rPr lang="en-US" sz="5400" dirty="0" err="1" smtClean="0">
                <a:latin typeface="Arial" pitchFamily="34" charset="0"/>
                <a:cs typeface="Arial" pitchFamily="34" charset="0"/>
              </a:rPr>
              <a:t>distribuzione</a:t>
            </a:r>
            <a:r>
              <a:rPr lang="en-US" sz="5400" dirty="0" smtClean="0">
                <a:latin typeface="Arial" pitchFamily="34" charset="0"/>
                <a:cs typeface="Arial" pitchFamily="34" charset="0"/>
              </a:rPr>
              <a:t> </a:t>
            </a:r>
            <a:r>
              <a:rPr lang="en-US" sz="5400" dirty="0" err="1" smtClean="0">
                <a:latin typeface="Arial" pitchFamily="34" charset="0"/>
                <a:cs typeface="Arial" pitchFamily="34" charset="0"/>
              </a:rPr>
              <a:t>dell’energia</a:t>
            </a:r>
            <a:r>
              <a:rPr lang="en-US" sz="5400" dirty="0" smtClean="0">
                <a:latin typeface="Arial" pitchFamily="34" charset="0"/>
                <a:cs typeface="Arial" pitchFamily="34" charset="0"/>
              </a:rPr>
              <a:t>, </a:t>
            </a:r>
            <a:r>
              <a:rPr lang="en-US" sz="5400" dirty="0" err="1" smtClean="0">
                <a:latin typeface="Arial" pitchFamily="34" charset="0"/>
                <a:cs typeface="Arial" pitchFamily="34" charset="0"/>
              </a:rPr>
              <a:t>di</a:t>
            </a:r>
            <a:r>
              <a:rPr lang="en-US" sz="5400" dirty="0" smtClean="0">
                <a:latin typeface="Arial" pitchFamily="34" charset="0"/>
                <a:cs typeface="Arial" pitchFamily="34" charset="0"/>
              </a:rPr>
              <a:t> </a:t>
            </a:r>
            <a:r>
              <a:rPr lang="en-US" sz="5400" dirty="0" err="1" smtClean="0">
                <a:latin typeface="Arial" pitchFamily="34" charset="0"/>
                <a:cs typeface="Arial" pitchFamily="34" charset="0"/>
              </a:rPr>
              <a:t>sistemi</a:t>
            </a:r>
            <a:r>
              <a:rPr lang="en-US" sz="5400" dirty="0" smtClean="0">
                <a:latin typeface="Arial" pitchFamily="34" charset="0"/>
                <a:cs typeface="Arial" pitchFamily="34" charset="0"/>
              </a:rPr>
              <a:t> e </a:t>
            </a:r>
            <a:r>
              <a:rPr lang="en-US" sz="5400" dirty="0" err="1" smtClean="0">
                <a:latin typeface="Arial" pitchFamily="34" charset="0"/>
                <a:cs typeface="Arial" pitchFamily="34" charset="0"/>
              </a:rPr>
              <a:t>processi</a:t>
            </a:r>
            <a:r>
              <a:rPr lang="en-US" sz="5400" dirty="0" smtClean="0">
                <a:latin typeface="Arial" pitchFamily="34" charset="0"/>
                <a:cs typeface="Arial" pitchFamily="34" charset="0"/>
              </a:rPr>
              <a:t> </a:t>
            </a:r>
            <a:r>
              <a:rPr lang="en-US" sz="5400" dirty="0" err="1" smtClean="0">
                <a:latin typeface="Arial" pitchFamily="34" charset="0"/>
                <a:cs typeface="Arial" pitchFamily="34" charset="0"/>
              </a:rPr>
              <a:t>industriali</a:t>
            </a:r>
            <a:r>
              <a:rPr lang="en-US" sz="5400" dirty="0" smtClean="0">
                <a:latin typeface="Arial" pitchFamily="34" charset="0"/>
                <a:cs typeface="Arial" pitchFamily="34" charset="0"/>
              </a:rPr>
              <a:t> e </a:t>
            </a:r>
            <a:r>
              <a:rPr lang="en-US" sz="5400" dirty="0" err="1" smtClean="0">
                <a:latin typeface="Arial" pitchFamily="34" charset="0"/>
                <a:cs typeface="Arial" pitchFamily="34" charset="0"/>
              </a:rPr>
              <a:t>tecnologici</a:t>
            </a:r>
            <a:r>
              <a:rPr lang="en-US" sz="5400" dirty="0" smtClean="0">
                <a:latin typeface="Arial" pitchFamily="34" charset="0"/>
                <a:cs typeface="Arial" pitchFamily="34" charset="0"/>
              </a:rPr>
              <a:t>, </a:t>
            </a:r>
            <a:r>
              <a:rPr lang="en-US" sz="5400" dirty="0" err="1" smtClean="0">
                <a:latin typeface="Arial" pitchFamily="34" charset="0"/>
                <a:cs typeface="Arial" pitchFamily="34" charset="0"/>
              </a:rPr>
              <a:t>di</a:t>
            </a:r>
            <a:r>
              <a:rPr lang="en-US" sz="5400" dirty="0" smtClean="0">
                <a:latin typeface="Arial" pitchFamily="34" charset="0"/>
                <a:cs typeface="Arial" pitchFamily="34" charset="0"/>
              </a:rPr>
              <a:t> </a:t>
            </a:r>
            <a:r>
              <a:rPr lang="en-US" sz="5400" dirty="0" err="1" smtClean="0">
                <a:latin typeface="Arial" pitchFamily="34" charset="0"/>
                <a:cs typeface="Arial" pitchFamily="34" charset="0"/>
              </a:rPr>
              <a:t>apparati</a:t>
            </a:r>
            <a:r>
              <a:rPr lang="en-US" sz="5400" dirty="0" smtClean="0">
                <a:latin typeface="Arial" pitchFamily="34" charset="0"/>
                <a:cs typeface="Arial" pitchFamily="34" charset="0"/>
              </a:rPr>
              <a:t> e </a:t>
            </a:r>
            <a:r>
              <a:rPr lang="en-US" sz="5400" dirty="0" err="1" smtClean="0">
                <a:latin typeface="Arial" pitchFamily="34" charset="0"/>
                <a:cs typeface="Arial" pitchFamily="34" charset="0"/>
              </a:rPr>
              <a:t>di</a:t>
            </a:r>
            <a:r>
              <a:rPr lang="en-US" sz="5400" dirty="0" smtClean="0">
                <a:latin typeface="Arial" pitchFamily="34" charset="0"/>
                <a:cs typeface="Arial" pitchFamily="34" charset="0"/>
              </a:rPr>
              <a:t> </a:t>
            </a:r>
            <a:r>
              <a:rPr lang="en-US" sz="5400" dirty="0" err="1" smtClean="0">
                <a:latin typeface="Arial" pitchFamily="34" charset="0"/>
                <a:cs typeface="Arial" pitchFamily="34" charset="0"/>
              </a:rPr>
              <a:t>strumentazioni</a:t>
            </a:r>
            <a:r>
              <a:rPr lang="en-US" sz="5400" dirty="0" smtClean="0">
                <a:latin typeface="Arial" pitchFamily="34" charset="0"/>
                <a:cs typeface="Arial" pitchFamily="34" charset="0"/>
              </a:rPr>
              <a:t> per la </a:t>
            </a:r>
            <a:r>
              <a:rPr lang="en-US" sz="5400" dirty="0" err="1" smtClean="0">
                <a:latin typeface="Arial" pitchFamily="34" charset="0"/>
                <a:cs typeface="Arial" pitchFamily="34" charset="0"/>
              </a:rPr>
              <a:t>diagnostica</a:t>
            </a:r>
            <a:r>
              <a:rPr lang="en-US" sz="5400" dirty="0" smtClean="0">
                <a:latin typeface="Arial" pitchFamily="34" charset="0"/>
                <a:cs typeface="Arial" pitchFamily="34" charset="0"/>
              </a:rPr>
              <a:t> e per </a:t>
            </a:r>
            <a:r>
              <a:rPr lang="en-US" sz="5400" dirty="0" err="1" smtClean="0">
                <a:latin typeface="Arial" pitchFamily="34" charset="0"/>
                <a:cs typeface="Arial" pitchFamily="34" charset="0"/>
              </a:rPr>
              <a:t>laterapia</a:t>
            </a:r>
            <a:r>
              <a:rPr lang="en-US" sz="5400" dirty="0" smtClean="0">
                <a:latin typeface="Arial" pitchFamily="34" charset="0"/>
                <a:cs typeface="Arial" pitchFamily="34" charset="0"/>
              </a:rPr>
              <a:t> medico-</a:t>
            </a:r>
            <a:r>
              <a:rPr lang="en-US" sz="5400" dirty="0" err="1" smtClean="0">
                <a:latin typeface="Arial" pitchFamily="34" charset="0"/>
                <a:cs typeface="Arial" pitchFamily="34" charset="0"/>
              </a:rPr>
              <a:t>chirurgica</a:t>
            </a:r>
            <a:r>
              <a:rPr lang="en-US" sz="5400" dirty="0" smtClean="0">
                <a:latin typeface="Arial" pitchFamily="34" charset="0"/>
                <a:cs typeface="Arial" pitchFamily="34" charset="0"/>
              </a:rPr>
              <a:t>;</a:t>
            </a:r>
          </a:p>
          <a:p>
            <a:pPr lvl="0" algn="just">
              <a:buNone/>
            </a:pPr>
            <a:endParaRPr lang="it-IT" sz="5400" dirty="0" smtClean="0">
              <a:latin typeface="Arial" pitchFamily="34" charset="0"/>
              <a:cs typeface="Arial" pitchFamily="34" charset="0"/>
            </a:endParaRPr>
          </a:p>
          <a:p>
            <a:pPr lvl="0" algn="just">
              <a:buFont typeface="Wingdings" pitchFamily="2" charset="2"/>
              <a:buChar char="Ø"/>
            </a:pPr>
            <a:r>
              <a:rPr lang="en-US" sz="5400" dirty="0" smtClean="0">
                <a:solidFill>
                  <a:srgbClr val="FF0000"/>
                </a:solidFill>
                <a:latin typeface="Arial" pitchFamily="34" charset="0"/>
                <a:cs typeface="Arial" pitchFamily="34" charset="0"/>
              </a:rPr>
              <a:t>per </a:t>
            </a:r>
            <a:r>
              <a:rPr lang="en-US" sz="5400" dirty="0" err="1" smtClean="0">
                <a:solidFill>
                  <a:srgbClr val="FF0000"/>
                </a:solidFill>
                <a:latin typeface="Arial" pitchFamily="34" charset="0"/>
                <a:cs typeface="Arial" pitchFamily="34" charset="0"/>
              </a:rPr>
              <a:t>il</a:t>
            </a:r>
            <a:r>
              <a:rPr lang="en-US" sz="5400" dirty="0" smtClean="0">
                <a:solidFill>
                  <a:srgbClr val="FF0000"/>
                </a:solidFill>
                <a:latin typeface="Arial" pitchFamily="34" charset="0"/>
                <a:cs typeface="Arial" pitchFamily="34" charset="0"/>
              </a:rPr>
              <a:t> </a:t>
            </a:r>
            <a:r>
              <a:rPr lang="en-US" sz="5400" dirty="0" err="1" smtClean="0">
                <a:solidFill>
                  <a:srgbClr val="FF0000"/>
                </a:solidFill>
                <a:latin typeface="Arial" pitchFamily="34" charset="0"/>
                <a:cs typeface="Arial" pitchFamily="34" charset="0"/>
              </a:rPr>
              <a:t>settore</a:t>
            </a:r>
            <a:r>
              <a:rPr lang="en-US" sz="5400" dirty="0" smtClean="0">
                <a:solidFill>
                  <a:srgbClr val="FF0000"/>
                </a:solidFill>
                <a:latin typeface="Arial" pitchFamily="34" charset="0"/>
                <a:cs typeface="Arial" pitchFamily="34" charset="0"/>
              </a:rPr>
              <a:t> “</a:t>
            </a:r>
            <a:r>
              <a:rPr lang="en-US" sz="5400" dirty="0" err="1" smtClean="0">
                <a:solidFill>
                  <a:srgbClr val="FF0000"/>
                </a:solidFill>
                <a:latin typeface="Arial" pitchFamily="34" charset="0"/>
                <a:cs typeface="Arial" pitchFamily="34" charset="0"/>
              </a:rPr>
              <a:t>ingegneria</a:t>
            </a:r>
            <a:r>
              <a:rPr lang="en-US" sz="5400" dirty="0" smtClean="0">
                <a:solidFill>
                  <a:srgbClr val="FF0000"/>
                </a:solidFill>
                <a:latin typeface="Arial" pitchFamily="34" charset="0"/>
                <a:cs typeface="Arial" pitchFamily="34" charset="0"/>
              </a:rPr>
              <a:t> </a:t>
            </a:r>
            <a:r>
              <a:rPr lang="en-US" sz="5400" dirty="0" err="1" smtClean="0">
                <a:solidFill>
                  <a:srgbClr val="FF0000"/>
                </a:solidFill>
                <a:latin typeface="Arial" pitchFamily="34" charset="0"/>
                <a:cs typeface="Arial" pitchFamily="34" charset="0"/>
              </a:rPr>
              <a:t>dell’informazione</a:t>
            </a:r>
            <a:r>
              <a:rPr lang="en-US" sz="5400" dirty="0" smtClean="0">
                <a:solidFill>
                  <a:srgbClr val="FF0000"/>
                </a:solidFill>
                <a:latin typeface="Arial" pitchFamily="34" charset="0"/>
                <a:cs typeface="Arial" pitchFamily="34" charset="0"/>
              </a:rPr>
              <a:t>”:</a:t>
            </a:r>
            <a:r>
              <a:rPr lang="en-US" sz="5400" dirty="0" smtClean="0">
                <a:latin typeface="Arial" pitchFamily="34" charset="0"/>
                <a:cs typeface="Arial" pitchFamily="34" charset="0"/>
              </a:rPr>
              <a:t>	</a:t>
            </a:r>
          </a:p>
          <a:p>
            <a:pPr lvl="0">
              <a:buNone/>
            </a:pPr>
            <a:r>
              <a:rPr lang="en-US" sz="5400" dirty="0" smtClean="0">
                <a:latin typeface="Arial" pitchFamily="34" charset="0"/>
                <a:cs typeface="Arial" pitchFamily="34" charset="0"/>
              </a:rPr>
              <a:t>       la </a:t>
            </a:r>
            <a:r>
              <a:rPr lang="en-US" sz="5400" dirty="0" err="1" smtClean="0">
                <a:latin typeface="Arial" pitchFamily="34" charset="0"/>
                <a:cs typeface="Arial" pitchFamily="34" charset="0"/>
              </a:rPr>
              <a:t>pianificazione</a:t>
            </a:r>
            <a:r>
              <a:rPr lang="en-US" sz="5400" dirty="0" smtClean="0">
                <a:latin typeface="Arial" pitchFamily="34" charset="0"/>
                <a:cs typeface="Arial" pitchFamily="34" charset="0"/>
              </a:rPr>
              <a:t>, </a:t>
            </a:r>
            <a:r>
              <a:rPr lang="en-US" sz="5400" dirty="0" err="1" smtClean="0">
                <a:latin typeface="Arial" pitchFamily="34" charset="0"/>
                <a:cs typeface="Arial" pitchFamily="34" charset="0"/>
              </a:rPr>
              <a:t>laprogettazione</a:t>
            </a:r>
            <a:r>
              <a:rPr lang="en-US" sz="5400" dirty="0" smtClean="0">
                <a:latin typeface="Arial" pitchFamily="34" charset="0"/>
                <a:cs typeface="Arial" pitchFamily="34" charset="0"/>
              </a:rPr>
              <a:t>, lo </a:t>
            </a:r>
            <a:r>
              <a:rPr lang="en-US" sz="5400" dirty="0" err="1" smtClean="0">
                <a:latin typeface="Arial" pitchFamily="34" charset="0"/>
                <a:cs typeface="Arial" pitchFamily="34" charset="0"/>
              </a:rPr>
              <a:t>sviluppo</a:t>
            </a:r>
            <a:r>
              <a:rPr lang="en-US" sz="5400" dirty="0" smtClean="0">
                <a:latin typeface="Arial" pitchFamily="34" charset="0"/>
                <a:cs typeface="Arial" pitchFamily="34" charset="0"/>
              </a:rPr>
              <a:t>, la </a:t>
            </a:r>
            <a:r>
              <a:rPr lang="en-US" sz="5400" dirty="0" err="1" smtClean="0">
                <a:latin typeface="Arial" pitchFamily="34" charset="0"/>
                <a:cs typeface="Arial" pitchFamily="34" charset="0"/>
              </a:rPr>
              <a:t>direzione</a:t>
            </a:r>
            <a:r>
              <a:rPr lang="en-US" sz="5400" dirty="0" smtClean="0">
                <a:latin typeface="Arial" pitchFamily="34" charset="0"/>
                <a:cs typeface="Arial" pitchFamily="34" charset="0"/>
              </a:rPr>
              <a:t> </a:t>
            </a:r>
            <a:r>
              <a:rPr lang="en-US" sz="5400" dirty="0" err="1" smtClean="0">
                <a:latin typeface="Arial" pitchFamily="34" charset="0"/>
                <a:cs typeface="Arial" pitchFamily="34" charset="0"/>
              </a:rPr>
              <a:t>lavori</a:t>
            </a:r>
            <a:r>
              <a:rPr lang="en-US" sz="5400" dirty="0" smtClean="0">
                <a:latin typeface="Arial" pitchFamily="34" charset="0"/>
                <a:cs typeface="Arial" pitchFamily="34" charset="0"/>
              </a:rPr>
              <a:t>, la </a:t>
            </a:r>
            <a:r>
              <a:rPr lang="en-US" sz="5400" dirty="0" err="1" smtClean="0">
                <a:latin typeface="Arial" pitchFamily="34" charset="0"/>
                <a:cs typeface="Arial" pitchFamily="34" charset="0"/>
              </a:rPr>
              <a:t>stima</a:t>
            </a:r>
            <a:r>
              <a:rPr lang="en-US" sz="5400" dirty="0" smtClean="0">
                <a:latin typeface="Arial" pitchFamily="34" charset="0"/>
                <a:cs typeface="Arial" pitchFamily="34" charset="0"/>
              </a:rPr>
              <a:t>, </a:t>
            </a:r>
            <a:r>
              <a:rPr lang="en-US" sz="5400" dirty="0" err="1" smtClean="0">
                <a:latin typeface="Arial" pitchFamily="34" charset="0"/>
                <a:cs typeface="Arial" pitchFamily="34" charset="0"/>
              </a:rPr>
              <a:t>il</a:t>
            </a:r>
            <a:r>
              <a:rPr lang="en-US" sz="5400" dirty="0" smtClean="0">
                <a:latin typeface="Arial" pitchFamily="34" charset="0"/>
                <a:cs typeface="Arial" pitchFamily="34" charset="0"/>
              </a:rPr>
              <a:t> </a:t>
            </a:r>
            <a:r>
              <a:rPr lang="en-US" sz="5400" dirty="0" err="1" smtClean="0">
                <a:latin typeface="Arial" pitchFamily="34" charset="0"/>
                <a:cs typeface="Arial" pitchFamily="34" charset="0"/>
              </a:rPr>
              <a:t>collaudo</a:t>
            </a:r>
            <a:r>
              <a:rPr lang="en-US" sz="5400" dirty="0" smtClean="0">
                <a:latin typeface="Arial" pitchFamily="34" charset="0"/>
                <a:cs typeface="Arial" pitchFamily="34" charset="0"/>
              </a:rPr>
              <a:t> e la </a:t>
            </a:r>
            <a:r>
              <a:rPr lang="en-US" sz="5400" dirty="0" err="1" smtClean="0">
                <a:latin typeface="Arial" pitchFamily="34" charset="0"/>
                <a:cs typeface="Arial" pitchFamily="34" charset="0"/>
              </a:rPr>
              <a:t>gestione</a:t>
            </a:r>
            <a:r>
              <a:rPr lang="en-US" sz="5400" dirty="0" smtClean="0">
                <a:latin typeface="Arial" pitchFamily="34" charset="0"/>
                <a:cs typeface="Arial" pitchFamily="34" charset="0"/>
              </a:rPr>
              <a:t> </a:t>
            </a:r>
            <a:r>
              <a:rPr lang="en-US" sz="5400" dirty="0" err="1" smtClean="0">
                <a:latin typeface="Arial" pitchFamily="34" charset="0"/>
                <a:cs typeface="Arial" pitchFamily="34" charset="0"/>
              </a:rPr>
              <a:t>di</a:t>
            </a:r>
            <a:r>
              <a:rPr lang="en-US" sz="5400" dirty="0" smtClean="0">
                <a:latin typeface="Arial" pitchFamily="34" charset="0"/>
                <a:cs typeface="Arial" pitchFamily="34" charset="0"/>
              </a:rPr>
              <a:t> </a:t>
            </a:r>
            <a:r>
              <a:rPr lang="en-US" sz="5400" dirty="0" err="1" smtClean="0">
                <a:latin typeface="Arial" pitchFamily="34" charset="0"/>
                <a:cs typeface="Arial" pitchFamily="34" charset="0"/>
              </a:rPr>
              <a:t>impianti</a:t>
            </a:r>
            <a:r>
              <a:rPr lang="en-US" sz="5400" dirty="0" smtClean="0">
                <a:latin typeface="Arial" pitchFamily="34" charset="0"/>
                <a:cs typeface="Arial" pitchFamily="34" charset="0"/>
              </a:rPr>
              <a:t> e </a:t>
            </a:r>
            <a:r>
              <a:rPr lang="en-US" sz="5400" dirty="0" err="1" smtClean="0">
                <a:latin typeface="Arial" pitchFamily="34" charset="0"/>
                <a:cs typeface="Arial" pitchFamily="34" charset="0"/>
              </a:rPr>
              <a:t>sistemi</a:t>
            </a:r>
            <a:r>
              <a:rPr lang="en-US" sz="5400" dirty="0" smtClean="0">
                <a:latin typeface="Arial" pitchFamily="34" charset="0"/>
                <a:cs typeface="Arial" pitchFamily="34" charset="0"/>
              </a:rPr>
              <a:t> </a:t>
            </a:r>
            <a:r>
              <a:rPr lang="en-US" sz="5400" dirty="0" err="1" smtClean="0">
                <a:latin typeface="Arial" pitchFamily="34" charset="0"/>
                <a:cs typeface="Arial" pitchFamily="34" charset="0"/>
              </a:rPr>
              <a:t>elettronici,di</a:t>
            </a:r>
            <a:r>
              <a:rPr lang="en-US" sz="5400" dirty="0" smtClean="0">
                <a:latin typeface="Arial" pitchFamily="34" charset="0"/>
                <a:cs typeface="Arial" pitchFamily="34" charset="0"/>
              </a:rPr>
              <a:t> </a:t>
            </a:r>
            <a:r>
              <a:rPr lang="en-US" sz="5400" dirty="0" err="1" smtClean="0">
                <a:latin typeface="Arial" pitchFamily="34" charset="0"/>
                <a:cs typeface="Arial" pitchFamily="34" charset="0"/>
              </a:rPr>
              <a:t>automazione</a:t>
            </a:r>
            <a:r>
              <a:rPr lang="en-US" sz="5400" dirty="0" smtClean="0">
                <a:latin typeface="Arial" pitchFamily="34" charset="0"/>
                <a:cs typeface="Arial" pitchFamily="34" charset="0"/>
              </a:rPr>
              <a:t> e </a:t>
            </a:r>
            <a:r>
              <a:rPr lang="en-US" sz="5400" dirty="0" err="1" smtClean="0">
                <a:latin typeface="Arial" pitchFamily="34" charset="0"/>
                <a:cs typeface="Arial" pitchFamily="34" charset="0"/>
              </a:rPr>
              <a:t>di</a:t>
            </a:r>
            <a:r>
              <a:rPr lang="en-US" sz="5400" dirty="0" smtClean="0">
                <a:latin typeface="Arial" pitchFamily="34" charset="0"/>
                <a:cs typeface="Arial" pitchFamily="34" charset="0"/>
              </a:rPr>
              <a:t> </a:t>
            </a:r>
            <a:r>
              <a:rPr lang="en-US" sz="5400" dirty="0" err="1" smtClean="0">
                <a:latin typeface="Arial" pitchFamily="34" charset="0"/>
                <a:cs typeface="Arial" pitchFamily="34" charset="0"/>
              </a:rPr>
              <a:t>generazione</a:t>
            </a:r>
            <a:r>
              <a:rPr lang="en-US" sz="5400" dirty="0" smtClean="0">
                <a:latin typeface="Arial" pitchFamily="34" charset="0"/>
                <a:cs typeface="Arial" pitchFamily="34" charset="0"/>
              </a:rPr>
              <a:t>, </a:t>
            </a:r>
            <a:r>
              <a:rPr lang="en-US" sz="5400" dirty="0" err="1" smtClean="0">
                <a:latin typeface="Arial" pitchFamily="34" charset="0"/>
                <a:cs typeface="Arial" pitchFamily="34" charset="0"/>
              </a:rPr>
              <a:t>trasmissione</a:t>
            </a:r>
            <a:r>
              <a:rPr lang="en-US" sz="5400" dirty="0" smtClean="0">
                <a:latin typeface="Arial" pitchFamily="34" charset="0"/>
                <a:cs typeface="Arial" pitchFamily="34" charset="0"/>
              </a:rPr>
              <a:t> </a:t>
            </a:r>
            <a:r>
              <a:rPr lang="en-US" sz="5400" dirty="0" err="1" smtClean="0">
                <a:latin typeface="Arial" pitchFamily="34" charset="0"/>
                <a:cs typeface="Arial" pitchFamily="34" charset="0"/>
              </a:rPr>
              <a:t>ed</a:t>
            </a:r>
            <a:r>
              <a:rPr lang="en-US" sz="5400" dirty="0" smtClean="0">
                <a:latin typeface="Arial" pitchFamily="34" charset="0"/>
                <a:cs typeface="Arial" pitchFamily="34" charset="0"/>
              </a:rPr>
              <a:t> </a:t>
            </a:r>
            <a:r>
              <a:rPr lang="en-US" sz="5400" dirty="0" err="1" smtClean="0">
                <a:latin typeface="Arial" pitchFamily="34" charset="0"/>
                <a:cs typeface="Arial" pitchFamily="34" charset="0"/>
              </a:rPr>
              <a:t>elaborazione</a:t>
            </a:r>
            <a:r>
              <a:rPr lang="en-US" sz="5400" dirty="0" smtClean="0">
                <a:latin typeface="Arial" pitchFamily="34" charset="0"/>
                <a:cs typeface="Arial" pitchFamily="34" charset="0"/>
              </a:rPr>
              <a:t> </a:t>
            </a:r>
            <a:r>
              <a:rPr lang="en-US" sz="5400" dirty="0" err="1" smtClean="0">
                <a:latin typeface="Arial" pitchFamily="34" charset="0"/>
                <a:cs typeface="Arial" pitchFamily="34" charset="0"/>
              </a:rPr>
              <a:t>delle</a:t>
            </a:r>
            <a:r>
              <a:rPr lang="en-US" sz="5400" dirty="0" smtClean="0">
                <a:latin typeface="Arial" pitchFamily="34" charset="0"/>
                <a:cs typeface="Arial" pitchFamily="34" charset="0"/>
              </a:rPr>
              <a:t> </a:t>
            </a:r>
            <a:r>
              <a:rPr lang="en-US" sz="5400" dirty="0" err="1" smtClean="0">
                <a:latin typeface="Arial" pitchFamily="34" charset="0"/>
                <a:cs typeface="Arial" pitchFamily="34" charset="0"/>
              </a:rPr>
              <a:t>informazioni</a:t>
            </a:r>
            <a:r>
              <a:rPr lang="en-US" sz="5400" dirty="0" smtClean="0">
                <a:latin typeface="Arial" pitchFamily="34" charset="0"/>
                <a:cs typeface="Arial" pitchFamily="34" charset="0"/>
              </a:rPr>
              <a:t>.</a:t>
            </a:r>
            <a:br>
              <a:rPr lang="en-US" sz="5400" dirty="0" smtClean="0">
                <a:latin typeface="Arial" pitchFamily="34" charset="0"/>
                <a:cs typeface="Arial" pitchFamily="34" charset="0"/>
              </a:rPr>
            </a:br>
            <a:endParaRPr lang="it-IT" sz="5100" b="1" dirty="0" smtClean="0">
              <a:latin typeface="Arial" pitchFamily="34" charset="0"/>
              <a:cs typeface="Arial" pitchFamily="34" charset="0"/>
            </a:endParaRPr>
          </a:p>
        </p:txBody>
      </p:sp>
      <p:sp>
        <p:nvSpPr>
          <p:cNvPr id="4" name="Segnaposto numero diapositiva 3"/>
          <p:cNvSpPr>
            <a:spLocks noGrp="1"/>
          </p:cNvSpPr>
          <p:nvPr>
            <p:ph type="sldNum" sz="quarter" idx="12"/>
          </p:nvPr>
        </p:nvSpPr>
        <p:spPr/>
        <p:txBody>
          <a:bodyPr/>
          <a:lstStyle/>
          <a:p>
            <a:fld id="{910D3EAB-758C-441D-AE73-F1E5E988B34B}" type="slidenum">
              <a:rPr lang="it-IT" smtClean="0"/>
              <a:pPr/>
              <a:t>24</a:t>
            </a:fld>
            <a:endParaRPr lang="it-IT"/>
          </a:p>
        </p:txBody>
      </p:sp>
      <p:sp>
        <p:nvSpPr>
          <p:cNvPr id="5" name="Segnaposto piè di pagina 4"/>
          <p:cNvSpPr>
            <a:spLocks noGrp="1"/>
          </p:cNvSpPr>
          <p:nvPr>
            <p:ph type="ftr" sz="quarter" idx="11"/>
          </p:nvPr>
        </p:nvSpPr>
        <p:spPr/>
        <p:txBody>
          <a:bodyPr/>
          <a:lstStyle/>
          <a:p>
            <a:r>
              <a:rPr lang="it-IT" smtClean="0"/>
              <a:t>ing. Michele Ronza ----04 Novembre 2019</a:t>
            </a:r>
            <a:endParaRPr lang="it-IT"/>
          </a:p>
        </p:txBody>
      </p:sp>
    </p:spTree>
  </p:cSld>
  <p:clrMapOvr>
    <a:masterClrMapping/>
  </p:clrMapOvr>
  <p:transition>
    <p:wedge/>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ln w="38100">
            <a:solidFill>
              <a:schemeClr val="tx1"/>
            </a:solidFill>
          </a:ln>
        </p:spPr>
        <p:txBody>
          <a:bodyPr>
            <a:normAutofit fontScale="90000"/>
          </a:bodyPr>
          <a:lstStyle/>
          <a:p>
            <a:r>
              <a:rPr lang="it-IT" b="1" dirty="0" smtClean="0">
                <a:latin typeface="Arial" pitchFamily="34" charset="0"/>
                <a:cs typeface="Arial" pitchFamily="34" charset="0"/>
              </a:rPr>
              <a:t>COMPETENZE PROFESSIONALI</a:t>
            </a:r>
            <a:endParaRPr lang="it-IT" dirty="0"/>
          </a:p>
        </p:txBody>
      </p:sp>
      <p:sp>
        <p:nvSpPr>
          <p:cNvPr id="3" name="Segnaposto contenuto 2"/>
          <p:cNvSpPr>
            <a:spLocks noGrp="1"/>
          </p:cNvSpPr>
          <p:nvPr>
            <p:ph idx="1"/>
          </p:nvPr>
        </p:nvSpPr>
        <p:spPr>
          <a:ln w="38100">
            <a:solidFill>
              <a:schemeClr val="tx1"/>
            </a:solidFill>
          </a:ln>
        </p:spPr>
        <p:txBody>
          <a:bodyPr>
            <a:normAutofit fontScale="25000" lnSpcReduction="20000"/>
          </a:bodyPr>
          <a:lstStyle/>
          <a:p>
            <a:pPr algn="ctr">
              <a:buNone/>
            </a:pPr>
            <a:endParaRPr lang="it-IT" sz="5100" b="1" dirty="0" smtClean="0"/>
          </a:p>
          <a:p>
            <a:pPr algn="ctr">
              <a:buNone/>
            </a:pPr>
            <a:r>
              <a:rPr lang="en-US" sz="6800" b="1" dirty="0" smtClean="0"/>
              <a:t>INGEGNERI E SEZIONI</a:t>
            </a:r>
          </a:p>
          <a:p>
            <a:pPr algn="ctr">
              <a:buNone/>
            </a:pPr>
            <a:endParaRPr lang="it-IT" sz="6800" b="1" dirty="0" smtClean="0"/>
          </a:p>
          <a:p>
            <a:pPr algn="just">
              <a:buFont typeface="Wingdings" pitchFamily="2" charset="2"/>
              <a:buChar char="Ø"/>
            </a:pPr>
            <a:r>
              <a:rPr lang="en-US" sz="5400" dirty="0" smtClean="0">
                <a:latin typeface="Arial" pitchFamily="34" charset="0"/>
                <a:cs typeface="Arial" pitchFamily="34" charset="0"/>
              </a:rPr>
              <a:t>Il comma 2 dell’art.46 del DPR 328/01 </a:t>
            </a:r>
            <a:r>
              <a:rPr lang="en-US" sz="5400" dirty="0" err="1" smtClean="0">
                <a:latin typeface="Arial" pitchFamily="34" charset="0"/>
                <a:cs typeface="Arial" pitchFamily="34" charset="0"/>
              </a:rPr>
              <a:t>precisa</a:t>
            </a:r>
            <a:r>
              <a:rPr lang="en-US" sz="5400" dirty="0" smtClean="0">
                <a:latin typeface="Arial" pitchFamily="34" charset="0"/>
                <a:cs typeface="Arial" pitchFamily="34" charset="0"/>
              </a:rPr>
              <a:t> </a:t>
            </a:r>
            <a:r>
              <a:rPr lang="en-US" sz="5400" dirty="0" err="1" smtClean="0">
                <a:latin typeface="Arial" pitchFamily="34" charset="0"/>
                <a:cs typeface="Arial" pitchFamily="34" charset="0"/>
              </a:rPr>
              <a:t>che</a:t>
            </a:r>
            <a:r>
              <a:rPr lang="en-US" sz="5400" dirty="0" smtClean="0">
                <a:latin typeface="Arial" pitchFamily="34" charset="0"/>
                <a:cs typeface="Arial" pitchFamily="34" charset="0"/>
              </a:rPr>
              <a:t> per </a:t>
            </a:r>
            <a:r>
              <a:rPr lang="en-US" sz="5400" dirty="0" err="1" smtClean="0">
                <a:latin typeface="Arial" pitchFamily="34" charset="0"/>
                <a:cs typeface="Arial" pitchFamily="34" charset="0"/>
              </a:rPr>
              <a:t>gli</a:t>
            </a:r>
            <a:r>
              <a:rPr lang="en-US" sz="5400" dirty="0" smtClean="0">
                <a:latin typeface="Arial" pitchFamily="34" charset="0"/>
                <a:cs typeface="Arial" pitchFamily="34" charset="0"/>
              </a:rPr>
              <a:t> </a:t>
            </a:r>
            <a:r>
              <a:rPr lang="en-US" sz="5400" dirty="0" err="1" smtClean="0">
                <a:latin typeface="Arial" pitchFamily="34" charset="0"/>
                <a:cs typeface="Arial" pitchFamily="34" charset="0"/>
              </a:rPr>
              <a:t>iscritti</a:t>
            </a:r>
            <a:r>
              <a:rPr lang="en-US" sz="5400" dirty="0" smtClean="0">
                <a:latin typeface="Arial" pitchFamily="34" charset="0"/>
                <a:cs typeface="Arial" pitchFamily="34" charset="0"/>
              </a:rPr>
              <a:t> </a:t>
            </a:r>
            <a:r>
              <a:rPr lang="en-US" sz="5400" dirty="0" err="1" smtClean="0">
                <a:latin typeface="Arial" pitchFamily="34" charset="0"/>
                <a:cs typeface="Arial" pitchFamily="34" charset="0"/>
              </a:rPr>
              <a:t>nella</a:t>
            </a:r>
            <a:r>
              <a:rPr lang="en-US" sz="5400" dirty="0" smtClean="0">
                <a:latin typeface="Arial" pitchFamily="34" charset="0"/>
                <a:cs typeface="Arial" pitchFamily="34" charset="0"/>
              </a:rPr>
              <a:t> </a:t>
            </a:r>
            <a:r>
              <a:rPr lang="en-US" sz="5400" b="1" dirty="0" err="1" smtClean="0">
                <a:latin typeface="Arial" pitchFamily="34" charset="0"/>
                <a:cs typeface="Arial" pitchFamily="34" charset="0"/>
              </a:rPr>
              <a:t>sezione</a:t>
            </a:r>
            <a:r>
              <a:rPr lang="en-US" sz="5400" b="1" dirty="0" smtClean="0">
                <a:latin typeface="Arial" pitchFamily="34" charset="0"/>
                <a:cs typeface="Arial" pitchFamily="34" charset="0"/>
              </a:rPr>
              <a:t> A </a:t>
            </a:r>
            <a:r>
              <a:rPr lang="en-US" sz="5400" dirty="0" err="1" smtClean="0">
                <a:latin typeface="Arial" pitchFamily="34" charset="0"/>
                <a:cs typeface="Arial" pitchFamily="34" charset="0"/>
              </a:rPr>
              <a:t>cioè</a:t>
            </a:r>
            <a:r>
              <a:rPr lang="en-US" sz="5400" dirty="0" smtClean="0">
                <a:latin typeface="Arial" pitchFamily="34" charset="0"/>
                <a:cs typeface="Arial" pitchFamily="34" charset="0"/>
              </a:rPr>
              <a:t> per </a:t>
            </a:r>
            <a:r>
              <a:rPr lang="en-US" sz="5400" dirty="0" err="1" smtClean="0">
                <a:latin typeface="Arial" pitchFamily="34" charset="0"/>
                <a:cs typeface="Arial" pitchFamily="34" charset="0"/>
              </a:rPr>
              <a:t>gli</a:t>
            </a:r>
            <a:r>
              <a:rPr lang="en-US" sz="5400" dirty="0" smtClean="0">
                <a:latin typeface="Arial" pitchFamily="34" charset="0"/>
                <a:cs typeface="Arial" pitchFamily="34" charset="0"/>
              </a:rPr>
              <a:t> </a:t>
            </a:r>
            <a:r>
              <a:rPr lang="en-US" sz="5400" dirty="0" err="1" smtClean="0">
                <a:latin typeface="Arial" pitchFamily="34" charset="0"/>
                <a:cs typeface="Arial" pitchFamily="34" charset="0"/>
              </a:rPr>
              <a:t>ingegneri</a:t>
            </a:r>
            <a:r>
              <a:rPr lang="en-US" sz="5400" dirty="0" smtClean="0">
                <a:latin typeface="Arial" pitchFamily="34" charset="0"/>
                <a:cs typeface="Arial" pitchFamily="34" charset="0"/>
              </a:rPr>
              <a:t> </a:t>
            </a:r>
            <a:r>
              <a:rPr lang="en-US" sz="5400" dirty="0" err="1" smtClean="0">
                <a:latin typeface="Arial" pitchFamily="34" charset="0"/>
                <a:cs typeface="Arial" pitchFamily="34" charset="0"/>
              </a:rPr>
              <a:t>specialistici</a:t>
            </a:r>
            <a:r>
              <a:rPr lang="en-US" sz="5400" dirty="0" smtClean="0">
                <a:latin typeface="Arial" pitchFamily="34" charset="0"/>
                <a:cs typeface="Arial" pitchFamily="34" charset="0"/>
              </a:rPr>
              <a:t> (</a:t>
            </a:r>
            <a:r>
              <a:rPr lang="en-US" sz="5400" dirty="0" err="1" smtClean="0">
                <a:latin typeface="Arial" pitchFamily="34" charset="0"/>
                <a:cs typeface="Arial" pitchFamily="34" charset="0"/>
              </a:rPr>
              <a:t>quinquennali</a:t>
            </a:r>
            <a:r>
              <a:rPr lang="en-US" sz="5400" dirty="0" smtClean="0">
                <a:latin typeface="Arial" pitchFamily="34" charset="0"/>
                <a:cs typeface="Arial" pitchFamily="34" charset="0"/>
              </a:rPr>
              <a:t>), </a:t>
            </a:r>
            <a:r>
              <a:rPr lang="en-US" sz="5400" dirty="0" err="1" smtClean="0">
                <a:latin typeface="Arial" pitchFamily="34" charset="0"/>
                <a:cs typeface="Arial" pitchFamily="34" charset="0"/>
              </a:rPr>
              <a:t>restando</a:t>
            </a:r>
            <a:r>
              <a:rPr lang="en-US" sz="5400" dirty="0" smtClean="0">
                <a:latin typeface="Arial" pitchFamily="34" charset="0"/>
                <a:cs typeface="Arial" pitchFamily="34" charset="0"/>
              </a:rPr>
              <a:t> </a:t>
            </a:r>
            <a:r>
              <a:rPr lang="en-US" sz="5400" dirty="0" err="1" smtClean="0">
                <a:latin typeface="Arial" pitchFamily="34" charset="0"/>
                <a:cs typeface="Arial" pitchFamily="34" charset="0"/>
              </a:rPr>
              <a:t>confermate,sempre</a:t>
            </a:r>
            <a:r>
              <a:rPr lang="en-US" sz="5400" dirty="0" smtClean="0">
                <a:latin typeface="Arial" pitchFamily="34" charset="0"/>
                <a:cs typeface="Arial" pitchFamily="34" charset="0"/>
              </a:rPr>
              <a:t> </a:t>
            </a:r>
            <a:r>
              <a:rPr lang="en-US" sz="5400" dirty="0" err="1" smtClean="0">
                <a:latin typeface="Arial" pitchFamily="34" charset="0"/>
                <a:cs typeface="Arial" pitchFamily="34" charset="0"/>
              </a:rPr>
              <a:t>ripartite</a:t>
            </a:r>
            <a:r>
              <a:rPr lang="en-US" sz="5400" dirty="0" smtClean="0">
                <a:latin typeface="Arial" pitchFamily="34" charset="0"/>
                <a:cs typeface="Arial" pitchFamily="34" charset="0"/>
              </a:rPr>
              <a:t> </a:t>
            </a:r>
            <a:r>
              <a:rPr lang="en-US" sz="5400" dirty="0" err="1" smtClean="0">
                <a:latin typeface="Arial" pitchFamily="34" charset="0"/>
                <a:cs typeface="Arial" pitchFamily="34" charset="0"/>
              </a:rPr>
              <a:t>tra</a:t>
            </a:r>
            <a:r>
              <a:rPr lang="en-US" sz="5400" dirty="0" smtClean="0">
                <a:latin typeface="Arial" pitchFamily="34" charset="0"/>
                <a:cs typeface="Arial" pitchFamily="34" charset="0"/>
              </a:rPr>
              <a:t> I </a:t>
            </a:r>
            <a:r>
              <a:rPr lang="en-US" sz="5400" dirty="0" err="1" smtClean="0">
                <a:latin typeface="Arial" pitchFamily="34" charset="0"/>
                <a:cs typeface="Arial" pitchFamily="34" charset="0"/>
              </a:rPr>
              <a:t>tre</a:t>
            </a:r>
            <a:r>
              <a:rPr lang="en-US" sz="5400" dirty="0" smtClean="0">
                <a:latin typeface="Arial" pitchFamily="34" charset="0"/>
                <a:cs typeface="Arial" pitchFamily="34" charset="0"/>
              </a:rPr>
              <a:t> </a:t>
            </a:r>
            <a:r>
              <a:rPr lang="en-US" sz="5400" dirty="0" err="1" smtClean="0">
                <a:latin typeface="Arial" pitchFamily="34" charset="0"/>
                <a:cs typeface="Arial" pitchFamily="34" charset="0"/>
              </a:rPr>
              <a:t>settori</a:t>
            </a:r>
            <a:r>
              <a:rPr lang="en-US" sz="5400" dirty="0" smtClean="0">
                <a:latin typeface="Arial" pitchFamily="34" charset="0"/>
                <a:cs typeface="Arial" pitchFamily="34" charset="0"/>
              </a:rPr>
              <a:t>, le </a:t>
            </a:r>
            <a:r>
              <a:rPr lang="en-US" sz="5400" dirty="0" err="1" smtClean="0">
                <a:latin typeface="Arial" pitchFamily="34" charset="0"/>
                <a:cs typeface="Arial" pitchFamily="34" charset="0"/>
              </a:rPr>
              <a:t>competenze</a:t>
            </a:r>
            <a:r>
              <a:rPr lang="en-US" sz="5400" dirty="0" smtClean="0">
                <a:latin typeface="Arial" pitchFamily="34" charset="0"/>
                <a:cs typeface="Arial" pitchFamily="34" charset="0"/>
              </a:rPr>
              <a:t> </a:t>
            </a:r>
            <a:r>
              <a:rPr lang="en-US" sz="5400" dirty="0" err="1" smtClean="0">
                <a:latin typeface="Arial" pitchFamily="34" charset="0"/>
                <a:cs typeface="Arial" pitchFamily="34" charset="0"/>
              </a:rPr>
              <a:t>stabilite</a:t>
            </a:r>
            <a:r>
              <a:rPr lang="en-US" sz="5400" dirty="0" smtClean="0">
                <a:latin typeface="Arial" pitchFamily="34" charset="0"/>
                <a:cs typeface="Arial" pitchFamily="34" charset="0"/>
              </a:rPr>
              <a:t> </a:t>
            </a:r>
            <a:r>
              <a:rPr lang="en-US" sz="5400" dirty="0" err="1" smtClean="0">
                <a:latin typeface="Arial" pitchFamily="34" charset="0"/>
                <a:cs typeface="Arial" pitchFamily="34" charset="0"/>
              </a:rPr>
              <a:t>dalla</a:t>
            </a:r>
            <a:r>
              <a:rPr lang="en-US" sz="5400" dirty="0" smtClean="0">
                <a:latin typeface="Arial" pitchFamily="34" charset="0"/>
                <a:cs typeface="Arial" pitchFamily="34" charset="0"/>
              </a:rPr>
              <a:t> </a:t>
            </a:r>
            <a:r>
              <a:rPr lang="en-US" sz="5400" dirty="0" err="1" smtClean="0">
                <a:latin typeface="Arial" pitchFamily="34" charset="0"/>
                <a:cs typeface="Arial" pitchFamily="34" charset="0"/>
              </a:rPr>
              <a:t>vigente</a:t>
            </a:r>
            <a:r>
              <a:rPr lang="en-US" sz="5400" dirty="0" smtClean="0">
                <a:latin typeface="Arial" pitchFamily="34" charset="0"/>
                <a:cs typeface="Arial" pitchFamily="34" charset="0"/>
              </a:rPr>
              <a:t> </a:t>
            </a:r>
            <a:r>
              <a:rPr lang="en-US" sz="5400" dirty="0" err="1" smtClean="0">
                <a:latin typeface="Arial" pitchFamily="34" charset="0"/>
                <a:cs typeface="Arial" pitchFamily="34" charset="0"/>
              </a:rPr>
              <a:t>normativa</a:t>
            </a:r>
            <a:r>
              <a:rPr lang="en-US" sz="5400" dirty="0" smtClean="0">
                <a:latin typeface="Arial" pitchFamily="34" charset="0"/>
                <a:cs typeface="Arial" pitchFamily="34" charset="0"/>
              </a:rPr>
              <a:t>, ne </a:t>
            </a:r>
            <a:r>
              <a:rPr lang="en-US" sz="5400" dirty="0" err="1" smtClean="0">
                <a:latin typeface="Arial" pitchFamily="34" charset="0"/>
                <a:cs typeface="Arial" pitchFamily="34" charset="0"/>
              </a:rPr>
              <a:t>formano</a:t>
            </a:r>
            <a:r>
              <a:rPr lang="en-US" sz="5400" dirty="0" smtClean="0">
                <a:latin typeface="Arial" pitchFamily="34" charset="0"/>
                <a:cs typeface="Arial" pitchFamily="34" charset="0"/>
              </a:rPr>
              <a:t> </a:t>
            </a:r>
            <a:r>
              <a:rPr lang="en-US" sz="5400" dirty="0" err="1" smtClean="0">
                <a:latin typeface="Arial" pitchFamily="34" charset="0"/>
                <a:cs typeface="Arial" pitchFamily="34" charset="0"/>
              </a:rPr>
              <a:t>particolare</a:t>
            </a:r>
            <a:r>
              <a:rPr lang="en-US" sz="5400" dirty="0" smtClean="0">
                <a:latin typeface="Arial" pitchFamily="34" charset="0"/>
                <a:cs typeface="Arial" pitchFamily="34" charset="0"/>
              </a:rPr>
              <a:t> </a:t>
            </a:r>
            <a:r>
              <a:rPr lang="en-US" sz="5400" dirty="0" err="1" smtClean="0">
                <a:latin typeface="Arial" pitchFamily="34" charset="0"/>
                <a:cs typeface="Arial" pitchFamily="34" charset="0"/>
              </a:rPr>
              <a:t>oggetto</a:t>
            </a:r>
            <a:r>
              <a:rPr lang="en-US" sz="5400" dirty="0" smtClean="0">
                <a:latin typeface="Arial" pitchFamily="34" charset="0"/>
                <a:cs typeface="Arial" pitchFamily="34" charset="0"/>
              </a:rPr>
              <a:t> </a:t>
            </a:r>
            <a:r>
              <a:rPr lang="en-US" sz="5400" dirty="0" err="1" smtClean="0">
                <a:latin typeface="Arial" pitchFamily="34" charset="0"/>
                <a:cs typeface="Arial" pitchFamily="34" charset="0"/>
              </a:rPr>
              <a:t>quelle</a:t>
            </a:r>
            <a:r>
              <a:rPr lang="en-US" sz="5400" dirty="0" smtClean="0">
                <a:latin typeface="Arial" pitchFamily="34" charset="0"/>
                <a:cs typeface="Arial" pitchFamily="34" charset="0"/>
              </a:rPr>
              <a:t> </a:t>
            </a:r>
            <a:r>
              <a:rPr lang="en-US" sz="5400" dirty="0" err="1" smtClean="0">
                <a:latin typeface="Arial" pitchFamily="34" charset="0"/>
                <a:cs typeface="Arial" pitchFamily="34" charset="0"/>
              </a:rPr>
              <a:t>attività</a:t>
            </a:r>
            <a:r>
              <a:rPr lang="en-US" sz="5400" dirty="0" smtClean="0">
                <a:latin typeface="Arial" pitchFamily="34" charset="0"/>
                <a:cs typeface="Arial" pitchFamily="34" charset="0"/>
              </a:rPr>
              <a:t> </a:t>
            </a:r>
            <a:r>
              <a:rPr lang="en-US" sz="5400" dirty="0" err="1" smtClean="0">
                <a:latin typeface="Arial" pitchFamily="34" charset="0"/>
                <a:cs typeface="Arial" pitchFamily="34" charset="0"/>
              </a:rPr>
              <a:t>che</a:t>
            </a:r>
            <a:r>
              <a:rPr lang="en-US" sz="5400" dirty="0" smtClean="0">
                <a:latin typeface="Arial" pitchFamily="34" charset="0"/>
                <a:cs typeface="Arial" pitchFamily="34" charset="0"/>
              </a:rPr>
              <a:t> </a:t>
            </a:r>
            <a:r>
              <a:rPr lang="en-US" sz="5400" b="1" dirty="0" err="1" smtClean="0">
                <a:latin typeface="Arial" pitchFamily="34" charset="0"/>
                <a:cs typeface="Arial" pitchFamily="34" charset="0"/>
              </a:rPr>
              <a:t>implicano</a:t>
            </a:r>
            <a:r>
              <a:rPr lang="en-US" sz="5400" b="1" dirty="0" smtClean="0">
                <a:latin typeface="Arial" pitchFamily="34" charset="0"/>
                <a:cs typeface="Arial" pitchFamily="34" charset="0"/>
              </a:rPr>
              <a:t> </a:t>
            </a:r>
            <a:r>
              <a:rPr lang="en-US" sz="5400" b="1" dirty="0" err="1" smtClean="0">
                <a:latin typeface="Arial" pitchFamily="34" charset="0"/>
                <a:cs typeface="Arial" pitchFamily="34" charset="0"/>
              </a:rPr>
              <a:t>l’uso</a:t>
            </a:r>
            <a:r>
              <a:rPr lang="en-US" sz="5400" b="1" dirty="0" smtClean="0">
                <a:latin typeface="Arial" pitchFamily="34" charset="0"/>
                <a:cs typeface="Arial" pitchFamily="34" charset="0"/>
              </a:rPr>
              <a:t> </a:t>
            </a:r>
            <a:r>
              <a:rPr lang="en-US" sz="5400" b="1" dirty="0" err="1" smtClean="0">
                <a:latin typeface="Arial" pitchFamily="34" charset="0"/>
                <a:cs typeface="Arial" pitchFamily="34" charset="0"/>
              </a:rPr>
              <a:t>di</a:t>
            </a:r>
            <a:r>
              <a:rPr lang="en-US" sz="5400" b="1" dirty="0" smtClean="0">
                <a:latin typeface="Arial" pitchFamily="34" charset="0"/>
                <a:cs typeface="Arial" pitchFamily="34" charset="0"/>
              </a:rPr>
              <a:t> </a:t>
            </a:r>
            <a:r>
              <a:rPr lang="en-US" sz="5400" b="1" dirty="0" err="1" smtClean="0">
                <a:latin typeface="Arial" pitchFamily="34" charset="0"/>
                <a:cs typeface="Arial" pitchFamily="34" charset="0"/>
              </a:rPr>
              <a:t>metodologie</a:t>
            </a:r>
            <a:r>
              <a:rPr lang="en-US" sz="5400" b="1" dirty="0" smtClean="0">
                <a:latin typeface="Arial" pitchFamily="34" charset="0"/>
                <a:cs typeface="Arial" pitchFamily="34" charset="0"/>
              </a:rPr>
              <a:t> </a:t>
            </a:r>
            <a:r>
              <a:rPr lang="en-US" sz="5400" b="1" dirty="0" err="1" smtClean="0">
                <a:latin typeface="Arial" pitchFamily="34" charset="0"/>
                <a:cs typeface="Arial" pitchFamily="34" charset="0"/>
              </a:rPr>
              <a:t>avanzate</a:t>
            </a:r>
            <a:r>
              <a:rPr lang="en-US" sz="5400" b="1" dirty="0" smtClean="0">
                <a:latin typeface="Arial" pitchFamily="34" charset="0"/>
                <a:cs typeface="Arial" pitchFamily="34" charset="0"/>
              </a:rPr>
              <a:t>  innovative  o  </a:t>
            </a:r>
            <a:r>
              <a:rPr lang="en-US" sz="5400" b="1" dirty="0" err="1" smtClean="0">
                <a:latin typeface="Arial" pitchFamily="34" charset="0"/>
                <a:cs typeface="Arial" pitchFamily="34" charset="0"/>
              </a:rPr>
              <a:t>sperimentali</a:t>
            </a:r>
            <a:r>
              <a:rPr lang="en-US" sz="5400" b="1" dirty="0" smtClean="0">
                <a:latin typeface="Arial" pitchFamily="34" charset="0"/>
                <a:cs typeface="Arial" pitchFamily="34" charset="0"/>
              </a:rPr>
              <a:t>   </a:t>
            </a:r>
            <a:r>
              <a:rPr lang="en-US" sz="5400" b="1" dirty="0" err="1" smtClean="0">
                <a:latin typeface="Arial" pitchFamily="34" charset="0"/>
                <a:cs typeface="Arial" pitchFamily="34" charset="0"/>
              </a:rPr>
              <a:t>nella</a:t>
            </a:r>
            <a:r>
              <a:rPr lang="en-US" sz="5400" b="1" dirty="0" smtClean="0">
                <a:latin typeface="Arial" pitchFamily="34" charset="0"/>
                <a:cs typeface="Arial" pitchFamily="34" charset="0"/>
              </a:rPr>
              <a:t>   </a:t>
            </a:r>
            <a:r>
              <a:rPr lang="en-US" sz="5400" b="1" dirty="0" err="1" smtClean="0">
                <a:latin typeface="Arial" pitchFamily="34" charset="0"/>
                <a:cs typeface="Arial" pitchFamily="34" charset="0"/>
              </a:rPr>
              <a:t>progettazione</a:t>
            </a:r>
            <a:r>
              <a:rPr lang="en-US" sz="5400" b="1" dirty="0" smtClean="0">
                <a:latin typeface="Arial" pitchFamily="34" charset="0"/>
                <a:cs typeface="Arial" pitchFamily="34" charset="0"/>
              </a:rPr>
              <a:t>, </a:t>
            </a:r>
            <a:r>
              <a:rPr lang="en-US" sz="5400" b="1" dirty="0" err="1" smtClean="0">
                <a:latin typeface="Arial" pitchFamily="34" charset="0"/>
                <a:cs typeface="Arial" pitchFamily="34" charset="0"/>
              </a:rPr>
              <a:t>direzione</a:t>
            </a:r>
            <a:r>
              <a:rPr lang="en-US" sz="5400" b="1" dirty="0" smtClean="0">
                <a:latin typeface="Arial" pitchFamily="34" charset="0"/>
                <a:cs typeface="Arial" pitchFamily="34" charset="0"/>
              </a:rPr>
              <a:t>  </a:t>
            </a:r>
            <a:r>
              <a:rPr lang="en-US" sz="5400" b="1" dirty="0" err="1" smtClean="0">
                <a:latin typeface="Arial" pitchFamily="34" charset="0"/>
                <a:cs typeface="Arial" pitchFamily="34" charset="0"/>
              </a:rPr>
              <a:t>lavori</a:t>
            </a:r>
            <a:r>
              <a:rPr lang="en-US" sz="5400" b="1" dirty="0" smtClean="0">
                <a:latin typeface="Arial" pitchFamily="34" charset="0"/>
                <a:cs typeface="Arial" pitchFamily="34" charset="0"/>
              </a:rPr>
              <a:t>,  </a:t>
            </a:r>
            <a:r>
              <a:rPr lang="en-US" sz="5400" b="1" dirty="0" err="1" smtClean="0">
                <a:latin typeface="Arial" pitchFamily="34" charset="0"/>
                <a:cs typeface="Arial" pitchFamily="34" charset="0"/>
              </a:rPr>
              <a:t>stima</a:t>
            </a:r>
            <a:r>
              <a:rPr lang="en-US" sz="5400" b="1" dirty="0" smtClean="0">
                <a:latin typeface="Arial" pitchFamily="34" charset="0"/>
                <a:cs typeface="Arial" pitchFamily="34" charset="0"/>
              </a:rPr>
              <a:t>  e  </a:t>
            </a:r>
            <a:r>
              <a:rPr lang="en-US" sz="5400" b="1" dirty="0" err="1" smtClean="0">
                <a:latin typeface="Arial" pitchFamily="34" charset="0"/>
                <a:cs typeface="Arial" pitchFamily="34" charset="0"/>
              </a:rPr>
              <a:t>collaudo</a:t>
            </a:r>
            <a:r>
              <a:rPr lang="en-US" sz="5400" b="1" dirty="0" smtClean="0">
                <a:latin typeface="Arial" pitchFamily="34" charset="0"/>
                <a:cs typeface="Arial" pitchFamily="34" charset="0"/>
              </a:rPr>
              <a:t>  </a:t>
            </a:r>
            <a:r>
              <a:rPr lang="en-US" sz="5400" b="1" dirty="0" err="1" smtClean="0">
                <a:latin typeface="Arial" pitchFamily="34" charset="0"/>
                <a:cs typeface="Arial" pitchFamily="34" charset="0"/>
              </a:rPr>
              <a:t>di</a:t>
            </a:r>
            <a:r>
              <a:rPr lang="en-US" sz="5400" b="1" dirty="0" smtClean="0">
                <a:latin typeface="Arial" pitchFamily="34" charset="0"/>
                <a:cs typeface="Arial" pitchFamily="34" charset="0"/>
              </a:rPr>
              <a:t>  </a:t>
            </a:r>
            <a:r>
              <a:rPr lang="en-US" sz="5400" b="1" dirty="0" err="1" smtClean="0">
                <a:latin typeface="Arial" pitchFamily="34" charset="0"/>
                <a:cs typeface="Arial" pitchFamily="34" charset="0"/>
              </a:rPr>
              <a:t>strutture</a:t>
            </a:r>
            <a:r>
              <a:rPr lang="en-US" sz="5400" b="1" dirty="0" smtClean="0">
                <a:latin typeface="Arial" pitchFamily="34" charset="0"/>
                <a:cs typeface="Arial" pitchFamily="34" charset="0"/>
              </a:rPr>
              <a:t>,  </a:t>
            </a:r>
            <a:r>
              <a:rPr lang="en-US" sz="5400" b="1" dirty="0" err="1" smtClean="0">
                <a:latin typeface="Arial" pitchFamily="34" charset="0"/>
                <a:cs typeface="Arial" pitchFamily="34" charset="0"/>
              </a:rPr>
              <a:t>sistemi</a:t>
            </a:r>
            <a:r>
              <a:rPr lang="en-US" sz="5400" b="1" dirty="0" smtClean="0">
                <a:latin typeface="Arial" pitchFamily="34" charset="0"/>
                <a:cs typeface="Arial" pitchFamily="34" charset="0"/>
              </a:rPr>
              <a:t>  e  </a:t>
            </a:r>
            <a:r>
              <a:rPr lang="en-US" sz="5400" b="1" dirty="0" err="1" smtClean="0">
                <a:latin typeface="Arial" pitchFamily="34" charset="0"/>
                <a:cs typeface="Arial" pitchFamily="34" charset="0"/>
              </a:rPr>
              <a:t>processi</a:t>
            </a:r>
            <a:r>
              <a:rPr lang="en-US" sz="5400" b="1" dirty="0" smtClean="0">
                <a:latin typeface="Arial" pitchFamily="34" charset="0"/>
                <a:cs typeface="Arial" pitchFamily="34" charset="0"/>
              </a:rPr>
              <a:t> </a:t>
            </a:r>
            <a:r>
              <a:rPr lang="en-US" sz="5400" b="1" dirty="0" err="1" smtClean="0">
                <a:latin typeface="Arial" pitchFamily="34" charset="0"/>
                <a:cs typeface="Arial" pitchFamily="34" charset="0"/>
              </a:rPr>
              <a:t>complessi</a:t>
            </a:r>
            <a:r>
              <a:rPr lang="en-US" sz="5400" b="1" dirty="0" smtClean="0">
                <a:latin typeface="Arial" pitchFamily="34" charset="0"/>
                <a:cs typeface="Arial" pitchFamily="34" charset="0"/>
              </a:rPr>
              <a:t> e </a:t>
            </a:r>
            <a:r>
              <a:rPr lang="en-US" sz="5400" b="1" dirty="0" err="1" smtClean="0">
                <a:latin typeface="Arial" pitchFamily="34" charset="0"/>
                <a:cs typeface="Arial" pitchFamily="34" charset="0"/>
              </a:rPr>
              <a:t>innovativi</a:t>
            </a:r>
            <a:r>
              <a:rPr lang="en-US" sz="5400" b="1" dirty="0" smtClean="0">
                <a:latin typeface="Arial" pitchFamily="34" charset="0"/>
                <a:cs typeface="Arial" pitchFamily="34" charset="0"/>
              </a:rPr>
              <a:t>.</a:t>
            </a:r>
          </a:p>
          <a:p>
            <a:pPr algn="just">
              <a:buNone/>
            </a:pPr>
            <a:endParaRPr lang="it-IT" sz="5400" dirty="0" smtClean="0">
              <a:latin typeface="Arial" pitchFamily="34" charset="0"/>
              <a:cs typeface="Arial" pitchFamily="34" charset="0"/>
            </a:endParaRPr>
          </a:p>
          <a:p>
            <a:pPr algn="just">
              <a:buFont typeface="Wingdings" pitchFamily="2" charset="2"/>
              <a:buChar char="Ø"/>
            </a:pPr>
            <a:r>
              <a:rPr lang="en-US" sz="5400" dirty="0" smtClean="0">
                <a:latin typeface="Arial" pitchFamily="34" charset="0"/>
                <a:cs typeface="Arial" pitchFamily="34" charset="0"/>
              </a:rPr>
              <a:t>Per le </a:t>
            </a:r>
            <a:r>
              <a:rPr lang="en-US" sz="5400" dirty="0" err="1" smtClean="0">
                <a:latin typeface="Arial" pitchFamily="34" charset="0"/>
                <a:cs typeface="Arial" pitchFamily="34" charset="0"/>
              </a:rPr>
              <a:t>opere</a:t>
            </a:r>
            <a:r>
              <a:rPr lang="en-US" sz="5400" dirty="0" smtClean="0">
                <a:latin typeface="Arial" pitchFamily="34" charset="0"/>
                <a:cs typeface="Arial" pitchFamily="34" charset="0"/>
              </a:rPr>
              <a:t> </a:t>
            </a:r>
            <a:r>
              <a:rPr lang="en-US" sz="5400" dirty="0" err="1" smtClean="0">
                <a:latin typeface="Arial" pitchFamily="34" charset="0"/>
                <a:cs typeface="Arial" pitchFamily="34" charset="0"/>
              </a:rPr>
              <a:t>edilizie</a:t>
            </a:r>
            <a:r>
              <a:rPr lang="en-US" sz="5400" dirty="0" smtClean="0">
                <a:latin typeface="Arial" pitchFamily="34" charset="0"/>
                <a:cs typeface="Arial" pitchFamily="34" charset="0"/>
              </a:rPr>
              <a:t>, per le </a:t>
            </a:r>
            <a:r>
              <a:rPr lang="en-US" sz="5400" dirty="0" err="1" smtClean="0">
                <a:latin typeface="Arial" pitchFamily="34" charset="0"/>
                <a:cs typeface="Arial" pitchFamily="34" charset="0"/>
              </a:rPr>
              <a:t>macchine</a:t>
            </a:r>
            <a:r>
              <a:rPr lang="en-US" sz="5400" dirty="0" smtClean="0">
                <a:latin typeface="Arial" pitchFamily="34" charset="0"/>
                <a:cs typeface="Arial" pitchFamily="34" charset="0"/>
              </a:rPr>
              <a:t> e per </a:t>
            </a:r>
            <a:r>
              <a:rPr lang="en-US" sz="5400" dirty="0" err="1" smtClean="0">
                <a:latin typeface="Arial" pitchFamily="34" charset="0"/>
                <a:cs typeface="Arial" pitchFamily="34" charset="0"/>
              </a:rPr>
              <a:t>gli</a:t>
            </a:r>
            <a:r>
              <a:rPr lang="en-US" sz="5400" dirty="0" smtClean="0">
                <a:latin typeface="Arial" pitchFamily="34" charset="0"/>
                <a:cs typeface="Arial" pitchFamily="34" charset="0"/>
              </a:rPr>
              <a:t> </a:t>
            </a:r>
            <a:r>
              <a:rPr lang="en-US" sz="5400" dirty="0" err="1" smtClean="0">
                <a:latin typeface="Arial" pitchFamily="34" charset="0"/>
                <a:cs typeface="Arial" pitchFamily="34" charset="0"/>
              </a:rPr>
              <a:t>impianti</a:t>
            </a:r>
            <a:r>
              <a:rPr lang="en-US" sz="5400" dirty="0" smtClean="0">
                <a:latin typeface="Arial" pitchFamily="34" charset="0"/>
                <a:cs typeface="Arial" pitchFamily="34" charset="0"/>
              </a:rPr>
              <a:t>, </a:t>
            </a:r>
            <a:r>
              <a:rPr lang="en-US" sz="5400" dirty="0" err="1" smtClean="0">
                <a:latin typeface="Arial" pitchFamily="34" charset="0"/>
                <a:cs typeface="Arial" pitchFamily="34" charset="0"/>
              </a:rPr>
              <a:t>nonché</a:t>
            </a:r>
            <a:r>
              <a:rPr lang="en-US" sz="5400" dirty="0" smtClean="0">
                <a:latin typeface="Arial" pitchFamily="34" charset="0"/>
                <a:cs typeface="Arial" pitchFamily="34" charset="0"/>
              </a:rPr>
              <a:t> per </a:t>
            </a:r>
            <a:r>
              <a:rPr lang="en-US" sz="5400" dirty="0" err="1" smtClean="0">
                <a:latin typeface="Arial" pitchFamily="34" charset="0"/>
                <a:cs typeface="Arial" pitchFamily="34" charset="0"/>
              </a:rPr>
              <a:t>gli</a:t>
            </a:r>
            <a:r>
              <a:rPr lang="en-US" sz="5400" dirty="0" smtClean="0">
                <a:latin typeface="Arial" pitchFamily="34" charset="0"/>
                <a:cs typeface="Arial" pitchFamily="34" charset="0"/>
              </a:rPr>
              <a:t> </a:t>
            </a:r>
            <a:r>
              <a:rPr lang="en-US" sz="5400" dirty="0" err="1" smtClean="0">
                <a:latin typeface="Arial" pitchFamily="34" charset="0"/>
                <a:cs typeface="Arial" pitchFamily="34" charset="0"/>
              </a:rPr>
              <a:t>impianti</a:t>
            </a:r>
            <a:r>
              <a:rPr lang="en-US" sz="5400" dirty="0" smtClean="0">
                <a:latin typeface="Arial" pitchFamily="34" charset="0"/>
                <a:cs typeface="Arial" pitchFamily="34" charset="0"/>
              </a:rPr>
              <a:t> e </a:t>
            </a:r>
            <a:r>
              <a:rPr lang="en-US" sz="5400" dirty="0" err="1" smtClean="0">
                <a:latin typeface="Arial" pitchFamily="34" charset="0"/>
                <a:cs typeface="Arial" pitchFamily="34" charset="0"/>
              </a:rPr>
              <a:t>di</a:t>
            </a:r>
            <a:r>
              <a:rPr lang="en-US" sz="5400" dirty="0" smtClean="0">
                <a:latin typeface="Arial" pitchFamily="34" charset="0"/>
                <a:cs typeface="Arial" pitchFamily="34" charset="0"/>
              </a:rPr>
              <a:t> </a:t>
            </a:r>
            <a:r>
              <a:rPr lang="en-US" sz="5400" dirty="0" err="1" smtClean="0">
                <a:latin typeface="Arial" pitchFamily="34" charset="0"/>
                <a:cs typeface="Arial" pitchFamily="34" charset="0"/>
              </a:rPr>
              <a:t>sistemi</a:t>
            </a:r>
            <a:r>
              <a:rPr lang="en-US" sz="5400" dirty="0" smtClean="0">
                <a:latin typeface="Arial" pitchFamily="34" charset="0"/>
                <a:cs typeface="Arial" pitchFamily="34" charset="0"/>
              </a:rPr>
              <a:t> </a:t>
            </a:r>
            <a:r>
              <a:rPr lang="en-US" sz="5400" dirty="0" err="1" smtClean="0">
                <a:latin typeface="Arial" pitchFamily="34" charset="0"/>
                <a:cs typeface="Arial" pitchFamily="34" charset="0"/>
              </a:rPr>
              <a:t>elettronici</a:t>
            </a:r>
            <a:r>
              <a:rPr lang="en-US" sz="5400" dirty="0" smtClean="0">
                <a:latin typeface="Arial" pitchFamily="34" charset="0"/>
                <a:cs typeface="Arial" pitchFamily="34" charset="0"/>
              </a:rPr>
              <a:t> e per le </a:t>
            </a:r>
            <a:r>
              <a:rPr lang="en-US" sz="5400" dirty="0" err="1" smtClean="0">
                <a:latin typeface="Arial" pitchFamily="34" charset="0"/>
                <a:cs typeface="Arial" pitchFamily="34" charset="0"/>
              </a:rPr>
              <a:t>automazioni</a:t>
            </a:r>
            <a:r>
              <a:rPr lang="en-US" sz="5400" dirty="0" smtClean="0">
                <a:latin typeface="Arial" pitchFamily="34" charset="0"/>
                <a:cs typeface="Arial" pitchFamily="34" charset="0"/>
              </a:rPr>
              <a:t>, la </a:t>
            </a:r>
            <a:r>
              <a:rPr lang="en-US" sz="5400" dirty="0" err="1" smtClean="0">
                <a:latin typeface="Arial" pitchFamily="34" charset="0"/>
                <a:cs typeface="Arial" pitchFamily="34" charset="0"/>
              </a:rPr>
              <a:t>generazione</a:t>
            </a:r>
            <a:r>
              <a:rPr lang="en-US" sz="5400" dirty="0" smtClean="0">
                <a:latin typeface="Arial" pitchFamily="34" charset="0"/>
                <a:cs typeface="Arial" pitchFamily="34" charset="0"/>
              </a:rPr>
              <a:t>, la </a:t>
            </a:r>
            <a:r>
              <a:rPr lang="en-US" sz="5400" dirty="0" err="1" smtClean="0">
                <a:latin typeface="Arial" pitchFamily="34" charset="0"/>
                <a:cs typeface="Arial" pitchFamily="34" charset="0"/>
              </a:rPr>
              <a:t>trasmissione</a:t>
            </a:r>
            <a:r>
              <a:rPr lang="en-US" sz="5400" dirty="0" smtClean="0">
                <a:latin typeface="Arial" pitchFamily="34" charset="0"/>
                <a:cs typeface="Arial" pitchFamily="34" charset="0"/>
              </a:rPr>
              <a:t> e </a:t>
            </a:r>
            <a:r>
              <a:rPr lang="en-US" sz="5400" dirty="0" err="1" smtClean="0">
                <a:latin typeface="Arial" pitchFamily="34" charset="0"/>
                <a:cs typeface="Arial" pitchFamily="34" charset="0"/>
              </a:rPr>
              <a:t>l’elaborazione</a:t>
            </a:r>
            <a:r>
              <a:rPr lang="en-US" sz="5400" dirty="0" smtClean="0">
                <a:latin typeface="Arial" pitchFamily="34" charset="0"/>
                <a:cs typeface="Arial" pitchFamily="34" charset="0"/>
              </a:rPr>
              <a:t> </a:t>
            </a:r>
            <a:r>
              <a:rPr lang="en-US" sz="5400" dirty="0" err="1" smtClean="0">
                <a:latin typeface="Arial" pitchFamily="34" charset="0"/>
                <a:cs typeface="Arial" pitchFamily="34" charset="0"/>
              </a:rPr>
              <a:t>delle</a:t>
            </a:r>
            <a:r>
              <a:rPr lang="en-US" sz="5400" dirty="0" smtClean="0">
                <a:latin typeface="Arial" pitchFamily="34" charset="0"/>
                <a:cs typeface="Arial" pitchFamily="34" charset="0"/>
              </a:rPr>
              <a:t> </a:t>
            </a:r>
            <a:r>
              <a:rPr lang="en-US" sz="5400" dirty="0" err="1" smtClean="0">
                <a:latin typeface="Arial" pitchFamily="34" charset="0"/>
                <a:cs typeface="Arial" pitchFamily="34" charset="0"/>
              </a:rPr>
              <a:t>informazioni</a:t>
            </a:r>
            <a:r>
              <a:rPr lang="en-US" sz="5400" dirty="0" smtClean="0">
                <a:latin typeface="Arial" pitchFamily="34" charset="0"/>
                <a:cs typeface="Arial" pitchFamily="34" charset="0"/>
              </a:rPr>
              <a:t> è </a:t>
            </a:r>
            <a:r>
              <a:rPr lang="en-US" sz="5400" dirty="0" err="1" smtClean="0">
                <a:latin typeface="Arial" pitchFamily="34" charset="0"/>
                <a:cs typeface="Arial" pitchFamily="34" charset="0"/>
              </a:rPr>
              <a:t>previsto</a:t>
            </a:r>
            <a:r>
              <a:rPr lang="en-US" sz="5400" dirty="0" smtClean="0">
                <a:latin typeface="Arial" pitchFamily="34" charset="0"/>
                <a:cs typeface="Arial" pitchFamily="34" charset="0"/>
              </a:rPr>
              <a:t> </a:t>
            </a:r>
            <a:r>
              <a:rPr lang="en-US" sz="5400" b="1" dirty="0" smtClean="0">
                <a:latin typeface="Arial" pitchFamily="34" charset="0"/>
                <a:cs typeface="Arial" pitchFamily="34" charset="0"/>
              </a:rPr>
              <a:t>per </a:t>
            </a:r>
            <a:r>
              <a:rPr lang="en-US" sz="5400" b="1" dirty="0" err="1" smtClean="0">
                <a:latin typeface="Arial" pitchFamily="34" charset="0"/>
                <a:cs typeface="Arial" pitchFamily="34" charset="0"/>
              </a:rPr>
              <a:t>gli</a:t>
            </a:r>
            <a:r>
              <a:rPr lang="en-US" sz="5400" b="1" dirty="0" smtClean="0">
                <a:latin typeface="Arial" pitchFamily="34" charset="0"/>
                <a:cs typeface="Arial" pitchFamily="34" charset="0"/>
              </a:rPr>
              <a:t> </a:t>
            </a:r>
            <a:r>
              <a:rPr lang="en-US" sz="5400" b="1" dirty="0" err="1" smtClean="0">
                <a:latin typeface="Arial" pitchFamily="34" charset="0"/>
                <a:cs typeface="Arial" pitchFamily="34" charset="0"/>
              </a:rPr>
              <a:t>ingegneri</a:t>
            </a:r>
            <a:r>
              <a:rPr lang="en-US" sz="5400" b="1" dirty="0" smtClean="0">
                <a:latin typeface="Arial" pitchFamily="34" charset="0"/>
                <a:cs typeface="Arial" pitchFamily="34" charset="0"/>
              </a:rPr>
              <a:t> </a:t>
            </a:r>
            <a:r>
              <a:rPr lang="en-US" sz="5400" b="1" dirty="0" err="1" smtClean="0">
                <a:latin typeface="Arial" pitchFamily="34" charset="0"/>
                <a:cs typeface="Arial" pitchFamily="34" charset="0"/>
              </a:rPr>
              <a:t>iunior</a:t>
            </a:r>
            <a:r>
              <a:rPr lang="en-US" sz="5400" b="1" dirty="0" smtClean="0">
                <a:latin typeface="Arial" pitchFamily="34" charset="0"/>
                <a:cs typeface="Arial" pitchFamily="34" charset="0"/>
              </a:rPr>
              <a:t> </a:t>
            </a:r>
            <a:r>
              <a:rPr lang="en-US" sz="5400" b="1" dirty="0" err="1" smtClean="0">
                <a:latin typeface="Arial" pitchFamily="34" charset="0"/>
                <a:cs typeface="Arial" pitchFamily="34" charset="0"/>
              </a:rPr>
              <a:t>esclusivamente</a:t>
            </a:r>
            <a:r>
              <a:rPr lang="en-US" sz="5400" b="1" dirty="0" smtClean="0">
                <a:latin typeface="Arial" pitchFamily="34" charset="0"/>
                <a:cs typeface="Arial" pitchFamily="34" charset="0"/>
              </a:rPr>
              <a:t> </a:t>
            </a:r>
            <a:r>
              <a:rPr lang="en-US" sz="5400" b="1" dirty="0" err="1" smtClean="0">
                <a:latin typeface="Arial" pitchFamily="34" charset="0"/>
                <a:cs typeface="Arial" pitchFamily="34" charset="0"/>
              </a:rPr>
              <a:t>il</a:t>
            </a:r>
            <a:r>
              <a:rPr lang="en-US" sz="5400" b="1" dirty="0" smtClean="0">
                <a:latin typeface="Arial" pitchFamily="34" charset="0"/>
                <a:cs typeface="Arial" pitchFamily="34" charset="0"/>
              </a:rPr>
              <a:t> </a:t>
            </a:r>
            <a:r>
              <a:rPr lang="en-US" sz="5400" b="1" dirty="0" err="1" smtClean="0">
                <a:latin typeface="Arial" pitchFamily="34" charset="0"/>
                <a:cs typeface="Arial" pitchFamily="34" charset="0"/>
              </a:rPr>
              <a:t>concorso</a:t>
            </a:r>
            <a:r>
              <a:rPr lang="en-US" sz="5400" b="1" dirty="0" smtClean="0">
                <a:latin typeface="Arial" pitchFamily="34" charset="0"/>
                <a:cs typeface="Arial" pitchFamily="34" charset="0"/>
              </a:rPr>
              <a:t> e</a:t>
            </a:r>
            <a:r>
              <a:rPr lang="en-US" sz="5400" dirty="0" smtClean="0">
                <a:latin typeface="Arial" pitchFamily="34" charset="0"/>
                <a:cs typeface="Arial" pitchFamily="34" charset="0"/>
              </a:rPr>
              <a:t> </a:t>
            </a:r>
            <a:r>
              <a:rPr lang="en-US" sz="5400" b="1" dirty="0" smtClean="0">
                <a:latin typeface="Arial" pitchFamily="34" charset="0"/>
                <a:cs typeface="Arial" pitchFamily="34" charset="0"/>
              </a:rPr>
              <a:t>la </a:t>
            </a:r>
            <a:r>
              <a:rPr lang="en-US" sz="5400" b="1" dirty="0" err="1" smtClean="0">
                <a:latin typeface="Arial" pitchFamily="34" charset="0"/>
                <a:cs typeface="Arial" pitchFamily="34" charset="0"/>
              </a:rPr>
              <a:t>collaborazione</a:t>
            </a:r>
            <a:r>
              <a:rPr lang="en-US" sz="5400" b="1" dirty="0" smtClean="0">
                <a:latin typeface="Arial" pitchFamily="34" charset="0"/>
                <a:cs typeface="Arial" pitchFamily="34" charset="0"/>
              </a:rPr>
              <a:t> </a:t>
            </a:r>
            <a:r>
              <a:rPr lang="en-US" sz="5400" dirty="0" err="1" smtClean="0">
                <a:latin typeface="Arial" pitchFamily="34" charset="0"/>
                <a:cs typeface="Arial" pitchFamily="34" charset="0"/>
              </a:rPr>
              <a:t>mentre</a:t>
            </a:r>
            <a:r>
              <a:rPr lang="en-US" sz="5400" dirty="0" smtClean="0">
                <a:latin typeface="Arial" pitchFamily="34" charset="0"/>
                <a:cs typeface="Arial" pitchFamily="34" charset="0"/>
              </a:rPr>
              <a:t> per le </a:t>
            </a:r>
            <a:r>
              <a:rPr lang="en-US" sz="5400" dirty="0" err="1" smtClean="0">
                <a:latin typeface="Arial" pitchFamily="34" charset="0"/>
                <a:cs typeface="Arial" pitchFamily="34" charset="0"/>
              </a:rPr>
              <a:t>corrispondenti</a:t>
            </a:r>
            <a:r>
              <a:rPr lang="en-US" sz="5400" dirty="0" smtClean="0">
                <a:latin typeface="Arial" pitchFamily="34" charset="0"/>
                <a:cs typeface="Arial" pitchFamily="34" charset="0"/>
              </a:rPr>
              <a:t> </a:t>
            </a:r>
            <a:r>
              <a:rPr lang="en-US" sz="5400" dirty="0" err="1" smtClean="0">
                <a:latin typeface="Arial" pitchFamily="34" charset="0"/>
                <a:cs typeface="Arial" pitchFamily="34" charset="0"/>
              </a:rPr>
              <a:t>opere,macchine</a:t>
            </a:r>
            <a:r>
              <a:rPr lang="en-US" sz="5400" dirty="0" smtClean="0">
                <a:latin typeface="Arial" pitchFamily="34" charset="0"/>
                <a:cs typeface="Arial" pitchFamily="34" charset="0"/>
              </a:rPr>
              <a:t> e </a:t>
            </a:r>
            <a:r>
              <a:rPr lang="en-US" sz="5400" dirty="0" err="1" smtClean="0">
                <a:latin typeface="Arial" pitchFamily="34" charset="0"/>
                <a:cs typeface="Arial" pitchFamily="34" charset="0"/>
              </a:rPr>
              <a:t>impianti</a:t>
            </a:r>
            <a:r>
              <a:rPr lang="en-US" sz="5400" dirty="0" smtClean="0">
                <a:latin typeface="Arial" pitchFamily="34" charset="0"/>
                <a:cs typeface="Arial" pitchFamily="34" charset="0"/>
              </a:rPr>
              <a:t> </a:t>
            </a:r>
            <a:r>
              <a:rPr lang="en-US" sz="5400" dirty="0" err="1" smtClean="0">
                <a:latin typeface="Arial" pitchFamily="34" charset="0"/>
                <a:cs typeface="Arial" pitchFamily="34" charset="0"/>
              </a:rPr>
              <a:t>di</a:t>
            </a:r>
            <a:r>
              <a:rPr lang="en-US" sz="5400" dirty="0" smtClean="0">
                <a:latin typeface="Arial" pitchFamily="34" charset="0"/>
                <a:cs typeface="Arial" pitchFamily="34" charset="0"/>
              </a:rPr>
              <a:t> </a:t>
            </a:r>
            <a:r>
              <a:rPr lang="en-US" sz="5400" dirty="0" err="1" smtClean="0">
                <a:latin typeface="Arial" pitchFamily="34" charset="0"/>
                <a:cs typeface="Arial" pitchFamily="34" charset="0"/>
              </a:rPr>
              <a:t>tipologia</a:t>
            </a:r>
            <a:r>
              <a:rPr lang="en-US" sz="5400" dirty="0" smtClean="0">
                <a:latin typeface="Arial" pitchFamily="34" charset="0"/>
                <a:cs typeface="Arial" pitchFamily="34" charset="0"/>
              </a:rPr>
              <a:t> </a:t>
            </a:r>
            <a:r>
              <a:rPr lang="en-US" sz="5400" b="1" dirty="0" err="1" smtClean="0">
                <a:latin typeface="Arial" pitchFamily="34" charset="0"/>
                <a:cs typeface="Arial" pitchFamily="34" charset="0"/>
              </a:rPr>
              <a:t>semplice</a:t>
            </a:r>
            <a:r>
              <a:rPr lang="en-US" sz="5400" b="1" dirty="0" smtClean="0">
                <a:latin typeface="Arial" pitchFamily="34" charset="0"/>
                <a:cs typeface="Arial" pitchFamily="34" charset="0"/>
              </a:rPr>
              <a:t> </a:t>
            </a:r>
            <a:r>
              <a:rPr lang="en-US" sz="5400" dirty="0" smtClean="0">
                <a:latin typeface="Arial" pitchFamily="34" charset="0"/>
                <a:cs typeface="Arial" pitchFamily="34" charset="0"/>
              </a:rPr>
              <a:t>e </a:t>
            </a:r>
            <a:r>
              <a:rPr lang="en-US" sz="5400" dirty="0" err="1" smtClean="0">
                <a:latin typeface="Arial" pitchFamily="34" charset="0"/>
                <a:cs typeface="Arial" pitchFamily="34" charset="0"/>
              </a:rPr>
              <a:t>ripetitiva</a:t>
            </a:r>
            <a:r>
              <a:rPr lang="en-US" sz="5400" dirty="0" smtClean="0">
                <a:latin typeface="Arial" pitchFamily="34" charset="0"/>
                <a:cs typeface="Arial" pitchFamily="34" charset="0"/>
              </a:rPr>
              <a:t> </a:t>
            </a:r>
            <a:r>
              <a:rPr lang="en-US" sz="5400" dirty="0" err="1" smtClean="0">
                <a:latin typeface="Arial" pitchFamily="34" charset="0"/>
                <a:cs typeface="Arial" pitchFamily="34" charset="0"/>
              </a:rPr>
              <a:t>da</a:t>
            </a:r>
            <a:r>
              <a:rPr lang="en-US" sz="5400" dirty="0" smtClean="0">
                <a:latin typeface="Arial" pitchFamily="34" charset="0"/>
                <a:cs typeface="Arial" pitchFamily="34" charset="0"/>
              </a:rPr>
              <a:t> </a:t>
            </a:r>
            <a:r>
              <a:rPr lang="en-US" sz="5400" dirty="0" err="1" smtClean="0">
                <a:latin typeface="Arial" pitchFamily="34" charset="0"/>
                <a:cs typeface="Arial" pitchFamily="34" charset="0"/>
              </a:rPr>
              <a:t>realizzarsi</a:t>
            </a:r>
            <a:r>
              <a:rPr lang="en-US" sz="5400" dirty="0" smtClean="0">
                <a:latin typeface="Arial" pitchFamily="34" charset="0"/>
                <a:cs typeface="Arial" pitchFamily="34" charset="0"/>
              </a:rPr>
              <a:t> con </a:t>
            </a:r>
            <a:r>
              <a:rPr lang="en-US" sz="5400" dirty="0" err="1" smtClean="0">
                <a:latin typeface="Arial" pitchFamily="34" charset="0"/>
                <a:cs typeface="Arial" pitchFamily="34" charset="0"/>
              </a:rPr>
              <a:t>uso</a:t>
            </a:r>
            <a:r>
              <a:rPr lang="en-US" sz="5400" dirty="0" smtClean="0">
                <a:latin typeface="Arial" pitchFamily="34" charset="0"/>
                <a:cs typeface="Arial" pitchFamily="34" charset="0"/>
              </a:rPr>
              <a:t> </a:t>
            </a:r>
            <a:r>
              <a:rPr lang="en-US" sz="5400" dirty="0" err="1" smtClean="0">
                <a:latin typeface="Arial" pitchFamily="34" charset="0"/>
                <a:cs typeface="Arial" pitchFamily="34" charset="0"/>
              </a:rPr>
              <a:t>di</a:t>
            </a:r>
            <a:r>
              <a:rPr lang="en-US" sz="5400" dirty="0" smtClean="0">
                <a:latin typeface="Arial" pitchFamily="34" charset="0"/>
                <a:cs typeface="Arial" pitchFamily="34" charset="0"/>
              </a:rPr>
              <a:t> </a:t>
            </a:r>
            <a:r>
              <a:rPr lang="en-US" sz="5400" b="1" dirty="0" err="1" smtClean="0">
                <a:latin typeface="Arial" pitchFamily="34" charset="0"/>
                <a:cs typeface="Arial" pitchFamily="34" charset="0"/>
              </a:rPr>
              <a:t>metodologie</a:t>
            </a:r>
            <a:r>
              <a:rPr lang="en-US" sz="5400" b="1" dirty="0" smtClean="0">
                <a:latin typeface="Arial" pitchFamily="34" charset="0"/>
                <a:cs typeface="Arial" pitchFamily="34" charset="0"/>
              </a:rPr>
              <a:t> </a:t>
            </a:r>
            <a:r>
              <a:rPr lang="en-US" sz="5400" b="1" dirty="0" err="1" smtClean="0">
                <a:latin typeface="Arial" pitchFamily="34" charset="0"/>
                <a:cs typeface="Arial" pitchFamily="34" charset="0"/>
              </a:rPr>
              <a:t>standardizzate</a:t>
            </a:r>
            <a:r>
              <a:rPr lang="en-US" sz="5400" b="1" dirty="0" smtClean="0">
                <a:latin typeface="Arial" pitchFamily="34" charset="0"/>
                <a:cs typeface="Arial" pitchFamily="34" charset="0"/>
              </a:rPr>
              <a:t> è </a:t>
            </a:r>
            <a:r>
              <a:rPr lang="en-US" sz="5400" b="1" dirty="0" err="1" smtClean="0">
                <a:latin typeface="Arial" pitchFamily="34" charset="0"/>
                <a:cs typeface="Arial" pitchFamily="34" charset="0"/>
              </a:rPr>
              <a:t>prevista</a:t>
            </a:r>
            <a:r>
              <a:rPr lang="en-US" sz="5400" b="1" dirty="0" smtClean="0">
                <a:latin typeface="Arial" pitchFamily="34" charset="0"/>
                <a:cs typeface="Arial" pitchFamily="34" charset="0"/>
              </a:rPr>
              <a:t> </a:t>
            </a:r>
            <a:r>
              <a:rPr lang="en-US" sz="5400" b="1" dirty="0" err="1" smtClean="0">
                <a:latin typeface="Arial" pitchFamily="34" charset="0"/>
                <a:cs typeface="Arial" pitchFamily="34" charset="0"/>
              </a:rPr>
              <a:t>una</a:t>
            </a:r>
            <a:r>
              <a:rPr lang="en-US" sz="5400" b="1" dirty="0" smtClean="0">
                <a:latin typeface="Arial" pitchFamily="34" charset="0"/>
                <a:cs typeface="Arial" pitchFamily="34" charset="0"/>
              </a:rPr>
              <a:t> </a:t>
            </a:r>
            <a:r>
              <a:rPr lang="en-US" sz="5400" b="1" dirty="0" err="1" smtClean="0">
                <a:latin typeface="Arial" pitchFamily="34" charset="0"/>
                <a:cs typeface="Arial" pitchFamily="34" charset="0"/>
              </a:rPr>
              <a:t>competenza</a:t>
            </a:r>
            <a:r>
              <a:rPr lang="en-US" sz="5400" b="1" dirty="0" smtClean="0">
                <a:latin typeface="Arial" pitchFamily="34" charset="0"/>
                <a:cs typeface="Arial" pitchFamily="34" charset="0"/>
              </a:rPr>
              <a:t> </a:t>
            </a:r>
            <a:r>
              <a:rPr lang="en-US" sz="5400" b="1" dirty="0" err="1" smtClean="0">
                <a:latin typeface="Arial" pitchFamily="34" charset="0"/>
                <a:cs typeface="Arial" pitchFamily="34" charset="0"/>
              </a:rPr>
              <a:t>piena</a:t>
            </a:r>
            <a:r>
              <a:rPr lang="en-US" sz="5400" b="1" dirty="0" smtClean="0">
                <a:latin typeface="Arial" pitchFamily="34" charset="0"/>
                <a:cs typeface="Arial" pitchFamily="34" charset="0"/>
              </a:rPr>
              <a:t>.</a:t>
            </a:r>
          </a:p>
          <a:p>
            <a:pPr algn="just"/>
            <a:endParaRPr lang="it-IT" sz="5400" dirty="0" smtClean="0">
              <a:latin typeface="Arial" pitchFamily="34" charset="0"/>
              <a:cs typeface="Arial" pitchFamily="34" charset="0"/>
            </a:endParaRPr>
          </a:p>
          <a:p>
            <a:pPr algn="just">
              <a:buFont typeface="Wingdings" pitchFamily="2" charset="2"/>
              <a:buChar char="Ø"/>
            </a:pPr>
            <a:r>
              <a:rPr lang="en-US" sz="5400" dirty="0" smtClean="0">
                <a:latin typeface="Arial" pitchFamily="34" charset="0"/>
                <a:cs typeface="Arial" pitchFamily="34" charset="0"/>
              </a:rPr>
              <a:t>Per </a:t>
            </a:r>
            <a:r>
              <a:rPr lang="en-US" sz="5400" dirty="0" err="1" smtClean="0">
                <a:latin typeface="Arial" pitchFamily="34" charset="0"/>
                <a:cs typeface="Arial" pitchFamily="34" charset="0"/>
              </a:rPr>
              <a:t>quanto</a:t>
            </a:r>
            <a:r>
              <a:rPr lang="en-US" sz="5400" dirty="0" smtClean="0">
                <a:latin typeface="Arial" pitchFamily="34" charset="0"/>
                <a:cs typeface="Arial" pitchFamily="34" charset="0"/>
              </a:rPr>
              <a:t> </a:t>
            </a:r>
            <a:r>
              <a:rPr lang="en-US" sz="5400" dirty="0" err="1" smtClean="0">
                <a:latin typeface="Arial" pitchFamily="34" charset="0"/>
                <a:cs typeface="Arial" pitchFamily="34" charset="0"/>
              </a:rPr>
              <a:t>attiene</a:t>
            </a:r>
            <a:r>
              <a:rPr lang="en-US" sz="5400" dirty="0" smtClean="0">
                <a:latin typeface="Arial" pitchFamily="34" charset="0"/>
                <a:cs typeface="Arial" pitchFamily="34" charset="0"/>
              </a:rPr>
              <a:t> </a:t>
            </a:r>
            <a:r>
              <a:rPr lang="en-US" sz="5400" dirty="0" err="1" smtClean="0">
                <a:latin typeface="Arial" pitchFamily="34" charset="0"/>
                <a:cs typeface="Arial" pitchFamily="34" charset="0"/>
              </a:rPr>
              <a:t>il</a:t>
            </a:r>
            <a:r>
              <a:rPr lang="en-US" sz="5400" dirty="0" smtClean="0">
                <a:latin typeface="Arial" pitchFamily="34" charset="0"/>
                <a:cs typeface="Arial" pitchFamily="34" charset="0"/>
              </a:rPr>
              <a:t> </a:t>
            </a:r>
            <a:r>
              <a:rPr lang="en-US" sz="5400" dirty="0" err="1" smtClean="0">
                <a:latin typeface="Arial" pitchFamily="34" charset="0"/>
                <a:cs typeface="Arial" pitchFamily="34" charset="0"/>
              </a:rPr>
              <a:t>settore</a:t>
            </a:r>
            <a:r>
              <a:rPr lang="en-US" sz="5400" dirty="0" smtClean="0">
                <a:latin typeface="Arial" pitchFamily="34" charset="0"/>
                <a:cs typeface="Arial" pitchFamily="34" charset="0"/>
              </a:rPr>
              <a:t> </a:t>
            </a:r>
            <a:r>
              <a:rPr lang="en-US" sz="5400" dirty="0" err="1" smtClean="0">
                <a:latin typeface="Arial" pitchFamily="34" charset="0"/>
                <a:cs typeface="Arial" pitchFamily="34" charset="0"/>
              </a:rPr>
              <a:t>dell’ingegneria</a:t>
            </a:r>
            <a:r>
              <a:rPr lang="en-US" sz="5400" dirty="0" smtClean="0">
                <a:latin typeface="Arial" pitchFamily="34" charset="0"/>
                <a:cs typeface="Arial" pitchFamily="34" charset="0"/>
              </a:rPr>
              <a:t> </a:t>
            </a:r>
            <a:r>
              <a:rPr lang="en-US" sz="5400" dirty="0" err="1" smtClean="0">
                <a:latin typeface="Arial" pitchFamily="34" charset="0"/>
                <a:cs typeface="Arial" pitchFamily="34" charset="0"/>
              </a:rPr>
              <a:t>civile</a:t>
            </a:r>
            <a:r>
              <a:rPr lang="en-US" sz="5400" dirty="0" smtClean="0">
                <a:latin typeface="Arial" pitchFamily="34" charset="0"/>
                <a:cs typeface="Arial" pitchFamily="34" charset="0"/>
              </a:rPr>
              <a:t> e </a:t>
            </a:r>
            <a:r>
              <a:rPr lang="en-US" sz="5400" dirty="0" err="1" smtClean="0">
                <a:latin typeface="Arial" pitchFamily="34" charset="0"/>
                <a:cs typeface="Arial" pitchFamily="34" charset="0"/>
              </a:rPr>
              <a:t>ambientale</a:t>
            </a:r>
            <a:r>
              <a:rPr lang="en-US" sz="5400" dirty="0" smtClean="0">
                <a:latin typeface="Arial" pitchFamily="34" charset="0"/>
                <a:cs typeface="Arial" pitchFamily="34" charset="0"/>
              </a:rPr>
              <a:t> </a:t>
            </a:r>
            <a:r>
              <a:rPr lang="en-US" sz="5400" dirty="0" err="1" smtClean="0">
                <a:latin typeface="Arial" pitchFamily="34" charset="0"/>
                <a:cs typeface="Arial" pitchFamily="34" charset="0"/>
              </a:rPr>
              <a:t>si</a:t>
            </a:r>
            <a:r>
              <a:rPr lang="en-US" sz="5400" dirty="0" smtClean="0">
                <a:latin typeface="Arial" pitchFamily="34" charset="0"/>
                <a:cs typeface="Arial" pitchFamily="34" charset="0"/>
              </a:rPr>
              <a:t> </a:t>
            </a:r>
            <a:r>
              <a:rPr lang="en-US" sz="5400" dirty="0" err="1" smtClean="0">
                <a:latin typeface="Arial" pitchFamily="34" charset="0"/>
                <a:cs typeface="Arial" pitchFamily="34" charset="0"/>
              </a:rPr>
              <a:t>ritiene</a:t>
            </a:r>
            <a:r>
              <a:rPr lang="en-US" sz="5400" dirty="0" smtClean="0">
                <a:latin typeface="Arial" pitchFamily="34" charset="0"/>
                <a:cs typeface="Arial" pitchFamily="34" charset="0"/>
              </a:rPr>
              <a:t> </a:t>
            </a:r>
            <a:r>
              <a:rPr lang="en-US" sz="5400" dirty="0" err="1" smtClean="0">
                <a:latin typeface="Arial" pitchFamily="34" charset="0"/>
                <a:cs typeface="Arial" pitchFamily="34" charset="0"/>
              </a:rPr>
              <a:t>che</a:t>
            </a:r>
            <a:r>
              <a:rPr lang="en-US" sz="5400" dirty="0" smtClean="0">
                <a:latin typeface="Arial" pitchFamily="34" charset="0"/>
                <a:cs typeface="Arial" pitchFamily="34" charset="0"/>
              </a:rPr>
              <a:t> le </a:t>
            </a:r>
            <a:r>
              <a:rPr lang="en-US" sz="5400" dirty="0" err="1" smtClean="0">
                <a:latin typeface="Arial" pitchFamily="34" charset="0"/>
                <a:cs typeface="Arial" pitchFamily="34" charset="0"/>
              </a:rPr>
              <a:t>competenze</a:t>
            </a:r>
            <a:r>
              <a:rPr lang="en-US" sz="5400" dirty="0" smtClean="0">
                <a:latin typeface="Arial" pitchFamily="34" charset="0"/>
                <a:cs typeface="Arial" pitchFamily="34" charset="0"/>
              </a:rPr>
              <a:t> </a:t>
            </a:r>
            <a:r>
              <a:rPr lang="en-US" sz="5400" dirty="0" err="1" smtClean="0">
                <a:latin typeface="Arial" pitchFamily="34" charset="0"/>
                <a:cs typeface="Arial" pitchFamily="34" charset="0"/>
              </a:rPr>
              <a:t>degli</a:t>
            </a:r>
            <a:r>
              <a:rPr lang="en-US" sz="5400" dirty="0" smtClean="0">
                <a:latin typeface="Arial" pitchFamily="34" charset="0"/>
                <a:cs typeface="Arial" pitchFamily="34" charset="0"/>
              </a:rPr>
              <a:t> </a:t>
            </a:r>
            <a:r>
              <a:rPr lang="en-US" sz="5400" dirty="0" err="1" smtClean="0">
                <a:latin typeface="Arial" pitchFamily="34" charset="0"/>
                <a:cs typeface="Arial" pitchFamily="34" charset="0"/>
              </a:rPr>
              <a:t>ingegneri</a:t>
            </a:r>
            <a:r>
              <a:rPr lang="en-US" sz="5400" dirty="0" smtClean="0">
                <a:latin typeface="Arial" pitchFamily="34" charset="0"/>
                <a:cs typeface="Arial" pitchFamily="34" charset="0"/>
              </a:rPr>
              <a:t> </a:t>
            </a:r>
            <a:r>
              <a:rPr lang="en-US" sz="5400" dirty="0" err="1" smtClean="0">
                <a:latin typeface="Arial" pitchFamily="34" charset="0"/>
                <a:cs typeface="Arial" pitchFamily="34" charset="0"/>
              </a:rPr>
              <a:t>iunior</a:t>
            </a:r>
            <a:r>
              <a:rPr lang="en-US" sz="5400" dirty="0" smtClean="0">
                <a:latin typeface="Arial" pitchFamily="34" charset="0"/>
                <a:cs typeface="Arial" pitchFamily="34" charset="0"/>
              </a:rPr>
              <a:t> </a:t>
            </a:r>
            <a:r>
              <a:rPr lang="en-US" sz="5400" dirty="0" err="1" smtClean="0">
                <a:latin typeface="Arial" pitchFamily="34" charset="0"/>
                <a:cs typeface="Arial" pitchFamily="34" charset="0"/>
              </a:rPr>
              <a:t>si</a:t>
            </a:r>
            <a:r>
              <a:rPr lang="en-US" sz="5400" dirty="0" smtClean="0">
                <a:latin typeface="Arial" pitchFamily="34" charset="0"/>
                <a:cs typeface="Arial" pitchFamily="34" charset="0"/>
              </a:rPr>
              <a:t> </a:t>
            </a:r>
            <a:r>
              <a:rPr lang="en-US" sz="5400" dirty="0" err="1" smtClean="0">
                <a:latin typeface="Arial" pitchFamily="34" charset="0"/>
                <a:cs typeface="Arial" pitchFamily="34" charset="0"/>
              </a:rPr>
              <a:t>estendano</a:t>
            </a:r>
            <a:r>
              <a:rPr lang="en-US" sz="5400" dirty="0" smtClean="0">
                <a:latin typeface="Arial" pitchFamily="34" charset="0"/>
                <a:cs typeface="Arial" pitchFamily="34" charset="0"/>
              </a:rPr>
              <a:t> </a:t>
            </a:r>
            <a:r>
              <a:rPr lang="en-US" sz="5400" dirty="0" err="1" smtClean="0">
                <a:latin typeface="Arial" pitchFamily="34" charset="0"/>
                <a:cs typeface="Arial" pitchFamily="34" charset="0"/>
              </a:rPr>
              <a:t>alle</a:t>
            </a:r>
            <a:r>
              <a:rPr lang="en-US" sz="5400" dirty="0" smtClean="0">
                <a:latin typeface="Arial" pitchFamily="34" charset="0"/>
                <a:cs typeface="Arial" pitchFamily="34" charset="0"/>
              </a:rPr>
              <a:t> </a:t>
            </a:r>
            <a:r>
              <a:rPr lang="en-US" sz="5400" dirty="0" err="1" smtClean="0">
                <a:latin typeface="Arial" pitchFamily="34" charset="0"/>
                <a:cs typeface="Arial" pitchFamily="34" charset="0"/>
              </a:rPr>
              <a:t>opere</a:t>
            </a:r>
            <a:r>
              <a:rPr lang="en-US" sz="5400" dirty="0" smtClean="0">
                <a:latin typeface="Arial" pitchFamily="34" charset="0"/>
                <a:cs typeface="Arial" pitchFamily="34" charset="0"/>
              </a:rPr>
              <a:t> </a:t>
            </a:r>
            <a:r>
              <a:rPr lang="en-US" sz="5400" dirty="0" err="1" smtClean="0">
                <a:latin typeface="Arial" pitchFamily="34" charset="0"/>
                <a:cs typeface="Arial" pitchFamily="34" charset="0"/>
              </a:rPr>
              <a:t>infrastrutturali</a:t>
            </a:r>
            <a:r>
              <a:rPr lang="en-US" sz="5400" dirty="0" smtClean="0">
                <a:latin typeface="Arial" pitchFamily="34" charset="0"/>
                <a:cs typeface="Arial" pitchFamily="34" charset="0"/>
              </a:rPr>
              <a:t> (</a:t>
            </a:r>
            <a:r>
              <a:rPr lang="en-US" sz="5400" dirty="0" err="1" smtClean="0">
                <a:latin typeface="Arial" pitchFamily="34" charset="0"/>
                <a:cs typeface="Arial" pitchFamily="34" charset="0"/>
              </a:rPr>
              <a:t>strade</a:t>
            </a:r>
            <a:r>
              <a:rPr lang="en-US" sz="5400" dirty="0" smtClean="0">
                <a:latin typeface="Arial" pitchFamily="34" charset="0"/>
                <a:cs typeface="Arial" pitchFamily="34" charset="0"/>
              </a:rPr>
              <a:t>, </a:t>
            </a:r>
            <a:r>
              <a:rPr lang="en-US" sz="5400" dirty="0" err="1" smtClean="0">
                <a:latin typeface="Arial" pitchFamily="34" charset="0"/>
                <a:cs typeface="Arial" pitchFamily="34" charset="0"/>
              </a:rPr>
              <a:t>fognature</a:t>
            </a:r>
            <a:r>
              <a:rPr lang="en-US" sz="5400" dirty="0" smtClean="0">
                <a:latin typeface="Arial" pitchFamily="34" charset="0"/>
                <a:cs typeface="Arial" pitchFamily="34" charset="0"/>
              </a:rPr>
              <a:t>, </a:t>
            </a:r>
            <a:r>
              <a:rPr lang="en-US" sz="5400" dirty="0" err="1" smtClean="0">
                <a:latin typeface="Arial" pitchFamily="34" charset="0"/>
                <a:cs typeface="Arial" pitchFamily="34" charset="0"/>
              </a:rPr>
              <a:t>acquedotti</a:t>
            </a:r>
            <a:r>
              <a:rPr lang="en-US" sz="5400" dirty="0" smtClean="0">
                <a:latin typeface="Arial" pitchFamily="34" charset="0"/>
                <a:cs typeface="Arial" pitchFamily="34" charset="0"/>
              </a:rPr>
              <a:t>, </a:t>
            </a:r>
            <a:r>
              <a:rPr lang="en-US" sz="5400" dirty="0" err="1" smtClean="0">
                <a:latin typeface="Arial" pitchFamily="34" charset="0"/>
                <a:cs typeface="Arial" pitchFamily="34" charset="0"/>
              </a:rPr>
              <a:t>ecc</a:t>
            </a:r>
            <a:r>
              <a:rPr lang="en-US" sz="5400" dirty="0" smtClean="0">
                <a:latin typeface="Arial" pitchFamily="34" charset="0"/>
                <a:cs typeface="Arial" pitchFamily="34" charset="0"/>
              </a:rPr>
              <a:t>.) </a:t>
            </a:r>
            <a:r>
              <a:rPr lang="en-US" sz="5400" dirty="0" err="1" smtClean="0">
                <a:latin typeface="Arial" pitchFamily="34" charset="0"/>
                <a:cs typeface="Arial" pitchFamily="34" charset="0"/>
              </a:rPr>
              <a:t>peraltro</a:t>
            </a:r>
            <a:r>
              <a:rPr lang="en-US" sz="5400" dirty="0" smtClean="0">
                <a:latin typeface="Arial" pitchFamily="34" charset="0"/>
                <a:cs typeface="Arial" pitchFamily="34" charset="0"/>
              </a:rPr>
              <a:t> </a:t>
            </a:r>
            <a:r>
              <a:rPr lang="en-US" sz="5400" dirty="0" err="1" smtClean="0">
                <a:latin typeface="Arial" pitchFamily="34" charset="0"/>
                <a:cs typeface="Arial" pitchFamily="34" charset="0"/>
              </a:rPr>
              <a:t>entro</a:t>
            </a:r>
            <a:r>
              <a:rPr lang="en-US" sz="5400" dirty="0" smtClean="0">
                <a:latin typeface="Arial" pitchFamily="34" charset="0"/>
                <a:cs typeface="Arial" pitchFamily="34" charset="0"/>
              </a:rPr>
              <a:t> </a:t>
            </a:r>
            <a:r>
              <a:rPr lang="en-US" sz="5400" dirty="0" err="1" smtClean="0">
                <a:latin typeface="Arial" pitchFamily="34" charset="0"/>
                <a:cs typeface="Arial" pitchFamily="34" charset="0"/>
              </a:rPr>
              <a:t>i</a:t>
            </a:r>
            <a:r>
              <a:rPr lang="en-US" sz="5400" dirty="0" smtClean="0">
                <a:latin typeface="Arial" pitchFamily="34" charset="0"/>
                <a:cs typeface="Arial" pitchFamily="34" charset="0"/>
              </a:rPr>
              <a:t> </a:t>
            </a:r>
            <a:r>
              <a:rPr lang="en-US" sz="5400" dirty="0" err="1" smtClean="0">
                <a:latin typeface="Arial" pitchFamily="34" charset="0"/>
                <a:cs typeface="Arial" pitchFamily="34" charset="0"/>
              </a:rPr>
              <a:t>limiti</a:t>
            </a:r>
            <a:r>
              <a:rPr lang="en-US" sz="5400" dirty="0" smtClean="0">
                <a:latin typeface="Arial" pitchFamily="34" charset="0"/>
                <a:cs typeface="Arial" pitchFamily="34" charset="0"/>
              </a:rPr>
              <a:t> </a:t>
            </a:r>
            <a:r>
              <a:rPr lang="en-US" sz="5400" dirty="0" err="1" smtClean="0">
                <a:latin typeface="Arial" pitchFamily="34" charset="0"/>
                <a:cs typeface="Arial" pitchFamily="34" charset="0"/>
              </a:rPr>
              <a:t>già</a:t>
            </a:r>
            <a:r>
              <a:rPr lang="en-US" sz="5400" dirty="0" smtClean="0">
                <a:latin typeface="Arial" pitchFamily="34" charset="0"/>
                <a:cs typeface="Arial" pitchFamily="34" charset="0"/>
              </a:rPr>
              <a:t> </a:t>
            </a:r>
            <a:r>
              <a:rPr lang="en-US" sz="5400" dirty="0" err="1" smtClean="0">
                <a:latin typeface="Arial" pitchFamily="34" charset="0"/>
                <a:cs typeface="Arial" pitchFamily="34" charset="0"/>
              </a:rPr>
              <a:t>esposti</a:t>
            </a:r>
            <a:r>
              <a:rPr lang="en-US" sz="5400" dirty="0" smtClean="0">
                <a:latin typeface="Arial" pitchFamily="34" charset="0"/>
                <a:cs typeface="Arial" pitchFamily="34" charset="0"/>
              </a:rPr>
              <a:t>.</a:t>
            </a:r>
            <a:endParaRPr lang="it-IT" sz="5400" dirty="0" smtClean="0">
              <a:latin typeface="Arial" pitchFamily="34" charset="0"/>
              <a:cs typeface="Arial" pitchFamily="34" charset="0"/>
            </a:endParaRPr>
          </a:p>
          <a:p>
            <a:pPr>
              <a:buNone/>
            </a:pPr>
            <a:r>
              <a:rPr lang="en-US" sz="5400" dirty="0" smtClean="0">
                <a:latin typeface="Arial" pitchFamily="34" charset="0"/>
                <a:cs typeface="Arial" pitchFamily="34" charset="0"/>
              </a:rPr>
              <a:t/>
            </a:r>
            <a:br>
              <a:rPr lang="en-US" sz="5400" dirty="0" smtClean="0">
                <a:latin typeface="Arial" pitchFamily="34" charset="0"/>
                <a:cs typeface="Arial" pitchFamily="34" charset="0"/>
              </a:rPr>
            </a:br>
            <a:endParaRPr lang="it-IT" sz="5100" b="1" dirty="0" smtClean="0">
              <a:latin typeface="Arial" pitchFamily="34" charset="0"/>
              <a:cs typeface="Arial" pitchFamily="34" charset="0"/>
            </a:endParaRPr>
          </a:p>
        </p:txBody>
      </p:sp>
      <p:sp>
        <p:nvSpPr>
          <p:cNvPr id="4" name="Segnaposto numero diapositiva 3"/>
          <p:cNvSpPr>
            <a:spLocks noGrp="1"/>
          </p:cNvSpPr>
          <p:nvPr>
            <p:ph type="sldNum" sz="quarter" idx="12"/>
          </p:nvPr>
        </p:nvSpPr>
        <p:spPr/>
        <p:txBody>
          <a:bodyPr/>
          <a:lstStyle/>
          <a:p>
            <a:fld id="{910D3EAB-758C-441D-AE73-F1E5E988B34B}" type="slidenum">
              <a:rPr lang="it-IT" smtClean="0"/>
              <a:pPr/>
              <a:t>25</a:t>
            </a:fld>
            <a:endParaRPr lang="it-IT"/>
          </a:p>
        </p:txBody>
      </p:sp>
      <p:sp>
        <p:nvSpPr>
          <p:cNvPr id="5" name="Segnaposto piè di pagina 4"/>
          <p:cNvSpPr>
            <a:spLocks noGrp="1"/>
          </p:cNvSpPr>
          <p:nvPr>
            <p:ph type="ftr" sz="quarter" idx="11"/>
          </p:nvPr>
        </p:nvSpPr>
        <p:spPr/>
        <p:txBody>
          <a:bodyPr/>
          <a:lstStyle/>
          <a:p>
            <a:r>
              <a:rPr lang="it-IT" smtClean="0"/>
              <a:t>ing. Michele Ronza ----04 Novembre 2019</a:t>
            </a:r>
            <a:endParaRPr lang="it-IT"/>
          </a:p>
        </p:txBody>
      </p:sp>
    </p:spTree>
  </p:cSld>
  <p:clrMapOvr>
    <a:masterClrMapping/>
  </p:clrMapOvr>
  <p:transition>
    <p:wedge/>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868346"/>
          </a:xfrm>
          <a:ln w="38100">
            <a:solidFill>
              <a:schemeClr val="tx1"/>
            </a:solidFill>
          </a:ln>
        </p:spPr>
        <p:txBody>
          <a:bodyPr>
            <a:normAutofit fontScale="90000"/>
          </a:bodyPr>
          <a:lstStyle/>
          <a:p>
            <a:r>
              <a:rPr lang="it-IT" b="1" dirty="0" smtClean="0">
                <a:latin typeface="Arial" pitchFamily="34" charset="0"/>
                <a:cs typeface="Arial" pitchFamily="34" charset="0"/>
              </a:rPr>
              <a:t>COMPETENZE PROFESSIONALI</a:t>
            </a:r>
            <a:endParaRPr lang="it-IT" dirty="0"/>
          </a:p>
        </p:txBody>
      </p:sp>
      <p:sp>
        <p:nvSpPr>
          <p:cNvPr id="3" name="Segnaposto contenuto 2"/>
          <p:cNvSpPr>
            <a:spLocks noGrp="1"/>
          </p:cNvSpPr>
          <p:nvPr>
            <p:ph idx="1"/>
          </p:nvPr>
        </p:nvSpPr>
        <p:spPr>
          <a:xfrm>
            <a:off x="457200" y="1285860"/>
            <a:ext cx="8229600" cy="4840303"/>
          </a:xfrm>
          <a:ln w="38100">
            <a:solidFill>
              <a:schemeClr val="tx1"/>
            </a:solidFill>
          </a:ln>
        </p:spPr>
        <p:txBody>
          <a:bodyPr>
            <a:normAutofit fontScale="25000" lnSpcReduction="20000"/>
          </a:bodyPr>
          <a:lstStyle/>
          <a:p>
            <a:pPr algn="ctr">
              <a:buNone/>
            </a:pPr>
            <a:endParaRPr lang="it-IT" sz="5100" b="1" dirty="0" smtClean="0"/>
          </a:p>
          <a:p>
            <a:pPr algn="ctr">
              <a:buNone/>
            </a:pPr>
            <a:r>
              <a:rPr lang="en-US" sz="6800" b="1" dirty="0" smtClean="0"/>
              <a:t>INGEGNERI IUNIOR</a:t>
            </a:r>
          </a:p>
          <a:p>
            <a:pPr>
              <a:buNone/>
            </a:pPr>
            <a:r>
              <a:rPr lang="en-US" sz="5200" dirty="0" smtClean="0">
                <a:latin typeface="Arial" pitchFamily="34" charset="0"/>
                <a:cs typeface="Arial" pitchFamily="34" charset="0"/>
              </a:rPr>
              <a:t>Il comma3 del </a:t>
            </a:r>
            <a:r>
              <a:rPr lang="en-US" sz="5200" dirty="0" err="1" smtClean="0">
                <a:latin typeface="Arial" pitchFamily="34" charset="0"/>
                <a:cs typeface="Arial" pitchFamily="34" charset="0"/>
              </a:rPr>
              <a:t>precitato</a:t>
            </a:r>
            <a:r>
              <a:rPr lang="en-US" sz="5200" dirty="0" smtClean="0">
                <a:latin typeface="Arial" pitchFamily="34" charset="0"/>
                <a:cs typeface="Arial" pitchFamily="34" charset="0"/>
              </a:rPr>
              <a:t> art.46 del DPR 328/01 </a:t>
            </a:r>
            <a:r>
              <a:rPr lang="en-US" sz="5200" dirty="0" err="1" smtClean="0">
                <a:latin typeface="Arial" pitchFamily="34" charset="0"/>
                <a:cs typeface="Arial" pitchFamily="34" charset="0"/>
              </a:rPr>
              <a:t>indica</a:t>
            </a:r>
            <a:r>
              <a:rPr lang="en-US" sz="5200" dirty="0" smtClean="0">
                <a:latin typeface="Arial" pitchFamily="34" charset="0"/>
                <a:cs typeface="Arial" pitchFamily="34" charset="0"/>
              </a:rPr>
              <a:t> </a:t>
            </a:r>
            <a:r>
              <a:rPr lang="en-US" sz="5200" dirty="0" err="1" smtClean="0">
                <a:latin typeface="Arial" pitchFamily="34" charset="0"/>
                <a:cs typeface="Arial" pitchFamily="34" charset="0"/>
              </a:rPr>
              <a:t>che</a:t>
            </a:r>
            <a:r>
              <a:rPr lang="en-US" sz="5200" dirty="0" smtClean="0">
                <a:latin typeface="Arial" pitchFamily="34" charset="0"/>
                <a:cs typeface="Arial" pitchFamily="34" charset="0"/>
              </a:rPr>
              <a:t> </a:t>
            </a:r>
            <a:r>
              <a:rPr lang="en-US" sz="5200" dirty="0" err="1" smtClean="0">
                <a:latin typeface="Arial" pitchFamily="34" charset="0"/>
                <a:cs typeface="Arial" pitchFamily="34" charset="0"/>
              </a:rPr>
              <a:t>formano</a:t>
            </a:r>
            <a:r>
              <a:rPr lang="en-US" sz="5200" dirty="0" smtClean="0">
                <a:latin typeface="Arial" pitchFamily="34" charset="0"/>
                <a:cs typeface="Arial" pitchFamily="34" charset="0"/>
              </a:rPr>
              <a:t> </a:t>
            </a:r>
            <a:r>
              <a:rPr lang="en-US" sz="5200" dirty="0" err="1" smtClean="0">
                <a:latin typeface="Arial" pitchFamily="34" charset="0"/>
                <a:cs typeface="Arial" pitchFamily="34" charset="0"/>
              </a:rPr>
              <a:t>oggetto</a:t>
            </a:r>
            <a:r>
              <a:rPr lang="en-US" sz="5200" dirty="0" smtClean="0">
                <a:latin typeface="Arial" pitchFamily="34" charset="0"/>
                <a:cs typeface="Arial" pitchFamily="34" charset="0"/>
              </a:rPr>
              <a:t> </a:t>
            </a:r>
            <a:r>
              <a:rPr lang="en-US" sz="5200" dirty="0" err="1" smtClean="0">
                <a:latin typeface="Arial" pitchFamily="34" charset="0"/>
                <a:cs typeface="Arial" pitchFamily="34" charset="0"/>
              </a:rPr>
              <a:t>delle</a:t>
            </a:r>
            <a:r>
              <a:rPr lang="en-US" sz="5200" dirty="0" smtClean="0">
                <a:latin typeface="Arial" pitchFamily="34" charset="0"/>
                <a:cs typeface="Arial" pitchFamily="34" charset="0"/>
              </a:rPr>
              <a:t> </a:t>
            </a:r>
            <a:r>
              <a:rPr lang="en-US" sz="5200" dirty="0" err="1" smtClean="0">
                <a:latin typeface="Arial" pitchFamily="34" charset="0"/>
                <a:cs typeface="Arial" pitchFamily="34" charset="0"/>
              </a:rPr>
              <a:t>competenze</a:t>
            </a:r>
            <a:r>
              <a:rPr lang="en-US" sz="5200" dirty="0" smtClean="0">
                <a:latin typeface="Arial" pitchFamily="34" charset="0"/>
                <a:cs typeface="Arial" pitchFamily="34" charset="0"/>
              </a:rPr>
              <a:t> </a:t>
            </a:r>
            <a:r>
              <a:rPr lang="en-US" sz="5200" dirty="0" err="1" smtClean="0">
                <a:latin typeface="Arial" pitchFamily="34" charset="0"/>
                <a:cs typeface="Arial" pitchFamily="34" charset="0"/>
              </a:rPr>
              <a:t>professionali</a:t>
            </a:r>
            <a:r>
              <a:rPr lang="en-US" sz="5200" dirty="0" smtClean="0">
                <a:latin typeface="Arial" pitchFamily="34" charset="0"/>
                <a:cs typeface="Arial" pitchFamily="34" charset="0"/>
              </a:rPr>
              <a:t> </a:t>
            </a:r>
            <a:r>
              <a:rPr lang="en-US" sz="5200" dirty="0" err="1" smtClean="0">
                <a:latin typeface="Arial" pitchFamily="34" charset="0"/>
                <a:cs typeface="Arial" pitchFamily="34" charset="0"/>
              </a:rPr>
              <a:t>degli</a:t>
            </a:r>
            <a:r>
              <a:rPr lang="it-IT" sz="5200" dirty="0" smtClean="0">
                <a:latin typeface="Arial" pitchFamily="34" charset="0"/>
                <a:cs typeface="Arial" pitchFamily="34" charset="0"/>
              </a:rPr>
              <a:t> </a:t>
            </a:r>
            <a:r>
              <a:rPr lang="en-US" sz="5200" dirty="0" err="1" smtClean="0">
                <a:latin typeface="Arial" pitchFamily="34" charset="0"/>
                <a:cs typeface="Arial" pitchFamily="34" charset="0"/>
              </a:rPr>
              <a:t>iscritti</a:t>
            </a:r>
            <a:r>
              <a:rPr lang="en-US" sz="5200" dirty="0" smtClean="0">
                <a:latin typeface="Arial" pitchFamily="34" charset="0"/>
                <a:cs typeface="Arial" pitchFamily="34" charset="0"/>
              </a:rPr>
              <a:t> </a:t>
            </a:r>
            <a:r>
              <a:rPr lang="en-US" sz="5200" dirty="0" err="1" smtClean="0">
                <a:latin typeface="Arial" pitchFamily="34" charset="0"/>
                <a:cs typeface="Arial" pitchFamily="34" charset="0"/>
              </a:rPr>
              <a:t>nella</a:t>
            </a:r>
            <a:r>
              <a:rPr lang="en-US" sz="5200" dirty="0" smtClean="0">
                <a:latin typeface="Arial" pitchFamily="34" charset="0"/>
                <a:cs typeface="Arial" pitchFamily="34" charset="0"/>
              </a:rPr>
              <a:t> </a:t>
            </a:r>
            <a:r>
              <a:rPr lang="en-US" sz="5200" dirty="0" err="1" smtClean="0">
                <a:latin typeface="Arial" pitchFamily="34" charset="0"/>
                <a:cs typeface="Arial" pitchFamily="34" charset="0"/>
              </a:rPr>
              <a:t>sezione</a:t>
            </a:r>
            <a:r>
              <a:rPr lang="en-US" sz="5200" dirty="0" smtClean="0">
                <a:latin typeface="Arial" pitchFamily="34" charset="0"/>
                <a:cs typeface="Arial" pitchFamily="34" charset="0"/>
              </a:rPr>
              <a:t> B </a:t>
            </a:r>
            <a:r>
              <a:rPr lang="en-US" sz="5200" dirty="0" err="1" smtClean="0">
                <a:latin typeface="Arial" pitchFamily="34" charset="0"/>
                <a:cs typeface="Arial" pitchFamily="34" charset="0"/>
              </a:rPr>
              <a:t>cioè</a:t>
            </a:r>
            <a:r>
              <a:rPr lang="en-US" sz="5200" dirty="0" smtClean="0">
                <a:latin typeface="Arial" pitchFamily="34" charset="0"/>
                <a:cs typeface="Arial" pitchFamily="34" charset="0"/>
              </a:rPr>
              <a:t> </a:t>
            </a:r>
            <a:r>
              <a:rPr lang="en-US" sz="5200" dirty="0" err="1" smtClean="0">
                <a:latin typeface="Arial" pitchFamily="34" charset="0"/>
                <a:cs typeface="Arial" pitchFamily="34" charset="0"/>
              </a:rPr>
              <a:t>degli</a:t>
            </a:r>
            <a:endParaRPr lang="en-US" sz="5200" dirty="0" smtClean="0">
              <a:latin typeface="Arial" pitchFamily="34" charset="0"/>
              <a:cs typeface="Arial" pitchFamily="34" charset="0"/>
            </a:endParaRPr>
          </a:p>
          <a:p>
            <a:pPr>
              <a:buNone/>
            </a:pPr>
            <a:r>
              <a:rPr lang="en-US" sz="5200" dirty="0" err="1" smtClean="0">
                <a:latin typeface="Arial" pitchFamily="34" charset="0"/>
                <a:cs typeface="Arial" pitchFamily="34" charset="0"/>
              </a:rPr>
              <a:t>ingegneri</a:t>
            </a:r>
            <a:r>
              <a:rPr lang="en-US" sz="5200" dirty="0" smtClean="0">
                <a:latin typeface="Arial" pitchFamily="34" charset="0"/>
                <a:cs typeface="Arial" pitchFamily="34" charset="0"/>
              </a:rPr>
              <a:t> </a:t>
            </a:r>
            <a:r>
              <a:rPr lang="en-US" sz="5200" dirty="0" err="1" smtClean="0">
                <a:latin typeface="Arial" pitchFamily="34" charset="0"/>
                <a:cs typeface="Arial" pitchFamily="34" charset="0"/>
              </a:rPr>
              <a:t>iunior</a:t>
            </a:r>
            <a:r>
              <a:rPr lang="en-US" sz="5200" dirty="0" smtClean="0">
                <a:latin typeface="Arial" pitchFamily="34" charset="0"/>
                <a:cs typeface="Arial" pitchFamily="34" charset="0"/>
              </a:rPr>
              <a:t> (</a:t>
            </a:r>
            <a:r>
              <a:rPr lang="en-US" sz="5200" dirty="0" err="1" smtClean="0">
                <a:latin typeface="Arial" pitchFamily="34" charset="0"/>
                <a:cs typeface="Arial" pitchFamily="34" charset="0"/>
              </a:rPr>
              <a:t>triennali</a:t>
            </a:r>
            <a:r>
              <a:rPr lang="en-US" sz="5200" dirty="0" smtClean="0">
                <a:latin typeface="Arial" pitchFamily="34" charset="0"/>
                <a:cs typeface="Arial" pitchFamily="34" charset="0"/>
              </a:rPr>
              <a:t>) le </a:t>
            </a:r>
            <a:r>
              <a:rPr lang="en-US" sz="5200" dirty="0" err="1" smtClean="0">
                <a:latin typeface="Arial" pitchFamily="34" charset="0"/>
                <a:cs typeface="Arial" pitchFamily="34" charset="0"/>
              </a:rPr>
              <a:t>seguenti</a:t>
            </a:r>
            <a:r>
              <a:rPr lang="en-US" sz="5200" dirty="0" smtClean="0">
                <a:latin typeface="Arial" pitchFamily="34" charset="0"/>
                <a:cs typeface="Arial" pitchFamily="34" charset="0"/>
              </a:rPr>
              <a:t> </a:t>
            </a:r>
            <a:r>
              <a:rPr lang="en-US" sz="5200" dirty="0" err="1" smtClean="0">
                <a:latin typeface="Arial" pitchFamily="34" charset="0"/>
                <a:cs typeface="Arial" pitchFamily="34" charset="0"/>
              </a:rPr>
              <a:t>attività</a:t>
            </a:r>
            <a:r>
              <a:rPr lang="en-US" sz="5200" dirty="0" smtClean="0">
                <a:latin typeface="Arial" pitchFamily="34" charset="0"/>
                <a:cs typeface="Arial" pitchFamily="34" charset="0"/>
              </a:rPr>
              <a:t> </a:t>
            </a:r>
            <a:r>
              <a:rPr lang="en-US" sz="5200" dirty="0" err="1" smtClean="0">
                <a:latin typeface="Arial" pitchFamily="34" charset="0"/>
                <a:cs typeface="Arial" pitchFamily="34" charset="0"/>
              </a:rPr>
              <a:t>suddivise</a:t>
            </a:r>
            <a:r>
              <a:rPr lang="en-US" sz="5200" dirty="0" smtClean="0">
                <a:latin typeface="Arial" pitchFamily="34" charset="0"/>
                <a:cs typeface="Arial" pitchFamily="34" charset="0"/>
              </a:rPr>
              <a:t> per </a:t>
            </a:r>
            <a:r>
              <a:rPr lang="en-US" sz="5200" dirty="0" err="1" smtClean="0">
                <a:latin typeface="Arial" pitchFamily="34" charset="0"/>
                <a:cs typeface="Arial" pitchFamily="34" charset="0"/>
              </a:rPr>
              <a:t>i</a:t>
            </a:r>
            <a:r>
              <a:rPr lang="en-US" sz="5200" dirty="0" smtClean="0">
                <a:latin typeface="Arial" pitchFamily="34" charset="0"/>
                <a:cs typeface="Arial" pitchFamily="34" charset="0"/>
              </a:rPr>
              <a:t> </a:t>
            </a:r>
            <a:r>
              <a:rPr lang="en-US" sz="5200" dirty="0" err="1" smtClean="0">
                <a:latin typeface="Arial" pitchFamily="34" charset="0"/>
                <a:cs typeface="Arial" pitchFamily="34" charset="0"/>
              </a:rPr>
              <a:t>tre</a:t>
            </a:r>
            <a:r>
              <a:rPr lang="en-US" sz="5200" dirty="0" smtClean="0">
                <a:latin typeface="Arial" pitchFamily="34" charset="0"/>
                <a:cs typeface="Arial" pitchFamily="34" charset="0"/>
              </a:rPr>
              <a:t> </a:t>
            </a:r>
            <a:r>
              <a:rPr lang="en-US" sz="5200" dirty="0" err="1" smtClean="0">
                <a:latin typeface="Arial" pitchFamily="34" charset="0"/>
                <a:cs typeface="Arial" pitchFamily="34" charset="0"/>
              </a:rPr>
              <a:t>settori</a:t>
            </a:r>
            <a:r>
              <a:rPr lang="en-US" sz="5200" dirty="0" smtClean="0">
                <a:latin typeface="Arial" pitchFamily="34" charset="0"/>
                <a:cs typeface="Arial" pitchFamily="34" charset="0"/>
              </a:rPr>
              <a:t>:</a:t>
            </a:r>
            <a:endParaRPr lang="it-IT" sz="5200" dirty="0" smtClean="0">
              <a:latin typeface="Arial" pitchFamily="34" charset="0"/>
              <a:cs typeface="Arial" pitchFamily="34" charset="0"/>
            </a:endParaRPr>
          </a:p>
          <a:p>
            <a:pPr lvl="0">
              <a:buFont typeface="Wingdings" pitchFamily="2" charset="2"/>
              <a:buChar char="Ø"/>
            </a:pPr>
            <a:r>
              <a:rPr lang="en-US" sz="5200" b="1" dirty="0" smtClean="0">
                <a:latin typeface="Arial" pitchFamily="34" charset="0"/>
                <a:cs typeface="Arial" pitchFamily="34" charset="0"/>
              </a:rPr>
              <a:t>per </a:t>
            </a:r>
            <a:r>
              <a:rPr lang="en-US" sz="5200" b="1" dirty="0" err="1" smtClean="0">
                <a:latin typeface="Arial" pitchFamily="34" charset="0"/>
                <a:cs typeface="Arial" pitchFamily="34" charset="0"/>
              </a:rPr>
              <a:t>il</a:t>
            </a:r>
            <a:r>
              <a:rPr lang="en-US" sz="5200" b="1" dirty="0" smtClean="0">
                <a:latin typeface="Arial" pitchFamily="34" charset="0"/>
                <a:cs typeface="Arial" pitchFamily="34" charset="0"/>
              </a:rPr>
              <a:t> </a:t>
            </a:r>
            <a:r>
              <a:rPr lang="en-US" sz="5200" b="1" dirty="0" err="1" smtClean="0">
                <a:latin typeface="Arial" pitchFamily="34" charset="0"/>
                <a:cs typeface="Arial" pitchFamily="34" charset="0"/>
              </a:rPr>
              <a:t>settore</a:t>
            </a:r>
            <a:r>
              <a:rPr lang="en-US" sz="5200" b="1" dirty="0" smtClean="0">
                <a:latin typeface="Arial" pitchFamily="34" charset="0"/>
                <a:cs typeface="Arial" pitchFamily="34" charset="0"/>
              </a:rPr>
              <a:t> “</a:t>
            </a:r>
            <a:r>
              <a:rPr lang="en-US" sz="5200" b="1" dirty="0" err="1" smtClean="0">
                <a:latin typeface="Arial" pitchFamily="34" charset="0"/>
                <a:cs typeface="Arial" pitchFamily="34" charset="0"/>
              </a:rPr>
              <a:t>ingegneria</a:t>
            </a:r>
            <a:r>
              <a:rPr lang="en-US" sz="5200" b="1" dirty="0" smtClean="0">
                <a:latin typeface="Arial" pitchFamily="34" charset="0"/>
                <a:cs typeface="Arial" pitchFamily="34" charset="0"/>
              </a:rPr>
              <a:t> </a:t>
            </a:r>
            <a:r>
              <a:rPr lang="en-US" sz="5200" b="1" dirty="0" err="1" smtClean="0">
                <a:latin typeface="Arial" pitchFamily="34" charset="0"/>
                <a:cs typeface="Arial" pitchFamily="34" charset="0"/>
              </a:rPr>
              <a:t>civile</a:t>
            </a:r>
            <a:r>
              <a:rPr lang="en-US" sz="5200" b="1" dirty="0" smtClean="0">
                <a:latin typeface="Arial" pitchFamily="34" charset="0"/>
                <a:cs typeface="Arial" pitchFamily="34" charset="0"/>
              </a:rPr>
              <a:t> e </a:t>
            </a:r>
            <a:r>
              <a:rPr lang="en-US" sz="5200" b="1" dirty="0" err="1" smtClean="0">
                <a:latin typeface="Arial" pitchFamily="34" charset="0"/>
                <a:cs typeface="Arial" pitchFamily="34" charset="0"/>
              </a:rPr>
              <a:t>ambientale</a:t>
            </a:r>
            <a:r>
              <a:rPr lang="en-US" sz="5200" b="1" dirty="0" smtClean="0">
                <a:latin typeface="Arial" pitchFamily="34" charset="0"/>
                <a:cs typeface="Arial" pitchFamily="34" charset="0"/>
              </a:rPr>
              <a:t>”:</a:t>
            </a:r>
          </a:p>
          <a:p>
            <a:pPr lvl="0">
              <a:buNone/>
            </a:pPr>
            <a:r>
              <a:rPr lang="en-US" sz="5200" dirty="0" smtClean="0">
                <a:latin typeface="Arial" pitchFamily="34" charset="0"/>
                <a:cs typeface="Arial" pitchFamily="34" charset="0"/>
              </a:rPr>
              <a:t>        Le </a:t>
            </a:r>
            <a:r>
              <a:rPr lang="en-US" sz="5200" dirty="0" err="1" smtClean="0">
                <a:latin typeface="Arial" pitchFamily="34" charset="0"/>
                <a:cs typeface="Arial" pitchFamily="34" charset="0"/>
              </a:rPr>
              <a:t>attività</a:t>
            </a:r>
            <a:r>
              <a:rPr lang="en-US" sz="5200" dirty="0" smtClean="0">
                <a:latin typeface="Arial" pitchFamily="34" charset="0"/>
                <a:cs typeface="Arial" pitchFamily="34" charset="0"/>
              </a:rPr>
              <a:t> </a:t>
            </a:r>
            <a:r>
              <a:rPr lang="en-US" sz="5200" dirty="0" err="1" smtClean="0">
                <a:latin typeface="Arial" pitchFamily="34" charset="0"/>
                <a:cs typeface="Arial" pitchFamily="34" charset="0"/>
              </a:rPr>
              <a:t>basate</a:t>
            </a:r>
            <a:r>
              <a:rPr lang="en-US" sz="5200" dirty="0" smtClean="0">
                <a:latin typeface="Arial" pitchFamily="34" charset="0"/>
                <a:cs typeface="Arial" pitchFamily="34" charset="0"/>
              </a:rPr>
              <a:t> </a:t>
            </a:r>
            <a:r>
              <a:rPr lang="en-US" sz="5200" dirty="0" err="1" smtClean="0">
                <a:latin typeface="Arial" pitchFamily="34" charset="0"/>
                <a:cs typeface="Arial" pitchFamily="34" charset="0"/>
              </a:rPr>
              <a:t>sull’applicazione</a:t>
            </a:r>
            <a:r>
              <a:rPr lang="en-US" sz="5200" dirty="0" smtClean="0">
                <a:latin typeface="Arial" pitchFamily="34" charset="0"/>
                <a:cs typeface="Arial" pitchFamily="34" charset="0"/>
              </a:rPr>
              <a:t> </a:t>
            </a:r>
            <a:r>
              <a:rPr lang="en-US" sz="5200" dirty="0" err="1" smtClean="0">
                <a:latin typeface="Arial" pitchFamily="34" charset="0"/>
                <a:cs typeface="Arial" pitchFamily="34" charset="0"/>
              </a:rPr>
              <a:t>delle</a:t>
            </a:r>
            <a:r>
              <a:rPr lang="en-US" sz="5200" dirty="0" smtClean="0">
                <a:latin typeface="Arial" pitchFamily="34" charset="0"/>
                <a:cs typeface="Arial" pitchFamily="34" charset="0"/>
              </a:rPr>
              <a:t> </a:t>
            </a:r>
            <a:r>
              <a:rPr lang="en-US" sz="5200" dirty="0" err="1" smtClean="0">
                <a:latin typeface="Arial" pitchFamily="34" charset="0"/>
                <a:cs typeface="Arial" pitchFamily="34" charset="0"/>
              </a:rPr>
              <a:t>scienze</a:t>
            </a:r>
            <a:r>
              <a:rPr lang="en-US" sz="5200" dirty="0" smtClean="0">
                <a:latin typeface="Arial" pitchFamily="34" charset="0"/>
                <a:cs typeface="Arial" pitchFamily="34" charset="0"/>
              </a:rPr>
              <a:t>, volte al </a:t>
            </a:r>
            <a:r>
              <a:rPr lang="en-US" sz="5200" dirty="0" err="1" smtClean="0">
                <a:latin typeface="Arial" pitchFamily="34" charset="0"/>
                <a:cs typeface="Arial" pitchFamily="34" charset="0"/>
              </a:rPr>
              <a:t>concorso</a:t>
            </a:r>
            <a:r>
              <a:rPr lang="en-US" sz="5200" dirty="0" smtClean="0">
                <a:latin typeface="Arial" pitchFamily="34" charset="0"/>
                <a:cs typeface="Arial" pitchFamily="34" charset="0"/>
              </a:rPr>
              <a:t> e </a:t>
            </a:r>
            <a:r>
              <a:rPr lang="en-US" sz="5200" dirty="0" err="1" smtClean="0">
                <a:latin typeface="Arial" pitchFamily="34" charset="0"/>
                <a:cs typeface="Arial" pitchFamily="34" charset="0"/>
              </a:rPr>
              <a:t>alla</a:t>
            </a:r>
            <a:r>
              <a:rPr lang="en-US" sz="5200" dirty="0" smtClean="0">
                <a:latin typeface="Arial" pitchFamily="34" charset="0"/>
                <a:cs typeface="Arial" pitchFamily="34" charset="0"/>
              </a:rPr>
              <a:t> </a:t>
            </a:r>
            <a:r>
              <a:rPr lang="en-US" sz="5200" dirty="0" err="1" smtClean="0">
                <a:latin typeface="Arial" pitchFamily="34" charset="0"/>
                <a:cs typeface="Arial" pitchFamily="34" charset="0"/>
              </a:rPr>
              <a:t>collaborazione</a:t>
            </a:r>
            <a:r>
              <a:rPr lang="en-US" sz="5200" dirty="0" smtClean="0">
                <a:latin typeface="Arial" pitchFamily="34" charset="0"/>
                <a:cs typeface="Arial" pitchFamily="34" charset="0"/>
              </a:rPr>
              <a:t> </a:t>
            </a:r>
            <a:r>
              <a:rPr lang="en-US" sz="5200" dirty="0" err="1" smtClean="0">
                <a:latin typeface="Arial" pitchFamily="34" charset="0"/>
                <a:cs typeface="Arial" pitchFamily="34" charset="0"/>
              </a:rPr>
              <a:t>alle</a:t>
            </a:r>
            <a:r>
              <a:rPr lang="en-US" sz="5200" dirty="0" smtClean="0">
                <a:latin typeface="Arial" pitchFamily="34" charset="0"/>
                <a:cs typeface="Arial" pitchFamily="34" charset="0"/>
              </a:rPr>
              <a:t> </a:t>
            </a:r>
            <a:r>
              <a:rPr lang="en-US" sz="5200" dirty="0" err="1" smtClean="0">
                <a:latin typeface="Arial" pitchFamily="34" charset="0"/>
                <a:cs typeface="Arial" pitchFamily="34" charset="0"/>
              </a:rPr>
              <a:t>attività</a:t>
            </a:r>
            <a:r>
              <a:rPr lang="en-US" sz="5200" dirty="0" smtClean="0">
                <a:latin typeface="Arial" pitchFamily="34" charset="0"/>
                <a:cs typeface="Arial" pitchFamily="34" charset="0"/>
              </a:rPr>
              <a:t> </a:t>
            </a:r>
            <a:r>
              <a:rPr lang="en-US" sz="5200" dirty="0" err="1" smtClean="0">
                <a:latin typeface="Arial" pitchFamily="34" charset="0"/>
                <a:cs typeface="Arial" pitchFamily="34" charset="0"/>
              </a:rPr>
              <a:t>di</a:t>
            </a:r>
            <a:r>
              <a:rPr lang="en-US" sz="5200" dirty="0" smtClean="0">
                <a:latin typeface="Arial" pitchFamily="34" charset="0"/>
                <a:cs typeface="Arial" pitchFamily="34" charset="0"/>
              </a:rPr>
              <a:t> </a:t>
            </a:r>
            <a:r>
              <a:rPr lang="en-US" sz="5200" dirty="0" err="1" smtClean="0">
                <a:latin typeface="Arial" pitchFamily="34" charset="0"/>
                <a:cs typeface="Arial" pitchFamily="34" charset="0"/>
              </a:rPr>
              <a:t>progettazione</a:t>
            </a:r>
            <a:r>
              <a:rPr lang="en-US" sz="5200" dirty="0" smtClean="0">
                <a:latin typeface="Arial" pitchFamily="34" charset="0"/>
                <a:cs typeface="Arial" pitchFamily="34" charset="0"/>
              </a:rPr>
              <a:t>, </a:t>
            </a:r>
            <a:r>
              <a:rPr lang="en-US" sz="5200" dirty="0" err="1" smtClean="0">
                <a:latin typeface="Arial" pitchFamily="34" charset="0"/>
                <a:cs typeface="Arial" pitchFamily="34" charset="0"/>
              </a:rPr>
              <a:t>direzione</a:t>
            </a:r>
            <a:r>
              <a:rPr lang="en-US" sz="5200" dirty="0" smtClean="0">
                <a:latin typeface="Arial" pitchFamily="34" charset="0"/>
                <a:cs typeface="Arial" pitchFamily="34" charset="0"/>
              </a:rPr>
              <a:t> </a:t>
            </a:r>
            <a:r>
              <a:rPr lang="en-US" sz="5200" dirty="0" err="1" smtClean="0">
                <a:latin typeface="Arial" pitchFamily="34" charset="0"/>
                <a:cs typeface="Arial" pitchFamily="34" charset="0"/>
              </a:rPr>
              <a:t>dei</a:t>
            </a:r>
            <a:r>
              <a:rPr lang="en-US" sz="5200" dirty="0" smtClean="0">
                <a:latin typeface="Arial" pitchFamily="34" charset="0"/>
                <a:cs typeface="Arial" pitchFamily="34" charset="0"/>
              </a:rPr>
              <a:t> </a:t>
            </a:r>
            <a:r>
              <a:rPr lang="en-US" sz="5200" dirty="0" err="1" smtClean="0">
                <a:latin typeface="Arial" pitchFamily="34" charset="0"/>
                <a:cs typeface="Arial" pitchFamily="34" charset="0"/>
              </a:rPr>
              <a:t>lavori,stima</a:t>
            </a:r>
            <a:r>
              <a:rPr lang="en-US" sz="5200" dirty="0" smtClean="0">
                <a:latin typeface="Arial" pitchFamily="34" charset="0"/>
                <a:cs typeface="Arial" pitchFamily="34" charset="0"/>
              </a:rPr>
              <a:t> e </a:t>
            </a:r>
            <a:r>
              <a:rPr lang="en-US" sz="5200" dirty="0" err="1" smtClean="0">
                <a:latin typeface="Arial" pitchFamily="34" charset="0"/>
                <a:cs typeface="Arial" pitchFamily="34" charset="0"/>
              </a:rPr>
              <a:t>collaudo</a:t>
            </a:r>
            <a:r>
              <a:rPr lang="en-US" sz="5200" dirty="0" smtClean="0">
                <a:latin typeface="Arial" pitchFamily="34" charset="0"/>
                <a:cs typeface="Arial" pitchFamily="34" charset="0"/>
              </a:rPr>
              <a:t> </a:t>
            </a:r>
            <a:r>
              <a:rPr lang="en-US" sz="5200" dirty="0" err="1" smtClean="0">
                <a:latin typeface="Arial" pitchFamily="34" charset="0"/>
                <a:cs typeface="Arial" pitchFamily="34" charset="0"/>
              </a:rPr>
              <a:t>di</a:t>
            </a:r>
            <a:r>
              <a:rPr lang="en-US" sz="5200" dirty="0" smtClean="0">
                <a:latin typeface="Arial" pitchFamily="34" charset="0"/>
                <a:cs typeface="Arial" pitchFamily="34" charset="0"/>
              </a:rPr>
              <a:t> </a:t>
            </a:r>
            <a:r>
              <a:rPr lang="en-US" sz="5200" dirty="0" err="1" smtClean="0">
                <a:latin typeface="Arial" pitchFamily="34" charset="0"/>
                <a:cs typeface="Arial" pitchFamily="34" charset="0"/>
              </a:rPr>
              <a:t>opere</a:t>
            </a:r>
            <a:r>
              <a:rPr lang="en-US" sz="5200" dirty="0" smtClean="0">
                <a:latin typeface="Arial" pitchFamily="34" charset="0"/>
                <a:cs typeface="Arial" pitchFamily="34" charset="0"/>
              </a:rPr>
              <a:t> </a:t>
            </a:r>
            <a:r>
              <a:rPr lang="en-US" sz="5200" dirty="0" err="1" smtClean="0">
                <a:latin typeface="Arial" pitchFamily="34" charset="0"/>
                <a:cs typeface="Arial" pitchFamily="34" charset="0"/>
              </a:rPr>
              <a:t>edilizie</a:t>
            </a:r>
            <a:r>
              <a:rPr lang="en-US" sz="5200" dirty="0" smtClean="0">
                <a:latin typeface="Arial" pitchFamily="34" charset="0"/>
                <a:cs typeface="Arial" pitchFamily="34" charset="0"/>
              </a:rPr>
              <a:t>; la </a:t>
            </a:r>
            <a:r>
              <a:rPr lang="en-US" sz="5200" dirty="0" err="1" smtClean="0">
                <a:latin typeface="Arial" pitchFamily="34" charset="0"/>
                <a:cs typeface="Arial" pitchFamily="34" charset="0"/>
              </a:rPr>
              <a:t>progettazione,la</a:t>
            </a:r>
            <a:r>
              <a:rPr lang="en-US" sz="5200" dirty="0" smtClean="0">
                <a:latin typeface="Arial" pitchFamily="34" charset="0"/>
                <a:cs typeface="Arial" pitchFamily="34" charset="0"/>
              </a:rPr>
              <a:t> </a:t>
            </a:r>
            <a:r>
              <a:rPr lang="en-US" sz="5200" dirty="0" err="1" smtClean="0">
                <a:latin typeface="Arial" pitchFamily="34" charset="0"/>
                <a:cs typeface="Arial" pitchFamily="34" charset="0"/>
              </a:rPr>
              <a:t>direzione</a:t>
            </a:r>
            <a:r>
              <a:rPr lang="en-US" sz="5200" dirty="0" smtClean="0">
                <a:latin typeface="Arial" pitchFamily="34" charset="0"/>
                <a:cs typeface="Arial" pitchFamily="34" charset="0"/>
              </a:rPr>
              <a:t> </a:t>
            </a:r>
            <a:r>
              <a:rPr lang="en-US" sz="5200" dirty="0" err="1" smtClean="0">
                <a:latin typeface="Arial" pitchFamily="34" charset="0"/>
                <a:cs typeface="Arial" pitchFamily="34" charset="0"/>
              </a:rPr>
              <a:t>dei</a:t>
            </a:r>
            <a:r>
              <a:rPr lang="en-US" sz="5200" dirty="0" smtClean="0">
                <a:latin typeface="Arial" pitchFamily="34" charset="0"/>
                <a:cs typeface="Arial" pitchFamily="34" charset="0"/>
              </a:rPr>
              <a:t> </a:t>
            </a:r>
            <a:r>
              <a:rPr lang="en-US" sz="5200" dirty="0" err="1" smtClean="0">
                <a:latin typeface="Arial" pitchFamily="34" charset="0"/>
                <a:cs typeface="Arial" pitchFamily="34" charset="0"/>
              </a:rPr>
              <a:t>lavori,la</a:t>
            </a:r>
            <a:r>
              <a:rPr lang="en-US" sz="5200" dirty="0" smtClean="0">
                <a:latin typeface="Arial" pitchFamily="34" charset="0"/>
                <a:cs typeface="Arial" pitchFamily="34" charset="0"/>
              </a:rPr>
              <a:t> </a:t>
            </a:r>
            <a:r>
              <a:rPr lang="en-US" sz="5200" dirty="0" err="1" smtClean="0">
                <a:latin typeface="Arial" pitchFamily="34" charset="0"/>
                <a:cs typeface="Arial" pitchFamily="34" charset="0"/>
              </a:rPr>
              <a:t>vigilanza,la</a:t>
            </a:r>
            <a:r>
              <a:rPr lang="en-US" sz="5200" dirty="0" smtClean="0">
                <a:latin typeface="Arial" pitchFamily="34" charset="0"/>
                <a:cs typeface="Arial" pitchFamily="34" charset="0"/>
              </a:rPr>
              <a:t> </a:t>
            </a:r>
            <a:r>
              <a:rPr lang="en-US" sz="5200" dirty="0" err="1" smtClean="0">
                <a:latin typeface="Arial" pitchFamily="34" charset="0"/>
                <a:cs typeface="Arial" pitchFamily="34" charset="0"/>
              </a:rPr>
              <a:t>contabilità</a:t>
            </a:r>
            <a:r>
              <a:rPr lang="en-US" sz="5200" dirty="0" smtClean="0">
                <a:latin typeface="Arial" pitchFamily="34" charset="0"/>
                <a:cs typeface="Arial" pitchFamily="34" charset="0"/>
              </a:rPr>
              <a:t> e la </a:t>
            </a:r>
            <a:r>
              <a:rPr lang="en-US" sz="5200" dirty="0" err="1" smtClean="0">
                <a:latin typeface="Arial" pitchFamily="34" charset="0"/>
                <a:cs typeface="Arial" pitchFamily="34" charset="0"/>
              </a:rPr>
              <a:t>liquidazione</a:t>
            </a:r>
            <a:r>
              <a:rPr lang="en-US" sz="5200" dirty="0" smtClean="0">
                <a:latin typeface="Arial" pitchFamily="34" charset="0"/>
                <a:cs typeface="Arial" pitchFamily="34" charset="0"/>
              </a:rPr>
              <a:t> </a:t>
            </a:r>
            <a:r>
              <a:rPr lang="en-US" sz="5200" dirty="0" err="1" smtClean="0">
                <a:latin typeface="Arial" pitchFamily="34" charset="0"/>
                <a:cs typeface="Arial" pitchFamily="34" charset="0"/>
              </a:rPr>
              <a:t>relativea</a:t>
            </a:r>
            <a:r>
              <a:rPr lang="en-US" sz="5200" dirty="0" smtClean="0">
                <a:latin typeface="Arial" pitchFamily="34" charset="0"/>
                <a:cs typeface="Arial" pitchFamily="34" charset="0"/>
              </a:rPr>
              <a:t> </a:t>
            </a:r>
            <a:r>
              <a:rPr lang="en-US" sz="5200" dirty="0" err="1" smtClean="0">
                <a:latin typeface="Arial" pitchFamily="34" charset="0"/>
                <a:cs typeface="Arial" pitchFamily="34" charset="0"/>
              </a:rPr>
              <a:t>costruzioni</a:t>
            </a:r>
            <a:r>
              <a:rPr lang="en-US" sz="5200" dirty="0" smtClean="0">
                <a:latin typeface="Arial" pitchFamily="34" charset="0"/>
                <a:cs typeface="Arial" pitchFamily="34" charset="0"/>
              </a:rPr>
              <a:t> </a:t>
            </a:r>
            <a:r>
              <a:rPr lang="en-US" sz="5200" dirty="0" err="1" smtClean="0">
                <a:latin typeface="Arial" pitchFamily="34" charset="0"/>
                <a:cs typeface="Arial" pitchFamily="34" charset="0"/>
              </a:rPr>
              <a:t>civili</a:t>
            </a:r>
            <a:r>
              <a:rPr lang="en-US" sz="5200" dirty="0" smtClean="0">
                <a:latin typeface="Arial" pitchFamily="34" charset="0"/>
                <a:cs typeface="Arial" pitchFamily="34" charset="0"/>
              </a:rPr>
              <a:t> </a:t>
            </a:r>
            <a:r>
              <a:rPr lang="en-US" sz="5200" dirty="0" err="1" smtClean="0">
                <a:latin typeface="Arial" pitchFamily="34" charset="0"/>
                <a:cs typeface="Arial" pitchFamily="34" charset="0"/>
              </a:rPr>
              <a:t>semplici</a:t>
            </a:r>
            <a:r>
              <a:rPr lang="en-US" sz="5200" dirty="0" smtClean="0">
                <a:latin typeface="Arial" pitchFamily="34" charset="0"/>
                <a:cs typeface="Arial" pitchFamily="34" charset="0"/>
              </a:rPr>
              <a:t>, con </a:t>
            </a:r>
            <a:r>
              <a:rPr lang="en-US" sz="5200" dirty="0" err="1" smtClean="0">
                <a:latin typeface="Arial" pitchFamily="34" charset="0"/>
                <a:cs typeface="Arial" pitchFamily="34" charset="0"/>
              </a:rPr>
              <a:t>l’uso</a:t>
            </a:r>
            <a:r>
              <a:rPr lang="en-US" sz="5200" dirty="0" smtClean="0">
                <a:latin typeface="Arial" pitchFamily="34" charset="0"/>
                <a:cs typeface="Arial" pitchFamily="34" charset="0"/>
              </a:rPr>
              <a:t> </a:t>
            </a:r>
            <a:r>
              <a:rPr lang="en-US" sz="5200" dirty="0" err="1" smtClean="0">
                <a:latin typeface="Arial" pitchFamily="34" charset="0"/>
                <a:cs typeface="Arial" pitchFamily="34" charset="0"/>
              </a:rPr>
              <a:t>di</a:t>
            </a:r>
            <a:r>
              <a:rPr lang="en-US" sz="5200" dirty="0" smtClean="0">
                <a:latin typeface="Arial" pitchFamily="34" charset="0"/>
                <a:cs typeface="Arial" pitchFamily="34" charset="0"/>
              </a:rPr>
              <a:t> </a:t>
            </a:r>
            <a:r>
              <a:rPr lang="en-US" sz="5200" dirty="0" err="1" smtClean="0">
                <a:latin typeface="Arial" pitchFamily="34" charset="0"/>
                <a:cs typeface="Arial" pitchFamily="34" charset="0"/>
              </a:rPr>
              <a:t>metodologie</a:t>
            </a:r>
            <a:r>
              <a:rPr lang="en-US" sz="5200" dirty="0" smtClean="0">
                <a:latin typeface="Arial" pitchFamily="34" charset="0"/>
                <a:cs typeface="Arial" pitchFamily="34" charset="0"/>
              </a:rPr>
              <a:t> </a:t>
            </a:r>
            <a:r>
              <a:rPr lang="en-US" sz="5200" dirty="0" err="1" smtClean="0">
                <a:latin typeface="Arial" pitchFamily="34" charset="0"/>
                <a:cs typeface="Arial" pitchFamily="34" charset="0"/>
              </a:rPr>
              <a:t>standardizzate;i</a:t>
            </a:r>
            <a:r>
              <a:rPr lang="en-US" sz="5200" dirty="0" smtClean="0">
                <a:latin typeface="Arial" pitchFamily="34" charset="0"/>
                <a:cs typeface="Arial" pitchFamily="34" charset="0"/>
              </a:rPr>
              <a:t> </a:t>
            </a:r>
            <a:r>
              <a:rPr lang="en-US" sz="5200" dirty="0" err="1" smtClean="0">
                <a:latin typeface="Arial" pitchFamily="34" charset="0"/>
                <a:cs typeface="Arial" pitchFamily="34" charset="0"/>
              </a:rPr>
              <a:t>rilievi</a:t>
            </a:r>
            <a:r>
              <a:rPr lang="en-US" sz="5200" dirty="0" smtClean="0">
                <a:latin typeface="Arial" pitchFamily="34" charset="0"/>
                <a:cs typeface="Arial" pitchFamily="34" charset="0"/>
              </a:rPr>
              <a:t> </a:t>
            </a:r>
            <a:r>
              <a:rPr lang="en-US" sz="5200" dirty="0" err="1" smtClean="0">
                <a:latin typeface="Arial" pitchFamily="34" charset="0"/>
                <a:cs typeface="Arial" pitchFamily="34" charset="0"/>
              </a:rPr>
              <a:t>diretti</a:t>
            </a:r>
            <a:r>
              <a:rPr lang="en-US" sz="5200" dirty="0" smtClean="0">
                <a:latin typeface="Arial" pitchFamily="34" charset="0"/>
                <a:cs typeface="Arial" pitchFamily="34" charset="0"/>
              </a:rPr>
              <a:t> e </a:t>
            </a:r>
            <a:r>
              <a:rPr lang="en-US" sz="5200" dirty="0" err="1" smtClean="0">
                <a:latin typeface="Arial" pitchFamily="34" charset="0"/>
                <a:cs typeface="Arial" pitchFamily="34" charset="0"/>
              </a:rPr>
              <a:t>strumentali</a:t>
            </a:r>
            <a:r>
              <a:rPr lang="en-US" sz="5200" dirty="0" smtClean="0">
                <a:latin typeface="Arial" pitchFamily="34" charset="0"/>
                <a:cs typeface="Arial" pitchFamily="34" charset="0"/>
              </a:rPr>
              <a:t> </a:t>
            </a:r>
            <a:r>
              <a:rPr lang="en-US" sz="5200" dirty="0" err="1" smtClean="0">
                <a:latin typeface="Arial" pitchFamily="34" charset="0"/>
                <a:cs typeface="Arial" pitchFamily="34" charset="0"/>
              </a:rPr>
              <a:t>sull’edilizia</a:t>
            </a:r>
            <a:r>
              <a:rPr lang="en-US" sz="5200" dirty="0" smtClean="0">
                <a:latin typeface="Arial" pitchFamily="34" charset="0"/>
                <a:cs typeface="Arial" pitchFamily="34" charset="0"/>
              </a:rPr>
              <a:t> </a:t>
            </a:r>
            <a:r>
              <a:rPr lang="en-US" sz="5200" dirty="0" err="1" smtClean="0">
                <a:latin typeface="Arial" pitchFamily="34" charset="0"/>
                <a:cs typeface="Arial" pitchFamily="34" charset="0"/>
              </a:rPr>
              <a:t>attuale</a:t>
            </a:r>
            <a:r>
              <a:rPr lang="en-US" sz="5200" dirty="0" smtClean="0">
                <a:latin typeface="Arial" pitchFamily="34" charset="0"/>
                <a:cs typeface="Arial" pitchFamily="34" charset="0"/>
              </a:rPr>
              <a:t> e </a:t>
            </a:r>
            <a:r>
              <a:rPr lang="en-US" sz="5200" dirty="0" err="1" smtClean="0">
                <a:latin typeface="Arial" pitchFamily="34" charset="0"/>
                <a:cs typeface="Arial" pitchFamily="34" charset="0"/>
              </a:rPr>
              <a:t>storica</a:t>
            </a:r>
            <a:r>
              <a:rPr lang="en-US" sz="5200" dirty="0" smtClean="0">
                <a:latin typeface="Arial" pitchFamily="34" charset="0"/>
                <a:cs typeface="Arial" pitchFamily="34" charset="0"/>
              </a:rPr>
              <a:t> e </a:t>
            </a:r>
            <a:r>
              <a:rPr lang="en-US" sz="5200" dirty="0" err="1" smtClean="0">
                <a:latin typeface="Arial" pitchFamily="34" charset="0"/>
                <a:cs typeface="Arial" pitchFamily="34" charset="0"/>
              </a:rPr>
              <a:t>i</a:t>
            </a:r>
            <a:r>
              <a:rPr lang="en-US" sz="5200" dirty="0" smtClean="0">
                <a:latin typeface="Arial" pitchFamily="34" charset="0"/>
                <a:cs typeface="Arial" pitchFamily="34" charset="0"/>
              </a:rPr>
              <a:t> </a:t>
            </a:r>
            <a:r>
              <a:rPr lang="en-US" sz="5200" dirty="0" err="1" smtClean="0">
                <a:latin typeface="Arial" pitchFamily="34" charset="0"/>
                <a:cs typeface="Arial" pitchFamily="34" charset="0"/>
              </a:rPr>
              <a:t>rilievi</a:t>
            </a:r>
            <a:r>
              <a:rPr lang="en-US" sz="5200" dirty="0" smtClean="0">
                <a:latin typeface="Arial" pitchFamily="34" charset="0"/>
                <a:cs typeface="Arial" pitchFamily="34" charset="0"/>
              </a:rPr>
              <a:t> </a:t>
            </a:r>
            <a:r>
              <a:rPr lang="en-US" sz="5200" dirty="0" err="1" smtClean="0">
                <a:latin typeface="Arial" pitchFamily="34" charset="0"/>
                <a:cs typeface="Arial" pitchFamily="34" charset="0"/>
              </a:rPr>
              <a:t>geometrici</a:t>
            </a:r>
            <a:r>
              <a:rPr lang="en-US" sz="5200" dirty="0" smtClean="0">
                <a:latin typeface="Arial" pitchFamily="34" charset="0"/>
                <a:cs typeface="Arial" pitchFamily="34" charset="0"/>
              </a:rPr>
              <a:t> </a:t>
            </a:r>
            <a:r>
              <a:rPr lang="en-US" sz="5200" dirty="0" err="1" smtClean="0">
                <a:latin typeface="Arial" pitchFamily="34" charset="0"/>
                <a:cs typeface="Arial" pitchFamily="34" charset="0"/>
              </a:rPr>
              <a:t>di</a:t>
            </a:r>
            <a:r>
              <a:rPr lang="en-US" sz="5200" dirty="0" smtClean="0">
                <a:latin typeface="Arial" pitchFamily="34" charset="0"/>
                <a:cs typeface="Arial" pitchFamily="34" charset="0"/>
              </a:rPr>
              <a:t> </a:t>
            </a:r>
            <a:r>
              <a:rPr lang="en-US" sz="5200" dirty="0" err="1" smtClean="0">
                <a:latin typeface="Arial" pitchFamily="34" charset="0"/>
                <a:cs typeface="Arial" pitchFamily="34" charset="0"/>
              </a:rPr>
              <a:t>qualunque</a:t>
            </a:r>
            <a:r>
              <a:rPr lang="en-US" sz="5200" dirty="0" smtClean="0">
                <a:latin typeface="Arial" pitchFamily="34" charset="0"/>
                <a:cs typeface="Arial" pitchFamily="34" charset="0"/>
              </a:rPr>
              <a:t> </a:t>
            </a:r>
            <a:r>
              <a:rPr lang="en-US" sz="5200" dirty="0" err="1" smtClean="0">
                <a:latin typeface="Arial" pitchFamily="34" charset="0"/>
                <a:cs typeface="Arial" pitchFamily="34" charset="0"/>
              </a:rPr>
              <a:t>natura</a:t>
            </a:r>
            <a:r>
              <a:rPr lang="en-US" sz="5200" dirty="0" smtClean="0">
                <a:latin typeface="Arial" pitchFamily="34" charset="0"/>
                <a:cs typeface="Arial" pitchFamily="34" charset="0"/>
              </a:rPr>
              <a:t>;</a:t>
            </a:r>
            <a:endParaRPr lang="it-IT" sz="5200" dirty="0" smtClean="0">
              <a:latin typeface="Arial" pitchFamily="34" charset="0"/>
              <a:cs typeface="Arial" pitchFamily="34" charset="0"/>
            </a:endParaRPr>
          </a:p>
          <a:p>
            <a:pPr lvl="0">
              <a:buFont typeface="Wingdings" pitchFamily="2" charset="2"/>
              <a:buChar char="Ø"/>
            </a:pPr>
            <a:r>
              <a:rPr lang="en-US" sz="5200" b="1" dirty="0" smtClean="0">
                <a:latin typeface="Arial" pitchFamily="34" charset="0"/>
                <a:cs typeface="Arial" pitchFamily="34" charset="0"/>
              </a:rPr>
              <a:t>per </a:t>
            </a:r>
            <a:r>
              <a:rPr lang="en-US" sz="5200" b="1" dirty="0" err="1" smtClean="0">
                <a:latin typeface="Arial" pitchFamily="34" charset="0"/>
                <a:cs typeface="Arial" pitchFamily="34" charset="0"/>
              </a:rPr>
              <a:t>il</a:t>
            </a:r>
            <a:r>
              <a:rPr lang="en-US" sz="5200" b="1" dirty="0" smtClean="0">
                <a:latin typeface="Arial" pitchFamily="34" charset="0"/>
                <a:cs typeface="Arial" pitchFamily="34" charset="0"/>
              </a:rPr>
              <a:t> </a:t>
            </a:r>
            <a:r>
              <a:rPr lang="en-US" sz="5200" b="1" dirty="0" err="1" smtClean="0">
                <a:latin typeface="Arial" pitchFamily="34" charset="0"/>
                <a:cs typeface="Arial" pitchFamily="34" charset="0"/>
              </a:rPr>
              <a:t>settore</a:t>
            </a:r>
            <a:r>
              <a:rPr lang="en-US" sz="5200" b="1" dirty="0" smtClean="0">
                <a:latin typeface="Arial" pitchFamily="34" charset="0"/>
                <a:cs typeface="Arial" pitchFamily="34" charset="0"/>
              </a:rPr>
              <a:t> “</a:t>
            </a:r>
            <a:r>
              <a:rPr lang="en-US" sz="5200" b="1" dirty="0" err="1" smtClean="0">
                <a:latin typeface="Arial" pitchFamily="34" charset="0"/>
                <a:cs typeface="Arial" pitchFamily="34" charset="0"/>
              </a:rPr>
              <a:t>ingegneria</a:t>
            </a:r>
            <a:r>
              <a:rPr lang="en-US" sz="5200" b="1" dirty="0" smtClean="0">
                <a:latin typeface="Arial" pitchFamily="34" charset="0"/>
                <a:cs typeface="Arial" pitchFamily="34" charset="0"/>
              </a:rPr>
              <a:t> </a:t>
            </a:r>
            <a:r>
              <a:rPr lang="en-US" sz="5200" b="1" dirty="0" err="1" smtClean="0">
                <a:latin typeface="Arial" pitchFamily="34" charset="0"/>
                <a:cs typeface="Arial" pitchFamily="34" charset="0"/>
              </a:rPr>
              <a:t>industriale</a:t>
            </a:r>
            <a:r>
              <a:rPr lang="en-US" sz="5200" b="1" dirty="0" smtClean="0">
                <a:latin typeface="Arial" pitchFamily="34" charset="0"/>
                <a:cs typeface="Arial" pitchFamily="34" charset="0"/>
              </a:rPr>
              <a:t>”:</a:t>
            </a:r>
          </a:p>
          <a:p>
            <a:pPr>
              <a:buNone/>
            </a:pPr>
            <a:r>
              <a:rPr lang="it-IT" sz="5200" b="1" dirty="0" smtClean="0">
                <a:latin typeface="Arial" pitchFamily="34" charset="0"/>
                <a:cs typeface="Arial" pitchFamily="34" charset="0"/>
              </a:rPr>
              <a:t>        </a:t>
            </a:r>
            <a:r>
              <a:rPr lang="it-IT" sz="5200" dirty="0" smtClean="0">
                <a:latin typeface="Arial" pitchFamily="34" charset="0"/>
                <a:cs typeface="Arial" pitchFamily="34" charset="0"/>
              </a:rPr>
              <a:t>L</a:t>
            </a:r>
            <a:r>
              <a:rPr lang="en-US" sz="5200" dirty="0" smtClean="0">
                <a:latin typeface="Arial" pitchFamily="34" charset="0"/>
                <a:cs typeface="Arial" pitchFamily="34" charset="0"/>
              </a:rPr>
              <a:t>e </a:t>
            </a:r>
            <a:r>
              <a:rPr lang="en-US" sz="5200" dirty="0" err="1" smtClean="0">
                <a:latin typeface="Arial" pitchFamily="34" charset="0"/>
                <a:cs typeface="Arial" pitchFamily="34" charset="0"/>
              </a:rPr>
              <a:t>attività</a:t>
            </a:r>
            <a:r>
              <a:rPr lang="en-US" sz="5200" dirty="0" smtClean="0">
                <a:latin typeface="Arial" pitchFamily="34" charset="0"/>
                <a:cs typeface="Arial" pitchFamily="34" charset="0"/>
              </a:rPr>
              <a:t> </a:t>
            </a:r>
            <a:r>
              <a:rPr lang="en-US" sz="5200" dirty="0" err="1" smtClean="0">
                <a:latin typeface="Arial" pitchFamily="34" charset="0"/>
                <a:cs typeface="Arial" pitchFamily="34" charset="0"/>
              </a:rPr>
              <a:t>basate</a:t>
            </a:r>
            <a:r>
              <a:rPr lang="en-US" sz="5200" dirty="0" smtClean="0">
                <a:latin typeface="Arial" pitchFamily="34" charset="0"/>
                <a:cs typeface="Arial" pitchFamily="34" charset="0"/>
              </a:rPr>
              <a:t> </a:t>
            </a:r>
            <a:r>
              <a:rPr lang="en-US" sz="5200" dirty="0" err="1" smtClean="0">
                <a:latin typeface="Arial" pitchFamily="34" charset="0"/>
                <a:cs typeface="Arial" pitchFamily="34" charset="0"/>
              </a:rPr>
              <a:t>sull’applicazione</a:t>
            </a:r>
            <a:r>
              <a:rPr lang="en-US" sz="5200" dirty="0" smtClean="0">
                <a:latin typeface="Arial" pitchFamily="34" charset="0"/>
                <a:cs typeface="Arial" pitchFamily="34" charset="0"/>
              </a:rPr>
              <a:t> </a:t>
            </a:r>
            <a:r>
              <a:rPr lang="en-US" sz="5200" dirty="0" err="1" smtClean="0">
                <a:latin typeface="Arial" pitchFamily="34" charset="0"/>
                <a:cs typeface="Arial" pitchFamily="34" charset="0"/>
              </a:rPr>
              <a:t>delle</a:t>
            </a:r>
            <a:r>
              <a:rPr lang="en-US" sz="5200" dirty="0" smtClean="0">
                <a:latin typeface="Arial" pitchFamily="34" charset="0"/>
                <a:cs typeface="Arial" pitchFamily="34" charset="0"/>
              </a:rPr>
              <a:t> </a:t>
            </a:r>
            <a:r>
              <a:rPr lang="en-US" sz="5200" dirty="0" err="1" smtClean="0">
                <a:latin typeface="Arial" pitchFamily="34" charset="0"/>
                <a:cs typeface="Arial" pitchFamily="34" charset="0"/>
              </a:rPr>
              <a:t>scienze,volte</a:t>
            </a:r>
            <a:r>
              <a:rPr lang="en-US" sz="5200" dirty="0" smtClean="0">
                <a:latin typeface="Arial" pitchFamily="34" charset="0"/>
                <a:cs typeface="Arial" pitchFamily="34" charset="0"/>
              </a:rPr>
              <a:t> al </a:t>
            </a:r>
            <a:r>
              <a:rPr lang="en-US" sz="5200" dirty="0" err="1" smtClean="0">
                <a:latin typeface="Arial" pitchFamily="34" charset="0"/>
                <a:cs typeface="Arial" pitchFamily="34" charset="0"/>
              </a:rPr>
              <a:t>concorso</a:t>
            </a:r>
            <a:r>
              <a:rPr lang="en-US" sz="5200" dirty="0" smtClean="0">
                <a:latin typeface="Arial" pitchFamily="34" charset="0"/>
                <a:cs typeface="Arial" pitchFamily="34" charset="0"/>
              </a:rPr>
              <a:t> e </a:t>
            </a:r>
            <a:r>
              <a:rPr lang="en-US" sz="5200" dirty="0" err="1" smtClean="0">
                <a:latin typeface="Arial" pitchFamily="34" charset="0"/>
                <a:cs typeface="Arial" pitchFamily="34" charset="0"/>
              </a:rPr>
              <a:t>alla</a:t>
            </a:r>
            <a:r>
              <a:rPr lang="en-US" sz="5200" dirty="0" smtClean="0">
                <a:latin typeface="Arial" pitchFamily="34" charset="0"/>
                <a:cs typeface="Arial" pitchFamily="34" charset="0"/>
              </a:rPr>
              <a:t> </a:t>
            </a:r>
            <a:r>
              <a:rPr lang="en-US" sz="5200" dirty="0" err="1" smtClean="0">
                <a:latin typeface="Arial" pitchFamily="34" charset="0"/>
                <a:cs typeface="Arial" pitchFamily="34" charset="0"/>
              </a:rPr>
              <a:t>collaborazione</a:t>
            </a:r>
            <a:r>
              <a:rPr lang="en-US" sz="5200" dirty="0" smtClean="0">
                <a:latin typeface="Arial" pitchFamily="34" charset="0"/>
                <a:cs typeface="Arial" pitchFamily="34" charset="0"/>
              </a:rPr>
              <a:t> </a:t>
            </a:r>
            <a:r>
              <a:rPr lang="en-US" sz="5200" dirty="0" err="1" smtClean="0">
                <a:latin typeface="Arial" pitchFamily="34" charset="0"/>
                <a:cs typeface="Arial" pitchFamily="34" charset="0"/>
              </a:rPr>
              <a:t>progettazione</a:t>
            </a:r>
            <a:r>
              <a:rPr lang="en-US" sz="5200" dirty="0" smtClean="0">
                <a:latin typeface="Arial" pitchFamily="34" charset="0"/>
                <a:cs typeface="Arial" pitchFamily="34" charset="0"/>
              </a:rPr>
              <a:t>, </a:t>
            </a:r>
            <a:r>
              <a:rPr lang="en-US" sz="5200" dirty="0" err="1" smtClean="0">
                <a:latin typeface="Arial" pitchFamily="34" charset="0"/>
                <a:cs typeface="Arial" pitchFamily="34" charset="0"/>
              </a:rPr>
              <a:t>direzione</a:t>
            </a:r>
            <a:r>
              <a:rPr lang="en-US" sz="5200" dirty="0" smtClean="0">
                <a:latin typeface="Arial" pitchFamily="34" charset="0"/>
                <a:cs typeface="Arial" pitchFamily="34" charset="0"/>
              </a:rPr>
              <a:t> </a:t>
            </a:r>
            <a:r>
              <a:rPr lang="en-US" sz="5200" dirty="0" err="1" smtClean="0">
                <a:latin typeface="Arial" pitchFamily="34" charset="0"/>
                <a:cs typeface="Arial" pitchFamily="34" charset="0"/>
              </a:rPr>
              <a:t>lavori,alla</a:t>
            </a:r>
            <a:r>
              <a:rPr lang="en-US" sz="5200" dirty="0" smtClean="0">
                <a:latin typeface="Arial" pitchFamily="34" charset="0"/>
                <a:cs typeface="Arial" pitchFamily="34" charset="0"/>
              </a:rPr>
              <a:t> </a:t>
            </a:r>
            <a:r>
              <a:rPr lang="en-US" sz="5200" dirty="0" err="1" smtClean="0">
                <a:latin typeface="Arial" pitchFamily="34" charset="0"/>
                <a:cs typeface="Arial" pitchFamily="34" charset="0"/>
              </a:rPr>
              <a:t>stima</a:t>
            </a:r>
            <a:r>
              <a:rPr lang="it-IT" sz="5200" dirty="0" smtClean="0">
                <a:latin typeface="Arial" pitchFamily="34" charset="0"/>
                <a:cs typeface="Arial" pitchFamily="34" charset="0"/>
              </a:rPr>
              <a:t> </a:t>
            </a:r>
            <a:r>
              <a:rPr lang="en-US" sz="5200" dirty="0" err="1" smtClean="0">
                <a:latin typeface="Arial" pitchFamily="34" charset="0"/>
                <a:cs typeface="Arial" pitchFamily="34" charset="0"/>
              </a:rPr>
              <a:t>attività</a:t>
            </a:r>
            <a:r>
              <a:rPr lang="en-US" sz="5200" dirty="0" smtClean="0">
                <a:latin typeface="Arial" pitchFamily="34" charset="0"/>
                <a:cs typeface="Arial" pitchFamily="34" charset="0"/>
              </a:rPr>
              <a:t> </a:t>
            </a:r>
            <a:r>
              <a:rPr lang="en-US" sz="5200" dirty="0" err="1" smtClean="0">
                <a:latin typeface="Arial" pitchFamily="34" charset="0"/>
                <a:cs typeface="Arial" pitchFamily="34" charset="0"/>
              </a:rPr>
              <a:t>di</a:t>
            </a:r>
            <a:r>
              <a:rPr lang="en-US" sz="5200" dirty="0" smtClean="0">
                <a:latin typeface="Arial" pitchFamily="34" charset="0"/>
                <a:cs typeface="Arial" pitchFamily="34" charset="0"/>
              </a:rPr>
              <a:t> </a:t>
            </a:r>
            <a:r>
              <a:rPr lang="en-US" sz="5200" dirty="0" err="1" smtClean="0">
                <a:latin typeface="Arial" pitchFamily="34" charset="0"/>
                <a:cs typeface="Arial" pitchFamily="34" charset="0"/>
              </a:rPr>
              <a:t>collaudo</a:t>
            </a:r>
            <a:r>
              <a:rPr lang="en-US" sz="5200" dirty="0" smtClean="0">
                <a:latin typeface="Arial" pitchFamily="34" charset="0"/>
                <a:cs typeface="Arial" pitchFamily="34" charset="0"/>
              </a:rPr>
              <a:t> </a:t>
            </a:r>
            <a:r>
              <a:rPr lang="en-US" sz="5200" dirty="0" err="1" smtClean="0">
                <a:latin typeface="Arial" pitchFamily="34" charset="0"/>
                <a:cs typeface="Arial" pitchFamily="34" charset="0"/>
              </a:rPr>
              <a:t>di</a:t>
            </a:r>
            <a:r>
              <a:rPr lang="en-US" sz="5200" dirty="0" smtClean="0">
                <a:latin typeface="Arial" pitchFamily="34" charset="0"/>
                <a:cs typeface="Arial" pitchFamily="34" charset="0"/>
              </a:rPr>
              <a:t> </a:t>
            </a:r>
            <a:r>
              <a:rPr lang="en-US" sz="5200" dirty="0" err="1" smtClean="0">
                <a:latin typeface="Arial" pitchFamily="34" charset="0"/>
                <a:cs typeface="Arial" pitchFamily="34" charset="0"/>
              </a:rPr>
              <a:t>macchine</a:t>
            </a:r>
            <a:r>
              <a:rPr lang="en-US" sz="5200" dirty="0" smtClean="0">
                <a:latin typeface="Arial" pitchFamily="34" charset="0"/>
                <a:cs typeface="Arial" pitchFamily="34" charset="0"/>
              </a:rPr>
              <a:t> e </a:t>
            </a:r>
            <a:r>
              <a:rPr lang="en-US" sz="5200" dirty="0" err="1" smtClean="0">
                <a:latin typeface="Arial" pitchFamily="34" charset="0"/>
                <a:cs typeface="Arial" pitchFamily="34" charset="0"/>
              </a:rPr>
              <a:t>impianti</a:t>
            </a:r>
            <a:r>
              <a:rPr lang="en-US" sz="5200" dirty="0" smtClean="0">
                <a:latin typeface="Arial" pitchFamily="34" charset="0"/>
                <a:cs typeface="Arial" pitchFamily="34" charset="0"/>
              </a:rPr>
              <a:t>, </a:t>
            </a:r>
            <a:r>
              <a:rPr lang="en-US" sz="5200" dirty="0" err="1" smtClean="0">
                <a:latin typeface="Arial" pitchFamily="34" charset="0"/>
                <a:cs typeface="Arial" pitchFamily="34" charset="0"/>
              </a:rPr>
              <a:t>comprese</a:t>
            </a:r>
            <a:r>
              <a:rPr lang="en-US" sz="5200" dirty="0" smtClean="0">
                <a:latin typeface="Arial" pitchFamily="34" charset="0"/>
                <a:cs typeface="Arial" pitchFamily="34" charset="0"/>
              </a:rPr>
              <a:t> le </a:t>
            </a:r>
            <a:r>
              <a:rPr lang="en-US" sz="5200" dirty="0" err="1" smtClean="0">
                <a:latin typeface="Arial" pitchFamily="34" charset="0"/>
                <a:cs typeface="Arial" pitchFamily="34" charset="0"/>
              </a:rPr>
              <a:t>opere</a:t>
            </a:r>
            <a:r>
              <a:rPr lang="en-US" sz="5200" dirty="0" smtClean="0">
                <a:latin typeface="Arial" pitchFamily="34" charset="0"/>
                <a:cs typeface="Arial" pitchFamily="34" charset="0"/>
              </a:rPr>
              <a:t> </a:t>
            </a:r>
            <a:r>
              <a:rPr lang="en-US" sz="5200" dirty="0" err="1" smtClean="0">
                <a:latin typeface="Arial" pitchFamily="34" charset="0"/>
                <a:cs typeface="Arial" pitchFamily="34" charset="0"/>
              </a:rPr>
              <a:t>pubbliche;i</a:t>
            </a:r>
            <a:r>
              <a:rPr lang="en-US" sz="5200" dirty="0" smtClean="0">
                <a:latin typeface="Arial" pitchFamily="34" charset="0"/>
                <a:cs typeface="Arial" pitchFamily="34" charset="0"/>
              </a:rPr>
              <a:t> </a:t>
            </a:r>
            <a:r>
              <a:rPr lang="en-US" sz="5200" dirty="0" err="1" smtClean="0">
                <a:latin typeface="Arial" pitchFamily="34" charset="0"/>
                <a:cs typeface="Arial" pitchFamily="34" charset="0"/>
              </a:rPr>
              <a:t>rilievi</a:t>
            </a:r>
            <a:r>
              <a:rPr lang="en-US" sz="5200" dirty="0" smtClean="0">
                <a:latin typeface="Arial" pitchFamily="34" charset="0"/>
                <a:cs typeface="Arial" pitchFamily="34" charset="0"/>
              </a:rPr>
              <a:t> </a:t>
            </a:r>
            <a:r>
              <a:rPr lang="en-US" sz="5200" dirty="0" err="1" smtClean="0">
                <a:latin typeface="Arial" pitchFamily="34" charset="0"/>
                <a:cs typeface="Arial" pitchFamily="34" charset="0"/>
              </a:rPr>
              <a:t>diretti</a:t>
            </a:r>
            <a:r>
              <a:rPr lang="en-US" sz="5200" dirty="0" smtClean="0">
                <a:latin typeface="Arial" pitchFamily="34" charset="0"/>
                <a:cs typeface="Arial" pitchFamily="34" charset="0"/>
              </a:rPr>
              <a:t> e </a:t>
            </a:r>
            <a:r>
              <a:rPr lang="en-US" sz="5200" dirty="0" err="1" smtClean="0">
                <a:latin typeface="Arial" pitchFamily="34" charset="0"/>
                <a:cs typeface="Arial" pitchFamily="34" charset="0"/>
              </a:rPr>
              <a:t>strumentali</a:t>
            </a:r>
            <a:r>
              <a:rPr lang="en-US" sz="5200" dirty="0" smtClean="0">
                <a:latin typeface="Arial" pitchFamily="34" charset="0"/>
                <a:cs typeface="Arial" pitchFamily="34" charset="0"/>
              </a:rPr>
              <a:t> </a:t>
            </a:r>
            <a:r>
              <a:rPr lang="en-US" sz="5200" dirty="0" err="1" smtClean="0">
                <a:latin typeface="Arial" pitchFamily="34" charset="0"/>
                <a:cs typeface="Arial" pitchFamily="34" charset="0"/>
              </a:rPr>
              <a:t>di</a:t>
            </a:r>
            <a:r>
              <a:rPr lang="en-US" sz="5200" dirty="0" smtClean="0">
                <a:latin typeface="Arial" pitchFamily="34" charset="0"/>
                <a:cs typeface="Arial" pitchFamily="34" charset="0"/>
              </a:rPr>
              <a:t> </a:t>
            </a:r>
            <a:r>
              <a:rPr lang="en-US" sz="5200" dirty="0" err="1" smtClean="0">
                <a:latin typeface="Arial" pitchFamily="34" charset="0"/>
                <a:cs typeface="Arial" pitchFamily="34" charset="0"/>
              </a:rPr>
              <a:t>parametri</a:t>
            </a:r>
            <a:r>
              <a:rPr lang="en-US" sz="5200" dirty="0" smtClean="0">
                <a:latin typeface="Arial" pitchFamily="34" charset="0"/>
                <a:cs typeface="Arial" pitchFamily="34" charset="0"/>
              </a:rPr>
              <a:t> </a:t>
            </a:r>
            <a:r>
              <a:rPr lang="en-US" sz="5200" dirty="0" err="1" smtClean="0">
                <a:latin typeface="Arial" pitchFamily="34" charset="0"/>
                <a:cs typeface="Arial" pitchFamily="34" charset="0"/>
              </a:rPr>
              <a:t>tecnici</a:t>
            </a:r>
            <a:r>
              <a:rPr lang="en-US" sz="5200" dirty="0" smtClean="0">
                <a:latin typeface="Arial" pitchFamily="34" charset="0"/>
                <a:cs typeface="Arial" pitchFamily="34" charset="0"/>
              </a:rPr>
              <a:t> </a:t>
            </a:r>
            <a:r>
              <a:rPr lang="en-US" sz="5200" dirty="0" err="1" smtClean="0">
                <a:latin typeface="Arial" pitchFamily="34" charset="0"/>
                <a:cs typeface="Arial" pitchFamily="34" charset="0"/>
              </a:rPr>
              <a:t>afferenti</a:t>
            </a:r>
            <a:r>
              <a:rPr lang="en-US" sz="5200" dirty="0" smtClean="0">
                <a:latin typeface="Arial" pitchFamily="34" charset="0"/>
                <a:cs typeface="Arial" pitchFamily="34" charset="0"/>
              </a:rPr>
              <a:t> </a:t>
            </a:r>
            <a:r>
              <a:rPr lang="en-US" sz="5200" dirty="0" err="1" smtClean="0">
                <a:latin typeface="Arial" pitchFamily="34" charset="0"/>
                <a:cs typeface="Arial" pitchFamily="34" charset="0"/>
              </a:rPr>
              <a:t>macchine</a:t>
            </a:r>
            <a:r>
              <a:rPr lang="en-US" sz="5200" dirty="0" smtClean="0">
                <a:latin typeface="Arial" pitchFamily="34" charset="0"/>
                <a:cs typeface="Arial" pitchFamily="34" charset="0"/>
              </a:rPr>
              <a:t> e </a:t>
            </a:r>
            <a:r>
              <a:rPr lang="en-US" sz="5200" dirty="0" err="1" smtClean="0">
                <a:latin typeface="Arial" pitchFamily="34" charset="0"/>
                <a:cs typeface="Arial" pitchFamily="34" charset="0"/>
              </a:rPr>
              <a:t>impianti;le</a:t>
            </a:r>
            <a:r>
              <a:rPr lang="en-US" sz="5200" dirty="0" smtClean="0">
                <a:latin typeface="Arial" pitchFamily="34" charset="0"/>
                <a:cs typeface="Arial" pitchFamily="34" charset="0"/>
              </a:rPr>
              <a:t> </a:t>
            </a:r>
            <a:r>
              <a:rPr lang="en-US" sz="5200" dirty="0" err="1" smtClean="0">
                <a:latin typeface="Arial" pitchFamily="34" charset="0"/>
                <a:cs typeface="Arial" pitchFamily="34" charset="0"/>
              </a:rPr>
              <a:t>attività</a:t>
            </a:r>
            <a:r>
              <a:rPr lang="en-US" sz="5200" dirty="0" smtClean="0">
                <a:latin typeface="Arial" pitchFamily="34" charset="0"/>
                <a:cs typeface="Arial" pitchFamily="34" charset="0"/>
              </a:rPr>
              <a:t> </a:t>
            </a:r>
            <a:r>
              <a:rPr lang="en-US" sz="5200" dirty="0" err="1" smtClean="0">
                <a:latin typeface="Arial" pitchFamily="34" charset="0"/>
                <a:cs typeface="Arial" pitchFamily="34" charset="0"/>
              </a:rPr>
              <a:t>che</a:t>
            </a:r>
            <a:r>
              <a:rPr lang="en-US" sz="5200" dirty="0" smtClean="0">
                <a:latin typeface="Arial" pitchFamily="34" charset="0"/>
                <a:cs typeface="Arial" pitchFamily="34" charset="0"/>
              </a:rPr>
              <a:t> </a:t>
            </a:r>
            <a:r>
              <a:rPr lang="en-US" sz="5200" dirty="0" err="1" smtClean="0">
                <a:latin typeface="Arial" pitchFamily="34" charset="0"/>
                <a:cs typeface="Arial" pitchFamily="34" charset="0"/>
              </a:rPr>
              <a:t>implicano</a:t>
            </a:r>
            <a:r>
              <a:rPr lang="en-US" sz="5200" dirty="0" smtClean="0">
                <a:latin typeface="Arial" pitchFamily="34" charset="0"/>
                <a:cs typeface="Arial" pitchFamily="34" charset="0"/>
              </a:rPr>
              <a:t> </a:t>
            </a:r>
            <a:r>
              <a:rPr lang="en-US" sz="5200" dirty="0" err="1" smtClean="0">
                <a:latin typeface="Arial" pitchFamily="34" charset="0"/>
                <a:cs typeface="Arial" pitchFamily="34" charset="0"/>
              </a:rPr>
              <a:t>l’uso</a:t>
            </a:r>
            <a:r>
              <a:rPr lang="en-US" sz="5200" dirty="0" smtClean="0">
                <a:latin typeface="Arial" pitchFamily="34" charset="0"/>
                <a:cs typeface="Arial" pitchFamily="34" charset="0"/>
              </a:rPr>
              <a:t> </a:t>
            </a:r>
            <a:r>
              <a:rPr lang="en-US" sz="5200" dirty="0" err="1" smtClean="0">
                <a:latin typeface="Arial" pitchFamily="34" charset="0"/>
                <a:cs typeface="Arial" pitchFamily="34" charset="0"/>
              </a:rPr>
              <a:t>di</a:t>
            </a:r>
            <a:r>
              <a:rPr lang="en-US" sz="5200" dirty="0" smtClean="0">
                <a:latin typeface="Arial" pitchFamily="34" charset="0"/>
                <a:cs typeface="Arial" pitchFamily="34" charset="0"/>
              </a:rPr>
              <a:t> </a:t>
            </a:r>
            <a:r>
              <a:rPr lang="en-US" sz="5200" dirty="0" err="1" smtClean="0">
                <a:latin typeface="Arial" pitchFamily="34" charset="0"/>
                <a:cs typeface="Arial" pitchFamily="34" charset="0"/>
              </a:rPr>
              <a:t>metodologie</a:t>
            </a:r>
            <a:r>
              <a:rPr lang="en-US" sz="5200" dirty="0" smtClean="0">
                <a:latin typeface="Arial" pitchFamily="34" charset="0"/>
                <a:cs typeface="Arial" pitchFamily="34" charset="0"/>
              </a:rPr>
              <a:t> </a:t>
            </a:r>
            <a:r>
              <a:rPr lang="en-US" sz="5200" dirty="0" err="1" smtClean="0">
                <a:latin typeface="Arial" pitchFamily="34" charset="0"/>
                <a:cs typeface="Arial" pitchFamily="34" charset="0"/>
              </a:rPr>
              <a:t>standardizzate,quali</a:t>
            </a:r>
            <a:r>
              <a:rPr lang="en-US" sz="5200" dirty="0" smtClean="0">
                <a:latin typeface="Arial" pitchFamily="34" charset="0"/>
                <a:cs typeface="Arial" pitchFamily="34" charset="0"/>
              </a:rPr>
              <a:t> la </a:t>
            </a:r>
            <a:r>
              <a:rPr lang="en-US" sz="5200" dirty="0" err="1" smtClean="0">
                <a:latin typeface="Arial" pitchFamily="34" charset="0"/>
                <a:cs typeface="Arial" pitchFamily="34" charset="0"/>
              </a:rPr>
              <a:t>progettazione</a:t>
            </a:r>
            <a:r>
              <a:rPr lang="en-US" sz="5200" dirty="0" smtClean="0">
                <a:latin typeface="Arial" pitchFamily="34" charset="0"/>
                <a:cs typeface="Arial" pitchFamily="34" charset="0"/>
              </a:rPr>
              <a:t>, </a:t>
            </a:r>
            <a:r>
              <a:rPr lang="en-US" sz="5200" dirty="0" err="1" smtClean="0">
                <a:latin typeface="Arial" pitchFamily="34" charset="0"/>
                <a:cs typeface="Arial" pitchFamily="34" charset="0"/>
              </a:rPr>
              <a:t>direzione</a:t>
            </a:r>
            <a:r>
              <a:rPr lang="en-US" sz="5200" dirty="0" smtClean="0">
                <a:latin typeface="Arial" pitchFamily="34" charset="0"/>
                <a:cs typeface="Arial" pitchFamily="34" charset="0"/>
              </a:rPr>
              <a:t> </a:t>
            </a:r>
            <a:r>
              <a:rPr lang="en-US" sz="5200" dirty="0" err="1" smtClean="0">
                <a:latin typeface="Arial" pitchFamily="34" charset="0"/>
                <a:cs typeface="Arial" pitchFamily="34" charset="0"/>
              </a:rPr>
              <a:t>lavori</a:t>
            </a:r>
            <a:r>
              <a:rPr lang="en-US" sz="5200" dirty="0" smtClean="0">
                <a:latin typeface="Arial" pitchFamily="34" charset="0"/>
                <a:cs typeface="Arial" pitchFamily="34" charset="0"/>
              </a:rPr>
              <a:t> e </a:t>
            </a:r>
            <a:r>
              <a:rPr lang="en-US" sz="5200" dirty="0" err="1" smtClean="0">
                <a:latin typeface="Arial" pitchFamily="34" charset="0"/>
                <a:cs typeface="Arial" pitchFamily="34" charset="0"/>
              </a:rPr>
              <a:t>collaudo</a:t>
            </a:r>
            <a:r>
              <a:rPr lang="en-US" sz="5200" dirty="0" smtClean="0">
                <a:latin typeface="Arial" pitchFamily="34" charset="0"/>
                <a:cs typeface="Arial" pitchFamily="34" charset="0"/>
              </a:rPr>
              <a:t> </a:t>
            </a:r>
            <a:r>
              <a:rPr lang="en-US" sz="5200" dirty="0" err="1" smtClean="0">
                <a:latin typeface="Arial" pitchFamily="34" charset="0"/>
                <a:cs typeface="Arial" pitchFamily="34" charset="0"/>
              </a:rPr>
              <a:t>di</a:t>
            </a:r>
            <a:r>
              <a:rPr lang="en-US" sz="5200" dirty="0" smtClean="0">
                <a:latin typeface="Arial" pitchFamily="34" charset="0"/>
                <a:cs typeface="Arial" pitchFamily="34" charset="0"/>
              </a:rPr>
              <a:t> </a:t>
            </a:r>
            <a:r>
              <a:rPr lang="en-US" sz="5200" dirty="0" err="1" smtClean="0">
                <a:latin typeface="Arial" pitchFamily="34" charset="0"/>
                <a:cs typeface="Arial" pitchFamily="34" charset="0"/>
              </a:rPr>
              <a:t>singoli</a:t>
            </a:r>
            <a:r>
              <a:rPr lang="en-US" sz="5200" dirty="0" smtClean="0">
                <a:latin typeface="Arial" pitchFamily="34" charset="0"/>
                <a:cs typeface="Arial" pitchFamily="34" charset="0"/>
              </a:rPr>
              <a:t> </a:t>
            </a:r>
            <a:r>
              <a:rPr lang="en-US" sz="5200" dirty="0" err="1" smtClean="0">
                <a:latin typeface="Arial" pitchFamily="34" charset="0"/>
                <a:cs typeface="Arial" pitchFamily="34" charset="0"/>
              </a:rPr>
              <a:t>organi</a:t>
            </a:r>
            <a:r>
              <a:rPr lang="en-US" sz="5200" dirty="0" smtClean="0">
                <a:latin typeface="Arial" pitchFamily="34" charset="0"/>
                <a:cs typeface="Arial" pitchFamily="34" charset="0"/>
              </a:rPr>
              <a:t> o </a:t>
            </a:r>
            <a:r>
              <a:rPr lang="en-US" sz="5200" dirty="0" err="1" smtClean="0">
                <a:latin typeface="Arial" pitchFamily="34" charset="0"/>
                <a:cs typeface="Arial" pitchFamily="34" charset="0"/>
              </a:rPr>
              <a:t>di</a:t>
            </a:r>
            <a:r>
              <a:rPr lang="en-US" sz="5200" dirty="0" smtClean="0">
                <a:latin typeface="Arial" pitchFamily="34" charset="0"/>
                <a:cs typeface="Arial" pitchFamily="34" charset="0"/>
              </a:rPr>
              <a:t> </a:t>
            </a:r>
            <a:r>
              <a:rPr lang="en-US" sz="5200" dirty="0" err="1" smtClean="0">
                <a:latin typeface="Arial" pitchFamily="34" charset="0"/>
                <a:cs typeface="Arial" pitchFamily="34" charset="0"/>
              </a:rPr>
              <a:t>singoli</a:t>
            </a:r>
            <a:r>
              <a:rPr lang="en-US" sz="5200" dirty="0" smtClean="0">
                <a:latin typeface="Arial" pitchFamily="34" charset="0"/>
                <a:cs typeface="Arial" pitchFamily="34" charset="0"/>
              </a:rPr>
              <a:t> </a:t>
            </a:r>
            <a:r>
              <a:rPr lang="en-US" sz="5200" dirty="0" err="1" smtClean="0">
                <a:latin typeface="Arial" pitchFamily="34" charset="0"/>
                <a:cs typeface="Arial" pitchFamily="34" charset="0"/>
              </a:rPr>
              <a:t>componenti</a:t>
            </a:r>
            <a:r>
              <a:rPr lang="en-US" sz="5200" dirty="0" smtClean="0">
                <a:latin typeface="Arial" pitchFamily="34" charset="0"/>
                <a:cs typeface="Arial" pitchFamily="34" charset="0"/>
              </a:rPr>
              <a:t> </a:t>
            </a:r>
            <a:r>
              <a:rPr lang="en-US" sz="5200" dirty="0" err="1" smtClean="0">
                <a:latin typeface="Arial" pitchFamily="34" charset="0"/>
                <a:cs typeface="Arial" pitchFamily="34" charset="0"/>
              </a:rPr>
              <a:t>di</a:t>
            </a:r>
            <a:r>
              <a:rPr lang="en-US" sz="5200" dirty="0" smtClean="0">
                <a:latin typeface="Arial" pitchFamily="34" charset="0"/>
                <a:cs typeface="Arial" pitchFamily="34" charset="0"/>
              </a:rPr>
              <a:t> </a:t>
            </a:r>
            <a:r>
              <a:rPr lang="en-US" sz="5200" dirty="0" err="1" smtClean="0">
                <a:latin typeface="Arial" pitchFamily="34" charset="0"/>
                <a:cs typeface="Arial" pitchFamily="34" charset="0"/>
              </a:rPr>
              <a:t>macchine,di</a:t>
            </a:r>
            <a:r>
              <a:rPr lang="en-US" sz="5200" dirty="0" smtClean="0">
                <a:latin typeface="Arial" pitchFamily="34" charset="0"/>
                <a:cs typeface="Arial" pitchFamily="34" charset="0"/>
              </a:rPr>
              <a:t> </a:t>
            </a:r>
            <a:r>
              <a:rPr lang="en-US" sz="5200" dirty="0" err="1" smtClean="0">
                <a:latin typeface="Arial" pitchFamily="34" charset="0"/>
                <a:cs typeface="Arial" pitchFamily="34" charset="0"/>
              </a:rPr>
              <a:t>impianti</a:t>
            </a:r>
            <a:r>
              <a:rPr lang="en-US" sz="5200" dirty="0" smtClean="0">
                <a:latin typeface="Arial" pitchFamily="34" charset="0"/>
                <a:cs typeface="Arial" pitchFamily="34" charset="0"/>
              </a:rPr>
              <a:t> e </a:t>
            </a:r>
            <a:r>
              <a:rPr lang="en-US" sz="5200" dirty="0" err="1" smtClean="0">
                <a:latin typeface="Arial" pitchFamily="34" charset="0"/>
                <a:cs typeface="Arial" pitchFamily="34" charset="0"/>
              </a:rPr>
              <a:t>disistemi,nonché</a:t>
            </a:r>
            <a:r>
              <a:rPr lang="en-US" sz="5200" dirty="0" smtClean="0">
                <a:latin typeface="Arial" pitchFamily="34" charset="0"/>
                <a:cs typeface="Arial" pitchFamily="34" charset="0"/>
              </a:rPr>
              <a:t> </a:t>
            </a:r>
            <a:r>
              <a:rPr lang="en-US" sz="5200" dirty="0" err="1" smtClean="0">
                <a:latin typeface="Arial" pitchFamily="34" charset="0"/>
                <a:cs typeface="Arial" pitchFamily="34" charset="0"/>
              </a:rPr>
              <a:t>di</a:t>
            </a:r>
            <a:r>
              <a:rPr lang="en-US" sz="5200" dirty="0" smtClean="0">
                <a:latin typeface="Arial" pitchFamily="34" charset="0"/>
                <a:cs typeface="Arial" pitchFamily="34" charset="0"/>
              </a:rPr>
              <a:t> </a:t>
            </a:r>
            <a:r>
              <a:rPr lang="en-US" sz="5200" dirty="0" err="1" smtClean="0">
                <a:latin typeface="Arial" pitchFamily="34" charset="0"/>
                <a:cs typeface="Arial" pitchFamily="34" charset="0"/>
              </a:rPr>
              <a:t>sistemi</a:t>
            </a:r>
            <a:r>
              <a:rPr lang="en-US" sz="5200" dirty="0" smtClean="0">
                <a:latin typeface="Arial" pitchFamily="34" charset="0"/>
                <a:cs typeface="Arial" pitchFamily="34" charset="0"/>
              </a:rPr>
              <a:t> e </a:t>
            </a:r>
            <a:r>
              <a:rPr lang="en-US" sz="5200" dirty="0" err="1" smtClean="0">
                <a:latin typeface="Arial" pitchFamily="34" charset="0"/>
                <a:cs typeface="Arial" pitchFamily="34" charset="0"/>
              </a:rPr>
              <a:t>processi</a:t>
            </a:r>
            <a:r>
              <a:rPr lang="en-US" sz="5200" dirty="0" smtClean="0">
                <a:latin typeface="Arial" pitchFamily="34" charset="0"/>
                <a:cs typeface="Arial" pitchFamily="34" charset="0"/>
              </a:rPr>
              <a:t> </a:t>
            </a:r>
            <a:r>
              <a:rPr lang="en-US" sz="5200" dirty="0" err="1" smtClean="0">
                <a:latin typeface="Arial" pitchFamily="34" charset="0"/>
                <a:cs typeface="Arial" pitchFamily="34" charset="0"/>
              </a:rPr>
              <a:t>di</a:t>
            </a:r>
            <a:r>
              <a:rPr lang="en-US" sz="5200" dirty="0" smtClean="0">
                <a:latin typeface="Arial" pitchFamily="34" charset="0"/>
                <a:cs typeface="Arial" pitchFamily="34" charset="0"/>
              </a:rPr>
              <a:t> </a:t>
            </a:r>
            <a:r>
              <a:rPr lang="en-US" sz="5200" dirty="0" err="1" smtClean="0">
                <a:latin typeface="Arial" pitchFamily="34" charset="0"/>
                <a:cs typeface="Arial" pitchFamily="34" charset="0"/>
              </a:rPr>
              <a:t>tipologia</a:t>
            </a:r>
            <a:r>
              <a:rPr lang="en-US" sz="5200" dirty="0" smtClean="0">
                <a:latin typeface="Arial" pitchFamily="34" charset="0"/>
                <a:cs typeface="Arial" pitchFamily="34" charset="0"/>
              </a:rPr>
              <a:t> </a:t>
            </a:r>
            <a:r>
              <a:rPr lang="en-US" sz="5200" dirty="0" err="1" smtClean="0">
                <a:latin typeface="Arial" pitchFamily="34" charset="0"/>
                <a:cs typeface="Arial" pitchFamily="34" charset="0"/>
              </a:rPr>
              <a:t>semplice</a:t>
            </a:r>
            <a:r>
              <a:rPr lang="en-US" sz="5200" dirty="0" smtClean="0">
                <a:latin typeface="Arial" pitchFamily="34" charset="0"/>
                <a:cs typeface="Arial" pitchFamily="34" charset="0"/>
              </a:rPr>
              <a:t> o </a:t>
            </a:r>
            <a:r>
              <a:rPr lang="en-US" sz="5200" dirty="0" err="1" smtClean="0">
                <a:latin typeface="Arial" pitchFamily="34" charset="0"/>
                <a:cs typeface="Arial" pitchFamily="34" charset="0"/>
              </a:rPr>
              <a:t>ripetitiva</a:t>
            </a:r>
            <a:r>
              <a:rPr lang="en-US" sz="5200" dirty="0" smtClean="0">
                <a:latin typeface="Arial" pitchFamily="34" charset="0"/>
                <a:cs typeface="Arial" pitchFamily="34" charset="0"/>
              </a:rPr>
              <a:t>;</a:t>
            </a:r>
            <a:endParaRPr lang="it-IT" sz="5200" dirty="0" smtClean="0">
              <a:latin typeface="Arial" pitchFamily="34" charset="0"/>
              <a:cs typeface="Arial" pitchFamily="34" charset="0"/>
            </a:endParaRPr>
          </a:p>
          <a:p>
            <a:pPr lvl="0">
              <a:buFont typeface="Wingdings" pitchFamily="2" charset="2"/>
              <a:buChar char="Ø"/>
            </a:pPr>
            <a:r>
              <a:rPr lang="en-US" sz="5200" b="1" dirty="0" smtClean="0">
                <a:latin typeface="Arial" pitchFamily="34" charset="0"/>
                <a:cs typeface="Arial" pitchFamily="34" charset="0"/>
              </a:rPr>
              <a:t>per </a:t>
            </a:r>
            <a:r>
              <a:rPr lang="en-US" sz="5200" b="1" dirty="0" err="1" smtClean="0">
                <a:latin typeface="Arial" pitchFamily="34" charset="0"/>
                <a:cs typeface="Arial" pitchFamily="34" charset="0"/>
              </a:rPr>
              <a:t>il</a:t>
            </a:r>
            <a:r>
              <a:rPr lang="en-US" sz="5200" b="1" dirty="0" smtClean="0">
                <a:latin typeface="Arial" pitchFamily="34" charset="0"/>
                <a:cs typeface="Arial" pitchFamily="34" charset="0"/>
              </a:rPr>
              <a:t> </a:t>
            </a:r>
            <a:r>
              <a:rPr lang="en-US" sz="5200" b="1" dirty="0" err="1" smtClean="0">
                <a:latin typeface="Arial" pitchFamily="34" charset="0"/>
                <a:cs typeface="Arial" pitchFamily="34" charset="0"/>
              </a:rPr>
              <a:t>settore</a:t>
            </a:r>
            <a:r>
              <a:rPr lang="en-US" sz="5200" b="1" dirty="0" smtClean="0">
                <a:latin typeface="Arial" pitchFamily="34" charset="0"/>
                <a:cs typeface="Arial" pitchFamily="34" charset="0"/>
              </a:rPr>
              <a:t> “</a:t>
            </a:r>
            <a:r>
              <a:rPr lang="en-US" sz="5200" b="1" dirty="0" err="1" smtClean="0">
                <a:latin typeface="Arial" pitchFamily="34" charset="0"/>
                <a:cs typeface="Arial" pitchFamily="34" charset="0"/>
              </a:rPr>
              <a:t>ingegneria</a:t>
            </a:r>
            <a:r>
              <a:rPr lang="en-US" sz="5200" b="1" dirty="0" smtClean="0">
                <a:latin typeface="Arial" pitchFamily="34" charset="0"/>
                <a:cs typeface="Arial" pitchFamily="34" charset="0"/>
              </a:rPr>
              <a:t> </a:t>
            </a:r>
            <a:r>
              <a:rPr lang="en-US" sz="5200" b="1" dirty="0" err="1" smtClean="0">
                <a:latin typeface="Arial" pitchFamily="34" charset="0"/>
                <a:cs typeface="Arial" pitchFamily="34" charset="0"/>
              </a:rPr>
              <a:t>dell’informazione</a:t>
            </a:r>
            <a:r>
              <a:rPr lang="en-US" sz="5200" b="1" dirty="0" smtClean="0">
                <a:latin typeface="Arial" pitchFamily="34" charset="0"/>
                <a:cs typeface="Arial" pitchFamily="34" charset="0"/>
              </a:rPr>
              <a:t>”:</a:t>
            </a:r>
            <a:endParaRPr lang="it-IT" sz="5200" dirty="0" smtClean="0">
              <a:latin typeface="Arial" pitchFamily="34" charset="0"/>
              <a:cs typeface="Arial" pitchFamily="34" charset="0"/>
            </a:endParaRPr>
          </a:p>
          <a:p>
            <a:pPr lvl="0">
              <a:buNone/>
            </a:pPr>
            <a:r>
              <a:rPr lang="en-US" sz="5200" dirty="0" smtClean="0">
                <a:latin typeface="Arial" pitchFamily="34" charset="0"/>
                <a:cs typeface="Arial" pitchFamily="34" charset="0"/>
              </a:rPr>
              <a:t>        Le </a:t>
            </a:r>
            <a:r>
              <a:rPr lang="en-US" sz="5200" dirty="0" err="1" smtClean="0">
                <a:latin typeface="Arial" pitchFamily="34" charset="0"/>
                <a:cs typeface="Arial" pitchFamily="34" charset="0"/>
              </a:rPr>
              <a:t>attività</a:t>
            </a:r>
            <a:r>
              <a:rPr lang="en-US" sz="5200" dirty="0" smtClean="0">
                <a:latin typeface="Arial" pitchFamily="34" charset="0"/>
                <a:cs typeface="Arial" pitchFamily="34" charset="0"/>
              </a:rPr>
              <a:t> </a:t>
            </a:r>
            <a:r>
              <a:rPr lang="en-US" sz="5200" dirty="0" err="1" smtClean="0">
                <a:latin typeface="Arial" pitchFamily="34" charset="0"/>
                <a:cs typeface="Arial" pitchFamily="34" charset="0"/>
              </a:rPr>
              <a:t>basate</a:t>
            </a:r>
            <a:r>
              <a:rPr lang="en-US" sz="5200" dirty="0" smtClean="0">
                <a:latin typeface="Arial" pitchFamily="34" charset="0"/>
                <a:cs typeface="Arial" pitchFamily="34" charset="0"/>
              </a:rPr>
              <a:t> </a:t>
            </a:r>
            <a:r>
              <a:rPr lang="en-US" sz="5200" dirty="0" err="1" smtClean="0">
                <a:latin typeface="Arial" pitchFamily="34" charset="0"/>
                <a:cs typeface="Arial" pitchFamily="34" charset="0"/>
              </a:rPr>
              <a:t>sull’applicazione</a:t>
            </a:r>
            <a:r>
              <a:rPr lang="en-US" sz="5200" dirty="0" smtClean="0">
                <a:latin typeface="Arial" pitchFamily="34" charset="0"/>
                <a:cs typeface="Arial" pitchFamily="34" charset="0"/>
              </a:rPr>
              <a:t> </a:t>
            </a:r>
            <a:r>
              <a:rPr lang="en-US" sz="5200" dirty="0" err="1" smtClean="0">
                <a:latin typeface="Arial" pitchFamily="34" charset="0"/>
                <a:cs typeface="Arial" pitchFamily="34" charset="0"/>
              </a:rPr>
              <a:t>delle</a:t>
            </a:r>
            <a:r>
              <a:rPr lang="en-US" sz="5200" dirty="0" smtClean="0">
                <a:latin typeface="Arial" pitchFamily="34" charset="0"/>
                <a:cs typeface="Arial" pitchFamily="34" charset="0"/>
              </a:rPr>
              <a:t> </a:t>
            </a:r>
            <a:r>
              <a:rPr lang="en-US" sz="5200" dirty="0" err="1" smtClean="0">
                <a:latin typeface="Arial" pitchFamily="34" charset="0"/>
                <a:cs typeface="Arial" pitchFamily="34" charset="0"/>
              </a:rPr>
              <a:t>scienze</a:t>
            </a:r>
            <a:r>
              <a:rPr lang="en-US" sz="5200" dirty="0" smtClean="0">
                <a:latin typeface="Arial" pitchFamily="34" charset="0"/>
                <a:cs typeface="Arial" pitchFamily="34" charset="0"/>
              </a:rPr>
              <a:t>, volte al </a:t>
            </a:r>
            <a:r>
              <a:rPr lang="en-US" sz="5200" dirty="0" err="1" smtClean="0">
                <a:latin typeface="Arial" pitchFamily="34" charset="0"/>
                <a:cs typeface="Arial" pitchFamily="34" charset="0"/>
              </a:rPr>
              <a:t>concorso</a:t>
            </a:r>
            <a:r>
              <a:rPr lang="it-IT" sz="5200" dirty="0" smtClean="0">
                <a:latin typeface="Arial" pitchFamily="34" charset="0"/>
                <a:cs typeface="Arial" pitchFamily="34" charset="0"/>
              </a:rPr>
              <a:t> e </a:t>
            </a:r>
            <a:r>
              <a:rPr lang="en-US" sz="5200" dirty="0" err="1" smtClean="0">
                <a:latin typeface="Arial" pitchFamily="34" charset="0"/>
                <a:cs typeface="Arial" pitchFamily="34" charset="0"/>
              </a:rPr>
              <a:t>alla</a:t>
            </a:r>
            <a:r>
              <a:rPr lang="en-US" sz="5200" dirty="0" smtClean="0">
                <a:latin typeface="Arial" pitchFamily="34" charset="0"/>
                <a:cs typeface="Arial" pitchFamily="34" charset="0"/>
              </a:rPr>
              <a:t> </a:t>
            </a:r>
            <a:r>
              <a:rPr lang="en-US" sz="5200" dirty="0" err="1" smtClean="0">
                <a:latin typeface="Arial" pitchFamily="34" charset="0"/>
                <a:cs typeface="Arial" pitchFamily="34" charset="0"/>
              </a:rPr>
              <a:t>collaborazione</a:t>
            </a:r>
            <a:r>
              <a:rPr lang="en-US" sz="5200" dirty="0" smtClean="0">
                <a:latin typeface="Arial" pitchFamily="34" charset="0"/>
                <a:cs typeface="Arial" pitchFamily="34" charset="0"/>
              </a:rPr>
              <a:t> </a:t>
            </a:r>
            <a:r>
              <a:rPr lang="en-US" sz="5200" dirty="0" err="1" smtClean="0">
                <a:latin typeface="Arial" pitchFamily="34" charset="0"/>
                <a:cs typeface="Arial" pitchFamily="34" charset="0"/>
              </a:rPr>
              <a:t>alle</a:t>
            </a:r>
            <a:r>
              <a:rPr lang="en-US" sz="5200" dirty="0" smtClean="0">
                <a:latin typeface="Arial" pitchFamily="34" charset="0"/>
                <a:cs typeface="Arial" pitchFamily="34" charset="0"/>
              </a:rPr>
              <a:t> </a:t>
            </a:r>
            <a:r>
              <a:rPr lang="en-US" sz="5200" dirty="0" err="1" smtClean="0">
                <a:latin typeface="Arial" pitchFamily="34" charset="0"/>
                <a:cs typeface="Arial" pitchFamily="34" charset="0"/>
              </a:rPr>
              <a:t>attività</a:t>
            </a:r>
            <a:r>
              <a:rPr lang="en-US" sz="5200" dirty="0" smtClean="0">
                <a:latin typeface="Arial" pitchFamily="34" charset="0"/>
                <a:cs typeface="Arial" pitchFamily="34" charset="0"/>
              </a:rPr>
              <a:t> </a:t>
            </a:r>
            <a:r>
              <a:rPr lang="en-US" sz="5200" dirty="0" err="1" smtClean="0">
                <a:latin typeface="Arial" pitchFamily="34" charset="0"/>
                <a:cs typeface="Arial" pitchFamily="34" charset="0"/>
              </a:rPr>
              <a:t>di</a:t>
            </a:r>
            <a:r>
              <a:rPr lang="en-US" sz="5200" dirty="0" smtClean="0">
                <a:latin typeface="Arial" pitchFamily="34" charset="0"/>
                <a:cs typeface="Arial" pitchFamily="34" charset="0"/>
              </a:rPr>
              <a:t> </a:t>
            </a:r>
            <a:r>
              <a:rPr lang="en-US" sz="5200" dirty="0" err="1" smtClean="0">
                <a:latin typeface="Arial" pitchFamily="34" charset="0"/>
                <a:cs typeface="Arial" pitchFamily="34" charset="0"/>
              </a:rPr>
              <a:t>progettazione,direzione</a:t>
            </a:r>
            <a:r>
              <a:rPr lang="en-US" sz="5200" dirty="0" smtClean="0">
                <a:latin typeface="Arial" pitchFamily="34" charset="0"/>
                <a:cs typeface="Arial" pitchFamily="34" charset="0"/>
              </a:rPr>
              <a:t> </a:t>
            </a:r>
            <a:r>
              <a:rPr lang="en-US" sz="5200" dirty="0" err="1" smtClean="0">
                <a:latin typeface="Arial" pitchFamily="34" charset="0"/>
                <a:cs typeface="Arial" pitchFamily="34" charset="0"/>
              </a:rPr>
              <a:t>lavori,stima</a:t>
            </a:r>
            <a:r>
              <a:rPr lang="en-US" sz="5200" dirty="0" smtClean="0">
                <a:latin typeface="Arial" pitchFamily="34" charset="0"/>
                <a:cs typeface="Arial" pitchFamily="34" charset="0"/>
              </a:rPr>
              <a:t> e </a:t>
            </a:r>
            <a:r>
              <a:rPr lang="en-US" sz="5200" dirty="0" err="1" smtClean="0">
                <a:latin typeface="Arial" pitchFamily="34" charset="0"/>
                <a:cs typeface="Arial" pitchFamily="34" charset="0"/>
              </a:rPr>
              <a:t>collaudo</a:t>
            </a:r>
            <a:r>
              <a:rPr lang="en-US" sz="5200" dirty="0" smtClean="0">
                <a:latin typeface="Arial" pitchFamily="34" charset="0"/>
                <a:cs typeface="Arial" pitchFamily="34" charset="0"/>
              </a:rPr>
              <a:t> </a:t>
            </a:r>
            <a:r>
              <a:rPr lang="en-US" sz="5200" dirty="0" err="1" smtClean="0">
                <a:latin typeface="Arial" pitchFamily="34" charset="0"/>
                <a:cs typeface="Arial" pitchFamily="34" charset="0"/>
              </a:rPr>
              <a:t>di</a:t>
            </a:r>
            <a:r>
              <a:rPr lang="en-US" sz="5200" dirty="0" smtClean="0">
                <a:latin typeface="Arial" pitchFamily="34" charset="0"/>
                <a:cs typeface="Arial" pitchFamily="34" charset="0"/>
              </a:rPr>
              <a:t> </a:t>
            </a:r>
            <a:r>
              <a:rPr lang="en-US" sz="5200" dirty="0" err="1" smtClean="0">
                <a:latin typeface="Arial" pitchFamily="34" charset="0"/>
                <a:cs typeface="Arial" pitchFamily="34" charset="0"/>
              </a:rPr>
              <a:t>impianti</a:t>
            </a:r>
            <a:r>
              <a:rPr lang="en-US" sz="5200" dirty="0" smtClean="0">
                <a:latin typeface="Arial" pitchFamily="34" charset="0"/>
                <a:cs typeface="Arial" pitchFamily="34" charset="0"/>
              </a:rPr>
              <a:t> e </a:t>
            </a:r>
            <a:r>
              <a:rPr lang="en-US" sz="5200" dirty="0" err="1" smtClean="0">
                <a:latin typeface="Arial" pitchFamily="34" charset="0"/>
                <a:cs typeface="Arial" pitchFamily="34" charset="0"/>
              </a:rPr>
              <a:t>di</a:t>
            </a:r>
            <a:r>
              <a:rPr lang="en-US" sz="5200" dirty="0" smtClean="0">
                <a:latin typeface="Arial" pitchFamily="34" charset="0"/>
                <a:cs typeface="Arial" pitchFamily="34" charset="0"/>
              </a:rPr>
              <a:t> </a:t>
            </a:r>
            <a:r>
              <a:rPr lang="en-US" sz="5200" dirty="0" err="1" smtClean="0">
                <a:latin typeface="Arial" pitchFamily="34" charset="0"/>
                <a:cs typeface="Arial" pitchFamily="34" charset="0"/>
              </a:rPr>
              <a:t>sistemi</a:t>
            </a:r>
            <a:r>
              <a:rPr lang="en-US" sz="5200" dirty="0" smtClean="0">
                <a:latin typeface="Arial" pitchFamily="34" charset="0"/>
                <a:cs typeface="Arial" pitchFamily="34" charset="0"/>
              </a:rPr>
              <a:t> </a:t>
            </a:r>
            <a:r>
              <a:rPr lang="en-US" sz="5200" dirty="0" err="1" smtClean="0">
                <a:latin typeface="Arial" pitchFamily="34" charset="0"/>
                <a:cs typeface="Arial" pitchFamily="34" charset="0"/>
              </a:rPr>
              <a:t>elettronici</a:t>
            </a:r>
            <a:r>
              <a:rPr lang="en-US" sz="5200" dirty="0" smtClean="0">
                <a:latin typeface="Arial" pitchFamily="34" charset="0"/>
                <a:cs typeface="Arial" pitchFamily="34" charset="0"/>
              </a:rPr>
              <a:t>, </a:t>
            </a:r>
            <a:r>
              <a:rPr lang="en-US" sz="5200" dirty="0" err="1" smtClean="0">
                <a:latin typeface="Arial" pitchFamily="34" charset="0"/>
                <a:cs typeface="Arial" pitchFamily="34" charset="0"/>
              </a:rPr>
              <a:t>di</a:t>
            </a:r>
            <a:r>
              <a:rPr lang="en-US" sz="5200" dirty="0" smtClean="0">
                <a:latin typeface="Arial" pitchFamily="34" charset="0"/>
                <a:cs typeface="Arial" pitchFamily="34" charset="0"/>
              </a:rPr>
              <a:t> </a:t>
            </a:r>
            <a:r>
              <a:rPr lang="en-US" sz="5200" dirty="0" err="1" smtClean="0">
                <a:latin typeface="Arial" pitchFamily="34" charset="0"/>
                <a:cs typeface="Arial" pitchFamily="34" charset="0"/>
              </a:rPr>
              <a:t>automazioni</a:t>
            </a:r>
            <a:r>
              <a:rPr lang="en-US" sz="5200" dirty="0" smtClean="0">
                <a:latin typeface="Arial" pitchFamily="34" charset="0"/>
                <a:cs typeface="Arial" pitchFamily="34" charset="0"/>
              </a:rPr>
              <a:t> e </a:t>
            </a:r>
            <a:r>
              <a:rPr lang="en-US" sz="5200" dirty="0" err="1" smtClean="0">
                <a:latin typeface="Arial" pitchFamily="34" charset="0"/>
                <a:cs typeface="Arial" pitchFamily="34" charset="0"/>
              </a:rPr>
              <a:t>di</a:t>
            </a:r>
            <a:r>
              <a:rPr lang="en-US" sz="5200" dirty="0" smtClean="0">
                <a:latin typeface="Arial" pitchFamily="34" charset="0"/>
                <a:cs typeface="Arial" pitchFamily="34" charset="0"/>
              </a:rPr>
              <a:t> </a:t>
            </a:r>
            <a:r>
              <a:rPr lang="en-US" sz="5200" dirty="0" err="1" smtClean="0">
                <a:latin typeface="Arial" pitchFamily="34" charset="0"/>
                <a:cs typeface="Arial" pitchFamily="34" charset="0"/>
              </a:rPr>
              <a:t>generazione,trasmissione</a:t>
            </a:r>
            <a:r>
              <a:rPr lang="en-US" sz="5200" dirty="0" smtClean="0">
                <a:latin typeface="Arial" pitchFamily="34" charset="0"/>
                <a:cs typeface="Arial" pitchFamily="34" charset="0"/>
              </a:rPr>
              <a:t> </a:t>
            </a:r>
            <a:r>
              <a:rPr lang="en-US" sz="5200" dirty="0" err="1" smtClean="0">
                <a:latin typeface="Arial" pitchFamily="34" charset="0"/>
                <a:cs typeface="Arial" pitchFamily="34" charset="0"/>
              </a:rPr>
              <a:t>ed</a:t>
            </a:r>
            <a:r>
              <a:rPr lang="en-US" sz="5200" dirty="0" smtClean="0">
                <a:latin typeface="Arial" pitchFamily="34" charset="0"/>
                <a:cs typeface="Arial" pitchFamily="34" charset="0"/>
              </a:rPr>
              <a:t> </a:t>
            </a:r>
            <a:r>
              <a:rPr lang="en-US" sz="5200" dirty="0" err="1" smtClean="0">
                <a:latin typeface="Arial" pitchFamily="34" charset="0"/>
                <a:cs typeface="Arial" pitchFamily="34" charset="0"/>
              </a:rPr>
              <a:t>elaborazione</a:t>
            </a:r>
            <a:r>
              <a:rPr lang="en-US" sz="5200" dirty="0" smtClean="0">
                <a:latin typeface="Arial" pitchFamily="34" charset="0"/>
                <a:cs typeface="Arial" pitchFamily="34" charset="0"/>
              </a:rPr>
              <a:t> </a:t>
            </a:r>
            <a:r>
              <a:rPr lang="en-US" sz="5200" dirty="0" err="1" smtClean="0">
                <a:latin typeface="Arial" pitchFamily="34" charset="0"/>
                <a:cs typeface="Arial" pitchFamily="34" charset="0"/>
              </a:rPr>
              <a:t>delle</a:t>
            </a:r>
            <a:r>
              <a:rPr lang="en-US" sz="5200" dirty="0" smtClean="0">
                <a:latin typeface="Arial" pitchFamily="34" charset="0"/>
                <a:cs typeface="Arial" pitchFamily="34" charset="0"/>
              </a:rPr>
              <a:t> </a:t>
            </a:r>
            <a:r>
              <a:rPr lang="en-US" sz="5200" dirty="0" err="1" smtClean="0">
                <a:latin typeface="Arial" pitchFamily="34" charset="0"/>
                <a:cs typeface="Arial" pitchFamily="34" charset="0"/>
              </a:rPr>
              <a:t>informazioni;i</a:t>
            </a:r>
            <a:r>
              <a:rPr lang="en-US" sz="5200" dirty="0" smtClean="0">
                <a:latin typeface="Arial" pitchFamily="34" charset="0"/>
                <a:cs typeface="Arial" pitchFamily="34" charset="0"/>
              </a:rPr>
              <a:t> </a:t>
            </a:r>
            <a:r>
              <a:rPr lang="en-US" sz="5200" dirty="0" err="1" smtClean="0">
                <a:latin typeface="Arial" pitchFamily="34" charset="0"/>
                <a:cs typeface="Arial" pitchFamily="34" charset="0"/>
              </a:rPr>
              <a:t>rilievi</a:t>
            </a:r>
            <a:r>
              <a:rPr lang="en-US" sz="5200" dirty="0" smtClean="0">
                <a:latin typeface="Arial" pitchFamily="34" charset="0"/>
                <a:cs typeface="Arial" pitchFamily="34" charset="0"/>
              </a:rPr>
              <a:t> </a:t>
            </a:r>
            <a:r>
              <a:rPr lang="en-US" sz="5200" dirty="0" err="1" smtClean="0">
                <a:latin typeface="Arial" pitchFamily="34" charset="0"/>
                <a:cs typeface="Arial" pitchFamily="34" charset="0"/>
              </a:rPr>
              <a:t>diretti</a:t>
            </a:r>
            <a:r>
              <a:rPr lang="en-US" sz="5200" dirty="0" smtClean="0">
                <a:latin typeface="Arial" pitchFamily="34" charset="0"/>
                <a:cs typeface="Arial" pitchFamily="34" charset="0"/>
              </a:rPr>
              <a:t> e </a:t>
            </a:r>
            <a:r>
              <a:rPr lang="en-US" sz="5200" dirty="0" err="1" smtClean="0">
                <a:latin typeface="Arial" pitchFamily="34" charset="0"/>
                <a:cs typeface="Arial" pitchFamily="34" charset="0"/>
              </a:rPr>
              <a:t>strumentali</a:t>
            </a:r>
            <a:r>
              <a:rPr lang="en-US" sz="5200" dirty="0" smtClean="0">
                <a:latin typeface="Arial" pitchFamily="34" charset="0"/>
                <a:cs typeface="Arial" pitchFamily="34" charset="0"/>
              </a:rPr>
              <a:t> </a:t>
            </a:r>
            <a:r>
              <a:rPr lang="en-US" sz="5200" dirty="0" err="1" smtClean="0">
                <a:latin typeface="Arial" pitchFamily="34" charset="0"/>
                <a:cs typeface="Arial" pitchFamily="34" charset="0"/>
              </a:rPr>
              <a:t>di</a:t>
            </a:r>
            <a:r>
              <a:rPr lang="en-US" sz="5200" dirty="0" smtClean="0">
                <a:latin typeface="Arial" pitchFamily="34" charset="0"/>
                <a:cs typeface="Arial" pitchFamily="34" charset="0"/>
              </a:rPr>
              <a:t> </a:t>
            </a:r>
            <a:r>
              <a:rPr lang="en-US" sz="5200" dirty="0" err="1" smtClean="0">
                <a:latin typeface="Arial" pitchFamily="34" charset="0"/>
                <a:cs typeface="Arial" pitchFamily="34" charset="0"/>
              </a:rPr>
              <a:t>parametri</a:t>
            </a:r>
            <a:r>
              <a:rPr lang="en-US" sz="5200" dirty="0" smtClean="0">
                <a:latin typeface="Arial" pitchFamily="34" charset="0"/>
                <a:cs typeface="Arial" pitchFamily="34" charset="0"/>
              </a:rPr>
              <a:t> </a:t>
            </a:r>
            <a:r>
              <a:rPr lang="en-US" sz="5200" dirty="0" err="1" smtClean="0">
                <a:latin typeface="Arial" pitchFamily="34" charset="0"/>
                <a:cs typeface="Arial" pitchFamily="34" charset="0"/>
              </a:rPr>
              <a:t>tecnici</a:t>
            </a:r>
            <a:r>
              <a:rPr lang="en-US" sz="5200" dirty="0" smtClean="0">
                <a:latin typeface="Arial" pitchFamily="34" charset="0"/>
                <a:cs typeface="Arial" pitchFamily="34" charset="0"/>
              </a:rPr>
              <a:t> </a:t>
            </a:r>
            <a:r>
              <a:rPr lang="en-US" sz="5200" dirty="0" err="1" smtClean="0">
                <a:latin typeface="Arial" pitchFamily="34" charset="0"/>
                <a:cs typeface="Arial" pitchFamily="34" charset="0"/>
              </a:rPr>
              <a:t>afferenti</a:t>
            </a:r>
            <a:r>
              <a:rPr lang="en-US" sz="5200" dirty="0" smtClean="0">
                <a:latin typeface="Arial" pitchFamily="34" charset="0"/>
                <a:cs typeface="Arial" pitchFamily="34" charset="0"/>
              </a:rPr>
              <a:t> </a:t>
            </a:r>
            <a:r>
              <a:rPr lang="en-US" sz="5200" dirty="0" err="1" smtClean="0">
                <a:latin typeface="Arial" pitchFamily="34" charset="0"/>
                <a:cs typeface="Arial" pitchFamily="34" charset="0"/>
              </a:rPr>
              <a:t>impianti</a:t>
            </a:r>
            <a:r>
              <a:rPr lang="it-IT" sz="5200" dirty="0" smtClean="0">
                <a:latin typeface="Arial" pitchFamily="34" charset="0"/>
                <a:cs typeface="Arial" pitchFamily="34" charset="0"/>
              </a:rPr>
              <a:t> </a:t>
            </a:r>
            <a:r>
              <a:rPr lang="en-US" sz="5200" dirty="0" err="1" smtClean="0">
                <a:latin typeface="Arial" pitchFamily="34" charset="0"/>
                <a:cs typeface="Arial" pitchFamily="34" charset="0"/>
              </a:rPr>
              <a:t>esistemi</a:t>
            </a:r>
            <a:r>
              <a:rPr lang="en-US" sz="5200" dirty="0" smtClean="0">
                <a:latin typeface="Arial" pitchFamily="34" charset="0"/>
                <a:cs typeface="Arial" pitchFamily="34" charset="0"/>
              </a:rPr>
              <a:t> </a:t>
            </a:r>
            <a:r>
              <a:rPr lang="en-US" sz="5200" dirty="0" err="1" smtClean="0">
                <a:latin typeface="Arial" pitchFamily="34" charset="0"/>
                <a:cs typeface="Arial" pitchFamily="34" charset="0"/>
              </a:rPr>
              <a:t>elettronici;le</a:t>
            </a:r>
            <a:r>
              <a:rPr lang="en-US" sz="5200" dirty="0" smtClean="0">
                <a:latin typeface="Arial" pitchFamily="34" charset="0"/>
                <a:cs typeface="Arial" pitchFamily="34" charset="0"/>
              </a:rPr>
              <a:t> </a:t>
            </a:r>
            <a:r>
              <a:rPr lang="en-US" sz="5200" dirty="0" err="1" smtClean="0">
                <a:latin typeface="Arial" pitchFamily="34" charset="0"/>
                <a:cs typeface="Arial" pitchFamily="34" charset="0"/>
              </a:rPr>
              <a:t>attività</a:t>
            </a:r>
            <a:r>
              <a:rPr lang="en-US" sz="5200" dirty="0" smtClean="0">
                <a:latin typeface="Arial" pitchFamily="34" charset="0"/>
                <a:cs typeface="Arial" pitchFamily="34" charset="0"/>
              </a:rPr>
              <a:t> </a:t>
            </a:r>
            <a:r>
              <a:rPr lang="en-US" sz="5200" dirty="0" err="1" smtClean="0">
                <a:latin typeface="Arial" pitchFamily="34" charset="0"/>
                <a:cs typeface="Arial" pitchFamily="34" charset="0"/>
              </a:rPr>
              <a:t>che</a:t>
            </a:r>
            <a:r>
              <a:rPr lang="en-US" sz="5200" dirty="0" smtClean="0">
                <a:latin typeface="Arial" pitchFamily="34" charset="0"/>
                <a:cs typeface="Arial" pitchFamily="34" charset="0"/>
              </a:rPr>
              <a:t> </a:t>
            </a:r>
            <a:r>
              <a:rPr lang="en-US" sz="5200" dirty="0" err="1" smtClean="0">
                <a:latin typeface="Arial" pitchFamily="34" charset="0"/>
                <a:cs typeface="Arial" pitchFamily="34" charset="0"/>
              </a:rPr>
              <a:t>implicano</a:t>
            </a:r>
            <a:r>
              <a:rPr lang="en-US" sz="5200" dirty="0" smtClean="0">
                <a:latin typeface="Arial" pitchFamily="34" charset="0"/>
                <a:cs typeface="Arial" pitchFamily="34" charset="0"/>
              </a:rPr>
              <a:t> </a:t>
            </a:r>
            <a:r>
              <a:rPr lang="en-US" sz="5200" dirty="0" err="1" smtClean="0">
                <a:latin typeface="Arial" pitchFamily="34" charset="0"/>
                <a:cs typeface="Arial" pitchFamily="34" charset="0"/>
              </a:rPr>
              <a:t>l’uso</a:t>
            </a:r>
            <a:r>
              <a:rPr lang="en-US" sz="5200" dirty="0" smtClean="0">
                <a:latin typeface="Arial" pitchFamily="34" charset="0"/>
                <a:cs typeface="Arial" pitchFamily="34" charset="0"/>
              </a:rPr>
              <a:t> </a:t>
            </a:r>
            <a:r>
              <a:rPr lang="en-US" sz="5200" dirty="0" err="1" smtClean="0">
                <a:latin typeface="Arial" pitchFamily="34" charset="0"/>
                <a:cs typeface="Arial" pitchFamily="34" charset="0"/>
              </a:rPr>
              <a:t>di</a:t>
            </a:r>
            <a:r>
              <a:rPr lang="en-US" sz="5200" dirty="0" smtClean="0">
                <a:latin typeface="Arial" pitchFamily="34" charset="0"/>
                <a:cs typeface="Arial" pitchFamily="34" charset="0"/>
              </a:rPr>
              <a:t> </a:t>
            </a:r>
            <a:r>
              <a:rPr lang="en-US" sz="5200" dirty="0" err="1" smtClean="0">
                <a:latin typeface="Arial" pitchFamily="34" charset="0"/>
                <a:cs typeface="Arial" pitchFamily="34" charset="0"/>
              </a:rPr>
              <a:t>metodologie</a:t>
            </a:r>
            <a:r>
              <a:rPr lang="en-US" sz="5200" dirty="0" smtClean="0">
                <a:latin typeface="Arial" pitchFamily="34" charset="0"/>
                <a:cs typeface="Arial" pitchFamily="34" charset="0"/>
              </a:rPr>
              <a:t> </a:t>
            </a:r>
            <a:r>
              <a:rPr lang="en-US" sz="5200" dirty="0" err="1" smtClean="0">
                <a:latin typeface="Arial" pitchFamily="34" charset="0"/>
                <a:cs typeface="Arial" pitchFamily="34" charset="0"/>
              </a:rPr>
              <a:t>standardizzate</a:t>
            </a:r>
            <a:r>
              <a:rPr lang="en-US" sz="5200" dirty="0" smtClean="0">
                <a:latin typeface="Arial" pitchFamily="34" charset="0"/>
                <a:cs typeface="Arial" pitchFamily="34" charset="0"/>
              </a:rPr>
              <a:t>, </a:t>
            </a:r>
            <a:r>
              <a:rPr lang="en-US" sz="5200" dirty="0" err="1" smtClean="0">
                <a:latin typeface="Arial" pitchFamily="34" charset="0"/>
                <a:cs typeface="Arial" pitchFamily="34" charset="0"/>
              </a:rPr>
              <a:t>quali</a:t>
            </a:r>
            <a:r>
              <a:rPr lang="en-US" sz="5200" dirty="0" smtClean="0">
                <a:latin typeface="Arial" pitchFamily="34" charset="0"/>
                <a:cs typeface="Arial" pitchFamily="34" charset="0"/>
              </a:rPr>
              <a:t> la </a:t>
            </a:r>
            <a:r>
              <a:rPr lang="en-US" sz="5200" dirty="0" err="1" smtClean="0">
                <a:latin typeface="Arial" pitchFamily="34" charset="0"/>
                <a:cs typeface="Arial" pitchFamily="34" charset="0"/>
              </a:rPr>
              <a:t>progettazione</a:t>
            </a:r>
            <a:r>
              <a:rPr lang="en-US" sz="5200" dirty="0" smtClean="0">
                <a:latin typeface="Arial" pitchFamily="34" charset="0"/>
                <a:cs typeface="Arial" pitchFamily="34" charset="0"/>
              </a:rPr>
              <a:t>, </a:t>
            </a:r>
            <a:r>
              <a:rPr lang="en-US" sz="5200" dirty="0" err="1" smtClean="0">
                <a:latin typeface="Arial" pitchFamily="34" charset="0"/>
                <a:cs typeface="Arial" pitchFamily="34" charset="0"/>
              </a:rPr>
              <a:t>direzione</a:t>
            </a:r>
            <a:r>
              <a:rPr lang="en-US" sz="5200" dirty="0" smtClean="0">
                <a:latin typeface="Arial" pitchFamily="34" charset="0"/>
                <a:cs typeface="Arial" pitchFamily="34" charset="0"/>
              </a:rPr>
              <a:t> </a:t>
            </a:r>
            <a:r>
              <a:rPr lang="en-US" sz="5200" dirty="0" err="1" smtClean="0">
                <a:latin typeface="Arial" pitchFamily="34" charset="0"/>
                <a:cs typeface="Arial" pitchFamily="34" charset="0"/>
              </a:rPr>
              <a:t>lavori</a:t>
            </a:r>
            <a:r>
              <a:rPr lang="en-US" sz="5200" dirty="0" smtClean="0">
                <a:latin typeface="Arial" pitchFamily="34" charset="0"/>
                <a:cs typeface="Arial" pitchFamily="34" charset="0"/>
              </a:rPr>
              <a:t> e </a:t>
            </a:r>
            <a:r>
              <a:rPr lang="en-US" sz="5200" dirty="0" err="1" smtClean="0">
                <a:latin typeface="Arial" pitchFamily="34" charset="0"/>
                <a:cs typeface="Arial" pitchFamily="34" charset="0"/>
              </a:rPr>
              <a:t>collaudo</a:t>
            </a:r>
            <a:r>
              <a:rPr lang="en-US" sz="5200" dirty="0" smtClean="0">
                <a:latin typeface="Arial" pitchFamily="34" charset="0"/>
                <a:cs typeface="Arial" pitchFamily="34" charset="0"/>
              </a:rPr>
              <a:t> </a:t>
            </a:r>
            <a:r>
              <a:rPr lang="en-US" sz="5200" dirty="0" err="1" smtClean="0">
                <a:latin typeface="Arial" pitchFamily="34" charset="0"/>
                <a:cs typeface="Arial" pitchFamily="34" charset="0"/>
              </a:rPr>
              <a:t>di</a:t>
            </a:r>
            <a:r>
              <a:rPr lang="en-US" sz="5200" dirty="0" smtClean="0">
                <a:latin typeface="Arial" pitchFamily="34" charset="0"/>
                <a:cs typeface="Arial" pitchFamily="34" charset="0"/>
              </a:rPr>
              <a:t> </a:t>
            </a:r>
            <a:r>
              <a:rPr lang="en-US" sz="5200" dirty="0" err="1" smtClean="0">
                <a:latin typeface="Arial" pitchFamily="34" charset="0"/>
                <a:cs typeface="Arial" pitchFamily="34" charset="0"/>
              </a:rPr>
              <a:t>singoli</a:t>
            </a:r>
            <a:r>
              <a:rPr lang="en-US" sz="5200" dirty="0" smtClean="0">
                <a:latin typeface="Arial" pitchFamily="34" charset="0"/>
                <a:cs typeface="Arial" pitchFamily="34" charset="0"/>
              </a:rPr>
              <a:t> </a:t>
            </a:r>
            <a:r>
              <a:rPr lang="en-US" sz="5200" dirty="0" err="1" smtClean="0">
                <a:latin typeface="Arial" pitchFamily="34" charset="0"/>
                <a:cs typeface="Arial" pitchFamily="34" charset="0"/>
              </a:rPr>
              <a:t>organi</a:t>
            </a:r>
            <a:r>
              <a:rPr lang="en-US" sz="5200" dirty="0" smtClean="0">
                <a:latin typeface="Arial" pitchFamily="34" charset="0"/>
                <a:cs typeface="Arial" pitchFamily="34" charset="0"/>
              </a:rPr>
              <a:t> o </a:t>
            </a:r>
            <a:r>
              <a:rPr lang="en-US" sz="5200" dirty="0" err="1" smtClean="0">
                <a:latin typeface="Arial" pitchFamily="34" charset="0"/>
                <a:cs typeface="Arial" pitchFamily="34" charset="0"/>
              </a:rPr>
              <a:t>componenti</a:t>
            </a:r>
            <a:r>
              <a:rPr lang="en-US" sz="5200" dirty="0" smtClean="0">
                <a:latin typeface="Arial" pitchFamily="34" charset="0"/>
                <a:cs typeface="Arial" pitchFamily="34" charset="0"/>
              </a:rPr>
              <a:t> </a:t>
            </a:r>
            <a:r>
              <a:rPr lang="en-US" sz="5200" dirty="0" err="1" smtClean="0">
                <a:latin typeface="Arial" pitchFamily="34" charset="0"/>
                <a:cs typeface="Arial" pitchFamily="34" charset="0"/>
              </a:rPr>
              <a:t>di</a:t>
            </a:r>
            <a:r>
              <a:rPr lang="en-US" sz="5200" dirty="0" smtClean="0">
                <a:latin typeface="Arial" pitchFamily="34" charset="0"/>
                <a:cs typeface="Arial" pitchFamily="34" charset="0"/>
              </a:rPr>
              <a:t> </a:t>
            </a:r>
            <a:r>
              <a:rPr lang="en-US" sz="5200" dirty="0" err="1" smtClean="0">
                <a:latin typeface="Arial" pitchFamily="34" charset="0"/>
                <a:cs typeface="Arial" pitchFamily="34" charset="0"/>
              </a:rPr>
              <a:t>impianti</a:t>
            </a:r>
            <a:r>
              <a:rPr lang="en-US" sz="5200" dirty="0" smtClean="0">
                <a:latin typeface="Arial" pitchFamily="34" charset="0"/>
                <a:cs typeface="Arial" pitchFamily="34" charset="0"/>
              </a:rPr>
              <a:t> e </a:t>
            </a:r>
            <a:r>
              <a:rPr lang="en-US" sz="5200" dirty="0" err="1" smtClean="0">
                <a:latin typeface="Arial" pitchFamily="34" charset="0"/>
                <a:cs typeface="Arial" pitchFamily="34" charset="0"/>
              </a:rPr>
              <a:t>di</a:t>
            </a:r>
            <a:r>
              <a:rPr lang="en-US" sz="5200" dirty="0" smtClean="0">
                <a:latin typeface="Arial" pitchFamily="34" charset="0"/>
                <a:cs typeface="Arial" pitchFamily="34" charset="0"/>
              </a:rPr>
              <a:t> </a:t>
            </a:r>
            <a:r>
              <a:rPr lang="en-US" sz="5200" dirty="0" err="1" smtClean="0">
                <a:latin typeface="Arial" pitchFamily="34" charset="0"/>
                <a:cs typeface="Arial" pitchFamily="34" charset="0"/>
              </a:rPr>
              <a:t>sistemi</a:t>
            </a:r>
            <a:r>
              <a:rPr lang="en-US" sz="5200" dirty="0" smtClean="0">
                <a:latin typeface="Arial" pitchFamily="34" charset="0"/>
                <a:cs typeface="Arial" pitchFamily="34" charset="0"/>
              </a:rPr>
              <a:t> </a:t>
            </a:r>
            <a:r>
              <a:rPr lang="en-US" sz="5200" dirty="0" err="1" smtClean="0">
                <a:latin typeface="Arial" pitchFamily="34" charset="0"/>
                <a:cs typeface="Arial" pitchFamily="34" charset="0"/>
              </a:rPr>
              <a:t>elettronici</a:t>
            </a:r>
            <a:r>
              <a:rPr lang="en-US" sz="5200" dirty="0" smtClean="0">
                <a:latin typeface="Arial" pitchFamily="34" charset="0"/>
                <a:cs typeface="Arial" pitchFamily="34" charset="0"/>
              </a:rPr>
              <a:t>, </a:t>
            </a:r>
            <a:r>
              <a:rPr lang="en-US" sz="5200" dirty="0" err="1" smtClean="0">
                <a:latin typeface="Arial" pitchFamily="34" charset="0"/>
                <a:cs typeface="Arial" pitchFamily="34" charset="0"/>
              </a:rPr>
              <a:t>di</a:t>
            </a:r>
            <a:r>
              <a:rPr lang="en-US" sz="5200" dirty="0" smtClean="0">
                <a:latin typeface="Arial" pitchFamily="34" charset="0"/>
                <a:cs typeface="Arial" pitchFamily="34" charset="0"/>
              </a:rPr>
              <a:t> </a:t>
            </a:r>
            <a:r>
              <a:rPr lang="en-US" sz="5200" dirty="0" err="1" smtClean="0">
                <a:latin typeface="Arial" pitchFamily="34" charset="0"/>
                <a:cs typeface="Arial" pitchFamily="34" charset="0"/>
              </a:rPr>
              <a:t>automazione</a:t>
            </a:r>
            <a:r>
              <a:rPr lang="en-US" sz="5200" dirty="0" smtClean="0">
                <a:latin typeface="Arial" pitchFamily="34" charset="0"/>
                <a:cs typeface="Arial" pitchFamily="34" charset="0"/>
              </a:rPr>
              <a:t> e </a:t>
            </a:r>
            <a:r>
              <a:rPr lang="en-US" sz="5200" dirty="0" err="1" smtClean="0">
                <a:latin typeface="Arial" pitchFamily="34" charset="0"/>
                <a:cs typeface="Arial" pitchFamily="34" charset="0"/>
              </a:rPr>
              <a:t>di</a:t>
            </a:r>
            <a:r>
              <a:rPr lang="en-US" sz="5200" dirty="0" smtClean="0">
                <a:latin typeface="Arial" pitchFamily="34" charset="0"/>
                <a:cs typeface="Arial" pitchFamily="34" charset="0"/>
              </a:rPr>
              <a:t> </a:t>
            </a:r>
            <a:r>
              <a:rPr lang="en-US" sz="5200" dirty="0" err="1" smtClean="0">
                <a:latin typeface="Arial" pitchFamily="34" charset="0"/>
                <a:cs typeface="Arial" pitchFamily="34" charset="0"/>
              </a:rPr>
              <a:t>generazione</a:t>
            </a:r>
            <a:r>
              <a:rPr lang="en-US" sz="5200" dirty="0" smtClean="0">
                <a:latin typeface="Arial" pitchFamily="34" charset="0"/>
                <a:cs typeface="Arial" pitchFamily="34" charset="0"/>
              </a:rPr>
              <a:t>, </a:t>
            </a:r>
            <a:r>
              <a:rPr lang="en-US" sz="5200" dirty="0" err="1" smtClean="0">
                <a:latin typeface="Arial" pitchFamily="34" charset="0"/>
                <a:cs typeface="Arial" pitchFamily="34" charset="0"/>
              </a:rPr>
              <a:t>trasmissione</a:t>
            </a:r>
            <a:r>
              <a:rPr lang="en-US" sz="5200" dirty="0" smtClean="0">
                <a:latin typeface="Arial" pitchFamily="34" charset="0"/>
                <a:cs typeface="Arial" pitchFamily="34" charset="0"/>
              </a:rPr>
              <a:t> </a:t>
            </a:r>
            <a:r>
              <a:rPr lang="en-US" sz="5200" dirty="0" err="1" smtClean="0">
                <a:latin typeface="Arial" pitchFamily="34" charset="0"/>
                <a:cs typeface="Arial" pitchFamily="34" charset="0"/>
              </a:rPr>
              <a:t>ed</a:t>
            </a:r>
            <a:r>
              <a:rPr lang="en-US" sz="5200" dirty="0" smtClean="0">
                <a:latin typeface="Arial" pitchFamily="34" charset="0"/>
                <a:cs typeface="Arial" pitchFamily="34" charset="0"/>
              </a:rPr>
              <a:t> </a:t>
            </a:r>
            <a:r>
              <a:rPr lang="en-US" sz="5200" dirty="0" err="1" smtClean="0">
                <a:latin typeface="Arial" pitchFamily="34" charset="0"/>
                <a:cs typeface="Arial" pitchFamily="34" charset="0"/>
              </a:rPr>
              <a:t>elaborazione</a:t>
            </a:r>
            <a:r>
              <a:rPr lang="en-US" sz="5200" dirty="0" smtClean="0">
                <a:latin typeface="Arial" pitchFamily="34" charset="0"/>
                <a:cs typeface="Arial" pitchFamily="34" charset="0"/>
              </a:rPr>
              <a:t> </a:t>
            </a:r>
            <a:r>
              <a:rPr lang="en-US" sz="5200" dirty="0" err="1" smtClean="0">
                <a:latin typeface="Arial" pitchFamily="34" charset="0"/>
                <a:cs typeface="Arial" pitchFamily="34" charset="0"/>
              </a:rPr>
              <a:t>delle</a:t>
            </a:r>
            <a:r>
              <a:rPr lang="it-IT" sz="5200" dirty="0" smtClean="0">
                <a:latin typeface="Arial" pitchFamily="34" charset="0"/>
                <a:cs typeface="Arial" pitchFamily="34" charset="0"/>
              </a:rPr>
              <a:t> </a:t>
            </a:r>
            <a:r>
              <a:rPr lang="en-US" sz="5200" dirty="0" err="1" smtClean="0">
                <a:latin typeface="Arial" pitchFamily="34" charset="0"/>
                <a:cs typeface="Arial" pitchFamily="34" charset="0"/>
              </a:rPr>
              <a:t>informazioni,nonché</a:t>
            </a:r>
            <a:r>
              <a:rPr lang="en-US" sz="5200" dirty="0" smtClean="0">
                <a:latin typeface="Arial" pitchFamily="34" charset="0"/>
                <a:cs typeface="Arial" pitchFamily="34" charset="0"/>
              </a:rPr>
              <a:t> </a:t>
            </a:r>
            <a:r>
              <a:rPr lang="en-US" sz="5200" dirty="0" err="1" smtClean="0">
                <a:latin typeface="Arial" pitchFamily="34" charset="0"/>
                <a:cs typeface="Arial" pitchFamily="34" charset="0"/>
              </a:rPr>
              <a:t>di</a:t>
            </a:r>
            <a:r>
              <a:rPr lang="en-US" sz="5200" dirty="0" smtClean="0">
                <a:latin typeface="Arial" pitchFamily="34" charset="0"/>
                <a:cs typeface="Arial" pitchFamily="34" charset="0"/>
              </a:rPr>
              <a:t> </a:t>
            </a:r>
            <a:r>
              <a:rPr lang="en-US" sz="5200" dirty="0" err="1" smtClean="0">
                <a:latin typeface="Arial" pitchFamily="34" charset="0"/>
                <a:cs typeface="Arial" pitchFamily="34" charset="0"/>
              </a:rPr>
              <a:t>sistemi</a:t>
            </a:r>
            <a:r>
              <a:rPr lang="en-US" sz="5200" dirty="0" smtClean="0">
                <a:latin typeface="Arial" pitchFamily="34" charset="0"/>
                <a:cs typeface="Arial" pitchFamily="34" charset="0"/>
              </a:rPr>
              <a:t> e </a:t>
            </a:r>
            <a:r>
              <a:rPr lang="en-US" sz="5200" dirty="0" err="1" smtClean="0">
                <a:latin typeface="Arial" pitchFamily="34" charset="0"/>
                <a:cs typeface="Arial" pitchFamily="34" charset="0"/>
              </a:rPr>
              <a:t>processi</a:t>
            </a:r>
            <a:r>
              <a:rPr lang="en-US" sz="5200" dirty="0" smtClean="0">
                <a:latin typeface="Arial" pitchFamily="34" charset="0"/>
                <a:cs typeface="Arial" pitchFamily="34" charset="0"/>
              </a:rPr>
              <a:t> </a:t>
            </a:r>
            <a:r>
              <a:rPr lang="en-US" sz="5200" dirty="0" err="1" smtClean="0">
                <a:latin typeface="Arial" pitchFamily="34" charset="0"/>
                <a:cs typeface="Arial" pitchFamily="34" charset="0"/>
              </a:rPr>
              <a:t>di</a:t>
            </a:r>
            <a:r>
              <a:rPr lang="en-US" sz="5200" dirty="0" smtClean="0">
                <a:latin typeface="Arial" pitchFamily="34" charset="0"/>
                <a:cs typeface="Arial" pitchFamily="34" charset="0"/>
              </a:rPr>
              <a:t> </a:t>
            </a:r>
            <a:r>
              <a:rPr lang="en-US" sz="5200" dirty="0" err="1" smtClean="0">
                <a:latin typeface="Arial" pitchFamily="34" charset="0"/>
                <a:cs typeface="Arial" pitchFamily="34" charset="0"/>
              </a:rPr>
              <a:t>tipologia</a:t>
            </a:r>
            <a:r>
              <a:rPr lang="en-US" sz="5200" dirty="0" smtClean="0">
                <a:latin typeface="Arial" pitchFamily="34" charset="0"/>
                <a:cs typeface="Arial" pitchFamily="34" charset="0"/>
              </a:rPr>
              <a:t> </a:t>
            </a:r>
            <a:r>
              <a:rPr lang="en-US" sz="5200" dirty="0" err="1" smtClean="0">
                <a:latin typeface="Arial" pitchFamily="34" charset="0"/>
                <a:cs typeface="Arial" pitchFamily="34" charset="0"/>
              </a:rPr>
              <a:t>semplice</a:t>
            </a:r>
            <a:r>
              <a:rPr lang="en-US" sz="5200" dirty="0" smtClean="0">
                <a:latin typeface="Arial" pitchFamily="34" charset="0"/>
                <a:cs typeface="Arial" pitchFamily="34" charset="0"/>
              </a:rPr>
              <a:t> o </a:t>
            </a:r>
            <a:r>
              <a:rPr lang="en-US" sz="5200" dirty="0" err="1" smtClean="0">
                <a:latin typeface="Arial" pitchFamily="34" charset="0"/>
                <a:cs typeface="Arial" pitchFamily="34" charset="0"/>
              </a:rPr>
              <a:t>ripetitiva</a:t>
            </a:r>
            <a:r>
              <a:rPr lang="en-US" sz="5200" dirty="0" smtClean="0">
                <a:latin typeface="Arial" pitchFamily="34" charset="0"/>
                <a:cs typeface="Arial" pitchFamily="34" charset="0"/>
              </a:rPr>
              <a:t>.</a:t>
            </a:r>
            <a:endParaRPr lang="it-IT" sz="5200" dirty="0" smtClean="0">
              <a:latin typeface="Arial" pitchFamily="34" charset="0"/>
              <a:cs typeface="Arial" pitchFamily="34" charset="0"/>
            </a:endParaRPr>
          </a:p>
          <a:p>
            <a:pPr algn="ctr">
              <a:buNone/>
            </a:pPr>
            <a:endParaRPr lang="it-IT" sz="5200" b="1" dirty="0" smtClean="0">
              <a:latin typeface="Arial" pitchFamily="34" charset="0"/>
              <a:cs typeface="Arial" pitchFamily="34" charset="0"/>
            </a:endParaRPr>
          </a:p>
          <a:p>
            <a:pPr algn="just">
              <a:buFont typeface="Wingdings" pitchFamily="2" charset="2"/>
              <a:buChar char="Ø"/>
            </a:pPr>
            <a:endParaRPr lang="it-IT" sz="5200" b="1" dirty="0" smtClean="0">
              <a:latin typeface="Arial" pitchFamily="34" charset="0"/>
              <a:cs typeface="Arial" pitchFamily="34" charset="0"/>
            </a:endParaRPr>
          </a:p>
        </p:txBody>
      </p:sp>
      <p:sp>
        <p:nvSpPr>
          <p:cNvPr id="4" name="Segnaposto numero diapositiva 3"/>
          <p:cNvSpPr>
            <a:spLocks noGrp="1"/>
          </p:cNvSpPr>
          <p:nvPr>
            <p:ph type="sldNum" sz="quarter" idx="12"/>
          </p:nvPr>
        </p:nvSpPr>
        <p:spPr/>
        <p:txBody>
          <a:bodyPr/>
          <a:lstStyle/>
          <a:p>
            <a:fld id="{910D3EAB-758C-441D-AE73-F1E5E988B34B}" type="slidenum">
              <a:rPr lang="it-IT" smtClean="0"/>
              <a:pPr/>
              <a:t>26</a:t>
            </a:fld>
            <a:endParaRPr lang="it-IT"/>
          </a:p>
        </p:txBody>
      </p:sp>
      <p:sp>
        <p:nvSpPr>
          <p:cNvPr id="5" name="Segnaposto piè di pagina 4"/>
          <p:cNvSpPr>
            <a:spLocks noGrp="1"/>
          </p:cNvSpPr>
          <p:nvPr>
            <p:ph type="ftr" sz="quarter" idx="11"/>
          </p:nvPr>
        </p:nvSpPr>
        <p:spPr/>
        <p:txBody>
          <a:bodyPr/>
          <a:lstStyle/>
          <a:p>
            <a:r>
              <a:rPr lang="it-IT" smtClean="0"/>
              <a:t>ing. Michele Ronza ----04 Novembre 2019</a:t>
            </a:r>
            <a:endParaRPr lang="it-IT"/>
          </a:p>
        </p:txBody>
      </p:sp>
    </p:spTree>
  </p:cSld>
  <p:clrMapOvr>
    <a:masterClrMapping/>
  </p:clrMapOvr>
  <p:transition>
    <p:wedge/>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28596" y="357166"/>
            <a:ext cx="8229600" cy="1143000"/>
          </a:xfrm>
          <a:ln w="38100"/>
        </p:spPr>
        <p:style>
          <a:lnRef idx="2">
            <a:schemeClr val="accent2"/>
          </a:lnRef>
          <a:fillRef idx="1">
            <a:schemeClr val="lt1"/>
          </a:fillRef>
          <a:effectRef idx="0">
            <a:schemeClr val="accent2"/>
          </a:effectRef>
          <a:fontRef idx="minor">
            <a:schemeClr val="dk1"/>
          </a:fontRef>
        </p:style>
        <p:txBody>
          <a:bodyPr>
            <a:normAutofit fontScale="90000"/>
          </a:bodyPr>
          <a:lstStyle/>
          <a:p>
            <a:r>
              <a:rPr lang="en-US" dirty="0" smtClean="0"/>
              <a:t/>
            </a:r>
            <a:br>
              <a:rPr lang="en-US" dirty="0" smtClean="0"/>
            </a:br>
            <a:r>
              <a:rPr lang="en-US" b="1" dirty="0" smtClean="0">
                <a:ln w="18000">
                  <a:solidFill>
                    <a:schemeClr val="accent2">
                      <a:satMod val="140000"/>
                    </a:schemeClr>
                  </a:solidFill>
                  <a:prstDash val="solid"/>
                  <a:miter lim="800000"/>
                </a:ln>
                <a:solidFill>
                  <a:srgbClr val="FF0000"/>
                </a:solidFill>
                <a:effectLst>
                  <a:outerShdw blurRad="25500" dist="23000" dir="7020000" algn="tl">
                    <a:srgbClr val="000000">
                      <a:alpha val="50000"/>
                    </a:srgbClr>
                  </a:outerShdw>
                </a:effectLst>
              </a:rPr>
              <a:t>III </a:t>
            </a:r>
            <a:r>
              <a:rPr lang="en-US" b="1" dirty="0">
                <a:ln w="18000">
                  <a:solidFill>
                    <a:schemeClr val="accent2">
                      <a:satMod val="140000"/>
                    </a:schemeClr>
                  </a:solidFill>
                  <a:prstDash val="solid"/>
                  <a:miter lim="800000"/>
                </a:ln>
                <a:solidFill>
                  <a:srgbClr val="FF0000"/>
                </a:solidFill>
                <a:effectLst>
                  <a:outerShdw blurRad="25500" dist="23000" dir="7020000" algn="tl">
                    <a:srgbClr val="000000">
                      <a:alpha val="50000"/>
                    </a:srgbClr>
                  </a:outerShdw>
                </a:effectLst>
              </a:rPr>
              <a:t>PARTE</a:t>
            </a:r>
            <a:r>
              <a:rPr lang="it-IT" b="1" dirty="0">
                <a:ln w="18000">
                  <a:solidFill>
                    <a:schemeClr val="accent2">
                      <a:satMod val="140000"/>
                    </a:schemeClr>
                  </a:solidFill>
                  <a:prstDash val="solid"/>
                  <a:miter lim="800000"/>
                </a:ln>
                <a:solidFill>
                  <a:srgbClr val="FF0000"/>
                </a:solidFill>
                <a:effectLst>
                  <a:outerShdw blurRad="25500" dist="23000" dir="7020000" algn="tl">
                    <a:srgbClr val="000000">
                      <a:alpha val="50000"/>
                    </a:srgbClr>
                  </a:outerShdw>
                </a:effectLst>
              </a:rPr>
              <a:t/>
            </a:r>
            <a:br>
              <a:rPr lang="it-IT" b="1" dirty="0">
                <a:ln w="18000">
                  <a:solidFill>
                    <a:schemeClr val="accent2">
                      <a:satMod val="140000"/>
                    </a:schemeClr>
                  </a:solidFill>
                  <a:prstDash val="solid"/>
                  <a:miter lim="800000"/>
                </a:ln>
                <a:solidFill>
                  <a:srgbClr val="FF0000"/>
                </a:solidFill>
                <a:effectLst>
                  <a:outerShdw blurRad="25500" dist="23000" dir="7020000" algn="tl">
                    <a:srgbClr val="000000">
                      <a:alpha val="50000"/>
                    </a:srgbClr>
                  </a:outerShdw>
                </a:effectLst>
              </a:rPr>
            </a:br>
            <a:r>
              <a:rPr lang="en-US" dirty="0"/>
              <a:t> </a:t>
            </a:r>
            <a:r>
              <a:rPr lang="it-IT" dirty="0"/>
              <a:t/>
            </a:r>
            <a:br>
              <a:rPr lang="it-IT" dirty="0"/>
            </a:br>
            <a:endParaRPr lang="it-IT" sz="1600" dirty="0"/>
          </a:p>
        </p:txBody>
      </p:sp>
      <p:sp>
        <p:nvSpPr>
          <p:cNvPr id="3" name="Segnaposto contenuto 2"/>
          <p:cNvSpPr>
            <a:spLocks noGrp="1"/>
          </p:cNvSpPr>
          <p:nvPr>
            <p:ph idx="1"/>
          </p:nvPr>
        </p:nvSpPr>
        <p:spPr>
          <a:ln w="38100">
            <a:solidFill>
              <a:srgbClr val="FF0000"/>
            </a:solidFill>
          </a:ln>
        </p:spPr>
        <p:txBody>
          <a:bodyPr>
            <a:normAutofit fontScale="25000" lnSpcReduction="20000"/>
            <a:scene3d>
              <a:camera prst="orthographicFront"/>
              <a:lightRig rig="flat" dir="tl">
                <a:rot lat="0" lon="0" rev="6600000"/>
              </a:lightRig>
            </a:scene3d>
            <a:sp3d extrusionH="25400" contourW="8890">
              <a:bevelT w="38100" h="31750"/>
              <a:contourClr>
                <a:schemeClr val="accent2">
                  <a:shade val="75000"/>
                </a:schemeClr>
              </a:contourClr>
            </a:sp3d>
          </a:bodyPr>
          <a:lstStyle/>
          <a:p>
            <a:endParaRPr lang="en-US"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a:p>
            <a:endParaRPr lang="en-US"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a:p>
            <a:endParaRPr lang="en-US"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a:p>
            <a:endParaRPr lang="en-US"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a:p>
            <a:endParaRPr lang="en-US"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a:p>
            <a:endParaRPr lang="en-US"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a:p>
            <a:endParaRPr lang="en-US"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a:p>
            <a:endParaRPr lang="en-US"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a:p>
            <a:pPr lvl="0"/>
            <a:r>
              <a:rPr lang="en-US" sz="11200" dirty="0" err="1" smtClean="0">
                <a:solidFill>
                  <a:srgbClr val="FF0000"/>
                </a:solidFill>
                <a:latin typeface="Arial" pitchFamily="34" charset="0"/>
                <a:cs typeface="Arial" pitchFamily="34" charset="0"/>
              </a:rPr>
              <a:t>Obblighi</a:t>
            </a:r>
            <a:r>
              <a:rPr lang="en-US" sz="11200" dirty="0" smtClean="0">
                <a:solidFill>
                  <a:srgbClr val="FF0000"/>
                </a:solidFill>
                <a:latin typeface="Arial" pitchFamily="34" charset="0"/>
                <a:cs typeface="Arial" pitchFamily="34" charset="0"/>
              </a:rPr>
              <a:t> </a:t>
            </a:r>
            <a:r>
              <a:rPr lang="en-US" sz="11200" dirty="0" err="1" smtClean="0">
                <a:solidFill>
                  <a:srgbClr val="FF0000"/>
                </a:solidFill>
                <a:latin typeface="Arial" pitchFamily="34" charset="0"/>
                <a:cs typeface="Arial" pitchFamily="34" charset="0"/>
              </a:rPr>
              <a:t>Tributari</a:t>
            </a:r>
            <a:endParaRPr lang="it-IT" sz="11200" dirty="0" smtClean="0">
              <a:solidFill>
                <a:srgbClr val="FF0000"/>
              </a:solidFill>
              <a:latin typeface="Arial" pitchFamily="34" charset="0"/>
              <a:cs typeface="Arial" pitchFamily="34" charset="0"/>
            </a:endParaRPr>
          </a:p>
          <a:p>
            <a:pPr>
              <a:buNone/>
            </a:pPr>
            <a:endParaRPr lang="it-IT" sz="11200" dirty="0" smtClean="0">
              <a:latin typeface="Arial" pitchFamily="34" charset="0"/>
              <a:cs typeface="Arial" pitchFamily="34" charset="0"/>
            </a:endParaRPr>
          </a:p>
          <a:p>
            <a:pPr lvl="0"/>
            <a:r>
              <a:rPr lang="en-US" sz="11200" dirty="0" err="1" smtClean="0">
                <a:solidFill>
                  <a:srgbClr val="0070C0"/>
                </a:solidFill>
                <a:latin typeface="Arial" pitchFamily="34" charset="0"/>
                <a:cs typeface="Arial" pitchFamily="34" charset="0"/>
              </a:rPr>
              <a:t>Trattamento</a:t>
            </a:r>
            <a:r>
              <a:rPr lang="en-US" sz="11200" dirty="0" smtClean="0">
                <a:solidFill>
                  <a:srgbClr val="0070C0"/>
                </a:solidFill>
                <a:latin typeface="Arial" pitchFamily="34" charset="0"/>
                <a:cs typeface="Arial" pitchFamily="34" charset="0"/>
              </a:rPr>
              <a:t> </a:t>
            </a:r>
            <a:r>
              <a:rPr lang="en-US" sz="11200" dirty="0" err="1" smtClean="0">
                <a:solidFill>
                  <a:srgbClr val="0070C0"/>
                </a:solidFill>
                <a:latin typeface="Arial" pitchFamily="34" charset="0"/>
                <a:cs typeface="Arial" pitchFamily="34" charset="0"/>
              </a:rPr>
              <a:t>Previdenziale</a:t>
            </a:r>
            <a:endParaRPr lang="it-IT" sz="11200" dirty="0" smtClean="0">
              <a:solidFill>
                <a:srgbClr val="0070C0"/>
              </a:solidFill>
              <a:latin typeface="Arial" pitchFamily="34" charset="0"/>
              <a:cs typeface="Arial" pitchFamily="34" charset="0"/>
            </a:endParaRPr>
          </a:p>
          <a:p>
            <a:pPr>
              <a:buNone/>
            </a:pPr>
            <a:endParaRPr lang="it-IT" sz="11200" dirty="0" smtClean="0">
              <a:latin typeface="Arial" pitchFamily="34" charset="0"/>
              <a:cs typeface="Arial" pitchFamily="34" charset="0"/>
            </a:endParaRPr>
          </a:p>
          <a:p>
            <a:pPr lvl="0"/>
            <a:r>
              <a:rPr lang="en-US" sz="11200" dirty="0" err="1" smtClean="0">
                <a:latin typeface="Arial" pitchFamily="34" charset="0"/>
                <a:cs typeface="Arial" pitchFamily="34" charset="0"/>
              </a:rPr>
              <a:t>Provvedimenti</a:t>
            </a:r>
            <a:r>
              <a:rPr lang="en-US" sz="11200" dirty="0" smtClean="0">
                <a:latin typeface="Arial" pitchFamily="34" charset="0"/>
                <a:cs typeface="Arial" pitchFamily="34" charset="0"/>
              </a:rPr>
              <a:t> </a:t>
            </a:r>
            <a:r>
              <a:rPr lang="en-US" sz="11200" dirty="0" err="1" smtClean="0">
                <a:latin typeface="Arial" pitchFamily="34" charset="0"/>
                <a:cs typeface="Arial" pitchFamily="34" charset="0"/>
              </a:rPr>
              <a:t>Disciplinari</a:t>
            </a:r>
            <a:endParaRPr lang="it-IT" sz="11200" dirty="0" smtClean="0">
              <a:latin typeface="Arial" pitchFamily="34" charset="0"/>
              <a:cs typeface="Arial" pitchFamily="34" charset="0"/>
            </a:endParaRPr>
          </a:p>
          <a:p>
            <a:pPr lvl="0"/>
            <a:endParaRPr lang="it-IT" sz="11200" dirty="0" smtClean="0">
              <a:latin typeface="Arial" pitchFamily="34" charset="0"/>
              <a:cs typeface="Arial" pitchFamily="34" charset="0"/>
            </a:endParaRPr>
          </a:p>
          <a:p>
            <a:pPr lvl="0"/>
            <a:r>
              <a:rPr lang="en-US" sz="11200" dirty="0" err="1" smtClean="0">
                <a:solidFill>
                  <a:schemeClr val="accent3">
                    <a:lumMod val="50000"/>
                  </a:schemeClr>
                </a:solidFill>
                <a:latin typeface="Arial" pitchFamily="34" charset="0"/>
                <a:cs typeface="Arial" pitchFamily="34" charset="0"/>
              </a:rPr>
              <a:t>Tariffe</a:t>
            </a:r>
            <a:r>
              <a:rPr lang="en-US" sz="11200" dirty="0" smtClean="0">
                <a:solidFill>
                  <a:schemeClr val="accent3">
                    <a:lumMod val="50000"/>
                  </a:schemeClr>
                </a:solidFill>
                <a:latin typeface="Arial" pitchFamily="34" charset="0"/>
                <a:cs typeface="Arial" pitchFamily="34" charset="0"/>
              </a:rPr>
              <a:t> </a:t>
            </a:r>
            <a:r>
              <a:rPr lang="en-US" sz="11200" dirty="0" err="1" smtClean="0">
                <a:solidFill>
                  <a:schemeClr val="accent3">
                    <a:lumMod val="50000"/>
                  </a:schemeClr>
                </a:solidFill>
                <a:latin typeface="Arial" pitchFamily="34" charset="0"/>
                <a:cs typeface="Arial" pitchFamily="34" charset="0"/>
              </a:rPr>
              <a:t>Professionali</a:t>
            </a:r>
            <a:endParaRPr lang="it-IT" sz="11200" dirty="0" smtClean="0">
              <a:solidFill>
                <a:schemeClr val="accent3">
                  <a:lumMod val="50000"/>
                </a:schemeClr>
              </a:solidFill>
              <a:latin typeface="Arial" pitchFamily="34" charset="0"/>
              <a:cs typeface="Arial" pitchFamily="34" charset="0"/>
            </a:endParaRPr>
          </a:p>
          <a:p>
            <a:endParaRPr lang="en-US" sz="90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Arial" pitchFamily="34" charset="0"/>
              <a:cs typeface="Arial" pitchFamily="34" charset="0"/>
            </a:endParaRPr>
          </a:p>
          <a:p>
            <a:endParaRPr lang="en-US"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a:p>
            <a:endParaRPr lang="en-US"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a:p>
            <a:pPr>
              <a:buNone/>
            </a:pPr>
            <a:r>
              <a:rPr lang="it-IT" sz="6700" b="1" dirty="0" smtClean="0">
                <a:ln w="11430"/>
                <a:solidFill>
                  <a:srgbClr val="FF0000"/>
                </a:solidFill>
                <a:effectLst>
                  <a:outerShdw blurRad="50800" dist="39000" dir="5460000" algn="tl">
                    <a:srgbClr val="000000">
                      <a:alpha val="38000"/>
                    </a:srgbClr>
                  </a:outerShdw>
                </a:effectLst>
                <a:latin typeface="Arial" pitchFamily="34" charset="0"/>
                <a:cs typeface="Arial" pitchFamily="34" charset="0"/>
              </a:rPr>
              <a:t/>
            </a:r>
            <a:br>
              <a:rPr lang="it-IT" sz="6700" b="1" dirty="0" smtClean="0">
                <a:ln w="11430"/>
                <a:solidFill>
                  <a:srgbClr val="FF0000"/>
                </a:solidFill>
                <a:effectLst>
                  <a:outerShdw blurRad="50800" dist="39000" dir="5460000" algn="tl">
                    <a:srgbClr val="000000">
                      <a:alpha val="38000"/>
                    </a:srgbClr>
                  </a:outerShdw>
                </a:effectLst>
                <a:latin typeface="Arial" pitchFamily="34" charset="0"/>
                <a:cs typeface="Arial" pitchFamily="34" charset="0"/>
              </a:rPr>
            </a:br>
            <a:r>
              <a:rPr lang="en-US" sz="6700" b="1" dirty="0" smtClean="0">
                <a:ln w="11430"/>
                <a:solidFill>
                  <a:srgbClr val="FF0000"/>
                </a:solidFill>
                <a:effectLst>
                  <a:outerShdw blurRad="50800" dist="39000" dir="5460000" algn="tl">
                    <a:srgbClr val="000000">
                      <a:alpha val="38000"/>
                    </a:srgbClr>
                  </a:outerShdw>
                </a:effectLst>
                <a:latin typeface="Arial" pitchFamily="34" charset="0"/>
                <a:cs typeface="Arial" pitchFamily="34" charset="0"/>
              </a:rPr>
              <a:t> </a:t>
            </a:r>
            <a:r>
              <a:rPr lang="it-IT" sz="67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
            </a:r>
            <a:br>
              <a:rPr lang="it-IT" sz="67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br>
            <a:r>
              <a:rPr lang="it-IT"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
            </a:r>
            <a:br>
              <a:rPr lang="it-IT"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br>
            <a:r>
              <a:rPr lang="en-US"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 </a:t>
            </a:r>
            <a:r>
              <a:rPr lang="it-IT"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
            </a:r>
            <a:br>
              <a:rPr lang="it-IT"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br>
            <a:r>
              <a:rPr lang="it-IT"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
            </a:r>
            <a:br>
              <a:rPr lang="it-IT"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br>
            <a:r>
              <a:rPr lang="en-US"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 </a:t>
            </a:r>
            <a:r>
              <a:rPr lang="it-IT"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
            </a:r>
            <a:br>
              <a:rPr lang="it-IT"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br>
            <a:r>
              <a:rPr lang="it-IT"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
            </a:r>
            <a:br>
              <a:rPr lang="it-IT"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br>
            <a:endParaRPr lang="it-IT"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4" name="Segnaposto numero diapositiva 3"/>
          <p:cNvSpPr>
            <a:spLocks noGrp="1"/>
          </p:cNvSpPr>
          <p:nvPr>
            <p:ph type="sldNum" sz="quarter" idx="12"/>
          </p:nvPr>
        </p:nvSpPr>
        <p:spPr/>
        <p:txBody>
          <a:bodyPr/>
          <a:lstStyle/>
          <a:p>
            <a:fld id="{910D3EAB-758C-441D-AE73-F1E5E988B34B}" type="slidenum">
              <a:rPr lang="it-IT" smtClean="0"/>
              <a:pPr/>
              <a:t>27</a:t>
            </a:fld>
            <a:endParaRPr lang="it-IT"/>
          </a:p>
        </p:txBody>
      </p:sp>
      <p:sp>
        <p:nvSpPr>
          <p:cNvPr id="5" name="Segnaposto piè di pagina 4"/>
          <p:cNvSpPr>
            <a:spLocks noGrp="1"/>
          </p:cNvSpPr>
          <p:nvPr>
            <p:ph type="ftr" sz="quarter" idx="11"/>
          </p:nvPr>
        </p:nvSpPr>
        <p:spPr/>
        <p:txBody>
          <a:bodyPr/>
          <a:lstStyle/>
          <a:p>
            <a:r>
              <a:rPr lang="it-IT" smtClean="0"/>
              <a:t>ing. Michele Ronza ----04 Novembre 2019</a:t>
            </a:r>
            <a:endParaRPr lang="it-IT"/>
          </a:p>
        </p:txBody>
      </p:sp>
    </p:spTree>
  </p:cSld>
  <p:clrMapOvr>
    <a:masterClrMapping/>
  </p:clrMapOvr>
  <p:transition>
    <p:fade thruBlk="1"/>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725470"/>
          </a:xfrm>
          <a:ln w="38100">
            <a:solidFill>
              <a:srgbClr val="FF0000"/>
            </a:solidFill>
          </a:ln>
        </p:spPr>
        <p:txBody>
          <a:bodyPr>
            <a:normAutofit fontScale="90000"/>
          </a:bodyPr>
          <a:lstStyle/>
          <a:p>
            <a:r>
              <a:rPr lang="en-US" b="1" dirty="0" smtClean="0">
                <a:latin typeface="Arial" pitchFamily="34" charset="0"/>
                <a:cs typeface="Arial" pitchFamily="34" charset="0"/>
              </a:rPr>
              <a:t/>
            </a:r>
            <a:br>
              <a:rPr lang="en-US" b="1" dirty="0" smtClean="0">
                <a:latin typeface="Arial" pitchFamily="34" charset="0"/>
                <a:cs typeface="Arial" pitchFamily="34" charset="0"/>
              </a:rPr>
            </a:br>
            <a:r>
              <a:rPr lang="en-US" b="1" dirty="0" err="1" smtClean="0">
                <a:solidFill>
                  <a:srgbClr val="FF0000"/>
                </a:solidFill>
                <a:latin typeface="Arial" pitchFamily="34" charset="0"/>
                <a:cs typeface="Arial" pitchFamily="34" charset="0"/>
              </a:rPr>
              <a:t>Obblighi</a:t>
            </a:r>
            <a:r>
              <a:rPr lang="en-US" b="1" dirty="0" smtClean="0">
                <a:solidFill>
                  <a:srgbClr val="FF0000"/>
                </a:solidFill>
                <a:latin typeface="Arial" pitchFamily="34" charset="0"/>
                <a:cs typeface="Arial" pitchFamily="34" charset="0"/>
              </a:rPr>
              <a:t> </a:t>
            </a:r>
            <a:r>
              <a:rPr lang="en-US" b="1" dirty="0" err="1" smtClean="0">
                <a:solidFill>
                  <a:srgbClr val="FF0000"/>
                </a:solidFill>
                <a:latin typeface="Arial" pitchFamily="34" charset="0"/>
                <a:cs typeface="Arial" pitchFamily="34" charset="0"/>
              </a:rPr>
              <a:t>Tributari</a:t>
            </a:r>
            <a:r>
              <a:rPr lang="it-IT" dirty="0" smtClean="0">
                <a:solidFill>
                  <a:srgbClr val="FF0000"/>
                </a:solidFill>
              </a:rPr>
              <a:t/>
            </a:r>
            <a:br>
              <a:rPr lang="it-IT" dirty="0" smtClean="0">
                <a:solidFill>
                  <a:srgbClr val="FF0000"/>
                </a:solidFill>
              </a:rPr>
            </a:br>
            <a:endParaRPr lang="it-IT" dirty="0">
              <a:solidFill>
                <a:srgbClr val="FF0000"/>
              </a:solidFill>
            </a:endParaRPr>
          </a:p>
        </p:txBody>
      </p:sp>
      <p:sp>
        <p:nvSpPr>
          <p:cNvPr id="3" name="Segnaposto contenuto 2"/>
          <p:cNvSpPr>
            <a:spLocks noGrp="1"/>
          </p:cNvSpPr>
          <p:nvPr>
            <p:ph idx="1"/>
          </p:nvPr>
        </p:nvSpPr>
        <p:spPr>
          <a:xfrm>
            <a:off x="457200" y="1214422"/>
            <a:ext cx="8229600" cy="4911741"/>
          </a:xfrm>
          <a:ln w="38100">
            <a:solidFill>
              <a:srgbClr val="FF0000"/>
            </a:solidFill>
          </a:ln>
        </p:spPr>
        <p:txBody>
          <a:bodyPr>
            <a:normAutofit/>
          </a:bodyPr>
          <a:lstStyle/>
          <a:p>
            <a:pPr>
              <a:buNone/>
            </a:pPr>
            <a:r>
              <a:rPr lang="en-US" sz="1500" dirty="0" smtClean="0">
                <a:latin typeface="Arial" pitchFamily="34" charset="0"/>
                <a:cs typeface="Arial" pitchFamily="34" charset="0"/>
              </a:rPr>
              <a:t>      </a:t>
            </a:r>
            <a:r>
              <a:rPr lang="en-US" sz="1600" dirty="0" smtClean="0">
                <a:latin typeface="Arial" pitchFamily="34" charset="0"/>
                <a:cs typeface="Arial" pitchFamily="34" charset="0"/>
              </a:rPr>
              <a:t> </a:t>
            </a:r>
            <a:r>
              <a:rPr lang="en-US" sz="1600" dirty="0" smtClean="0">
                <a:solidFill>
                  <a:srgbClr val="FF0000"/>
                </a:solidFill>
                <a:latin typeface="Arial" pitchFamily="34" charset="0"/>
                <a:cs typeface="Arial" pitchFamily="34" charset="0"/>
              </a:rPr>
              <a:t>La </a:t>
            </a:r>
            <a:r>
              <a:rPr lang="en-US" sz="1600" dirty="0" err="1" smtClean="0">
                <a:solidFill>
                  <a:srgbClr val="FF0000"/>
                </a:solidFill>
                <a:latin typeface="Arial" pitchFamily="34" charset="0"/>
                <a:cs typeface="Arial" pitchFamily="34" charset="0"/>
              </a:rPr>
              <a:t>normativa</a:t>
            </a:r>
            <a:r>
              <a:rPr lang="en-US" sz="1600" dirty="0" smtClean="0">
                <a:solidFill>
                  <a:srgbClr val="FF0000"/>
                </a:solidFill>
                <a:latin typeface="Arial" pitchFamily="34" charset="0"/>
                <a:cs typeface="Arial" pitchFamily="34" charset="0"/>
              </a:rPr>
              <a:t> </a:t>
            </a:r>
            <a:r>
              <a:rPr lang="en-US" sz="1600" dirty="0" err="1" smtClean="0">
                <a:solidFill>
                  <a:srgbClr val="FF0000"/>
                </a:solidFill>
                <a:latin typeface="Arial" pitchFamily="34" charset="0"/>
                <a:cs typeface="Arial" pitchFamily="34" charset="0"/>
              </a:rPr>
              <a:t>vigente</a:t>
            </a:r>
            <a:r>
              <a:rPr lang="en-US" sz="1600" dirty="0" smtClean="0">
                <a:solidFill>
                  <a:srgbClr val="FF0000"/>
                </a:solidFill>
                <a:latin typeface="Arial" pitchFamily="34" charset="0"/>
                <a:cs typeface="Arial" pitchFamily="34" charset="0"/>
              </a:rPr>
              <a:t> </a:t>
            </a:r>
            <a:r>
              <a:rPr lang="en-US" sz="1600" dirty="0" err="1" smtClean="0">
                <a:solidFill>
                  <a:srgbClr val="FF0000"/>
                </a:solidFill>
                <a:latin typeface="Arial" pitchFamily="34" charset="0"/>
                <a:cs typeface="Arial" pitchFamily="34" charset="0"/>
              </a:rPr>
              <a:t>relativa</a:t>
            </a:r>
            <a:r>
              <a:rPr lang="en-US" sz="1600" dirty="0" smtClean="0">
                <a:solidFill>
                  <a:srgbClr val="FF0000"/>
                </a:solidFill>
                <a:latin typeface="Arial" pitchFamily="34" charset="0"/>
                <a:cs typeface="Arial" pitchFamily="34" charset="0"/>
              </a:rPr>
              <a:t> </a:t>
            </a:r>
            <a:r>
              <a:rPr lang="en-US" sz="1600" dirty="0" err="1" smtClean="0">
                <a:solidFill>
                  <a:srgbClr val="FF0000"/>
                </a:solidFill>
                <a:latin typeface="Arial" pitchFamily="34" charset="0"/>
                <a:cs typeface="Arial" pitchFamily="34" charset="0"/>
              </a:rPr>
              <a:t>all'I.V.A</a:t>
            </a:r>
            <a:r>
              <a:rPr lang="en-US" sz="1600" dirty="0" smtClean="0">
                <a:solidFill>
                  <a:srgbClr val="FF0000"/>
                </a:solidFill>
                <a:latin typeface="Arial" pitchFamily="34" charset="0"/>
                <a:cs typeface="Arial" pitchFamily="34" charset="0"/>
              </a:rPr>
              <a:t>. (</a:t>
            </a:r>
            <a:r>
              <a:rPr lang="en-US" sz="1600" dirty="0" err="1" smtClean="0">
                <a:solidFill>
                  <a:srgbClr val="FF0000"/>
                </a:solidFill>
                <a:latin typeface="Arial" pitchFamily="34" charset="0"/>
                <a:cs typeface="Arial" pitchFamily="34" charset="0"/>
              </a:rPr>
              <a:t>ImpostaValore</a:t>
            </a:r>
            <a:r>
              <a:rPr lang="en-US" sz="1600" dirty="0" smtClean="0">
                <a:solidFill>
                  <a:srgbClr val="FF0000"/>
                </a:solidFill>
                <a:latin typeface="Arial" pitchFamily="34" charset="0"/>
                <a:cs typeface="Arial" pitchFamily="34" charset="0"/>
              </a:rPr>
              <a:t> </a:t>
            </a:r>
            <a:r>
              <a:rPr lang="en-US" sz="1600" dirty="0" err="1" smtClean="0">
                <a:solidFill>
                  <a:srgbClr val="FF0000"/>
                </a:solidFill>
                <a:latin typeface="Arial" pitchFamily="34" charset="0"/>
                <a:cs typeface="Arial" pitchFamily="34" charset="0"/>
              </a:rPr>
              <a:t>Aggiunto</a:t>
            </a:r>
            <a:r>
              <a:rPr lang="en-US" sz="1600" dirty="0" smtClean="0">
                <a:solidFill>
                  <a:srgbClr val="FF0000"/>
                </a:solidFill>
                <a:latin typeface="Arial" pitchFamily="34" charset="0"/>
                <a:cs typeface="Arial" pitchFamily="34" charset="0"/>
              </a:rPr>
              <a:t>), e </a:t>
            </a:r>
            <a:r>
              <a:rPr lang="en-US" sz="1600" dirty="0" err="1" smtClean="0">
                <a:solidFill>
                  <a:srgbClr val="FF0000"/>
                </a:solidFill>
                <a:latin typeface="Arial" pitchFamily="34" charset="0"/>
                <a:cs typeface="Arial" pitchFamily="34" charset="0"/>
              </a:rPr>
              <a:t>il</a:t>
            </a:r>
            <a:r>
              <a:rPr lang="en-US" sz="1600" dirty="0" smtClean="0">
                <a:solidFill>
                  <a:srgbClr val="FF0000"/>
                </a:solidFill>
                <a:latin typeface="Arial" pitchFamily="34" charset="0"/>
                <a:cs typeface="Arial" pitchFamily="34" charset="0"/>
              </a:rPr>
              <a:t> </a:t>
            </a:r>
            <a:r>
              <a:rPr lang="en-US" sz="1600" dirty="0" err="1" smtClean="0">
                <a:solidFill>
                  <a:srgbClr val="FF0000"/>
                </a:solidFill>
                <a:latin typeface="Arial" pitchFamily="34" charset="0"/>
                <a:cs typeface="Arial" pitchFamily="34" charset="0"/>
              </a:rPr>
              <a:t>Testo</a:t>
            </a:r>
            <a:r>
              <a:rPr lang="en-US" sz="1600" dirty="0" smtClean="0">
                <a:solidFill>
                  <a:srgbClr val="FF0000"/>
                </a:solidFill>
                <a:latin typeface="Arial" pitchFamily="34" charset="0"/>
                <a:cs typeface="Arial" pitchFamily="34" charset="0"/>
              </a:rPr>
              <a:t> </a:t>
            </a:r>
            <a:r>
              <a:rPr lang="en-US" sz="1600" dirty="0" err="1" smtClean="0">
                <a:solidFill>
                  <a:srgbClr val="FF0000"/>
                </a:solidFill>
                <a:latin typeface="Arial" pitchFamily="34" charset="0"/>
                <a:cs typeface="Arial" pitchFamily="34" charset="0"/>
              </a:rPr>
              <a:t>Unico</a:t>
            </a:r>
            <a:r>
              <a:rPr lang="en-US" sz="1600" dirty="0" smtClean="0">
                <a:solidFill>
                  <a:srgbClr val="FF0000"/>
                </a:solidFill>
                <a:latin typeface="Arial" pitchFamily="34" charset="0"/>
                <a:cs typeface="Arial" pitchFamily="34" charset="0"/>
              </a:rPr>
              <a:t> </a:t>
            </a:r>
            <a:r>
              <a:rPr lang="en-US" sz="1600" dirty="0" err="1" smtClean="0">
                <a:solidFill>
                  <a:srgbClr val="FF0000"/>
                </a:solidFill>
                <a:latin typeface="Arial" pitchFamily="34" charset="0"/>
                <a:cs typeface="Arial" pitchFamily="34" charset="0"/>
              </a:rPr>
              <a:t>delle</a:t>
            </a:r>
            <a:r>
              <a:rPr lang="en-US" sz="1600" dirty="0" smtClean="0">
                <a:solidFill>
                  <a:srgbClr val="FF0000"/>
                </a:solidFill>
                <a:latin typeface="Arial" pitchFamily="34" charset="0"/>
                <a:cs typeface="Arial" pitchFamily="34" charset="0"/>
              </a:rPr>
              <a:t> </a:t>
            </a:r>
            <a:r>
              <a:rPr lang="en-US" sz="1600" dirty="0" err="1" smtClean="0">
                <a:solidFill>
                  <a:srgbClr val="FF0000"/>
                </a:solidFill>
                <a:latin typeface="Arial" pitchFamily="34" charset="0"/>
                <a:cs typeface="Arial" pitchFamily="34" charset="0"/>
              </a:rPr>
              <a:t>Imposte</a:t>
            </a:r>
            <a:r>
              <a:rPr lang="en-US" sz="1600" dirty="0" smtClean="0">
                <a:solidFill>
                  <a:srgbClr val="FF0000"/>
                </a:solidFill>
                <a:latin typeface="Arial" pitchFamily="34" charset="0"/>
                <a:cs typeface="Arial" pitchFamily="34" charset="0"/>
              </a:rPr>
              <a:t> </a:t>
            </a:r>
            <a:r>
              <a:rPr lang="en-US" sz="1600" dirty="0" err="1" smtClean="0">
                <a:solidFill>
                  <a:srgbClr val="FF0000"/>
                </a:solidFill>
                <a:latin typeface="Arial" pitchFamily="34" charset="0"/>
                <a:cs typeface="Arial" pitchFamily="34" charset="0"/>
              </a:rPr>
              <a:t>Redditi</a:t>
            </a:r>
            <a:r>
              <a:rPr lang="en-US" sz="1600" dirty="0" smtClean="0">
                <a:solidFill>
                  <a:srgbClr val="FF0000"/>
                </a:solidFill>
                <a:latin typeface="Arial" pitchFamily="34" charset="0"/>
                <a:cs typeface="Arial" pitchFamily="34" charset="0"/>
              </a:rPr>
              <a:t>, </a:t>
            </a:r>
            <a:r>
              <a:rPr lang="en-US" sz="1600" dirty="0" err="1" smtClean="0">
                <a:solidFill>
                  <a:srgbClr val="FF0000"/>
                </a:solidFill>
                <a:latin typeface="Arial" pitchFamily="34" charset="0"/>
                <a:cs typeface="Arial" pitchFamily="34" charset="0"/>
              </a:rPr>
              <a:t>prevedono</a:t>
            </a:r>
            <a:r>
              <a:rPr lang="en-US" sz="1600" dirty="0" smtClean="0">
                <a:solidFill>
                  <a:srgbClr val="FF0000"/>
                </a:solidFill>
                <a:latin typeface="Arial" pitchFamily="34" charset="0"/>
                <a:cs typeface="Arial" pitchFamily="34" charset="0"/>
              </a:rPr>
              <a:t> </a:t>
            </a:r>
            <a:r>
              <a:rPr lang="en-US" sz="1600" dirty="0" err="1" smtClean="0">
                <a:solidFill>
                  <a:srgbClr val="FF0000"/>
                </a:solidFill>
                <a:latin typeface="Arial" pitchFamily="34" charset="0"/>
                <a:cs typeface="Arial" pitchFamily="34" charset="0"/>
              </a:rPr>
              <a:t>che</a:t>
            </a:r>
            <a:r>
              <a:rPr lang="en-US" sz="1600" dirty="0" smtClean="0">
                <a:solidFill>
                  <a:srgbClr val="FF0000"/>
                </a:solidFill>
                <a:latin typeface="Arial" pitchFamily="34" charset="0"/>
                <a:cs typeface="Arial" pitchFamily="34" charset="0"/>
              </a:rPr>
              <a:t> chi </a:t>
            </a:r>
            <a:r>
              <a:rPr lang="en-US" sz="1600" dirty="0" err="1" smtClean="0">
                <a:solidFill>
                  <a:srgbClr val="FF0000"/>
                </a:solidFill>
                <a:latin typeface="Arial" pitchFamily="34" charset="0"/>
                <a:cs typeface="Arial" pitchFamily="34" charset="0"/>
              </a:rPr>
              <a:t>esercita</a:t>
            </a:r>
            <a:r>
              <a:rPr lang="en-US" sz="1600" dirty="0" smtClean="0">
                <a:solidFill>
                  <a:srgbClr val="FF0000"/>
                </a:solidFill>
                <a:latin typeface="Arial" pitchFamily="34" charset="0"/>
                <a:cs typeface="Arial" pitchFamily="34" charset="0"/>
              </a:rPr>
              <a:t> </a:t>
            </a:r>
            <a:r>
              <a:rPr lang="en-US" sz="1600" dirty="0" err="1" smtClean="0">
                <a:solidFill>
                  <a:srgbClr val="FF0000"/>
                </a:solidFill>
                <a:latin typeface="Arial" pitchFamily="34" charset="0"/>
                <a:cs typeface="Arial" pitchFamily="34" charset="0"/>
              </a:rPr>
              <a:t>una</a:t>
            </a:r>
            <a:r>
              <a:rPr lang="en-US" sz="1600" dirty="0" smtClean="0">
                <a:solidFill>
                  <a:srgbClr val="FF0000"/>
                </a:solidFill>
                <a:latin typeface="Arial" pitchFamily="34" charset="0"/>
                <a:cs typeface="Arial" pitchFamily="34" charset="0"/>
              </a:rPr>
              <a:t> </a:t>
            </a:r>
            <a:r>
              <a:rPr lang="en-US" sz="1600" dirty="0" err="1" smtClean="0">
                <a:solidFill>
                  <a:srgbClr val="FF0000"/>
                </a:solidFill>
                <a:latin typeface="Arial" pitchFamily="34" charset="0"/>
                <a:cs typeface="Arial" pitchFamily="34" charset="0"/>
              </a:rPr>
              <a:t>libera</a:t>
            </a:r>
            <a:r>
              <a:rPr lang="en-US" sz="1600" dirty="0" smtClean="0">
                <a:solidFill>
                  <a:srgbClr val="FF0000"/>
                </a:solidFill>
                <a:latin typeface="Arial" pitchFamily="34" charset="0"/>
                <a:cs typeface="Arial" pitchFamily="34" charset="0"/>
              </a:rPr>
              <a:t> </a:t>
            </a:r>
            <a:r>
              <a:rPr lang="en-US" sz="1600" dirty="0" err="1" smtClean="0">
                <a:solidFill>
                  <a:srgbClr val="FF0000"/>
                </a:solidFill>
                <a:latin typeface="Arial" pitchFamily="34" charset="0"/>
                <a:cs typeface="Arial" pitchFamily="34" charset="0"/>
              </a:rPr>
              <a:t>professione</a:t>
            </a:r>
            <a:r>
              <a:rPr lang="en-US" sz="1600" dirty="0" smtClean="0">
                <a:solidFill>
                  <a:srgbClr val="FF0000"/>
                </a:solidFill>
                <a:latin typeface="Arial" pitchFamily="34" charset="0"/>
                <a:cs typeface="Arial" pitchFamily="34" charset="0"/>
              </a:rPr>
              <a:t> come </a:t>
            </a:r>
            <a:r>
              <a:rPr lang="en-US" sz="1600" dirty="0" err="1" smtClean="0">
                <a:solidFill>
                  <a:srgbClr val="FF0000"/>
                </a:solidFill>
                <a:latin typeface="Arial" pitchFamily="34" charset="0"/>
                <a:cs typeface="Arial" pitchFamily="34" charset="0"/>
              </a:rPr>
              <a:t>iscritto</a:t>
            </a:r>
            <a:r>
              <a:rPr lang="en-US" sz="1600" dirty="0" smtClean="0">
                <a:solidFill>
                  <a:srgbClr val="FF0000"/>
                </a:solidFill>
                <a:latin typeface="Arial" pitchFamily="34" charset="0"/>
                <a:cs typeface="Arial" pitchFamily="34" charset="0"/>
              </a:rPr>
              <a:t> ad un </a:t>
            </a:r>
            <a:r>
              <a:rPr lang="en-US" sz="1600" dirty="0" err="1" smtClean="0">
                <a:solidFill>
                  <a:srgbClr val="FF0000"/>
                </a:solidFill>
                <a:latin typeface="Arial" pitchFamily="34" charset="0"/>
                <a:cs typeface="Arial" pitchFamily="34" charset="0"/>
              </a:rPr>
              <a:t>Albo</a:t>
            </a:r>
            <a:r>
              <a:rPr lang="en-US" sz="1600" dirty="0" smtClean="0">
                <a:solidFill>
                  <a:srgbClr val="FF0000"/>
                </a:solidFill>
                <a:latin typeface="Arial" pitchFamily="34" charset="0"/>
                <a:cs typeface="Arial" pitchFamily="34" charset="0"/>
              </a:rPr>
              <a:t> </a:t>
            </a:r>
            <a:r>
              <a:rPr lang="en-US" sz="1600" dirty="0" err="1" smtClean="0">
                <a:solidFill>
                  <a:srgbClr val="FF0000"/>
                </a:solidFill>
                <a:latin typeface="Arial" pitchFamily="34" charset="0"/>
                <a:cs typeface="Arial" pitchFamily="34" charset="0"/>
              </a:rPr>
              <a:t>specifico</a:t>
            </a:r>
            <a:r>
              <a:rPr lang="en-US" sz="1600" dirty="0" smtClean="0">
                <a:solidFill>
                  <a:srgbClr val="FF0000"/>
                </a:solidFill>
                <a:latin typeface="Arial" pitchFamily="34" charset="0"/>
                <a:cs typeface="Arial" pitchFamily="34" charset="0"/>
              </a:rPr>
              <a:t> </a:t>
            </a:r>
            <a:r>
              <a:rPr lang="en-US" sz="1600" dirty="0" err="1" smtClean="0">
                <a:solidFill>
                  <a:srgbClr val="FF0000"/>
                </a:solidFill>
                <a:latin typeface="Arial" pitchFamily="34" charset="0"/>
                <a:cs typeface="Arial" pitchFamily="34" charset="0"/>
              </a:rPr>
              <a:t>assuma</a:t>
            </a:r>
            <a:r>
              <a:rPr lang="en-US" sz="1600" dirty="0" smtClean="0">
                <a:solidFill>
                  <a:srgbClr val="FF0000"/>
                </a:solidFill>
                <a:latin typeface="Arial" pitchFamily="34" charset="0"/>
                <a:cs typeface="Arial" pitchFamily="34" charset="0"/>
              </a:rPr>
              <a:t> la partita I.V.A.</a:t>
            </a:r>
            <a:endParaRPr lang="it-IT" sz="1600" dirty="0" smtClean="0">
              <a:solidFill>
                <a:srgbClr val="FF0000"/>
              </a:solidFill>
              <a:latin typeface="Arial" pitchFamily="34" charset="0"/>
              <a:cs typeface="Arial" pitchFamily="34" charset="0"/>
            </a:endParaRPr>
          </a:p>
          <a:p>
            <a:pPr>
              <a:buNone/>
            </a:pPr>
            <a:r>
              <a:rPr lang="it-IT" sz="1600" dirty="0" smtClean="0">
                <a:solidFill>
                  <a:srgbClr val="FF0000"/>
                </a:solidFill>
                <a:latin typeface="Arial" pitchFamily="34" charset="0"/>
                <a:cs typeface="Arial" pitchFamily="34" charset="0"/>
              </a:rPr>
              <a:t>       </a:t>
            </a:r>
            <a:r>
              <a:rPr lang="en-US" sz="1600" dirty="0" err="1" smtClean="0">
                <a:solidFill>
                  <a:srgbClr val="FF0000"/>
                </a:solidFill>
                <a:latin typeface="Arial" pitchFamily="34" charset="0"/>
                <a:cs typeface="Arial" pitchFamily="34" charset="0"/>
              </a:rPr>
              <a:t>Sono</a:t>
            </a:r>
            <a:r>
              <a:rPr lang="en-US" sz="1600" dirty="0" smtClean="0">
                <a:solidFill>
                  <a:srgbClr val="FF0000"/>
                </a:solidFill>
                <a:latin typeface="Arial" pitchFamily="34" charset="0"/>
                <a:cs typeface="Arial" pitchFamily="34" charset="0"/>
              </a:rPr>
              <a:t> </a:t>
            </a:r>
            <a:r>
              <a:rPr lang="en-US" sz="1600" dirty="0" err="1" smtClean="0">
                <a:solidFill>
                  <a:srgbClr val="FF0000"/>
                </a:solidFill>
                <a:latin typeface="Arial" pitchFamily="34" charset="0"/>
                <a:cs typeface="Arial" pitchFamily="34" charset="0"/>
              </a:rPr>
              <a:t>ammesse</a:t>
            </a:r>
            <a:r>
              <a:rPr lang="en-US" sz="1600" dirty="0" smtClean="0">
                <a:solidFill>
                  <a:srgbClr val="FF0000"/>
                </a:solidFill>
                <a:latin typeface="Arial" pitchFamily="34" charset="0"/>
                <a:cs typeface="Arial" pitchFamily="34" charset="0"/>
              </a:rPr>
              <a:t> </a:t>
            </a:r>
            <a:r>
              <a:rPr lang="en-US" sz="1600" dirty="0" err="1" smtClean="0">
                <a:solidFill>
                  <a:srgbClr val="FF0000"/>
                </a:solidFill>
                <a:latin typeface="Arial" pitchFamily="34" charset="0"/>
                <a:cs typeface="Arial" pitchFamily="34" charset="0"/>
              </a:rPr>
              <a:t>prestazioni</a:t>
            </a:r>
            <a:r>
              <a:rPr lang="en-US" sz="1600" dirty="0" smtClean="0">
                <a:solidFill>
                  <a:srgbClr val="FF0000"/>
                </a:solidFill>
                <a:latin typeface="Arial" pitchFamily="34" charset="0"/>
                <a:cs typeface="Arial" pitchFamily="34" charset="0"/>
              </a:rPr>
              <a:t> </a:t>
            </a:r>
            <a:r>
              <a:rPr lang="en-US" sz="1600" dirty="0" err="1" smtClean="0">
                <a:solidFill>
                  <a:srgbClr val="FF0000"/>
                </a:solidFill>
                <a:latin typeface="Arial" pitchFamily="34" charset="0"/>
                <a:cs typeface="Arial" pitchFamily="34" charset="0"/>
              </a:rPr>
              <a:t>professionali</a:t>
            </a:r>
            <a:r>
              <a:rPr lang="en-US" sz="1600" dirty="0" smtClean="0">
                <a:solidFill>
                  <a:srgbClr val="FF0000"/>
                </a:solidFill>
                <a:latin typeface="Arial" pitchFamily="34" charset="0"/>
                <a:cs typeface="Arial" pitchFamily="34" charset="0"/>
              </a:rPr>
              <a:t> </a:t>
            </a:r>
            <a:r>
              <a:rPr lang="en-US" sz="1600" dirty="0" err="1" smtClean="0">
                <a:solidFill>
                  <a:srgbClr val="FF0000"/>
                </a:solidFill>
                <a:latin typeface="Arial" pitchFamily="34" charset="0"/>
                <a:cs typeface="Arial" pitchFamily="34" charset="0"/>
              </a:rPr>
              <a:t>senza</a:t>
            </a:r>
            <a:r>
              <a:rPr lang="en-US" sz="1600" dirty="0" smtClean="0">
                <a:solidFill>
                  <a:srgbClr val="FF0000"/>
                </a:solidFill>
                <a:latin typeface="Arial" pitchFamily="34" charset="0"/>
                <a:cs typeface="Arial" pitchFamily="34" charset="0"/>
              </a:rPr>
              <a:t> partita IVA </a:t>
            </a:r>
            <a:r>
              <a:rPr lang="en-US" sz="1600" dirty="0" err="1" smtClean="0">
                <a:solidFill>
                  <a:srgbClr val="FF0000"/>
                </a:solidFill>
                <a:latin typeface="Arial" pitchFamily="34" charset="0"/>
                <a:cs typeface="Arial" pitchFamily="34" charset="0"/>
              </a:rPr>
              <a:t>soltanto</a:t>
            </a:r>
            <a:r>
              <a:rPr lang="en-US" sz="1600" dirty="0" smtClean="0">
                <a:solidFill>
                  <a:srgbClr val="FF0000"/>
                </a:solidFill>
                <a:latin typeface="Arial" pitchFamily="34" charset="0"/>
                <a:cs typeface="Arial" pitchFamily="34" charset="0"/>
              </a:rPr>
              <a:t> </a:t>
            </a:r>
            <a:r>
              <a:rPr lang="en-US" sz="1600" dirty="0" err="1" smtClean="0">
                <a:solidFill>
                  <a:srgbClr val="FF0000"/>
                </a:solidFill>
                <a:latin typeface="Arial" pitchFamily="34" charset="0"/>
                <a:cs typeface="Arial" pitchFamily="34" charset="0"/>
              </a:rPr>
              <a:t>nel</a:t>
            </a:r>
            <a:r>
              <a:rPr lang="en-US" sz="1600" dirty="0" smtClean="0">
                <a:solidFill>
                  <a:srgbClr val="FF0000"/>
                </a:solidFill>
                <a:latin typeface="Arial" pitchFamily="34" charset="0"/>
                <a:cs typeface="Arial" pitchFamily="34" charset="0"/>
              </a:rPr>
              <a:t> </a:t>
            </a:r>
            <a:r>
              <a:rPr lang="en-US" sz="1600" dirty="0" err="1" smtClean="0">
                <a:solidFill>
                  <a:srgbClr val="FF0000"/>
                </a:solidFill>
                <a:latin typeface="Arial" pitchFamily="34" charset="0"/>
                <a:cs typeface="Arial" pitchFamily="34" charset="0"/>
              </a:rPr>
              <a:t>caso</a:t>
            </a:r>
            <a:r>
              <a:rPr lang="en-US" sz="1600" dirty="0" smtClean="0">
                <a:solidFill>
                  <a:srgbClr val="FF0000"/>
                </a:solidFill>
                <a:latin typeface="Arial" pitchFamily="34" charset="0"/>
                <a:cs typeface="Arial" pitchFamily="34" charset="0"/>
              </a:rPr>
              <a:t> </a:t>
            </a:r>
            <a:r>
              <a:rPr lang="en-US" sz="1600" dirty="0" err="1" smtClean="0">
                <a:solidFill>
                  <a:srgbClr val="FF0000"/>
                </a:solidFill>
                <a:latin typeface="Arial" pitchFamily="34" charset="0"/>
                <a:cs typeface="Arial" pitchFamily="34" charset="0"/>
              </a:rPr>
              <a:t>di</a:t>
            </a:r>
            <a:r>
              <a:rPr lang="en-US" sz="1600" dirty="0" smtClean="0">
                <a:solidFill>
                  <a:srgbClr val="FF0000"/>
                </a:solidFill>
                <a:latin typeface="Arial" pitchFamily="34" charset="0"/>
                <a:cs typeface="Arial" pitchFamily="34" charset="0"/>
              </a:rPr>
              <a:t> </a:t>
            </a:r>
            <a:r>
              <a:rPr lang="en-US" sz="1600" dirty="0" err="1" smtClean="0">
                <a:solidFill>
                  <a:srgbClr val="FF0000"/>
                </a:solidFill>
                <a:latin typeface="Arial" pitchFamily="34" charset="0"/>
                <a:cs typeface="Arial" pitchFamily="34" charset="0"/>
              </a:rPr>
              <a:t>una</a:t>
            </a:r>
            <a:r>
              <a:rPr lang="en-US" sz="1600" dirty="0" smtClean="0">
                <a:solidFill>
                  <a:srgbClr val="FF0000"/>
                </a:solidFill>
                <a:latin typeface="Arial" pitchFamily="34" charset="0"/>
                <a:cs typeface="Arial" pitchFamily="34" charset="0"/>
              </a:rPr>
              <a:t> </a:t>
            </a:r>
            <a:r>
              <a:rPr lang="en-US" sz="1600" dirty="0" err="1" smtClean="0">
                <a:solidFill>
                  <a:srgbClr val="FF0000"/>
                </a:solidFill>
                <a:latin typeface="Arial" pitchFamily="34" charset="0"/>
                <a:cs typeface="Arial" pitchFamily="34" charset="0"/>
              </a:rPr>
              <a:t>loro</a:t>
            </a:r>
            <a:r>
              <a:rPr lang="en-US" sz="1600" dirty="0" smtClean="0">
                <a:solidFill>
                  <a:srgbClr val="FF0000"/>
                </a:solidFill>
                <a:latin typeface="Arial" pitchFamily="34" charset="0"/>
                <a:cs typeface="Arial" pitchFamily="34" charset="0"/>
              </a:rPr>
              <a:t> </a:t>
            </a:r>
            <a:r>
              <a:rPr lang="en-US" sz="1600" b="1" dirty="0" smtClean="0">
                <a:solidFill>
                  <a:srgbClr val="FF0000"/>
                </a:solidFill>
                <a:latin typeface="Arial" pitchFamily="34" charset="0"/>
                <a:cs typeface="Arial" pitchFamily="34" charset="0"/>
              </a:rPr>
              <a:t>"</a:t>
            </a:r>
            <a:r>
              <a:rPr lang="en-US" sz="1600" b="1" dirty="0" err="1" smtClean="0">
                <a:solidFill>
                  <a:srgbClr val="FF0000"/>
                </a:solidFill>
                <a:latin typeface="Arial" pitchFamily="34" charset="0"/>
                <a:cs typeface="Arial" pitchFamily="34" charset="0"/>
              </a:rPr>
              <a:t>occasionalità</a:t>
            </a:r>
            <a:r>
              <a:rPr lang="en-US" sz="1600" b="1" dirty="0" smtClean="0">
                <a:solidFill>
                  <a:srgbClr val="FF0000"/>
                </a:solidFill>
                <a:latin typeface="Arial" pitchFamily="34" charset="0"/>
                <a:cs typeface="Arial" pitchFamily="34" charset="0"/>
              </a:rPr>
              <a:t>"</a:t>
            </a:r>
            <a:r>
              <a:rPr lang="en-US" sz="1600" dirty="0" smtClean="0">
                <a:solidFill>
                  <a:srgbClr val="FF0000"/>
                </a:solidFill>
                <a:latin typeface="Arial" pitchFamily="34" charset="0"/>
                <a:cs typeface="Arial" pitchFamily="34" charset="0"/>
              </a:rPr>
              <a:t>, </a:t>
            </a:r>
            <a:r>
              <a:rPr lang="en-US" sz="1600" dirty="0" err="1" smtClean="0">
                <a:solidFill>
                  <a:srgbClr val="FF0000"/>
                </a:solidFill>
                <a:latin typeface="Arial" pitchFamily="34" charset="0"/>
                <a:cs typeface="Arial" pitchFamily="34" charset="0"/>
              </a:rPr>
              <a:t>situazione</a:t>
            </a:r>
            <a:r>
              <a:rPr lang="en-US" sz="1600" dirty="0" smtClean="0">
                <a:solidFill>
                  <a:srgbClr val="FF0000"/>
                </a:solidFill>
                <a:latin typeface="Arial" pitchFamily="34" charset="0"/>
                <a:cs typeface="Arial" pitchFamily="34" charset="0"/>
              </a:rPr>
              <a:t> </a:t>
            </a:r>
            <a:r>
              <a:rPr lang="en-US" sz="1600" dirty="0" err="1" smtClean="0">
                <a:solidFill>
                  <a:srgbClr val="FF0000"/>
                </a:solidFill>
                <a:latin typeface="Arial" pitchFamily="34" charset="0"/>
                <a:cs typeface="Arial" pitchFamily="34" charset="0"/>
              </a:rPr>
              <a:t>che</a:t>
            </a:r>
            <a:r>
              <a:rPr lang="en-US" sz="1600" dirty="0" smtClean="0">
                <a:solidFill>
                  <a:srgbClr val="FF0000"/>
                </a:solidFill>
                <a:latin typeface="Arial" pitchFamily="34" charset="0"/>
                <a:cs typeface="Arial" pitchFamily="34" charset="0"/>
              </a:rPr>
              <a:t> </a:t>
            </a:r>
            <a:r>
              <a:rPr lang="en-US" sz="1600" dirty="0" err="1" smtClean="0">
                <a:solidFill>
                  <a:srgbClr val="FF0000"/>
                </a:solidFill>
                <a:latin typeface="Arial" pitchFamily="34" charset="0"/>
                <a:cs typeface="Arial" pitchFamily="34" charset="0"/>
              </a:rPr>
              <a:t>viene</a:t>
            </a:r>
            <a:r>
              <a:rPr lang="en-US" sz="1600" dirty="0" smtClean="0">
                <a:solidFill>
                  <a:srgbClr val="FF0000"/>
                </a:solidFill>
                <a:latin typeface="Arial" pitchFamily="34" charset="0"/>
                <a:cs typeface="Arial" pitchFamily="34" charset="0"/>
              </a:rPr>
              <a:t> a </a:t>
            </a:r>
            <a:r>
              <a:rPr lang="en-US" sz="1600" dirty="0" err="1" smtClean="0">
                <a:solidFill>
                  <a:srgbClr val="FF0000"/>
                </a:solidFill>
                <a:latin typeface="Arial" pitchFamily="34" charset="0"/>
                <a:cs typeface="Arial" pitchFamily="34" charset="0"/>
              </a:rPr>
              <a:t>cessare</a:t>
            </a:r>
            <a:r>
              <a:rPr lang="it-IT" sz="1600" dirty="0" smtClean="0">
                <a:solidFill>
                  <a:srgbClr val="FF0000"/>
                </a:solidFill>
                <a:latin typeface="Arial" pitchFamily="34" charset="0"/>
                <a:cs typeface="Arial" pitchFamily="34" charset="0"/>
              </a:rPr>
              <a:t> </a:t>
            </a:r>
            <a:r>
              <a:rPr lang="en-US" sz="1600" dirty="0" err="1" smtClean="0">
                <a:solidFill>
                  <a:srgbClr val="FF0000"/>
                </a:solidFill>
                <a:latin typeface="Arial" pitchFamily="34" charset="0"/>
                <a:cs typeface="Arial" pitchFamily="34" charset="0"/>
              </a:rPr>
              <a:t>nel</a:t>
            </a:r>
            <a:r>
              <a:rPr lang="en-US" sz="1600" dirty="0" smtClean="0">
                <a:solidFill>
                  <a:srgbClr val="FF0000"/>
                </a:solidFill>
                <a:latin typeface="Arial" pitchFamily="34" charset="0"/>
                <a:cs typeface="Arial" pitchFamily="34" charset="0"/>
              </a:rPr>
              <a:t> </a:t>
            </a:r>
            <a:r>
              <a:rPr lang="en-US" sz="1600" dirty="0" err="1" smtClean="0">
                <a:solidFill>
                  <a:srgbClr val="FF0000"/>
                </a:solidFill>
                <a:latin typeface="Arial" pitchFamily="34" charset="0"/>
                <a:cs typeface="Arial" pitchFamily="34" charset="0"/>
              </a:rPr>
              <a:t>momento</a:t>
            </a:r>
            <a:r>
              <a:rPr lang="en-US" sz="1600" dirty="0" smtClean="0">
                <a:solidFill>
                  <a:srgbClr val="FF0000"/>
                </a:solidFill>
                <a:latin typeface="Arial" pitchFamily="34" charset="0"/>
                <a:cs typeface="Arial" pitchFamily="34" charset="0"/>
              </a:rPr>
              <a:t> in cui </a:t>
            </a:r>
            <a:r>
              <a:rPr lang="en-US" sz="1600" dirty="0" err="1" smtClean="0">
                <a:solidFill>
                  <a:srgbClr val="FF0000"/>
                </a:solidFill>
                <a:latin typeface="Arial" pitchFamily="34" charset="0"/>
                <a:cs typeface="Arial" pitchFamily="34" charset="0"/>
              </a:rPr>
              <a:t>insorgono</a:t>
            </a:r>
            <a:r>
              <a:rPr lang="en-US" sz="1600" dirty="0" smtClean="0">
                <a:solidFill>
                  <a:srgbClr val="FF0000"/>
                </a:solidFill>
                <a:latin typeface="Arial" pitchFamily="34" charset="0"/>
                <a:cs typeface="Arial" pitchFamily="34" charset="0"/>
              </a:rPr>
              <a:t> </a:t>
            </a:r>
            <a:r>
              <a:rPr lang="en-US" sz="1600" dirty="0" err="1" smtClean="0">
                <a:solidFill>
                  <a:srgbClr val="FF0000"/>
                </a:solidFill>
                <a:latin typeface="Arial" pitchFamily="34" charset="0"/>
                <a:cs typeface="Arial" pitchFamily="34" charset="0"/>
              </a:rPr>
              <a:t>comportamenti</a:t>
            </a:r>
            <a:r>
              <a:rPr lang="en-US" sz="1600" dirty="0" smtClean="0">
                <a:solidFill>
                  <a:srgbClr val="FF0000"/>
                </a:solidFill>
                <a:latin typeface="Arial" pitchFamily="34" charset="0"/>
                <a:cs typeface="Arial" pitchFamily="34" charset="0"/>
              </a:rPr>
              <a:t> </a:t>
            </a:r>
            <a:r>
              <a:rPr lang="en-US" sz="1600" dirty="0" err="1" smtClean="0">
                <a:solidFill>
                  <a:srgbClr val="FF0000"/>
                </a:solidFill>
                <a:latin typeface="Arial" pitchFamily="34" charset="0"/>
                <a:cs typeface="Arial" pitchFamily="34" charset="0"/>
              </a:rPr>
              <a:t>che</a:t>
            </a:r>
            <a:r>
              <a:rPr lang="en-US" sz="1600" dirty="0" smtClean="0">
                <a:solidFill>
                  <a:srgbClr val="FF0000"/>
                </a:solidFill>
                <a:latin typeface="Arial" pitchFamily="34" charset="0"/>
                <a:cs typeface="Arial" pitchFamily="34" charset="0"/>
              </a:rPr>
              <a:t> la </a:t>
            </a:r>
            <a:r>
              <a:rPr lang="en-US" sz="1600" dirty="0" err="1" smtClean="0">
                <a:solidFill>
                  <a:srgbClr val="FF0000"/>
                </a:solidFill>
                <a:latin typeface="Arial" pitchFamily="34" charset="0"/>
                <a:cs typeface="Arial" pitchFamily="34" charset="0"/>
              </a:rPr>
              <a:t>rendono"abituale</a:t>
            </a:r>
            <a:r>
              <a:rPr lang="en-US" sz="1600" dirty="0" smtClean="0">
                <a:solidFill>
                  <a:srgbClr val="FF0000"/>
                </a:solidFill>
                <a:latin typeface="Arial" pitchFamily="34" charset="0"/>
                <a:cs typeface="Arial" pitchFamily="34" charset="0"/>
              </a:rPr>
              <a:t>". Le </a:t>
            </a:r>
            <a:r>
              <a:rPr lang="en-US" sz="1600" dirty="0" err="1" smtClean="0">
                <a:solidFill>
                  <a:srgbClr val="FF0000"/>
                </a:solidFill>
                <a:latin typeface="Arial" pitchFamily="34" charset="0"/>
                <a:cs typeface="Arial" pitchFamily="34" charset="0"/>
              </a:rPr>
              <a:t>circostanze</a:t>
            </a:r>
            <a:r>
              <a:rPr lang="en-US" sz="1600" dirty="0" smtClean="0">
                <a:solidFill>
                  <a:srgbClr val="FF0000"/>
                </a:solidFill>
                <a:latin typeface="Arial" pitchFamily="34" charset="0"/>
                <a:cs typeface="Arial" pitchFamily="34" charset="0"/>
              </a:rPr>
              <a:t> </a:t>
            </a:r>
            <a:r>
              <a:rPr lang="en-US" sz="1600" dirty="0" err="1" smtClean="0">
                <a:solidFill>
                  <a:srgbClr val="FF0000"/>
                </a:solidFill>
                <a:latin typeface="Arial" pitchFamily="34" charset="0"/>
                <a:cs typeface="Arial" pitchFamily="34" charset="0"/>
              </a:rPr>
              <a:t>che</a:t>
            </a:r>
            <a:r>
              <a:rPr lang="en-US" sz="1600" dirty="0" smtClean="0">
                <a:solidFill>
                  <a:srgbClr val="FF0000"/>
                </a:solidFill>
                <a:latin typeface="Arial" pitchFamily="34" charset="0"/>
                <a:cs typeface="Arial" pitchFamily="34" charset="0"/>
              </a:rPr>
              <a:t> </a:t>
            </a:r>
            <a:r>
              <a:rPr lang="en-US" sz="1600" dirty="0" err="1" smtClean="0">
                <a:solidFill>
                  <a:srgbClr val="FF0000"/>
                </a:solidFill>
                <a:latin typeface="Arial" pitchFamily="34" charset="0"/>
                <a:cs typeface="Arial" pitchFamily="34" charset="0"/>
              </a:rPr>
              <a:t>determinano</a:t>
            </a:r>
            <a:r>
              <a:rPr lang="en-US" sz="1600" dirty="0" smtClean="0">
                <a:solidFill>
                  <a:srgbClr val="FF0000"/>
                </a:solidFill>
                <a:latin typeface="Arial" pitchFamily="34" charset="0"/>
                <a:cs typeface="Arial" pitchFamily="34" charset="0"/>
              </a:rPr>
              <a:t> la "</a:t>
            </a:r>
            <a:r>
              <a:rPr lang="en-US" sz="1600" dirty="0" err="1" smtClean="0">
                <a:solidFill>
                  <a:srgbClr val="FF0000"/>
                </a:solidFill>
                <a:latin typeface="Arial" pitchFamily="34" charset="0"/>
                <a:cs typeface="Arial" pitchFamily="34" charset="0"/>
              </a:rPr>
              <a:t>occasionalità</a:t>
            </a:r>
            <a:r>
              <a:rPr lang="en-US" sz="1600" dirty="0" smtClean="0">
                <a:solidFill>
                  <a:srgbClr val="FF0000"/>
                </a:solidFill>
                <a:latin typeface="Arial" pitchFamily="34" charset="0"/>
                <a:cs typeface="Arial" pitchFamily="34" charset="0"/>
              </a:rPr>
              <a:t>“ </a:t>
            </a:r>
            <a:r>
              <a:rPr lang="en-US" sz="1600" dirty="0" err="1" smtClean="0">
                <a:solidFill>
                  <a:srgbClr val="FF0000"/>
                </a:solidFill>
                <a:latin typeface="Arial" pitchFamily="34" charset="0"/>
                <a:cs typeface="Arial" pitchFamily="34" charset="0"/>
              </a:rPr>
              <a:t>delle</a:t>
            </a:r>
            <a:r>
              <a:rPr lang="en-US" sz="1600" dirty="0" smtClean="0">
                <a:solidFill>
                  <a:srgbClr val="FF0000"/>
                </a:solidFill>
                <a:latin typeface="Arial" pitchFamily="34" charset="0"/>
                <a:cs typeface="Arial" pitchFamily="34" charset="0"/>
              </a:rPr>
              <a:t> </a:t>
            </a:r>
            <a:r>
              <a:rPr lang="en-US" sz="1600" dirty="0" err="1" smtClean="0">
                <a:solidFill>
                  <a:srgbClr val="FF0000"/>
                </a:solidFill>
                <a:latin typeface="Arial" pitchFamily="34" charset="0"/>
                <a:cs typeface="Arial" pitchFamily="34" charset="0"/>
              </a:rPr>
              <a:t>prestazioni</a:t>
            </a:r>
            <a:r>
              <a:rPr lang="en-US" sz="1600" dirty="0" smtClean="0">
                <a:solidFill>
                  <a:srgbClr val="FF0000"/>
                </a:solidFill>
                <a:latin typeface="Arial" pitchFamily="34" charset="0"/>
                <a:cs typeface="Arial" pitchFamily="34" charset="0"/>
              </a:rPr>
              <a:t> non </a:t>
            </a:r>
            <a:r>
              <a:rPr lang="en-US" sz="1600" dirty="0" err="1" smtClean="0">
                <a:solidFill>
                  <a:srgbClr val="FF0000"/>
                </a:solidFill>
                <a:latin typeface="Arial" pitchFamily="34" charset="0"/>
                <a:cs typeface="Arial" pitchFamily="34" charset="0"/>
              </a:rPr>
              <a:t>sono</a:t>
            </a:r>
            <a:r>
              <a:rPr lang="en-US" sz="1600" dirty="0" smtClean="0">
                <a:solidFill>
                  <a:srgbClr val="FF0000"/>
                </a:solidFill>
                <a:latin typeface="Arial" pitchFamily="34" charset="0"/>
                <a:cs typeface="Arial" pitchFamily="34" charset="0"/>
              </a:rPr>
              <a:t> </a:t>
            </a:r>
            <a:r>
              <a:rPr lang="en-US" sz="1600" dirty="0" err="1" smtClean="0">
                <a:solidFill>
                  <a:srgbClr val="FF0000"/>
                </a:solidFill>
                <a:latin typeface="Arial" pitchFamily="34" charset="0"/>
                <a:cs typeface="Arial" pitchFamily="34" charset="0"/>
              </a:rPr>
              <a:t>mai</a:t>
            </a:r>
            <a:r>
              <a:rPr lang="en-US" sz="1600" dirty="0" smtClean="0">
                <a:solidFill>
                  <a:srgbClr val="FF0000"/>
                </a:solidFill>
                <a:latin typeface="Arial" pitchFamily="34" charset="0"/>
                <a:cs typeface="Arial" pitchFamily="34" charset="0"/>
              </a:rPr>
              <a:t> state </a:t>
            </a:r>
            <a:r>
              <a:rPr lang="en-US" sz="1600" dirty="0" err="1" smtClean="0">
                <a:solidFill>
                  <a:srgbClr val="FF0000"/>
                </a:solidFill>
                <a:latin typeface="Arial" pitchFamily="34" charset="0"/>
                <a:cs typeface="Arial" pitchFamily="34" charset="0"/>
              </a:rPr>
              <a:t>chiarite</a:t>
            </a:r>
            <a:r>
              <a:rPr lang="en-US" sz="1600" dirty="0" smtClean="0">
                <a:solidFill>
                  <a:srgbClr val="FF0000"/>
                </a:solidFill>
                <a:latin typeface="Arial" pitchFamily="34" charset="0"/>
                <a:cs typeface="Arial" pitchFamily="34" charset="0"/>
              </a:rPr>
              <a:t> in </a:t>
            </a:r>
            <a:r>
              <a:rPr lang="en-US" sz="1600" dirty="0" err="1" smtClean="0">
                <a:solidFill>
                  <a:srgbClr val="FF0000"/>
                </a:solidFill>
                <a:latin typeface="Arial" pitchFamily="34" charset="0"/>
                <a:cs typeface="Arial" pitchFamily="34" charset="0"/>
              </a:rPr>
              <a:t>modo</a:t>
            </a:r>
            <a:r>
              <a:rPr lang="en-US" sz="1600" dirty="0" smtClean="0">
                <a:solidFill>
                  <a:srgbClr val="FF0000"/>
                </a:solidFill>
                <a:latin typeface="Arial" pitchFamily="34" charset="0"/>
                <a:cs typeface="Arial" pitchFamily="34" charset="0"/>
              </a:rPr>
              <a:t> </a:t>
            </a:r>
            <a:r>
              <a:rPr lang="en-US" sz="1600" dirty="0" err="1" smtClean="0">
                <a:solidFill>
                  <a:srgbClr val="FF0000"/>
                </a:solidFill>
                <a:latin typeface="Arial" pitchFamily="34" charset="0"/>
                <a:cs typeface="Arial" pitchFamily="34" charset="0"/>
              </a:rPr>
              <a:t>definitivo,e</a:t>
            </a:r>
            <a:r>
              <a:rPr lang="en-US" sz="1600" dirty="0" smtClean="0">
                <a:solidFill>
                  <a:srgbClr val="FF0000"/>
                </a:solidFill>
                <a:latin typeface="Arial" pitchFamily="34" charset="0"/>
                <a:cs typeface="Arial" pitchFamily="34" charset="0"/>
              </a:rPr>
              <a:t> </a:t>
            </a:r>
            <a:r>
              <a:rPr lang="en-US" sz="1600" dirty="0" err="1" smtClean="0">
                <a:solidFill>
                  <a:srgbClr val="FF0000"/>
                </a:solidFill>
                <a:latin typeface="Arial" pitchFamily="34" charset="0"/>
                <a:cs typeface="Arial" pitchFamily="34" charset="0"/>
              </a:rPr>
              <a:t>comunque</a:t>
            </a:r>
            <a:r>
              <a:rPr lang="en-US" sz="1600" dirty="0" smtClean="0">
                <a:solidFill>
                  <a:srgbClr val="FF0000"/>
                </a:solidFill>
                <a:latin typeface="Arial" pitchFamily="34" charset="0"/>
                <a:cs typeface="Arial" pitchFamily="34" charset="0"/>
              </a:rPr>
              <a:t> </a:t>
            </a:r>
            <a:r>
              <a:rPr lang="en-US" sz="1600" dirty="0" err="1" smtClean="0">
                <a:solidFill>
                  <a:srgbClr val="FF0000"/>
                </a:solidFill>
                <a:latin typeface="Arial" pitchFamily="34" charset="0"/>
                <a:cs typeface="Arial" pitchFamily="34" charset="0"/>
              </a:rPr>
              <a:t>sono</a:t>
            </a:r>
            <a:r>
              <a:rPr lang="en-US" sz="1600" dirty="0" smtClean="0">
                <a:solidFill>
                  <a:srgbClr val="FF0000"/>
                </a:solidFill>
                <a:latin typeface="Arial" pitchFamily="34" charset="0"/>
                <a:cs typeface="Arial" pitchFamily="34" charset="0"/>
              </a:rPr>
              <a:t> </a:t>
            </a:r>
            <a:r>
              <a:rPr lang="en-US" sz="1600" dirty="0" err="1" smtClean="0">
                <a:solidFill>
                  <a:srgbClr val="FF0000"/>
                </a:solidFill>
                <a:latin typeface="Arial" pitchFamily="34" charset="0"/>
                <a:cs typeface="Arial" pitchFamily="34" charset="0"/>
              </a:rPr>
              <a:t>collegate</a:t>
            </a:r>
            <a:r>
              <a:rPr lang="en-US" sz="1600" dirty="0" smtClean="0">
                <a:solidFill>
                  <a:srgbClr val="FF0000"/>
                </a:solidFill>
                <a:latin typeface="Arial" pitchFamily="34" charset="0"/>
                <a:cs typeface="Arial" pitchFamily="34" charset="0"/>
              </a:rPr>
              <a:t> </a:t>
            </a:r>
            <a:r>
              <a:rPr lang="en-US" sz="1600" dirty="0" err="1" smtClean="0">
                <a:solidFill>
                  <a:srgbClr val="FF0000"/>
                </a:solidFill>
                <a:latin typeface="Arial" pitchFamily="34" charset="0"/>
                <a:cs typeface="Arial" pitchFamily="34" charset="0"/>
              </a:rPr>
              <a:t>all'importo</a:t>
            </a:r>
            <a:r>
              <a:rPr lang="en-US" sz="1600" dirty="0" smtClean="0">
                <a:solidFill>
                  <a:srgbClr val="FF0000"/>
                </a:solidFill>
                <a:latin typeface="Arial" pitchFamily="34" charset="0"/>
                <a:cs typeface="Arial" pitchFamily="34" charset="0"/>
              </a:rPr>
              <a:t> </a:t>
            </a:r>
            <a:r>
              <a:rPr lang="en-US" sz="1600" dirty="0" err="1" smtClean="0">
                <a:solidFill>
                  <a:srgbClr val="FF0000"/>
                </a:solidFill>
                <a:latin typeface="Arial" pitchFamily="34" charset="0"/>
                <a:cs typeface="Arial" pitchFamily="34" charset="0"/>
              </a:rPr>
              <a:t>dei</a:t>
            </a:r>
            <a:r>
              <a:rPr lang="en-US" sz="1600" dirty="0" smtClean="0">
                <a:solidFill>
                  <a:srgbClr val="FF0000"/>
                </a:solidFill>
                <a:latin typeface="Arial" pitchFamily="34" charset="0"/>
                <a:cs typeface="Arial" pitchFamily="34" charset="0"/>
              </a:rPr>
              <a:t> </a:t>
            </a:r>
            <a:r>
              <a:rPr lang="en-US" sz="1600" dirty="0" err="1" smtClean="0">
                <a:solidFill>
                  <a:srgbClr val="FF0000"/>
                </a:solidFill>
                <a:latin typeface="Arial" pitchFamily="34" charset="0"/>
                <a:cs typeface="Arial" pitchFamily="34" charset="0"/>
              </a:rPr>
              <a:t>redditi</a:t>
            </a:r>
            <a:r>
              <a:rPr lang="en-US" sz="1600" dirty="0" smtClean="0">
                <a:solidFill>
                  <a:srgbClr val="FF0000"/>
                </a:solidFill>
                <a:latin typeface="Arial" pitchFamily="34" charset="0"/>
                <a:cs typeface="Arial" pitchFamily="34" charset="0"/>
              </a:rPr>
              <a:t> </a:t>
            </a:r>
            <a:r>
              <a:rPr lang="en-US" sz="1600" dirty="0" err="1" smtClean="0">
                <a:solidFill>
                  <a:srgbClr val="FF0000"/>
                </a:solidFill>
                <a:latin typeface="Arial" pitchFamily="34" charset="0"/>
                <a:cs typeface="Arial" pitchFamily="34" charset="0"/>
              </a:rPr>
              <a:t>provenienti</a:t>
            </a:r>
            <a:r>
              <a:rPr lang="en-US" sz="1600" dirty="0" smtClean="0">
                <a:solidFill>
                  <a:srgbClr val="FF0000"/>
                </a:solidFill>
                <a:latin typeface="Arial" pitchFamily="34" charset="0"/>
                <a:cs typeface="Arial" pitchFamily="34" charset="0"/>
              </a:rPr>
              <a:t> </a:t>
            </a:r>
            <a:r>
              <a:rPr lang="en-US" sz="1600" dirty="0" err="1" smtClean="0">
                <a:solidFill>
                  <a:srgbClr val="FF0000"/>
                </a:solidFill>
                <a:latin typeface="Arial" pitchFamily="34" charset="0"/>
                <a:cs typeface="Arial" pitchFamily="34" charset="0"/>
              </a:rPr>
              <a:t>dall'attività</a:t>
            </a:r>
            <a:r>
              <a:rPr lang="en-US" sz="1600" dirty="0" smtClean="0">
                <a:solidFill>
                  <a:srgbClr val="FF0000"/>
                </a:solidFill>
                <a:latin typeface="Arial" pitchFamily="34" charset="0"/>
                <a:cs typeface="Arial" pitchFamily="34" charset="0"/>
              </a:rPr>
              <a:t> </a:t>
            </a:r>
            <a:r>
              <a:rPr lang="en-US" sz="1600" dirty="0" err="1" smtClean="0">
                <a:solidFill>
                  <a:srgbClr val="FF0000"/>
                </a:solidFill>
                <a:latin typeface="Arial" pitchFamily="34" charset="0"/>
                <a:cs typeface="Arial" pitchFamily="34" charset="0"/>
              </a:rPr>
              <a:t>professionale</a:t>
            </a:r>
            <a:r>
              <a:rPr lang="en-US" sz="1600" dirty="0" smtClean="0">
                <a:solidFill>
                  <a:srgbClr val="FF0000"/>
                </a:solidFill>
                <a:latin typeface="Arial" pitchFamily="34" charset="0"/>
                <a:cs typeface="Arial" pitchFamily="34" charset="0"/>
              </a:rPr>
              <a:t>, al </a:t>
            </a:r>
            <a:r>
              <a:rPr lang="en-US" sz="1600" dirty="0" err="1" smtClean="0">
                <a:solidFill>
                  <a:srgbClr val="FF0000"/>
                </a:solidFill>
                <a:latin typeface="Arial" pitchFamily="34" charset="0"/>
                <a:cs typeface="Arial" pitchFamily="34" charset="0"/>
              </a:rPr>
              <a:t>numero</a:t>
            </a:r>
            <a:r>
              <a:rPr lang="en-US" sz="1600" dirty="0" smtClean="0">
                <a:solidFill>
                  <a:srgbClr val="FF0000"/>
                </a:solidFill>
                <a:latin typeface="Arial" pitchFamily="34" charset="0"/>
                <a:cs typeface="Arial" pitchFamily="34" charset="0"/>
              </a:rPr>
              <a:t> </a:t>
            </a:r>
            <a:r>
              <a:rPr lang="en-US" sz="1600" dirty="0" err="1" smtClean="0">
                <a:solidFill>
                  <a:srgbClr val="FF0000"/>
                </a:solidFill>
                <a:latin typeface="Arial" pitchFamily="34" charset="0"/>
                <a:cs typeface="Arial" pitchFamily="34" charset="0"/>
              </a:rPr>
              <a:t>di</a:t>
            </a:r>
            <a:r>
              <a:rPr lang="en-US" sz="1600" dirty="0" smtClean="0">
                <a:solidFill>
                  <a:srgbClr val="FF0000"/>
                </a:solidFill>
                <a:latin typeface="Arial" pitchFamily="34" charset="0"/>
                <a:cs typeface="Arial" pitchFamily="34" charset="0"/>
              </a:rPr>
              <a:t> </a:t>
            </a:r>
            <a:r>
              <a:rPr lang="en-US" sz="1600" dirty="0" err="1" smtClean="0">
                <a:solidFill>
                  <a:srgbClr val="FF0000"/>
                </a:solidFill>
                <a:latin typeface="Arial" pitchFamily="34" charset="0"/>
                <a:cs typeface="Arial" pitchFamily="34" charset="0"/>
              </a:rPr>
              <a:t>fatture</a:t>
            </a:r>
            <a:r>
              <a:rPr lang="en-US" sz="1600" dirty="0" smtClean="0">
                <a:solidFill>
                  <a:srgbClr val="FF0000"/>
                </a:solidFill>
                <a:latin typeface="Arial" pitchFamily="34" charset="0"/>
                <a:cs typeface="Arial" pitchFamily="34" charset="0"/>
              </a:rPr>
              <a:t> (</a:t>
            </a:r>
            <a:r>
              <a:rPr lang="en-US" sz="1600" dirty="0" err="1" smtClean="0">
                <a:solidFill>
                  <a:srgbClr val="FF0000"/>
                </a:solidFill>
                <a:latin typeface="Arial" pitchFamily="34" charset="0"/>
                <a:cs typeface="Arial" pitchFamily="34" charset="0"/>
              </a:rPr>
              <a:t>parcelle</a:t>
            </a:r>
            <a:r>
              <a:rPr lang="en-US" sz="1600" dirty="0" smtClean="0">
                <a:solidFill>
                  <a:srgbClr val="FF0000"/>
                </a:solidFill>
                <a:latin typeface="Arial" pitchFamily="34" charset="0"/>
                <a:cs typeface="Arial" pitchFamily="34" charset="0"/>
              </a:rPr>
              <a:t>) </a:t>
            </a:r>
            <a:r>
              <a:rPr lang="en-US" sz="1600" dirty="0" err="1" smtClean="0">
                <a:solidFill>
                  <a:srgbClr val="FF0000"/>
                </a:solidFill>
                <a:latin typeface="Arial" pitchFamily="34" charset="0"/>
                <a:cs typeface="Arial" pitchFamily="34" charset="0"/>
              </a:rPr>
              <a:t>emesse</a:t>
            </a:r>
            <a:r>
              <a:rPr lang="en-US" sz="1600" dirty="0" smtClean="0">
                <a:solidFill>
                  <a:srgbClr val="FF0000"/>
                </a:solidFill>
                <a:latin typeface="Arial" pitchFamily="34" charset="0"/>
                <a:cs typeface="Arial" pitchFamily="34" charset="0"/>
              </a:rPr>
              <a:t> e al </a:t>
            </a:r>
            <a:r>
              <a:rPr lang="en-US" sz="1600" dirty="0" err="1" smtClean="0">
                <a:solidFill>
                  <a:srgbClr val="FF0000"/>
                </a:solidFill>
                <a:latin typeface="Arial" pitchFamily="34" charset="0"/>
                <a:cs typeface="Arial" pitchFamily="34" charset="0"/>
              </a:rPr>
              <a:t>periodo</a:t>
            </a:r>
            <a:r>
              <a:rPr lang="en-US" sz="1600" dirty="0" smtClean="0">
                <a:solidFill>
                  <a:srgbClr val="FF0000"/>
                </a:solidFill>
                <a:latin typeface="Arial" pitchFamily="34" charset="0"/>
                <a:cs typeface="Arial" pitchFamily="34" charset="0"/>
              </a:rPr>
              <a:t> </a:t>
            </a:r>
            <a:r>
              <a:rPr lang="en-US" sz="1600" dirty="0" err="1" smtClean="0">
                <a:solidFill>
                  <a:srgbClr val="FF0000"/>
                </a:solidFill>
                <a:latin typeface="Arial" pitchFamily="34" charset="0"/>
                <a:cs typeface="Arial" pitchFamily="34" charset="0"/>
              </a:rPr>
              <a:t>di</a:t>
            </a:r>
            <a:r>
              <a:rPr lang="en-US" sz="1600" dirty="0" smtClean="0">
                <a:solidFill>
                  <a:srgbClr val="FF0000"/>
                </a:solidFill>
                <a:latin typeface="Arial" pitchFamily="34" charset="0"/>
                <a:cs typeface="Arial" pitchFamily="34" charset="0"/>
              </a:rPr>
              <a:t> tempo per </a:t>
            </a:r>
            <a:r>
              <a:rPr lang="en-US" sz="1600" dirty="0" err="1" smtClean="0">
                <a:solidFill>
                  <a:srgbClr val="FF0000"/>
                </a:solidFill>
                <a:latin typeface="Arial" pitchFamily="34" charset="0"/>
                <a:cs typeface="Arial" pitchFamily="34" charset="0"/>
              </a:rPr>
              <a:t>il</a:t>
            </a:r>
            <a:r>
              <a:rPr lang="en-US" sz="1600" dirty="0" smtClean="0">
                <a:solidFill>
                  <a:srgbClr val="FF0000"/>
                </a:solidFill>
                <a:latin typeface="Arial" pitchFamily="34" charset="0"/>
                <a:cs typeface="Arial" pitchFamily="34" charset="0"/>
              </a:rPr>
              <a:t> </a:t>
            </a:r>
            <a:r>
              <a:rPr lang="en-US" sz="1600" dirty="0" err="1" smtClean="0">
                <a:solidFill>
                  <a:srgbClr val="FF0000"/>
                </a:solidFill>
                <a:latin typeface="Arial" pitchFamily="34" charset="0"/>
                <a:cs typeface="Arial" pitchFamily="34" charset="0"/>
              </a:rPr>
              <a:t>quale</a:t>
            </a:r>
            <a:r>
              <a:rPr lang="en-US" sz="1600" dirty="0" smtClean="0">
                <a:solidFill>
                  <a:srgbClr val="FF0000"/>
                </a:solidFill>
                <a:latin typeface="Arial" pitchFamily="34" charset="0"/>
                <a:cs typeface="Arial" pitchFamily="34" charset="0"/>
              </a:rPr>
              <a:t> </a:t>
            </a:r>
            <a:r>
              <a:rPr lang="en-US" sz="1600" dirty="0" err="1" smtClean="0">
                <a:solidFill>
                  <a:srgbClr val="FF0000"/>
                </a:solidFill>
                <a:latin typeface="Arial" pitchFamily="34" charset="0"/>
                <a:cs typeface="Arial" pitchFamily="34" charset="0"/>
              </a:rPr>
              <a:t>detta</a:t>
            </a:r>
            <a:r>
              <a:rPr lang="en-US" sz="1600" dirty="0" smtClean="0">
                <a:solidFill>
                  <a:srgbClr val="FF0000"/>
                </a:solidFill>
                <a:latin typeface="Arial" pitchFamily="34" charset="0"/>
                <a:cs typeface="Arial" pitchFamily="34" charset="0"/>
              </a:rPr>
              <a:t> </a:t>
            </a:r>
            <a:r>
              <a:rPr lang="en-US" sz="1600" dirty="0" err="1" smtClean="0">
                <a:solidFill>
                  <a:srgbClr val="FF0000"/>
                </a:solidFill>
                <a:latin typeface="Arial" pitchFamily="34" charset="0"/>
                <a:cs typeface="Arial" pitchFamily="34" charset="0"/>
              </a:rPr>
              <a:t>attività</a:t>
            </a:r>
            <a:r>
              <a:rPr lang="en-US" sz="1600" dirty="0" smtClean="0">
                <a:solidFill>
                  <a:srgbClr val="FF0000"/>
                </a:solidFill>
                <a:latin typeface="Arial" pitchFamily="34" charset="0"/>
                <a:cs typeface="Arial" pitchFamily="34" charset="0"/>
              </a:rPr>
              <a:t> </a:t>
            </a:r>
            <a:r>
              <a:rPr lang="en-US" sz="1600" dirty="0" err="1" smtClean="0">
                <a:solidFill>
                  <a:srgbClr val="FF0000"/>
                </a:solidFill>
                <a:latin typeface="Arial" pitchFamily="34" charset="0"/>
                <a:cs typeface="Arial" pitchFamily="34" charset="0"/>
              </a:rPr>
              <a:t>risulta</a:t>
            </a:r>
            <a:r>
              <a:rPr lang="en-US" sz="1600" dirty="0" smtClean="0">
                <a:solidFill>
                  <a:srgbClr val="FF0000"/>
                </a:solidFill>
                <a:latin typeface="Arial" pitchFamily="34" charset="0"/>
                <a:cs typeface="Arial" pitchFamily="34" charset="0"/>
              </a:rPr>
              <a:t> </a:t>
            </a:r>
            <a:r>
              <a:rPr lang="en-US" sz="1600" dirty="0" err="1" smtClean="0">
                <a:solidFill>
                  <a:srgbClr val="FF0000"/>
                </a:solidFill>
                <a:latin typeface="Arial" pitchFamily="34" charset="0"/>
                <a:cs typeface="Arial" pitchFamily="34" charset="0"/>
              </a:rPr>
              <a:t>esercitata</a:t>
            </a:r>
            <a:r>
              <a:rPr lang="en-US" sz="1600" dirty="0" smtClean="0">
                <a:latin typeface="Arial" pitchFamily="34" charset="0"/>
                <a:cs typeface="Arial" pitchFamily="34" charset="0"/>
              </a:rPr>
              <a:t>.</a:t>
            </a:r>
          </a:p>
          <a:p>
            <a:pPr>
              <a:buNone/>
            </a:pPr>
            <a:r>
              <a:rPr lang="it-IT" sz="1600" dirty="0" smtClean="0">
                <a:solidFill>
                  <a:srgbClr val="FF0000"/>
                </a:solidFill>
                <a:latin typeface="Arial" pitchFamily="34" charset="0"/>
                <a:cs typeface="Arial" pitchFamily="34" charset="0"/>
              </a:rPr>
              <a:t>      Sono attività di lavoro autonomo occasionale quindi quelle che possono essere svolte saltuariamente, non abituali, senza un vincolo di subordinazione (anche se spesso non si vede ma esiste). Non vi deve essere nemmeno alcun coordinamento con il committente. Questo è quanto chiarito e trovate anche nella circolare Inps n. 103 del 2004. Euro 5000,00 </a:t>
            </a:r>
            <a:r>
              <a:rPr lang="it-IT" sz="1600" dirty="0" err="1" smtClean="0">
                <a:solidFill>
                  <a:srgbClr val="FF0000"/>
                </a:solidFill>
                <a:latin typeface="Arial" pitchFamily="34" charset="0"/>
                <a:cs typeface="Arial" pitchFamily="34" charset="0"/>
              </a:rPr>
              <a:t>max</a:t>
            </a:r>
            <a:endParaRPr lang="en-US" sz="1600" dirty="0" smtClean="0">
              <a:solidFill>
                <a:srgbClr val="FF0000"/>
              </a:solidFill>
              <a:latin typeface="Arial" pitchFamily="34" charset="0"/>
              <a:cs typeface="Arial" pitchFamily="34" charset="0"/>
            </a:endParaRPr>
          </a:p>
          <a:p>
            <a:pPr>
              <a:buNone/>
            </a:pPr>
            <a:r>
              <a:rPr lang="it-IT" sz="1600" dirty="0" smtClean="0">
                <a:solidFill>
                  <a:srgbClr val="FF0000"/>
                </a:solidFill>
              </a:rPr>
              <a:t>        </a:t>
            </a:r>
            <a:r>
              <a:rPr lang="it-IT" sz="1600" b="1" u="sng" dirty="0" smtClean="0">
                <a:solidFill>
                  <a:srgbClr val="FF0000"/>
                </a:solidFill>
              </a:rPr>
              <a:t>Attualmente il regime forfettario dei minimi per i titolari di partita IVA consiste nell’applicazione di un’imposta sostitutiva del 15% (5% dal 2016 per le nuove attività per i primi 5 anni di attività) .</a:t>
            </a:r>
            <a:endParaRPr lang="it-IT" sz="1600" b="1" u="sng" dirty="0" smtClean="0">
              <a:solidFill>
                <a:srgbClr val="FF0000"/>
              </a:solidFill>
              <a:latin typeface="Arial" pitchFamily="34" charset="0"/>
              <a:cs typeface="Arial" pitchFamily="34" charset="0"/>
            </a:endParaRPr>
          </a:p>
          <a:p>
            <a:endParaRPr lang="it-IT" dirty="0"/>
          </a:p>
        </p:txBody>
      </p:sp>
      <p:sp>
        <p:nvSpPr>
          <p:cNvPr id="4" name="Segnaposto numero diapositiva 3"/>
          <p:cNvSpPr>
            <a:spLocks noGrp="1"/>
          </p:cNvSpPr>
          <p:nvPr>
            <p:ph type="sldNum" sz="quarter" idx="12"/>
          </p:nvPr>
        </p:nvSpPr>
        <p:spPr/>
        <p:txBody>
          <a:bodyPr/>
          <a:lstStyle/>
          <a:p>
            <a:fld id="{910D3EAB-758C-441D-AE73-F1E5E988B34B}" type="slidenum">
              <a:rPr lang="it-IT" smtClean="0"/>
              <a:pPr/>
              <a:t>28</a:t>
            </a:fld>
            <a:endParaRPr lang="it-IT"/>
          </a:p>
        </p:txBody>
      </p:sp>
      <p:sp>
        <p:nvSpPr>
          <p:cNvPr id="5" name="Segnaposto piè di pagina 4"/>
          <p:cNvSpPr>
            <a:spLocks noGrp="1"/>
          </p:cNvSpPr>
          <p:nvPr>
            <p:ph type="ftr" sz="quarter" idx="11"/>
          </p:nvPr>
        </p:nvSpPr>
        <p:spPr/>
        <p:txBody>
          <a:bodyPr/>
          <a:lstStyle/>
          <a:p>
            <a:r>
              <a:rPr lang="it-IT" smtClean="0"/>
              <a:t>ing. Michele Ronza ----04 Novembre 2019</a:t>
            </a:r>
            <a:endParaRPr lang="it-IT"/>
          </a:p>
        </p:txBody>
      </p:sp>
    </p:spTree>
  </p:cSld>
  <p:clrMapOvr>
    <a:masterClrMapping/>
  </p:clrMapOvr>
  <p:transition>
    <p:fade thruBlk="1"/>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725470"/>
          </a:xfrm>
          <a:ln w="38100">
            <a:solidFill>
              <a:srgbClr val="FF0000"/>
            </a:solidFill>
          </a:ln>
        </p:spPr>
        <p:txBody>
          <a:bodyPr>
            <a:normAutofit fontScale="90000"/>
          </a:bodyPr>
          <a:lstStyle/>
          <a:p>
            <a:r>
              <a:rPr lang="en-US" b="1" dirty="0" smtClean="0">
                <a:latin typeface="Arial" pitchFamily="34" charset="0"/>
                <a:cs typeface="Arial" pitchFamily="34" charset="0"/>
              </a:rPr>
              <a:t/>
            </a:r>
            <a:br>
              <a:rPr lang="en-US" b="1" dirty="0" smtClean="0">
                <a:latin typeface="Arial" pitchFamily="34" charset="0"/>
                <a:cs typeface="Arial" pitchFamily="34" charset="0"/>
              </a:rPr>
            </a:br>
            <a:r>
              <a:rPr lang="en-US" b="1" dirty="0" err="1" smtClean="0">
                <a:solidFill>
                  <a:srgbClr val="FF0000"/>
                </a:solidFill>
                <a:latin typeface="Arial" pitchFamily="34" charset="0"/>
                <a:cs typeface="Arial" pitchFamily="34" charset="0"/>
              </a:rPr>
              <a:t>Obblighi</a:t>
            </a:r>
            <a:r>
              <a:rPr lang="en-US" b="1" dirty="0" smtClean="0">
                <a:solidFill>
                  <a:srgbClr val="FF0000"/>
                </a:solidFill>
                <a:latin typeface="Arial" pitchFamily="34" charset="0"/>
                <a:cs typeface="Arial" pitchFamily="34" charset="0"/>
              </a:rPr>
              <a:t> </a:t>
            </a:r>
            <a:r>
              <a:rPr lang="en-US" b="1" dirty="0" err="1" smtClean="0">
                <a:solidFill>
                  <a:srgbClr val="FF0000"/>
                </a:solidFill>
                <a:latin typeface="Arial" pitchFamily="34" charset="0"/>
                <a:cs typeface="Arial" pitchFamily="34" charset="0"/>
              </a:rPr>
              <a:t>Tributari</a:t>
            </a:r>
            <a:r>
              <a:rPr lang="it-IT" dirty="0" smtClean="0">
                <a:solidFill>
                  <a:srgbClr val="FF0000"/>
                </a:solidFill>
              </a:rPr>
              <a:t/>
            </a:r>
            <a:br>
              <a:rPr lang="it-IT" dirty="0" smtClean="0">
                <a:solidFill>
                  <a:srgbClr val="FF0000"/>
                </a:solidFill>
              </a:rPr>
            </a:br>
            <a:endParaRPr lang="it-IT" dirty="0">
              <a:solidFill>
                <a:srgbClr val="FF0000"/>
              </a:solidFill>
            </a:endParaRPr>
          </a:p>
        </p:txBody>
      </p:sp>
      <p:sp>
        <p:nvSpPr>
          <p:cNvPr id="3" name="Segnaposto contenuto 2"/>
          <p:cNvSpPr>
            <a:spLocks noGrp="1"/>
          </p:cNvSpPr>
          <p:nvPr>
            <p:ph idx="1"/>
          </p:nvPr>
        </p:nvSpPr>
        <p:spPr>
          <a:xfrm>
            <a:off x="457200" y="1214422"/>
            <a:ext cx="8229600" cy="4911741"/>
          </a:xfrm>
          <a:ln w="38100">
            <a:solidFill>
              <a:srgbClr val="FF0000"/>
            </a:solidFill>
          </a:ln>
        </p:spPr>
        <p:txBody>
          <a:bodyPr>
            <a:normAutofit/>
          </a:bodyPr>
          <a:lstStyle/>
          <a:p>
            <a:pPr algn="ctr">
              <a:buNone/>
            </a:pPr>
            <a:endParaRPr lang="en-US" sz="4000" b="1" dirty="0" smtClean="0">
              <a:solidFill>
                <a:srgbClr val="FF0000"/>
              </a:solidFill>
              <a:latin typeface="Arial" pitchFamily="34" charset="0"/>
              <a:cs typeface="Arial" pitchFamily="34" charset="0"/>
            </a:endParaRPr>
          </a:p>
          <a:p>
            <a:pPr algn="ctr">
              <a:buNone/>
            </a:pPr>
            <a:r>
              <a:rPr lang="en-US" sz="4000" b="1" dirty="0" smtClean="0">
                <a:solidFill>
                  <a:srgbClr val="FF0000"/>
                </a:solidFill>
                <a:latin typeface="Arial" pitchFamily="34" charset="0"/>
                <a:cs typeface="Arial" pitchFamily="34" charset="0"/>
              </a:rPr>
              <a:t>REGIME ORDINARIO</a:t>
            </a:r>
          </a:p>
          <a:p>
            <a:pPr>
              <a:buNone/>
            </a:pPr>
            <a:r>
              <a:rPr lang="en-US" sz="2300" dirty="0" smtClean="0">
                <a:solidFill>
                  <a:srgbClr val="FF0000"/>
                </a:solidFill>
                <a:latin typeface="Arial" pitchFamily="34" charset="0"/>
                <a:cs typeface="Arial" pitchFamily="34" charset="0"/>
              </a:rPr>
              <a:t>    </a:t>
            </a:r>
            <a:r>
              <a:rPr lang="en-US" sz="1600" dirty="0" smtClean="0">
                <a:solidFill>
                  <a:srgbClr val="FF0000"/>
                </a:solidFill>
                <a:latin typeface="Arial" pitchFamily="34" charset="0"/>
                <a:cs typeface="Arial" pitchFamily="34" charset="0"/>
              </a:rPr>
              <a:t>Il </a:t>
            </a:r>
            <a:r>
              <a:rPr lang="en-US" sz="1600" dirty="0" err="1" smtClean="0">
                <a:solidFill>
                  <a:srgbClr val="FF0000"/>
                </a:solidFill>
                <a:latin typeface="Arial" pitchFamily="34" charset="0"/>
                <a:cs typeface="Arial" pitchFamily="34" charset="0"/>
              </a:rPr>
              <a:t>possesso</a:t>
            </a:r>
            <a:r>
              <a:rPr lang="en-US" sz="1600" dirty="0" smtClean="0">
                <a:solidFill>
                  <a:srgbClr val="FF0000"/>
                </a:solidFill>
                <a:latin typeface="Arial" pitchFamily="34" charset="0"/>
                <a:cs typeface="Arial" pitchFamily="34" charset="0"/>
              </a:rPr>
              <a:t> </a:t>
            </a:r>
            <a:r>
              <a:rPr lang="en-US" sz="1600" dirty="0" err="1" smtClean="0">
                <a:solidFill>
                  <a:srgbClr val="FF0000"/>
                </a:solidFill>
                <a:latin typeface="Arial" pitchFamily="34" charset="0"/>
                <a:cs typeface="Arial" pitchFamily="34" charset="0"/>
              </a:rPr>
              <a:t>della</a:t>
            </a:r>
            <a:r>
              <a:rPr lang="en-US" sz="1600" dirty="0" smtClean="0">
                <a:solidFill>
                  <a:srgbClr val="FF0000"/>
                </a:solidFill>
                <a:latin typeface="Arial" pitchFamily="34" charset="0"/>
                <a:cs typeface="Arial" pitchFamily="34" charset="0"/>
              </a:rPr>
              <a:t> partita I.V.A. , in regime </a:t>
            </a:r>
            <a:r>
              <a:rPr lang="en-US" sz="1600" dirty="0" err="1" smtClean="0">
                <a:solidFill>
                  <a:srgbClr val="FF0000"/>
                </a:solidFill>
                <a:latin typeface="Arial" pitchFamily="34" charset="0"/>
                <a:cs typeface="Arial" pitchFamily="34" charset="0"/>
              </a:rPr>
              <a:t>ordinario</a:t>
            </a:r>
            <a:r>
              <a:rPr lang="en-US" sz="1600" dirty="0" smtClean="0">
                <a:solidFill>
                  <a:srgbClr val="FF0000"/>
                </a:solidFill>
                <a:latin typeface="Arial" pitchFamily="34" charset="0"/>
                <a:cs typeface="Arial" pitchFamily="34" charset="0"/>
              </a:rPr>
              <a:t>, </a:t>
            </a:r>
            <a:r>
              <a:rPr lang="en-US" sz="1600" dirty="0" err="1" smtClean="0">
                <a:solidFill>
                  <a:srgbClr val="FF0000"/>
                </a:solidFill>
                <a:latin typeface="Arial" pitchFamily="34" charset="0"/>
                <a:cs typeface="Arial" pitchFamily="34" charset="0"/>
              </a:rPr>
              <a:t>implica</a:t>
            </a:r>
            <a:r>
              <a:rPr lang="en-US" sz="1600" dirty="0" smtClean="0">
                <a:solidFill>
                  <a:srgbClr val="FF0000"/>
                </a:solidFill>
                <a:latin typeface="Arial" pitchFamily="34" charset="0"/>
                <a:cs typeface="Arial" pitchFamily="34" charset="0"/>
              </a:rPr>
              <a:t> </a:t>
            </a:r>
            <a:r>
              <a:rPr lang="en-US" sz="1600" dirty="0" err="1" smtClean="0">
                <a:solidFill>
                  <a:srgbClr val="FF0000"/>
                </a:solidFill>
                <a:latin typeface="Arial" pitchFamily="34" charset="0"/>
                <a:cs typeface="Arial" pitchFamily="34" charset="0"/>
              </a:rPr>
              <a:t>l'assunzione</a:t>
            </a:r>
            <a:r>
              <a:rPr lang="en-US" sz="1600" dirty="0" smtClean="0">
                <a:solidFill>
                  <a:srgbClr val="FF0000"/>
                </a:solidFill>
                <a:latin typeface="Arial" pitchFamily="34" charset="0"/>
                <a:cs typeface="Arial" pitchFamily="34" charset="0"/>
              </a:rPr>
              <a:t> </a:t>
            </a:r>
            <a:r>
              <a:rPr lang="en-US" sz="1600" dirty="0" err="1" smtClean="0">
                <a:solidFill>
                  <a:srgbClr val="FF0000"/>
                </a:solidFill>
                <a:latin typeface="Arial" pitchFamily="34" charset="0"/>
                <a:cs typeface="Arial" pitchFamily="34" charset="0"/>
              </a:rPr>
              <a:t>di</a:t>
            </a:r>
            <a:r>
              <a:rPr lang="en-US" sz="1600" dirty="0" smtClean="0">
                <a:solidFill>
                  <a:srgbClr val="FF0000"/>
                </a:solidFill>
                <a:latin typeface="Arial" pitchFamily="34" charset="0"/>
                <a:cs typeface="Arial" pitchFamily="34" charset="0"/>
              </a:rPr>
              <a:t> </a:t>
            </a:r>
            <a:r>
              <a:rPr lang="en-US" sz="1600" dirty="0" err="1" smtClean="0">
                <a:solidFill>
                  <a:srgbClr val="FF0000"/>
                </a:solidFill>
                <a:latin typeface="Arial" pitchFamily="34" charset="0"/>
                <a:cs typeface="Arial" pitchFamily="34" charset="0"/>
              </a:rPr>
              <a:t>rilevanti</a:t>
            </a:r>
            <a:r>
              <a:rPr lang="en-US" sz="1600" dirty="0" smtClean="0">
                <a:solidFill>
                  <a:srgbClr val="FF0000"/>
                </a:solidFill>
                <a:latin typeface="Arial" pitchFamily="34" charset="0"/>
                <a:cs typeface="Arial" pitchFamily="34" charset="0"/>
              </a:rPr>
              <a:t> e </a:t>
            </a:r>
            <a:r>
              <a:rPr lang="en-US" sz="1600" dirty="0" err="1" smtClean="0">
                <a:solidFill>
                  <a:srgbClr val="FF0000"/>
                </a:solidFill>
                <a:latin typeface="Arial" pitchFamily="34" charset="0"/>
                <a:cs typeface="Arial" pitchFamily="34" charset="0"/>
              </a:rPr>
              <a:t>ricorrenti</a:t>
            </a:r>
            <a:r>
              <a:rPr lang="en-US" sz="1600" dirty="0" smtClean="0">
                <a:solidFill>
                  <a:srgbClr val="FF0000"/>
                </a:solidFill>
                <a:latin typeface="Arial" pitchFamily="34" charset="0"/>
                <a:cs typeface="Arial" pitchFamily="34" charset="0"/>
              </a:rPr>
              <a:t> </a:t>
            </a:r>
            <a:r>
              <a:rPr lang="en-US" sz="1600" dirty="0" err="1" smtClean="0">
                <a:solidFill>
                  <a:srgbClr val="FF0000"/>
                </a:solidFill>
                <a:latin typeface="Arial" pitchFamily="34" charset="0"/>
                <a:cs typeface="Arial" pitchFamily="34" charset="0"/>
              </a:rPr>
              <a:t>obblighi</a:t>
            </a:r>
            <a:r>
              <a:rPr lang="en-US" sz="1600" dirty="0" smtClean="0">
                <a:solidFill>
                  <a:srgbClr val="FF0000"/>
                </a:solidFill>
                <a:latin typeface="Arial" pitchFamily="34" charset="0"/>
                <a:cs typeface="Arial" pitchFamily="34" charset="0"/>
              </a:rPr>
              <a:t> </a:t>
            </a:r>
            <a:r>
              <a:rPr lang="en-US" sz="1600" dirty="0" err="1" smtClean="0">
                <a:solidFill>
                  <a:srgbClr val="FF0000"/>
                </a:solidFill>
                <a:latin typeface="Arial" pitchFamily="34" charset="0"/>
                <a:cs typeface="Arial" pitchFamily="34" charset="0"/>
              </a:rPr>
              <a:t>di</a:t>
            </a:r>
            <a:r>
              <a:rPr lang="en-US" sz="1600" dirty="0" smtClean="0">
                <a:solidFill>
                  <a:srgbClr val="FF0000"/>
                </a:solidFill>
                <a:latin typeface="Arial" pitchFamily="34" charset="0"/>
                <a:cs typeface="Arial" pitchFamily="34" charset="0"/>
              </a:rPr>
              <a:t> </a:t>
            </a:r>
            <a:r>
              <a:rPr lang="en-US" sz="1600" dirty="0" err="1" smtClean="0">
                <a:solidFill>
                  <a:srgbClr val="FF0000"/>
                </a:solidFill>
                <a:latin typeface="Arial" pitchFamily="34" charset="0"/>
                <a:cs typeface="Arial" pitchFamily="34" charset="0"/>
              </a:rPr>
              <a:t>tipo</a:t>
            </a:r>
            <a:r>
              <a:rPr lang="en-US" sz="1600" dirty="0" smtClean="0">
                <a:solidFill>
                  <a:srgbClr val="FF0000"/>
                </a:solidFill>
                <a:latin typeface="Arial" pitchFamily="34" charset="0"/>
                <a:cs typeface="Arial" pitchFamily="34" charset="0"/>
              </a:rPr>
              <a:t> </a:t>
            </a:r>
            <a:r>
              <a:rPr lang="en-US" sz="1600" dirty="0" err="1" smtClean="0">
                <a:solidFill>
                  <a:srgbClr val="FF0000"/>
                </a:solidFill>
                <a:latin typeface="Arial" pitchFamily="34" charset="0"/>
                <a:cs typeface="Arial" pitchFamily="34" charset="0"/>
              </a:rPr>
              <a:t>fiscale</a:t>
            </a:r>
            <a:r>
              <a:rPr lang="en-US" sz="1600" dirty="0" smtClean="0">
                <a:solidFill>
                  <a:srgbClr val="FF0000"/>
                </a:solidFill>
                <a:latin typeface="Arial" pitchFamily="34" charset="0"/>
                <a:cs typeface="Arial" pitchFamily="34" charset="0"/>
              </a:rPr>
              <a:t> </a:t>
            </a:r>
            <a:r>
              <a:rPr lang="en-US" sz="1600" dirty="0" err="1" smtClean="0">
                <a:solidFill>
                  <a:srgbClr val="FF0000"/>
                </a:solidFill>
                <a:latin typeface="Arial" pitchFamily="34" charset="0"/>
                <a:cs typeface="Arial" pitchFamily="34" charset="0"/>
              </a:rPr>
              <a:t>quali</a:t>
            </a:r>
            <a:r>
              <a:rPr lang="en-US" sz="1600" dirty="0" smtClean="0">
                <a:solidFill>
                  <a:srgbClr val="FF0000"/>
                </a:solidFill>
                <a:latin typeface="Arial" pitchFamily="34" charset="0"/>
                <a:cs typeface="Arial" pitchFamily="34" charset="0"/>
              </a:rPr>
              <a:t>:</a:t>
            </a:r>
            <a:endParaRPr lang="it-IT" sz="1600" dirty="0" smtClean="0">
              <a:solidFill>
                <a:srgbClr val="FF0000"/>
              </a:solidFill>
              <a:latin typeface="Arial" pitchFamily="34" charset="0"/>
              <a:cs typeface="Arial" pitchFamily="34" charset="0"/>
            </a:endParaRPr>
          </a:p>
          <a:p>
            <a:pPr lvl="0"/>
            <a:r>
              <a:rPr lang="en-US" sz="1600" dirty="0" err="1" smtClean="0">
                <a:solidFill>
                  <a:srgbClr val="FF0000"/>
                </a:solidFill>
                <a:latin typeface="Arial" pitchFamily="34" charset="0"/>
                <a:cs typeface="Arial" pitchFamily="34" charset="0"/>
              </a:rPr>
              <a:t>l'obbligo</a:t>
            </a:r>
            <a:r>
              <a:rPr lang="en-US" sz="1600" dirty="0" smtClean="0">
                <a:solidFill>
                  <a:srgbClr val="FF0000"/>
                </a:solidFill>
                <a:latin typeface="Arial" pitchFamily="34" charset="0"/>
                <a:cs typeface="Arial" pitchFamily="34" charset="0"/>
              </a:rPr>
              <a:t> </a:t>
            </a:r>
            <a:r>
              <a:rPr lang="en-US" sz="1600" dirty="0" err="1" smtClean="0">
                <a:solidFill>
                  <a:srgbClr val="FF0000"/>
                </a:solidFill>
                <a:latin typeface="Arial" pitchFamily="34" charset="0"/>
                <a:cs typeface="Arial" pitchFamily="34" charset="0"/>
              </a:rPr>
              <a:t>di</a:t>
            </a:r>
            <a:r>
              <a:rPr lang="en-US" sz="1600" dirty="0" smtClean="0">
                <a:solidFill>
                  <a:srgbClr val="FF0000"/>
                </a:solidFill>
                <a:latin typeface="Arial" pitchFamily="34" charset="0"/>
                <a:cs typeface="Arial" pitchFamily="34" charset="0"/>
              </a:rPr>
              <a:t> </a:t>
            </a:r>
            <a:r>
              <a:rPr lang="en-US" sz="1600" dirty="0" err="1" smtClean="0">
                <a:solidFill>
                  <a:srgbClr val="FF0000"/>
                </a:solidFill>
                <a:latin typeface="Arial" pitchFamily="34" charset="0"/>
                <a:cs typeface="Arial" pitchFamily="34" charset="0"/>
              </a:rPr>
              <a:t>emissione</a:t>
            </a:r>
            <a:r>
              <a:rPr lang="en-US" sz="1600" dirty="0" smtClean="0">
                <a:solidFill>
                  <a:srgbClr val="FF0000"/>
                </a:solidFill>
                <a:latin typeface="Arial" pitchFamily="34" charset="0"/>
                <a:cs typeface="Arial" pitchFamily="34" charset="0"/>
              </a:rPr>
              <a:t> </a:t>
            </a:r>
            <a:r>
              <a:rPr lang="en-US" sz="1600" dirty="0" err="1" smtClean="0">
                <a:solidFill>
                  <a:srgbClr val="FF0000"/>
                </a:solidFill>
                <a:latin typeface="Arial" pitchFamily="34" charset="0"/>
                <a:cs typeface="Arial" pitchFamily="34" charset="0"/>
              </a:rPr>
              <a:t>di</a:t>
            </a:r>
            <a:r>
              <a:rPr lang="en-US" sz="1600" dirty="0" smtClean="0">
                <a:solidFill>
                  <a:srgbClr val="FF0000"/>
                </a:solidFill>
                <a:latin typeface="Arial" pitchFamily="34" charset="0"/>
                <a:cs typeface="Arial" pitchFamily="34" charset="0"/>
              </a:rPr>
              <a:t> </a:t>
            </a:r>
            <a:r>
              <a:rPr lang="en-US" sz="1600" dirty="0" err="1" smtClean="0">
                <a:solidFill>
                  <a:srgbClr val="FF0000"/>
                </a:solidFill>
                <a:latin typeface="Arial" pitchFamily="34" charset="0"/>
                <a:cs typeface="Arial" pitchFamily="34" charset="0"/>
              </a:rPr>
              <a:t>fatture</a:t>
            </a:r>
            <a:r>
              <a:rPr lang="en-US" sz="1600" dirty="0" smtClean="0">
                <a:solidFill>
                  <a:srgbClr val="FF0000"/>
                </a:solidFill>
                <a:latin typeface="Arial" pitchFamily="34" charset="0"/>
                <a:cs typeface="Arial" pitchFamily="34" charset="0"/>
              </a:rPr>
              <a:t> </a:t>
            </a:r>
            <a:r>
              <a:rPr lang="en-US" sz="1600" dirty="0" err="1" smtClean="0">
                <a:solidFill>
                  <a:srgbClr val="FF0000"/>
                </a:solidFill>
                <a:latin typeface="Arial" pitchFamily="34" charset="0"/>
                <a:cs typeface="Arial" pitchFamily="34" charset="0"/>
              </a:rPr>
              <a:t>gravate</a:t>
            </a:r>
            <a:r>
              <a:rPr lang="en-US" sz="1600" dirty="0" smtClean="0">
                <a:solidFill>
                  <a:srgbClr val="FF0000"/>
                </a:solidFill>
                <a:latin typeface="Arial" pitchFamily="34" charset="0"/>
                <a:cs typeface="Arial" pitchFamily="34" charset="0"/>
              </a:rPr>
              <a:t> </a:t>
            </a:r>
            <a:r>
              <a:rPr lang="en-US" sz="1600" dirty="0" err="1" smtClean="0">
                <a:solidFill>
                  <a:srgbClr val="FF0000"/>
                </a:solidFill>
                <a:latin typeface="Arial" pitchFamily="34" charset="0"/>
                <a:cs typeface="Arial" pitchFamily="34" charset="0"/>
              </a:rPr>
              <a:t>dall’IVA</a:t>
            </a:r>
            <a:r>
              <a:rPr lang="en-US" sz="1600" dirty="0" smtClean="0">
                <a:solidFill>
                  <a:srgbClr val="FF0000"/>
                </a:solidFill>
                <a:latin typeface="Arial" pitchFamily="34" charset="0"/>
                <a:cs typeface="Arial" pitchFamily="34" charset="0"/>
              </a:rPr>
              <a:t> e </a:t>
            </a:r>
            <a:r>
              <a:rPr lang="en-US" sz="1600" dirty="0" err="1" smtClean="0">
                <a:solidFill>
                  <a:srgbClr val="FF0000"/>
                </a:solidFill>
                <a:latin typeface="Arial" pitchFamily="34" charset="0"/>
                <a:cs typeface="Arial" pitchFamily="34" charset="0"/>
              </a:rPr>
              <a:t>loro</a:t>
            </a:r>
            <a:r>
              <a:rPr lang="en-US" sz="1600" dirty="0" smtClean="0">
                <a:solidFill>
                  <a:srgbClr val="FF0000"/>
                </a:solidFill>
                <a:latin typeface="Arial" pitchFamily="34" charset="0"/>
                <a:cs typeface="Arial" pitchFamily="34" charset="0"/>
              </a:rPr>
              <a:t> </a:t>
            </a:r>
            <a:r>
              <a:rPr lang="en-US" sz="1600" dirty="0" err="1" smtClean="0">
                <a:solidFill>
                  <a:srgbClr val="FF0000"/>
                </a:solidFill>
                <a:latin typeface="Arial" pitchFamily="34" charset="0"/>
                <a:cs typeface="Arial" pitchFamily="34" charset="0"/>
              </a:rPr>
              <a:t>numerazione</a:t>
            </a:r>
            <a:r>
              <a:rPr lang="en-US" sz="1600" dirty="0" smtClean="0">
                <a:solidFill>
                  <a:srgbClr val="FF0000"/>
                </a:solidFill>
                <a:latin typeface="Arial" pitchFamily="34" charset="0"/>
                <a:cs typeface="Arial" pitchFamily="34" charset="0"/>
              </a:rPr>
              <a:t> </a:t>
            </a:r>
            <a:r>
              <a:rPr lang="en-US" sz="1600" dirty="0" err="1" smtClean="0">
                <a:solidFill>
                  <a:srgbClr val="FF0000"/>
                </a:solidFill>
                <a:latin typeface="Arial" pitchFamily="34" charset="0"/>
                <a:cs typeface="Arial" pitchFamily="34" charset="0"/>
              </a:rPr>
              <a:t>progressiva</a:t>
            </a:r>
            <a:r>
              <a:rPr lang="en-US" sz="1600" dirty="0" smtClean="0">
                <a:solidFill>
                  <a:srgbClr val="FF0000"/>
                </a:solidFill>
                <a:latin typeface="Arial" pitchFamily="34" charset="0"/>
                <a:cs typeface="Arial" pitchFamily="34" charset="0"/>
              </a:rPr>
              <a:t> e </a:t>
            </a:r>
            <a:r>
              <a:rPr lang="en-US" sz="1600" dirty="0" err="1" smtClean="0">
                <a:solidFill>
                  <a:srgbClr val="FF0000"/>
                </a:solidFill>
                <a:latin typeface="Arial" pitchFamily="34" charset="0"/>
                <a:cs typeface="Arial" pitchFamily="34" charset="0"/>
              </a:rPr>
              <a:t>di</a:t>
            </a:r>
            <a:r>
              <a:rPr lang="en-US" sz="1600" dirty="0" smtClean="0">
                <a:solidFill>
                  <a:srgbClr val="FF0000"/>
                </a:solidFill>
                <a:latin typeface="Arial" pitchFamily="34" charset="0"/>
                <a:cs typeface="Arial" pitchFamily="34" charset="0"/>
              </a:rPr>
              <a:t> </a:t>
            </a:r>
            <a:r>
              <a:rPr lang="en-US" sz="1600" dirty="0" err="1" smtClean="0">
                <a:solidFill>
                  <a:srgbClr val="FF0000"/>
                </a:solidFill>
                <a:latin typeface="Arial" pitchFamily="34" charset="0"/>
                <a:cs typeface="Arial" pitchFamily="34" charset="0"/>
              </a:rPr>
              <a:t>annotazione</a:t>
            </a:r>
            <a:r>
              <a:rPr lang="en-US" sz="1600" dirty="0" smtClean="0">
                <a:solidFill>
                  <a:srgbClr val="FF0000"/>
                </a:solidFill>
                <a:latin typeface="Arial" pitchFamily="34" charset="0"/>
                <a:cs typeface="Arial" pitchFamily="34" charset="0"/>
              </a:rPr>
              <a:t> </a:t>
            </a:r>
            <a:r>
              <a:rPr lang="en-US" sz="1600" dirty="0" err="1" smtClean="0">
                <a:solidFill>
                  <a:srgbClr val="FF0000"/>
                </a:solidFill>
                <a:latin typeface="Arial" pitchFamily="34" charset="0"/>
                <a:cs typeface="Arial" pitchFamily="34" charset="0"/>
              </a:rPr>
              <a:t>sugli</a:t>
            </a:r>
            <a:r>
              <a:rPr lang="en-US" sz="1600" dirty="0" smtClean="0">
                <a:solidFill>
                  <a:srgbClr val="FF0000"/>
                </a:solidFill>
                <a:latin typeface="Arial" pitchFamily="34" charset="0"/>
                <a:cs typeface="Arial" pitchFamily="34" charset="0"/>
              </a:rPr>
              <a:t> </a:t>
            </a:r>
            <a:r>
              <a:rPr lang="en-US" sz="1600" dirty="0" err="1" smtClean="0">
                <a:solidFill>
                  <a:srgbClr val="FF0000"/>
                </a:solidFill>
                <a:latin typeface="Arial" pitchFamily="34" charset="0"/>
                <a:cs typeface="Arial" pitchFamily="34" charset="0"/>
              </a:rPr>
              <a:t>appositi</a:t>
            </a:r>
            <a:r>
              <a:rPr lang="en-US" sz="1600" dirty="0" smtClean="0">
                <a:solidFill>
                  <a:srgbClr val="FF0000"/>
                </a:solidFill>
                <a:latin typeface="Arial" pitchFamily="34" charset="0"/>
                <a:cs typeface="Arial" pitchFamily="34" charset="0"/>
              </a:rPr>
              <a:t> </a:t>
            </a:r>
            <a:r>
              <a:rPr lang="en-US" sz="1600" dirty="0" err="1" smtClean="0">
                <a:solidFill>
                  <a:srgbClr val="FF0000"/>
                </a:solidFill>
                <a:latin typeface="Arial" pitchFamily="34" charset="0"/>
                <a:cs typeface="Arial" pitchFamily="34" charset="0"/>
              </a:rPr>
              <a:t>libri</a:t>
            </a:r>
            <a:r>
              <a:rPr lang="en-US" sz="1600" dirty="0" smtClean="0">
                <a:solidFill>
                  <a:srgbClr val="FF0000"/>
                </a:solidFill>
                <a:latin typeface="Arial" pitchFamily="34" charset="0"/>
                <a:cs typeface="Arial" pitchFamily="34" charset="0"/>
              </a:rPr>
              <a:t>;</a:t>
            </a:r>
            <a:endParaRPr lang="it-IT" sz="1600" dirty="0" smtClean="0">
              <a:solidFill>
                <a:srgbClr val="FF0000"/>
              </a:solidFill>
              <a:latin typeface="Arial" pitchFamily="34" charset="0"/>
              <a:cs typeface="Arial" pitchFamily="34" charset="0"/>
            </a:endParaRPr>
          </a:p>
          <a:p>
            <a:pPr lvl="0"/>
            <a:r>
              <a:rPr lang="en-US" sz="1600" dirty="0" err="1" smtClean="0">
                <a:solidFill>
                  <a:srgbClr val="FF0000"/>
                </a:solidFill>
                <a:latin typeface="Arial" pitchFamily="34" charset="0"/>
                <a:cs typeface="Arial" pitchFamily="34" charset="0"/>
              </a:rPr>
              <a:t>l'obbligo</a:t>
            </a:r>
            <a:r>
              <a:rPr lang="en-US" sz="1600" dirty="0" smtClean="0">
                <a:solidFill>
                  <a:srgbClr val="FF0000"/>
                </a:solidFill>
                <a:latin typeface="Arial" pitchFamily="34" charset="0"/>
                <a:cs typeface="Arial" pitchFamily="34" charset="0"/>
              </a:rPr>
              <a:t> </a:t>
            </a:r>
            <a:r>
              <a:rPr lang="en-US" sz="1600" dirty="0" err="1" smtClean="0">
                <a:solidFill>
                  <a:srgbClr val="FF0000"/>
                </a:solidFill>
                <a:latin typeface="Arial" pitchFamily="34" charset="0"/>
                <a:cs typeface="Arial" pitchFamily="34" charset="0"/>
              </a:rPr>
              <a:t>di</a:t>
            </a:r>
            <a:r>
              <a:rPr lang="en-US" sz="1600" dirty="0" smtClean="0">
                <a:solidFill>
                  <a:srgbClr val="FF0000"/>
                </a:solidFill>
                <a:latin typeface="Arial" pitchFamily="34" charset="0"/>
                <a:cs typeface="Arial" pitchFamily="34" charset="0"/>
              </a:rPr>
              <a:t> </a:t>
            </a:r>
            <a:r>
              <a:rPr lang="en-US" sz="1600" dirty="0" err="1" smtClean="0">
                <a:solidFill>
                  <a:srgbClr val="FF0000"/>
                </a:solidFill>
                <a:latin typeface="Arial" pitchFamily="34" charset="0"/>
                <a:cs typeface="Arial" pitchFamily="34" charset="0"/>
              </a:rPr>
              <a:t>versamenti</a:t>
            </a:r>
            <a:r>
              <a:rPr lang="en-US" sz="1600" dirty="0" smtClean="0">
                <a:solidFill>
                  <a:srgbClr val="FF0000"/>
                </a:solidFill>
                <a:latin typeface="Arial" pitchFamily="34" charset="0"/>
                <a:cs typeface="Arial" pitchFamily="34" charset="0"/>
              </a:rPr>
              <a:t> </a:t>
            </a:r>
            <a:r>
              <a:rPr lang="en-US" sz="1600" dirty="0" err="1" smtClean="0">
                <a:solidFill>
                  <a:srgbClr val="FF0000"/>
                </a:solidFill>
                <a:latin typeface="Arial" pitchFamily="34" charset="0"/>
                <a:cs typeface="Arial" pitchFamily="34" charset="0"/>
              </a:rPr>
              <a:t>periodici</a:t>
            </a:r>
            <a:r>
              <a:rPr lang="en-US" sz="1600" dirty="0" smtClean="0">
                <a:solidFill>
                  <a:srgbClr val="FF0000"/>
                </a:solidFill>
                <a:latin typeface="Arial" pitchFamily="34" charset="0"/>
                <a:cs typeface="Arial" pitchFamily="34" charset="0"/>
              </a:rPr>
              <a:t> </a:t>
            </a:r>
            <a:r>
              <a:rPr lang="en-US" sz="1600" dirty="0" err="1" smtClean="0">
                <a:solidFill>
                  <a:srgbClr val="FF0000"/>
                </a:solidFill>
                <a:latin typeface="Arial" pitchFamily="34" charset="0"/>
                <a:cs typeface="Arial" pitchFamily="34" charset="0"/>
              </a:rPr>
              <a:t>dell'imposta</a:t>
            </a:r>
            <a:r>
              <a:rPr lang="en-US" sz="1600" dirty="0" smtClean="0">
                <a:solidFill>
                  <a:srgbClr val="FF0000"/>
                </a:solidFill>
                <a:latin typeface="Arial" pitchFamily="34" charset="0"/>
                <a:cs typeface="Arial" pitchFamily="34" charset="0"/>
              </a:rPr>
              <a:t> </a:t>
            </a:r>
            <a:r>
              <a:rPr lang="en-US" sz="1600" dirty="0" err="1" smtClean="0">
                <a:solidFill>
                  <a:srgbClr val="FF0000"/>
                </a:solidFill>
                <a:latin typeface="Arial" pitchFamily="34" charset="0"/>
                <a:cs typeface="Arial" pitchFamily="34" charset="0"/>
              </a:rPr>
              <a:t>riscossa</a:t>
            </a:r>
            <a:r>
              <a:rPr lang="en-US" sz="1600" dirty="0" smtClean="0">
                <a:solidFill>
                  <a:srgbClr val="FF0000"/>
                </a:solidFill>
                <a:latin typeface="Arial" pitchFamily="34" charset="0"/>
                <a:cs typeface="Arial" pitchFamily="34" charset="0"/>
              </a:rPr>
              <a:t>, </a:t>
            </a:r>
            <a:r>
              <a:rPr lang="en-US" sz="1600" dirty="0" err="1" smtClean="0">
                <a:solidFill>
                  <a:srgbClr val="FF0000"/>
                </a:solidFill>
                <a:latin typeface="Arial" pitchFamily="34" charset="0"/>
                <a:cs typeface="Arial" pitchFamily="34" charset="0"/>
              </a:rPr>
              <a:t>entro</a:t>
            </a:r>
            <a:r>
              <a:rPr lang="en-US" sz="1600" dirty="0" smtClean="0">
                <a:solidFill>
                  <a:srgbClr val="FF0000"/>
                </a:solidFill>
                <a:latin typeface="Arial" pitchFamily="34" charset="0"/>
                <a:cs typeface="Arial" pitchFamily="34" charset="0"/>
              </a:rPr>
              <a:t> I termini </a:t>
            </a:r>
            <a:r>
              <a:rPr lang="en-US" sz="1600" dirty="0" err="1" smtClean="0">
                <a:solidFill>
                  <a:srgbClr val="FF0000"/>
                </a:solidFill>
                <a:latin typeface="Arial" pitchFamily="34" charset="0"/>
                <a:cs typeface="Arial" pitchFamily="34" charset="0"/>
              </a:rPr>
              <a:t>previsti</a:t>
            </a:r>
            <a:r>
              <a:rPr lang="en-US" sz="1600" dirty="0" smtClean="0">
                <a:solidFill>
                  <a:srgbClr val="FF0000"/>
                </a:solidFill>
                <a:latin typeface="Arial" pitchFamily="34" charset="0"/>
                <a:cs typeface="Arial" pitchFamily="34" charset="0"/>
              </a:rPr>
              <a:t>, </a:t>
            </a:r>
            <a:r>
              <a:rPr lang="en-US" sz="1600" dirty="0" err="1" smtClean="0">
                <a:solidFill>
                  <a:srgbClr val="FF0000"/>
                </a:solidFill>
                <a:latin typeface="Arial" pitchFamily="34" charset="0"/>
                <a:cs typeface="Arial" pitchFamily="34" charset="0"/>
              </a:rPr>
              <a:t>pena</a:t>
            </a:r>
            <a:r>
              <a:rPr lang="en-US" sz="1600" dirty="0" smtClean="0">
                <a:solidFill>
                  <a:srgbClr val="FF0000"/>
                </a:solidFill>
                <a:latin typeface="Arial" pitchFamily="34" charset="0"/>
                <a:cs typeface="Arial" pitchFamily="34" charset="0"/>
              </a:rPr>
              <a:t> </a:t>
            </a:r>
            <a:r>
              <a:rPr lang="en-US" sz="1600" dirty="0" err="1" smtClean="0">
                <a:solidFill>
                  <a:srgbClr val="FF0000"/>
                </a:solidFill>
                <a:latin typeface="Arial" pitchFamily="34" charset="0"/>
                <a:cs typeface="Arial" pitchFamily="34" charset="0"/>
              </a:rPr>
              <a:t>pesanti</a:t>
            </a:r>
            <a:r>
              <a:rPr lang="en-US" sz="1600" dirty="0" smtClean="0">
                <a:solidFill>
                  <a:srgbClr val="FF0000"/>
                </a:solidFill>
                <a:latin typeface="Arial" pitchFamily="34" charset="0"/>
                <a:cs typeface="Arial" pitchFamily="34" charset="0"/>
              </a:rPr>
              <a:t> </a:t>
            </a:r>
            <a:r>
              <a:rPr lang="en-US" sz="1600" dirty="0" err="1" smtClean="0">
                <a:solidFill>
                  <a:srgbClr val="FF0000"/>
                </a:solidFill>
                <a:latin typeface="Arial" pitchFamily="34" charset="0"/>
                <a:cs typeface="Arial" pitchFamily="34" charset="0"/>
              </a:rPr>
              <a:t>sanzioni</a:t>
            </a:r>
            <a:r>
              <a:rPr lang="en-US" sz="1600" dirty="0" smtClean="0">
                <a:solidFill>
                  <a:srgbClr val="FF0000"/>
                </a:solidFill>
                <a:latin typeface="Arial" pitchFamily="34" charset="0"/>
                <a:cs typeface="Arial" pitchFamily="34" charset="0"/>
              </a:rPr>
              <a:t>, </a:t>
            </a:r>
            <a:r>
              <a:rPr lang="en-US" sz="1600" dirty="0" err="1" smtClean="0">
                <a:solidFill>
                  <a:srgbClr val="FF0000"/>
                </a:solidFill>
                <a:latin typeface="Arial" pitchFamily="34" charset="0"/>
                <a:cs typeface="Arial" pitchFamily="34" charset="0"/>
              </a:rPr>
              <a:t>anche</a:t>
            </a:r>
            <a:r>
              <a:rPr lang="en-US" sz="1600" dirty="0" smtClean="0">
                <a:solidFill>
                  <a:srgbClr val="FF0000"/>
                </a:solidFill>
                <a:latin typeface="Arial" pitchFamily="34" charset="0"/>
                <a:cs typeface="Arial" pitchFamily="34" charset="0"/>
              </a:rPr>
              <a:t> per un solo </a:t>
            </a:r>
            <a:r>
              <a:rPr lang="en-US" sz="1600" dirty="0" err="1" smtClean="0">
                <a:solidFill>
                  <a:srgbClr val="FF0000"/>
                </a:solidFill>
                <a:latin typeface="Arial" pitchFamily="34" charset="0"/>
                <a:cs typeface="Arial" pitchFamily="34" charset="0"/>
              </a:rPr>
              <a:t>giorno</a:t>
            </a:r>
            <a:r>
              <a:rPr lang="en-US" sz="1600" dirty="0" smtClean="0">
                <a:solidFill>
                  <a:srgbClr val="FF0000"/>
                </a:solidFill>
                <a:latin typeface="Arial" pitchFamily="34" charset="0"/>
                <a:cs typeface="Arial" pitchFamily="34" charset="0"/>
              </a:rPr>
              <a:t> </a:t>
            </a:r>
            <a:r>
              <a:rPr lang="en-US" sz="1600" dirty="0" err="1" smtClean="0">
                <a:solidFill>
                  <a:srgbClr val="FF0000"/>
                </a:solidFill>
                <a:latin typeface="Arial" pitchFamily="34" charset="0"/>
                <a:cs typeface="Arial" pitchFamily="34" charset="0"/>
              </a:rPr>
              <a:t>di</a:t>
            </a:r>
            <a:r>
              <a:rPr lang="en-US" sz="1600" dirty="0" smtClean="0">
                <a:solidFill>
                  <a:srgbClr val="FF0000"/>
                </a:solidFill>
                <a:latin typeface="Arial" pitchFamily="34" charset="0"/>
                <a:cs typeface="Arial" pitchFamily="34" charset="0"/>
              </a:rPr>
              <a:t> </a:t>
            </a:r>
            <a:r>
              <a:rPr lang="en-US" sz="1600" dirty="0" err="1" smtClean="0">
                <a:solidFill>
                  <a:srgbClr val="FF0000"/>
                </a:solidFill>
                <a:latin typeface="Arial" pitchFamily="34" charset="0"/>
                <a:cs typeface="Arial" pitchFamily="34" charset="0"/>
              </a:rPr>
              <a:t>ritardo</a:t>
            </a:r>
            <a:r>
              <a:rPr lang="en-US" sz="1600" dirty="0" smtClean="0">
                <a:solidFill>
                  <a:srgbClr val="FF0000"/>
                </a:solidFill>
                <a:latin typeface="Arial" pitchFamily="34" charset="0"/>
                <a:cs typeface="Arial" pitchFamily="34" charset="0"/>
              </a:rPr>
              <a:t>;</a:t>
            </a:r>
            <a:endParaRPr lang="it-IT" sz="1600" dirty="0" smtClean="0">
              <a:solidFill>
                <a:srgbClr val="FF0000"/>
              </a:solidFill>
              <a:latin typeface="Arial" pitchFamily="34" charset="0"/>
              <a:cs typeface="Arial" pitchFamily="34" charset="0"/>
            </a:endParaRPr>
          </a:p>
          <a:p>
            <a:pPr lvl="0"/>
            <a:r>
              <a:rPr lang="en-US" sz="1600" dirty="0" err="1" smtClean="0">
                <a:solidFill>
                  <a:srgbClr val="FF0000"/>
                </a:solidFill>
                <a:latin typeface="Arial" pitchFamily="34" charset="0"/>
                <a:cs typeface="Arial" pitchFamily="34" charset="0"/>
              </a:rPr>
              <a:t>l'obbligo</a:t>
            </a:r>
            <a:r>
              <a:rPr lang="en-US" sz="1600" dirty="0" smtClean="0">
                <a:solidFill>
                  <a:srgbClr val="FF0000"/>
                </a:solidFill>
                <a:latin typeface="Arial" pitchFamily="34" charset="0"/>
                <a:cs typeface="Arial" pitchFamily="34" charset="0"/>
              </a:rPr>
              <a:t> </a:t>
            </a:r>
            <a:r>
              <a:rPr lang="en-US" sz="1600" dirty="0" err="1" smtClean="0">
                <a:solidFill>
                  <a:srgbClr val="FF0000"/>
                </a:solidFill>
                <a:latin typeface="Arial" pitchFamily="34" charset="0"/>
                <a:cs typeface="Arial" pitchFamily="34" charset="0"/>
              </a:rPr>
              <a:t>della</a:t>
            </a:r>
            <a:r>
              <a:rPr lang="en-US" sz="1600" dirty="0" smtClean="0">
                <a:solidFill>
                  <a:srgbClr val="FF0000"/>
                </a:solidFill>
                <a:latin typeface="Arial" pitchFamily="34" charset="0"/>
                <a:cs typeface="Arial" pitchFamily="34" charset="0"/>
              </a:rPr>
              <a:t> </a:t>
            </a:r>
            <a:r>
              <a:rPr lang="en-US" sz="1600" dirty="0" err="1" smtClean="0">
                <a:solidFill>
                  <a:srgbClr val="FF0000"/>
                </a:solidFill>
                <a:latin typeface="Arial" pitchFamily="34" charset="0"/>
                <a:cs typeface="Arial" pitchFamily="34" charset="0"/>
              </a:rPr>
              <a:t>dichiarazione</a:t>
            </a:r>
            <a:r>
              <a:rPr lang="en-US" sz="1600" dirty="0" smtClean="0">
                <a:solidFill>
                  <a:srgbClr val="FF0000"/>
                </a:solidFill>
                <a:latin typeface="Arial" pitchFamily="34" charset="0"/>
                <a:cs typeface="Arial" pitchFamily="34" charset="0"/>
              </a:rPr>
              <a:t> </a:t>
            </a:r>
            <a:r>
              <a:rPr lang="en-US" sz="1600" dirty="0" err="1" smtClean="0">
                <a:solidFill>
                  <a:srgbClr val="FF0000"/>
                </a:solidFill>
                <a:latin typeface="Arial" pitchFamily="34" charset="0"/>
                <a:cs typeface="Arial" pitchFamily="34" charset="0"/>
              </a:rPr>
              <a:t>annuale</a:t>
            </a:r>
            <a:r>
              <a:rPr lang="en-US" sz="1600" dirty="0" smtClean="0">
                <a:solidFill>
                  <a:srgbClr val="FF0000"/>
                </a:solidFill>
                <a:latin typeface="Arial" pitchFamily="34" charset="0"/>
                <a:cs typeface="Arial" pitchFamily="34" charset="0"/>
              </a:rPr>
              <a:t>;</a:t>
            </a:r>
            <a:endParaRPr lang="it-IT" sz="1600" dirty="0" smtClean="0">
              <a:solidFill>
                <a:srgbClr val="FF0000"/>
              </a:solidFill>
              <a:latin typeface="Arial" pitchFamily="34" charset="0"/>
              <a:cs typeface="Arial" pitchFamily="34" charset="0"/>
            </a:endParaRPr>
          </a:p>
          <a:p>
            <a:pPr lvl="0"/>
            <a:r>
              <a:rPr lang="en-US" sz="1600" dirty="0" err="1" smtClean="0">
                <a:solidFill>
                  <a:srgbClr val="FF0000"/>
                </a:solidFill>
                <a:latin typeface="Arial" pitchFamily="34" charset="0"/>
                <a:cs typeface="Arial" pitchFamily="34" charset="0"/>
              </a:rPr>
              <a:t>l'annotazione</a:t>
            </a:r>
            <a:r>
              <a:rPr lang="en-US" sz="1600" dirty="0" smtClean="0">
                <a:solidFill>
                  <a:srgbClr val="FF0000"/>
                </a:solidFill>
                <a:latin typeface="Arial" pitchFamily="34" charset="0"/>
                <a:cs typeface="Arial" pitchFamily="34" charset="0"/>
              </a:rPr>
              <a:t> </a:t>
            </a:r>
            <a:r>
              <a:rPr lang="en-US" sz="1600" dirty="0" err="1" smtClean="0">
                <a:solidFill>
                  <a:srgbClr val="FF0000"/>
                </a:solidFill>
                <a:latin typeface="Arial" pitchFamily="34" charset="0"/>
                <a:cs typeface="Arial" pitchFamily="34" charset="0"/>
              </a:rPr>
              <a:t>su</a:t>
            </a:r>
            <a:r>
              <a:rPr lang="en-US" sz="1600" dirty="0" smtClean="0">
                <a:solidFill>
                  <a:srgbClr val="FF0000"/>
                </a:solidFill>
                <a:latin typeface="Arial" pitchFamily="34" charset="0"/>
                <a:cs typeface="Arial" pitchFamily="34" charset="0"/>
              </a:rPr>
              <a:t> </a:t>
            </a:r>
            <a:r>
              <a:rPr lang="en-US" sz="1600" dirty="0" err="1" smtClean="0">
                <a:solidFill>
                  <a:srgbClr val="FF0000"/>
                </a:solidFill>
                <a:latin typeface="Arial" pitchFamily="34" charset="0"/>
                <a:cs typeface="Arial" pitchFamily="34" charset="0"/>
              </a:rPr>
              <a:t>appositi</a:t>
            </a:r>
            <a:r>
              <a:rPr lang="en-US" sz="1600" dirty="0" smtClean="0">
                <a:solidFill>
                  <a:srgbClr val="FF0000"/>
                </a:solidFill>
                <a:latin typeface="Arial" pitchFamily="34" charset="0"/>
                <a:cs typeface="Arial" pitchFamily="34" charset="0"/>
              </a:rPr>
              <a:t> </a:t>
            </a:r>
            <a:r>
              <a:rPr lang="en-US" sz="1600" dirty="0" err="1" smtClean="0">
                <a:solidFill>
                  <a:srgbClr val="FF0000"/>
                </a:solidFill>
                <a:latin typeface="Arial" pitchFamily="34" charset="0"/>
                <a:cs typeface="Arial" pitchFamily="34" charset="0"/>
              </a:rPr>
              <a:t>libri</a:t>
            </a:r>
            <a:r>
              <a:rPr lang="en-US" sz="1600" dirty="0" smtClean="0">
                <a:solidFill>
                  <a:srgbClr val="FF0000"/>
                </a:solidFill>
                <a:latin typeface="Arial" pitchFamily="34" charset="0"/>
                <a:cs typeface="Arial" pitchFamily="34" charset="0"/>
              </a:rPr>
              <a:t> </a:t>
            </a:r>
            <a:r>
              <a:rPr lang="en-US" sz="1600" dirty="0" err="1" smtClean="0">
                <a:solidFill>
                  <a:srgbClr val="FF0000"/>
                </a:solidFill>
                <a:latin typeface="Arial" pitchFamily="34" charset="0"/>
                <a:cs typeface="Arial" pitchFamily="34" charset="0"/>
              </a:rPr>
              <a:t>delle</a:t>
            </a:r>
            <a:r>
              <a:rPr lang="en-US" sz="1600" dirty="0" smtClean="0">
                <a:solidFill>
                  <a:srgbClr val="FF0000"/>
                </a:solidFill>
                <a:latin typeface="Arial" pitchFamily="34" charset="0"/>
                <a:cs typeface="Arial" pitchFamily="34" charset="0"/>
              </a:rPr>
              <a:t> </a:t>
            </a:r>
            <a:r>
              <a:rPr lang="en-US" sz="1600" dirty="0" err="1" smtClean="0">
                <a:solidFill>
                  <a:srgbClr val="FF0000"/>
                </a:solidFill>
                <a:latin typeface="Arial" pitchFamily="34" charset="0"/>
                <a:cs typeface="Arial" pitchFamily="34" charset="0"/>
              </a:rPr>
              <a:t>spese</a:t>
            </a:r>
            <a:r>
              <a:rPr lang="en-US" sz="1600" dirty="0" smtClean="0">
                <a:solidFill>
                  <a:srgbClr val="FF0000"/>
                </a:solidFill>
                <a:latin typeface="Arial" pitchFamily="34" charset="0"/>
                <a:cs typeface="Arial" pitchFamily="34" charset="0"/>
              </a:rPr>
              <a:t> </a:t>
            </a:r>
            <a:r>
              <a:rPr lang="en-US" sz="1600" dirty="0" err="1" smtClean="0">
                <a:solidFill>
                  <a:srgbClr val="FF0000"/>
                </a:solidFill>
                <a:latin typeface="Arial" pitchFamily="34" charset="0"/>
                <a:cs typeface="Arial" pitchFamily="34" charset="0"/>
              </a:rPr>
              <a:t>sostenute</a:t>
            </a:r>
            <a:r>
              <a:rPr lang="en-US" sz="1600" dirty="0" smtClean="0">
                <a:solidFill>
                  <a:srgbClr val="FF0000"/>
                </a:solidFill>
                <a:latin typeface="Arial" pitchFamily="34" charset="0"/>
                <a:cs typeface="Arial" pitchFamily="34" charset="0"/>
              </a:rPr>
              <a:t> e </a:t>
            </a:r>
            <a:r>
              <a:rPr lang="en-US" sz="1600" dirty="0" err="1" smtClean="0">
                <a:solidFill>
                  <a:srgbClr val="FF0000"/>
                </a:solidFill>
                <a:latin typeface="Arial" pitchFamily="34" charset="0"/>
                <a:cs typeface="Arial" pitchFamily="34" charset="0"/>
              </a:rPr>
              <a:t>fiscalmente</a:t>
            </a:r>
            <a:r>
              <a:rPr lang="en-US" sz="1600" dirty="0" smtClean="0">
                <a:solidFill>
                  <a:srgbClr val="FF0000"/>
                </a:solidFill>
                <a:latin typeface="Arial" pitchFamily="34" charset="0"/>
                <a:cs typeface="Arial" pitchFamily="34" charset="0"/>
              </a:rPr>
              <a:t> </a:t>
            </a:r>
            <a:r>
              <a:rPr lang="en-US" sz="1600" dirty="0" err="1" smtClean="0">
                <a:solidFill>
                  <a:srgbClr val="FF0000"/>
                </a:solidFill>
                <a:latin typeface="Arial" pitchFamily="34" charset="0"/>
                <a:cs typeface="Arial" pitchFamily="34" charset="0"/>
              </a:rPr>
              <a:t>riconosciute</a:t>
            </a:r>
            <a:r>
              <a:rPr lang="en-US" sz="1600" dirty="0" smtClean="0">
                <a:solidFill>
                  <a:srgbClr val="FF0000"/>
                </a:solidFill>
                <a:latin typeface="Arial" pitchFamily="34" charset="0"/>
                <a:cs typeface="Arial" pitchFamily="34" charset="0"/>
              </a:rPr>
              <a:t>, </a:t>
            </a:r>
            <a:r>
              <a:rPr lang="en-US" sz="1600" dirty="0" err="1" smtClean="0">
                <a:solidFill>
                  <a:srgbClr val="FF0000"/>
                </a:solidFill>
                <a:latin typeface="Arial" pitchFamily="34" charset="0"/>
                <a:cs typeface="Arial" pitchFamily="34" charset="0"/>
              </a:rPr>
              <a:t>nonché</a:t>
            </a:r>
            <a:r>
              <a:rPr lang="en-US" sz="1600" dirty="0" smtClean="0">
                <a:solidFill>
                  <a:srgbClr val="FF0000"/>
                </a:solidFill>
                <a:latin typeface="Arial" pitchFamily="34" charset="0"/>
                <a:cs typeface="Arial" pitchFamily="34" charset="0"/>
              </a:rPr>
              <a:t> </a:t>
            </a:r>
            <a:r>
              <a:rPr lang="en-US" sz="1600" dirty="0" err="1" smtClean="0">
                <a:solidFill>
                  <a:srgbClr val="FF0000"/>
                </a:solidFill>
                <a:latin typeface="Arial" pitchFamily="34" charset="0"/>
                <a:cs typeface="Arial" pitchFamily="34" charset="0"/>
              </a:rPr>
              <a:t>dell'acquisto</a:t>
            </a:r>
            <a:r>
              <a:rPr lang="en-US" sz="1600" dirty="0" smtClean="0">
                <a:solidFill>
                  <a:srgbClr val="FF0000"/>
                </a:solidFill>
                <a:latin typeface="Arial" pitchFamily="34" charset="0"/>
                <a:cs typeface="Arial" pitchFamily="34" charset="0"/>
              </a:rPr>
              <a:t> </a:t>
            </a:r>
            <a:r>
              <a:rPr lang="en-US" sz="1600" dirty="0" err="1" smtClean="0">
                <a:solidFill>
                  <a:srgbClr val="FF0000"/>
                </a:solidFill>
                <a:latin typeface="Arial" pitchFamily="34" charset="0"/>
                <a:cs typeface="Arial" pitchFamily="34" charset="0"/>
              </a:rPr>
              <a:t>di</a:t>
            </a:r>
            <a:r>
              <a:rPr lang="en-US" sz="1600" dirty="0" smtClean="0">
                <a:solidFill>
                  <a:srgbClr val="FF0000"/>
                </a:solidFill>
                <a:latin typeface="Arial" pitchFamily="34" charset="0"/>
                <a:cs typeface="Arial" pitchFamily="34" charset="0"/>
              </a:rPr>
              <a:t> </a:t>
            </a:r>
            <a:r>
              <a:rPr lang="en-US" sz="1600" dirty="0" err="1" smtClean="0">
                <a:solidFill>
                  <a:srgbClr val="FF0000"/>
                </a:solidFill>
                <a:latin typeface="Arial" pitchFamily="34" charset="0"/>
                <a:cs typeface="Arial" pitchFamily="34" charset="0"/>
              </a:rPr>
              <a:t>beni</a:t>
            </a:r>
            <a:r>
              <a:rPr lang="en-US" sz="1600" dirty="0" smtClean="0">
                <a:solidFill>
                  <a:srgbClr val="FF0000"/>
                </a:solidFill>
                <a:latin typeface="Arial" pitchFamily="34" charset="0"/>
                <a:cs typeface="Arial" pitchFamily="34" charset="0"/>
              </a:rPr>
              <a:t> </a:t>
            </a:r>
            <a:r>
              <a:rPr lang="en-US" sz="1600" dirty="0" err="1" smtClean="0">
                <a:solidFill>
                  <a:srgbClr val="FF0000"/>
                </a:solidFill>
                <a:latin typeface="Arial" pitchFamily="34" charset="0"/>
                <a:cs typeface="Arial" pitchFamily="34" charset="0"/>
              </a:rPr>
              <a:t>inerenti</a:t>
            </a:r>
            <a:r>
              <a:rPr lang="en-US" sz="1600" dirty="0" smtClean="0">
                <a:solidFill>
                  <a:srgbClr val="FF0000"/>
                </a:solidFill>
                <a:latin typeface="Arial" pitchFamily="34" charset="0"/>
                <a:cs typeface="Arial" pitchFamily="34" charset="0"/>
              </a:rPr>
              <a:t> </a:t>
            </a:r>
            <a:r>
              <a:rPr lang="en-US" sz="1600" dirty="0" err="1" smtClean="0">
                <a:solidFill>
                  <a:srgbClr val="FF0000"/>
                </a:solidFill>
                <a:latin typeface="Arial" pitchFamily="34" charset="0"/>
                <a:cs typeface="Arial" pitchFamily="34" charset="0"/>
              </a:rPr>
              <a:t>l'esercizio</a:t>
            </a:r>
            <a:r>
              <a:rPr lang="en-US" sz="1600" dirty="0" smtClean="0">
                <a:solidFill>
                  <a:srgbClr val="FF0000"/>
                </a:solidFill>
                <a:latin typeface="Arial" pitchFamily="34" charset="0"/>
                <a:cs typeface="Arial" pitchFamily="34" charset="0"/>
              </a:rPr>
              <a:t> </a:t>
            </a:r>
            <a:r>
              <a:rPr lang="en-US" sz="1600" dirty="0" err="1" smtClean="0">
                <a:solidFill>
                  <a:srgbClr val="FF0000"/>
                </a:solidFill>
                <a:latin typeface="Arial" pitchFamily="34" charset="0"/>
                <a:cs typeface="Arial" pitchFamily="34" charset="0"/>
              </a:rPr>
              <a:t>della</a:t>
            </a:r>
            <a:r>
              <a:rPr lang="en-US" sz="1600" dirty="0" smtClean="0">
                <a:solidFill>
                  <a:srgbClr val="FF0000"/>
                </a:solidFill>
                <a:latin typeface="Arial" pitchFamily="34" charset="0"/>
                <a:cs typeface="Arial" pitchFamily="34" charset="0"/>
              </a:rPr>
              <a:t> </a:t>
            </a:r>
            <a:r>
              <a:rPr lang="en-US" sz="1600" dirty="0" err="1" smtClean="0">
                <a:solidFill>
                  <a:srgbClr val="FF0000"/>
                </a:solidFill>
                <a:latin typeface="Arial" pitchFamily="34" charset="0"/>
                <a:cs typeface="Arial" pitchFamily="34" charset="0"/>
              </a:rPr>
              <a:t>professione</a:t>
            </a:r>
            <a:r>
              <a:rPr lang="en-US" sz="1600" dirty="0" smtClean="0">
                <a:solidFill>
                  <a:srgbClr val="FF0000"/>
                </a:solidFill>
                <a:latin typeface="Arial" pitchFamily="34" charset="0"/>
                <a:cs typeface="Arial" pitchFamily="34" charset="0"/>
              </a:rPr>
              <a:t>.</a:t>
            </a:r>
            <a:endParaRPr lang="it-IT" sz="1600" dirty="0" smtClean="0">
              <a:solidFill>
                <a:srgbClr val="FF0000"/>
              </a:solidFill>
              <a:latin typeface="Arial" pitchFamily="34" charset="0"/>
              <a:cs typeface="Arial" pitchFamily="34" charset="0"/>
            </a:endParaRPr>
          </a:p>
          <a:p>
            <a:pPr>
              <a:buNone/>
            </a:pPr>
            <a:endParaRPr lang="it-IT" dirty="0"/>
          </a:p>
        </p:txBody>
      </p:sp>
      <p:sp>
        <p:nvSpPr>
          <p:cNvPr id="4" name="Segnaposto numero diapositiva 3"/>
          <p:cNvSpPr>
            <a:spLocks noGrp="1"/>
          </p:cNvSpPr>
          <p:nvPr>
            <p:ph type="sldNum" sz="quarter" idx="12"/>
          </p:nvPr>
        </p:nvSpPr>
        <p:spPr/>
        <p:txBody>
          <a:bodyPr/>
          <a:lstStyle/>
          <a:p>
            <a:fld id="{910D3EAB-758C-441D-AE73-F1E5E988B34B}" type="slidenum">
              <a:rPr lang="it-IT" smtClean="0"/>
              <a:pPr/>
              <a:t>29</a:t>
            </a:fld>
            <a:endParaRPr lang="it-IT"/>
          </a:p>
        </p:txBody>
      </p:sp>
      <p:sp>
        <p:nvSpPr>
          <p:cNvPr id="5" name="Segnaposto piè di pagina 4"/>
          <p:cNvSpPr>
            <a:spLocks noGrp="1"/>
          </p:cNvSpPr>
          <p:nvPr>
            <p:ph type="ftr" sz="quarter" idx="11"/>
          </p:nvPr>
        </p:nvSpPr>
        <p:spPr/>
        <p:txBody>
          <a:bodyPr/>
          <a:lstStyle/>
          <a:p>
            <a:r>
              <a:rPr lang="it-IT" smtClean="0"/>
              <a:t>ing. Michele Ronza ----04 Novembre 2019</a:t>
            </a:r>
            <a:endParaRPr lang="it-IT"/>
          </a:p>
        </p:txBody>
      </p:sp>
    </p:spTree>
  </p:cSld>
  <p:clrMapOvr>
    <a:masterClrMapping/>
  </p:clrMapOvr>
  <p:transition>
    <p:fade thruBlk="1"/>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ln w="38100">
            <a:solidFill>
              <a:srgbClr val="FF0000"/>
            </a:solidFill>
          </a:ln>
        </p:spPr>
        <p:txBody>
          <a:bodyPr>
            <a:normAutofit fontScale="90000"/>
          </a:bodyPr>
          <a:lstStyle/>
          <a:p>
            <a:r>
              <a:rPr lang="en-US" b="1" dirty="0" smtClean="0">
                <a:ln w="11430"/>
                <a:solidFill>
                  <a:srgbClr val="FF0000"/>
                </a:solidFill>
                <a:effectLst>
                  <a:outerShdw blurRad="50800" dist="39000" dir="5460000" algn="tl">
                    <a:srgbClr val="000000">
                      <a:alpha val="38000"/>
                    </a:srgbClr>
                  </a:outerShdw>
                </a:effectLst>
                <a:latin typeface="Arial" pitchFamily="34" charset="0"/>
                <a:cs typeface="Arial" pitchFamily="34" charset="0"/>
              </a:rPr>
              <a:t/>
            </a:r>
            <a:br>
              <a:rPr lang="en-US" b="1" dirty="0" smtClean="0">
                <a:ln w="11430"/>
                <a:solidFill>
                  <a:srgbClr val="FF0000"/>
                </a:solidFill>
                <a:effectLst>
                  <a:outerShdw blurRad="50800" dist="39000" dir="5460000" algn="tl">
                    <a:srgbClr val="000000">
                      <a:alpha val="38000"/>
                    </a:srgbClr>
                  </a:outerShdw>
                </a:effectLst>
                <a:latin typeface="Arial" pitchFamily="34" charset="0"/>
                <a:cs typeface="Arial" pitchFamily="34" charset="0"/>
              </a:rPr>
            </a:br>
            <a:r>
              <a:rPr lang="en-US" b="1" dirty="0" smtClean="0">
                <a:ln w="11430"/>
                <a:solidFill>
                  <a:srgbClr val="FF0000"/>
                </a:solidFill>
                <a:effectLst>
                  <a:outerShdw blurRad="50800" dist="39000" dir="5460000" algn="tl">
                    <a:srgbClr val="000000">
                      <a:alpha val="38000"/>
                    </a:srgbClr>
                  </a:outerShdw>
                </a:effectLst>
                <a:latin typeface="Arial" pitchFamily="34" charset="0"/>
                <a:cs typeface="Arial" pitchFamily="34" charset="0"/>
              </a:rPr>
              <a:t>Le </a:t>
            </a:r>
            <a:r>
              <a:rPr lang="en-US" b="1" dirty="0" err="1" smtClean="0">
                <a:ln w="11430"/>
                <a:solidFill>
                  <a:srgbClr val="FF0000"/>
                </a:solidFill>
                <a:effectLst>
                  <a:outerShdw blurRad="50800" dist="39000" dir="5460000" algn="tl">
                    <a:srgbClr val="000000">
                      <a:alpha val="38000"/>
                    </a:srgbClr>
                  </a:outerShdw>
                </a:effectLst>
                <a:latin typeface="Arial" pitchFamily="34" charset="0"/>
                <a:cs typeface="Arial" pitchFamily="34" charset="0"/>
              </a:rPr>
              <a:t>professioni</a:t>
            </a:r>
            <a:r>
              <a:rPr lang="en-US" b="1" dirty="0" smtClean="0">
                <a:ln w="11430"/>
                <a:solidFill>
                  <a:srgbClr val="FF0000"/>
                </a:solidFill>
                <a:effectLst>
                  <a:outerShdw blurRad="50800" dist="39000" dir="5460000" algn="tl">
                    <a:srgbClr val="000000">
                      <a:alpha val="38000"/>
                    </a:srgbClr>
                  </a:outerShdw>
                </a:effectLst>
                <a:latin typeface="Arial" pitchFamily="34" charset="0"/>
                <a:cs typeface="Arial" pitchFamily="34" charset="0"/>
              </a:rPr>
              <a:t> </a:t>
            </a:r>
            <a:r>
              <a:rPr lang="en-US" b="1" dirty="0" err="1" smtClean="0">
                <a:ln w="11430"/>
                <a:solidFill>
                  <a:srgbClr val="FF0000"/>
                </a:solidFill>
                <a:effectLst>
                  <a:outerShdw blurRad="50800" dist="39000" dir="5460000" algn="tl">
                    <a:srgbClr val="000000">
                      <a:alpha val="38000"/>
                    </a:srgbClr>
                  </a:outerShdw>
                </a:effectLst>
                <a:latin typeface="Arial" pitchFamily="34" charset="0"/>
                <a:cs typeface="Arial" pitchFamily="34" charset="0"/>
              </a:rPr>
              <a:t>Intellettuali</a:t>
            </a:r>
            <a:r>
              <a:rPr lang="en-US" b="1" dirty="0" smtClean="0">
                <a:ln w="11430"/>
                <a:solidFill>
                  <a:srgbClr val="FF0000"/>
                </a:solidFill>
                <a:effectLst>
                  <a:outerShdw blurRad="50800" dist="39000" dir="5460000" algn="tl">
                    <a:srgbClr val="000000">
                      <a:alpha val="38000"/>
                    </a:srgbClr>
                  </a:outerShdw>
                </a:effectLst>
                <a:latin typeface="Arial" pitchFamily="34" charset="0"/>
                <a:cs typeface="Arial" pitchFamily="34" charset="0"/>
              </a:rPr>
              <a:t/>
            </a:r>
            <a:br>
              <a:rPr lang="en-US" b="1" dirty="0" smtClean="0">
                <a:ln w="11430"/>
                <a:solidFill>
                  <a:srgbClr val="FF0000"/>
                </a:solidFill>
                <a:effectLst>
                  <a:outerShdw blurRad="50800" dist="39000" dir="5460000" algn="tl">
                    <a:srgbClr val="000000">
                      <a:alpha val="38000"/>
                    </a:srgbClr>
                  </a:outerShdw>
                </a:effectLst>
                <a:latin typeface="Arial" pitchFamily="34" charset="0"/>
                <a:cs typeface="Arial" pitchFamily="34" charset="0"/>
              </a:rPr>
            </a:br>
            <a:endParaRPr lang="it-IT" dirty="0"/>
          </a:p>
        </p:txBody>
      </p:sp>
      <p:sp>
        <p:nvSpPr>
          <p:cNvPr id="3" name="Segnaposto contenuto 2"/>
          <p:cNvSpPr>
            <a:spLocks noGrp="1"/>
          </p:cNvSpPr>
          <p:nvPr>
            <p:ph idx="1"/>
          </p:nvPr>
        </p:nvSpPr>
        <p:spPr>
          <a:ln w="38100">
            <a:solidFill>
              <a:srgbClr val="FF0000"/>
            </a:solidFill>
          </a:ln>
        </p:spPr>
        <p:txBody>
          <a:bodyPr>
            <a:normAutofit/>
          </a:bodyPr>
          <a:lstStyle/>
          <a:p>
            <a:pPr>
              <a:buNone/>
            </a:pPr>
            <a:r>
              <a:rPr lang="en-US" dirty="0" smtClean="0"/>
              <a:t> </a:t>
            </a:r>
            <a:endParaRPr lang="it-IT" dirty="0" smtClean="0"/>
          </a:p>
          <a:p>
            <a:pPr marL="0" indent="0">
              <a:lnSpc>
                <a:spcPct val="200000"/>
              </a:lnSpc>
              <a:spcBef>
                <a:spcPts val="0"/>
              </a:spcBef>
              <a:buNone/>
            </a:pPr>
            <a:r>
              <a:rPr lang="en-US" sz="2400" dirty="0" smtClean="0">
                <a:solidFill>
                  <a:srgbClr val="FF0000"/>
                </a:solidFill>
                <a:latin typeface="Arial" pitchFamily="34" charset="0"/>
                <a:cs typeface="Arial" pitchFamily="34" charset="0"/>
              </a:rPr>
              <a:t>Le </a:t>
            </a:r>
            <a:r>
              <a:rPr lang="en-US" sz="2400" dirty="0" err="1" smtClean="0">
                <a:solidFill>
                  <a:srgbClr val="FF0000"/>
                </a:solidFill>
                <a:latin typeface="Arial" pitchFamily="34" charset="0"/>
                <a:cs typeface="Arial" pitchFamily="34" charset="0"/>
              </a:rPr>
              <a:t>professioni</a:t>
            </a:r>
            <a:r>
              <a:rPr lang="en-US" sz="2400" dirty="0" smtClean="0">
                <a:solidFill>
                  <a:srgbClr val="FF0000"/>
                </a:solidFill>
                <a:latin typeface="Arial" pitchFamily="34" charset="0"/>
                <a:cs typeface="Arial" pitchFamily="34" charset="0"/>
              </a:rPr>
              <a:t> </a:t>
            </a:r>
            <a:r>
              <a:rPr lang="en-US" sz="2400" dirty="0" err="1" smtClean="0">
                <a:solidFill>
                  <a:srgbClr val="FF0000"/>
                </a:solidFill>
                <a:latin typeface="Arial" pitchFamily="34" charset="0"/>
                <a:cs typeface="Arial" pitchFamily="34" charset="0"/>
              </a:rPr>
              <a:t>intellettuali</a:t>
            </a:r>
            <a:r>
              <a:rPr lang="en-US" sz="2400" dirty="0" smtClean="0">
                <a:solidFill>
                  <a:srgbClr val="FF0000"/>
                </a:solidFill>
                <a:latin typeface="Arial" pitchFamily="34" charset="0"/>
                <a:cs typeface="Arial" pitchFamily="34" charset="0"/>
              </a:rPr>
              <a:t> </a:t>
            </a:r>
            <a:r>
              <a:rPr lang="en-US" sz="2400" dirty="0" err="1" smtClean="0">
                <a:solidFill>
                  <a:srgbClr val="FF0000"/>
                </a:solidFill>
                <a:latin typeface="Arial" pitchFamily="34" charset="0"/>
                <a:cs typeface="Arial" pitchFamily="34" charset="0"/>
              </a:rPr>
              <a:t>sono</a:t>
            </a:r>
            <a:r>
              <a:rPr lang="en-US" sz="2400" dirty="0" smtClean="0">
                <a:solidFill>
                  <a:srgbClr val="FF0000"/>
                </a:solidFill>
                <a:latin typeface="Arial" pitchFamily="34" charset="0"/>
                <a:cs typeface="Arial" pitchFamily="34" charset="0"/>
              </a:rPr>
              <a:t> </a:t>
            </a:r>
            <a:r>
              <a:rPr lang="en-US" sz="2400" dirty="0" err="1" smtClean="0">
                <a:solidFill>
                  <a:srgbClr val="FF0000"/>
                </a:solidFill>
                <a:latin typeface="Arial" pitchFamily="34" charset="0"/>
                <a:cs typeface="Arial" pitchFamily="34" charset="0"/>
              </a:rPr>
              <a:t>caratterizzate</a:t>
            </a:r>
            <a:r>
              <a:rPr lang="it-IT" sz="2400" dirty="0" smtClean="0">
                <a:solidFill>
                  <a:srgbClr val="FF0000"/>
                </a:solidFill>
                <a:latin typeface="Arial" pitchFamily="34" charset="0"/>
                <a:cs typeface="Arial" pitchFamily="34" charset="0"/>
              </a:rPr>
              <a:t> </a:t>
            </a:r>
            <a:r>
              <a:rPr lang="en-US" sz="2400" dirty="0" err="1" smtClean="0">
                <a:solidFill>
                  <a:srgbClr val="FF0000"/>
                </a:solidFill>
                <a:latin typeface="Arial" pitchFamily="34" charset="0"/>
                <a:cs typeface="Arial" pitchFamily="34" charset="0"/>
              </a:rPr>
              <a:t>dall’esercizio</a:t>
            </a:r>
            <a:r>
              <a:rPr lang="en-US" sz="2400" dirty="0" smtClean="0">
                <a:solidFill>
                  <a:srgbClr val="FF0000"/>
                </a:solidFill>
                <a:latin typeface="Arial" pitchFamily="34" charset="0"/>
                <a:cs typeface="Arial" pitchFamily="34" charset="0"/>
              </a:rPr>
              <a:t> </a:t>
            </a:r>
            <a:r>
              <a:rPr lang="en-US" sz="2400" dirty="0" err="1" smtClean="0">
                <a:solidFill>
                  <a:srgbClr val="FF0000"/>
                </a:solidFill>
                <a:latin typeface="Arial" pitchFamily="34" charset="0"/>
                <a:cs typeface="Arial" pitchFamily="34" charset="0"/>
              </a:rPr>
              <a:t>abituale</a:t>
            </a:r>
            <a:r>
              <a:rPr lang="en-US" sz="2400" dirty="0" smtClean="0">
                <a:solidFill>
                  <a:srgbClr val="FF0000"/>
                </a:solidFill>
                <a:latin typeface="Arial" pitchFamily="34" charset="0"/>
                <a:cs typeface="Arial" pitchFamily="34" charset="0"/>
              </a:rPr>
              <a:t> </a:t>
            </a:r>
            <a:r>
              <a:rPr lang="en-US" sz="2400" dirty="0" err="1" smtClean="0">
                <a:solidFill>
                  <a:srgbClr val="FF0000"/>
                </a:solidFill>
                <a:latin typeface="Arial" pitchFamily="34" charset="0"/>
                <a:cs typeface="Arial" pitchFamily="34" charset="0"/>
              </a:rPr>
              <a:t>di</a:t>
            </a:r>
            <a:r>
              <a:rPr lang="en-US" sz="2400" dirty="0" smtClean="0">
                <a:solidFill>
                  <a:srgbClr val="FF0000"/>
                </a:solidFill>
                <a:latin typeface="Arial" pitchFamily="34" charset="0"/>
                <a:cs typeface="Arial" pitchFamily="34" charset="0"/>
              </a:rPr>
              <a:t> </a:t>
            </a:r>
            <a:r>
              <a:rPr lang="en-US" sz="2400" dirty="0" err="1" smtClean="0">
                <a:solidFill>
                  <a:srgbClr val="FF0000"/>
                </a:solidFill>
                <a:latin typeface="Arial" pitchFamily="34" charset="0"/>
                <a:cs typeface="Arial" pitchFamily="34" charset="0"/>
              </a:rPr>
              <a:t>un’attività</a:t>
            </a:r>
            <a:r>
              <a:rPr lang="en-US" sz="2400" dirty="0" smtClean="0">
                <a:solidFill>
                  <a:srgbClr val="FF0000"/>
                </a:solidFill>
                <a:latin typeface="Arial" pitchFamily="34" charset="0"/>
                <a:cs typeface="Arial" pitchFamily="34" charset="0"/>
              </a:rPr>
              <a:t> </a:t>
            </a:r>
            <a:r>
              <a:rPr lang="en-US" sz="2400" dirty="0" err="1" smtClean="0">
                <a:solidFill>
                  <a:srgbClr val="FF0000"/>
                </a:solidFill>
                <a:latin typeface="Arial" pitchFamily="34" charset="0"/>
                <a:cs typeface="Arial" pitchFamily="34" charset="0"/>
              </a:rPr>
              <a:t>diretta</a:t>
            </a:r>
            <a:r>
              <a:rPr lang="en-US" sz="2400" dirty="0" smtClean="0">
                <a:solidFill>
                  <a:srgbClr val="FF0000"/>
                </a:solidFill>
                <a:latin typeface="Arial" pitchFamily="34" charset="0"/>
                <a:cs typeface="Arial" pitchFamily="34" charset="0"/>
              </a:rPr>
              <a:t> al </a:t>
            </a:r>
            <a:r>
              <a:rPr lang="en-US" sz="2400" dirty="0" err="1" smtClean="0">
                <a:solidFill>
                  <a:srgbClr val="FF0000"/>
                </a:solidFill>
                <a:latin typeface="Arial" pitchFamily="34" charset="0"/>
                <a:cs typeface="Arial" pitchFamily="34" charset="0"/>
              </a:rPr>
              <a:t>compimento</a:t>
            </a:r>
            <a:r>
              <a:rPr lang="en-US" sz="2400" dirty="0" smtClean="0">
                <a:solidFill>
                  <a:srgbClr val="FF0000"/>
                </a:solidFill>
                <a:latin typeface="Arial" pitchFamily="34" charset="0"/>
                <a:cs typeface="Arial" pitchFamily="34" charset="0"/>
              </a:rPr>
              <a:t> </a:t>
            </a:r>
            <a:r>
              <a:rPr lang="en-US" sz="2400" dirty="0" err="1" smtClean="0">
                <a:solidFill>
                  <a:srgbClr val="FF0000"/>
                </a:solidFill>
                <a:latin typeface="Arial" pitchFamily="34" charset="0"/>
                <a:cs typeface="Arial" pitchFamily="34" charset="0"/>
              </a:rPr>
              <a:t>di</a:t>
            </a:r>
            <a:r>
              <a:rPr lang="en-US" sz="2400" dirty="0" smtClean="0">
                <a:solidFill>
                  <a:srgbClr val="FF0000"/>
                </a:solidFill>
                <a:latin typeface="Arial" pitchFamily="34" charset="0"/>
                <a:cs typeface="Arial" pitchFamily="34" charset="0"/>
              </a:rPr>
              <a:t> </a:t>
            </a:r>
            <a:r>
              <a:rPr lang="en-US" sz="2400" dirty="0" err="1" smtClean="0">
                <a:solidFill>
                  <a:srgbClr val="FF0000"/>
                </a:solidFill>
                <a:latin typeface="Arial" pitchFamily="34" charset="0"/>
                <a:cs typeface="Arial" pitchFamily="34" charset="0"/>
              </a:rPr>
              <a:t>atti</a:t>
            </a:r>
            <a:r>
              <a:rPr lang="en-US" sz="2400" dirty="0" smtClean="0">
                <a:solidFill>
                  <a:srgbClr val="FF0000"/>
                </a:solidFill>
                <a:latin typeface="Arial" pitchFamily="34" charset="0"/>
                <a:cs typeface="Arial" pitchFamily="34" charset="0"/>
              </a:rPr>
              <a:t> e </a:t>
            </a:r>
            <a:r>
              <a:rPr lang="en-US" sz="2400" dirty="0" err="1" smtClean="0">
                <a:solidFill>
                  <a:srgbClr val="FF0000"/>
                </a:solidFill>
                <a:latin typeface="Arial" pitchFamily="34" charset="0"/>
                <a:cs typeface="Arial" pitchFamily="34" charset="0"/>
              </a:rPr>
              <a:t>alla</a:t>
            </a:r>
            <a:r>
              <a:rPr lang="en-US" sz="2400" dirty="0" smtClean="0">
                <a:solidFill>
                  <a:srgbClr val="FF0000"/>
                </a:solidFill>
                <a:latin typeface="Arial" pitchFamily="34" charset="0"/>
                <a:cs typeface="Arial" pitchFamily="34" charset="0"/>
              </a:rPr>
              <a:t> </a:t>
            </a:r>
            <a:r>
              <a:rPr lang="en-US" sz="2400" dirty="0" err="1" smtClean="0">
                <a:solidFill>
                  <a:srgbClr val="FF0000"/>
                </a:solidFill>
                <a:latin typeface="Arial" pitchFamily="34" charset="0"/>
                <a:cs typeface="Arial" pitchFamily="34" charset="0"/>
              </a:rPr>
              <a:t>prestazione</a:t>
            </a:r>
            <a:r>
              <a:rPr lang="en-US" sz="2400" dirty="0" smtClean="0">
                <a:solidFill>
                  <a:srgbClr val="FF0000"/>
                </a:solidFill>
                <a:latin typeface="Arial" pitchFamily="34" charset="0"/>
                <a:cs typeface="Arial" pitchFamily="34" charset="0"/>
              </a:rPr>
              <a:t> </a:t>
            </a:r>
            <a:r>
              <a:rPr lang="en-US" sz="2400" dirty="0" err="1" smtClean="0">
                <a:solidFill>
                  <a:srgbClr val="FF0000"/>
                </a:solidFill>
                <a:latin typeface="Arial" pitchFamily="34" charset="0"/>
                <a:cs typeface="Arial" pitchFamily="34" charset="0"/>
              </a:rPr>
              <a:t>di</a:t>
            </a:r>
            <a:r>
              <a:rPr lang="en-US" sz="2400" dirty="0" smtClean="0">
                <a:solidFill>
                  <a:srgbClr val="FF0000"/>
                </a:solidFill>
                <a:latin typeface="Arial" pitchFamily="34" charset="0"/>
                <a:cs typeface="Arial" pitchFamily="34" charset="0"/>
              </a:rPr>
              <a:t> </a:t>
            </a:r>
            <a:r>
              <a:rPr lang="en-US" sz="2400" dirty="0" err="1" smtClean="0">
                <a:solidFill>
                  <a:srgbClr val="FF0000"/>
                </a:solidFill>
                <a:latin typeface="Arial" pitchFamily="34" charset="0"/>
                <a:cs typeface="Arial" pitchFamily="34" charset="0"/>
              </a:rPr>
              <a:t>servizi</a:t>
            </a:r>
            <a:r>
              <a:rPr lang="en-US" sz="2400" dirty="0" smtClean="0">
                <a:solidFill>
                  <a:srgbClr val="FF0000"/>
                </a:solidFill>
                <a:latin typeface="Arial" pitchFamily="34" charset="0"/>
                <a:cs typeface="Arial" pitchFamily="34" charset="0"/>
              </a:rPr>
              <a:t> a </a:t>
            </a:r>
            <a:r>
              <a:rPr lang="en-US" sz="2400" dirty="0" err="1" smtClean="0">
                <a:solidFill>
                  <a:srgbClr val="FF0000"/>
                </a:solidFill>
                <a:latin typeface="Arial" pitchFamily="34" charset="0"/>
                <a:cs typeface="Arial" pitchFamily="34" charset="0"/>
              </a:rPr>
              <a:t>favore</a:t>
            </a:r>
            <a:r>
              <a:rPr lang="en-US" sz="2400" dirty="0" smtClean="0">
                <a:solidFill>
                  <a:srgbClr val="FF0000"/>
                </a:solidFill>
                <a:latin typeface="Arial" pitchFamily="34" charset="0"/>
                <a:cs typeface="Arial" pitchFamily="34" charset="0"/>
              </a:rPr>
              <a:t> </a:t>
            </a:r>
            <a:r>
              <a:rPr lang="en-US" sz="2400" dirty="0" err="1" smtClean="0">
                <a:solidFill>
                  <a:srgbClr val="FF0000"/>
                </a:solidFill>
                <a:latin typeface="Arial" pitchFamily="34" charset="0"/>
                <a:cs typeface="Arial" pitchFamily="34" charset="0"/>
              </a:rPr>
              <a:t>di</a:t>
            </a:r>
            <a:r>
              <a:rPr lang="en-US" sz="2400" dirty="0" smtClean="0">
                <a:solidFill>
                  <a:srgbClr val="FF0000"/>
                </a:solidFill>
                <a:latin typeface="Arial" pitchFamily="34" charset="0"/>
                <a:cs typeface="Arial" pitchFamily="34" charset="0"/>
              </a:rPr>
              <a:t> </a:t>
            </a:r>
            <a:r>
              <a:rPr lang="en-US" sz="2400" dirty="0" err="1" smtClean="0">
                <a:solidFill>
                  <a:srgbClr val="FF0000"/>
                </a:solidFill>
                <a:latin typeface="Arial" pitchFamily="34" charset="0"/>
                <a:cs typeface="Arial" pitchFamily="34" charset="0"/>
              </a:rPr>
              <a:t>terzi</a:t>
            </a:r>
            <a:r>
              <a:rPr lang="en-US" sz="2400" dirty="0" smtClean="0">
                <a:solidFill>
                  <a:srgbClr val="FF0000"/>
                </a:solidFill>
                <a:latin typeface="Arial" pitchFamily="34" charset="0"/>
                <a:cs typeface="Arial" pitchFamily="34" charset="0"/>
              </a:rPr>
              <a:t> per la </a:t>
            </a:r>
            <a:r>
              <a:rPr lang="en-US" sz="2400" dirty="0" err="1" smtClean="0">
                <a:solidFill>
                  <a:srgbClr val="FF0000"/>
                </a:solidFill>
                <a:latin typeface="Arial" pitchFamily="34" charset="0"/>
                <a:cs typeface="Arial" pitchFamily="34" charset="0"/>
              </a:rPr>
              <a:t>quale</a:t>
            </a:r>
            <a:r>
              <a:rPr lang="en-US" sz="2400" dirty="0" smtClean="0">
                <a:solidFill>
                  <a:srgbClr val="FF0000"/>
                </a:solidFill>
                <a:latin typeface="Arial" pitchFamily="34" charset="0"/>
                <a:cs typeface="Arial" pitchFamily="34" charset="0"/>
              </a:rPr>
              <a:t> è </a:t>
            </a:r>
            <a:r>
              <a:rPr lang="en-US" sz="2400" dirty="0" err="1" smtClean="0">
                <a:solidFill>
                  <a:srgbClr val="FF0000"/>
                </a:solidFill>
                <a:latin typeface="Arial" pitchFamily="34" charset="0"/>
                <a:cs typeface="Arial" pitchFamily="34" charset="0"/>
              </a:rPr>
              <a:t>richiesto</a:t>
            </a:r>
            <a:r>
              <a:rPr lang="en-US" sz="2400" dirty="0" smtClean="0">
                <a:solidFill>
                  <a:srgbClr val="FF0000"/>
                </a:solidFill>
                <a:latin typeface="Arial" pitchFamily="34" charset="0"/>
                <a:cs typeface="Arial" pitchFamily="34" charset="0"/>
              </a:rPr>
              <a:t> un </a:t>
            </a:r>
            <a:r>
              <a:rPr lang="en-US" sz="2400" dirty="0" err="1" smtClean="0">
                <a:solidFill>
                  <a:srgbClr val="FF0000"/>
                </a:solidFill>
                <a:latin typeface="Arial" pitchFamily="34" charset="0"/>
                <a:cs typeface="Arial" pitchFamily="34" charset="0"/>
              </a:rPr>
              <a:t>elevato</a:t>
            </a:r>
            <a:r>
              <a:rPr lang="en-US" sz="2400" dirty="0" smtClean="0">
                <a:solidFill>
                  <a:srgbClr val="FF0000"/>
                </a:solidFill>
                <a:latin typeface="Arial" pitchFamily="34" charset="0"/>
                <a:cs typeface="Arial" pitchFamily="34" charset="0"/>
              </a:rPr>
              <a:t> </a:t>
            </a:r>
            <a:r>
              <a:rPr lang="en-US" sz="2400" dirty="0" err="1" smtClean="0">
                <a:solidFill>
                  <a:srgbClr val="FF0000"/>
                </a:solidFill>
                <a:latin typeface="Arial" pitchFamily="34" charset="0"/>
                <a:cs typeface="Arial" pitchFamily="34" charset="0"/>
              </a:rPr>
              <a:t>grado</a:t>
            </a:r>
            <a:r>
              <a:rPr lang="en-US" sz="2400" dirty="0" smtClean="0">
                <a:solidFill>
                  <a:srgbClr val="FF0000"/>
                </a:solidFill>
                <a:latin typeface="Arial" pitchFamily="34" charset="0"/>
                <a:cs typeface="Arial" pitchFamily="34" charset="0"/>
              </a:rPr>
              <a:t> </a:t>
            </a:r>
            <a:r>
              <a:rPr lang="en-US" sz="2400" dirty="0" err="1" smtClean="0">
                <a:solidFill>
                  <a:srgbClr val="FF0000"/>
                </a:solidFill>
                <a:latin typeface="Arial" pitchFamily="34" charset="0"/>
                <a:cs typeface="Arial" pitchFamily="34" charset="0"/>
              </a:rPr>
              <a:t>di</a:t>
            </a:r>
            <a:r>
              <a:rPr lang="en-US" sz="2400" dirty="0" smtClean="0">
                <a:solidFill>
                  <a:srgbClr val="FF0000"/>
                </a:solidFill>
                <a:latin typeface="Arial" pitchFamily="34" charset="0"/>
                <a:cs typeface="Arial" pitchFamily="34" charset="0"/>
              </a:rPr>
              <a:t> </a:t>
            </a:r>
            <a:r>
              <a:rPr lang="en-US" sz="2400" dirty="0" err="1" smtClean="0">
                <a:solidFill>
                  <a:srgbClr val="FF0000"/>
                </a:solidFill>
                <a:latin typeface="Arial" pitchFamily="34" charset="0"/>
                <a:cs typeface="Arial" pitchFamily="34" charset="0"/>
              </a:rPr>
              <a:t>preparazione</a:t>
            </a:r>
            <a:r>
              <a:rPr lang="en-US" sz="2400" dirty="0" smtClean="0">
                <a:solidFill>
                  <a:srgbClr val="FF0000"/>
                </a:solidFill>
                <a:latin typeface="Arial" pitchFamily="34" charset="0"/>
                <a:cs typeface="Arial" pitchFamily="34" charset="0"/>
              </a:rPr>
              <a:t> </a:t>
            </a:r>
            <a:r>
              <a:rPr lang="en-US" sz="2400" dirty="0" err="1" smtClean="0">
                <a:solidFill>
                  <a:srgbClr val="FF0000"/>
                </a:solidFill>
                <a:latin typeface="Arial" pitchFamily="34" charset="0"/>
                <a:cs typeface="Arial" pitchFamily="34" charset="0"/>
              </a:rPr>
              <a:t>nonché</a:t>
            </a:r>
            <a:r>
              <a:rPr lang="en-US" sz="2400" dirty="0" smtClean="0">
                <a:solidFill>
                  <a:srgbClr val="FF0000"/>
                </a:solidFill>
                <a:latin typeface="Arial" pitchFamily="34" charset="0"/>
                <a:cs typeface="Arial" pitchFamily="34" charset="0"/>
              </a:rPr>
              <a:t> </a:t>
            </a:r>
            <a:r>
              <a:rPr lang="en-US" sz="2400" dirty="0" err="1" smtClean="0">
                <a:solidFill>
                  <a:srgbClr val="FF0000"/>
                </a:solidFill>
                <a:latin typeface="Arial" pitchFamily="34" charset="0"/>
                <a:cs typeface="Arial" pitchFamily="34" charset="0"/>
              </a:rPr>
              <a:t>il</a:t>
            </a:r>
            <a:r>
              <a:rPr lang="en-US" sz="2400" dirty="0" smtClean="0">
                <a:solidFill>
                  <a:srgbClr val="FF0000"/>
                </a:solidFill>
                <a:latin typeface="Arial" pitchFamily="34" charset="0"/>
                <a:cs typeface="Arial" pitchFamily="34" charset="0"/>
              </a:rPr>
              <a:t> </a:t>
            </a:r>
            <a:r>
              <a:rPr lang="en-US" sz="2400" dirty="0" err="1" smtClean="0">
                <a:solidFill>
                  <a:srgbClr val="FF0000"/>
                </a:solidFill>
                <a:latin typeface="Arial" pitchFamily="34" charset="0"/>
                <a:cs typeface="Arial" pitchFamily="34" charset="0"/>
              </a:rPr>
              <a:t>rispetto</a:t>
            </a:r>
            <a:r>
              <a:rPr lang="en-US" sz="2400" dirty="0" smtClean="0">
                <a:solidFill>
                  <a:srgbClr val="FF0000"/>
                </a:solidFill>
                <a:latin typeface="Arial" pitchFamily="34" charset="0"/>
                <a:cs typeface="Arial" pitchFamily="34" charset="0"/>
              </a:rPr>
              <a:t> </a:t>
            </a:r>
            <a:r>
              <a:rPr lang="en-US" sz="2400" dirty="0" err="1" smtClean="0">
                <a:solidFill>
                  <a:srgbClr val="FF0000"/>
                </a:solidFill>
                <a:latin typeface="Arial" pitchFamily="34" charset="0"/>
                <a:cs typeface="Arial" pitchFamily="34" charset="0"/>
              </a:rPr>
              <a:t>di</a:t>
            </a:r>
            <a:r>
              <a:rPr lang="en-US" sz="2400" dirty="0" smtClean="0">
                <a:solidFill>
                  <a:srgbClr val="FF0000"/>
                </a:solidFill>
                <a:latin typeface="Arial" pitchFamily="34" charset="0"/>
                <a:cs typeface="Arial" pitchFamily="34" charset="0"/>
              </a:rPr>
              <a:t> un </a:t>
            </a:r>
            <a:r>
              <a:rPr lang="en-US" sz="2400" dirty="0" err="1" smtClean="0">
                <a:solidFill>
                  <a:srgbClr val="FF0000"/>
                </a:solidFill>
                <a:latin typeface="Arial" pitchFamily="34" charset="0"/>
                <a:cs typeface="Arial" pitchFamily="34" charset="0"/>
              </a:rPr>
              <a:t>codice</a:t>
            </a:r>
            <a:r>
              <a:rPr lang="en-US" sz="2400" dirty="0" smtClean="0">
                <a:solidFill>
                  <a:srgbClr val="FF0000"/>
                </a:solidFill>
                <a:latin typeface="Arial" pitchFamily="34" charset="0"/>
                <a:cs typeface="Arial" pitchFamily="34" charset="0"/>
              </a:rPr>
              <a:t> </a:t>
            </a:r>
            <a:r>
              <a:rPr lang="en-US" sz="2400" dirty="0" err="1" smtClean="0">
                <a:solidFill>
                  <a:srgbClr val="FF0000"/>
                </a:solidFill>
                <a:latin typeface="Arial" pitchFamily="34" charset="0"/>
                <a:cs typeface="Arial" pitchFamily="34" charset="0"/>
              </a:rPr>
              <a:t>etico</a:t>
            </a:r>
            <a:r>
              <a:rPr lang="en-US" sz="2400" dirty="0" smtClean="0">
                <a:solidFill>
                  <a:srgbClr val="FF0000"/>
                </a:solidFill>
                <a:latin typeface="Arial" pitchFamily="34" charset="0"/>
                <a:cs typeface="Arial" pitchFamily="34" charset="0"/>
              </a:rPr>
              <a:t>.</a:t>
            </a:r>
            <a:endParaRPr lang="it-IT" sz="2400" dirty="0" smtClean="0">
              <a:solidFill>
                <a:srgbClr val="FF0000"/>
              </a:solidFill>
              <a:latin typeface="Arial" pitchFamily="34" charset="0"/>
              <a:cs typeface="Arial" pitchFamily="34" charset="0"/>
            </a:endParaRPr>
          </a:p>
        </p:txBody>
      </p:sp>
      <p:sp>
        <p:nvSpPr>
          <p:cNvPr id="4" name="Segnaposto numero diapositiva 3"/>
          <p:cNvSpPr>
            <a:spLocks noGrp="1"/>
          </p:cNvSpPr>
          <p:nvPr>
            <p:ph type="sldNum" sz="quarter" idx="12"/>
          </p:nvPr>
        </p:nvSpPr>
        <p:spPr/>
        <p:txBody>
          <a:bodyPr/>
          <a:lstStyle/>
          <a:p>
            <a:fld id="{910D3EAB-758C-441D-AE73-F1E5E988B34B}" type="slidenum">
              <a:rPr lang="it-IT" smtClean="0"/>
              <a:pPr/>
              <a:t>3</a:t>
            </a:fld>
            <a:endParaRPr lang="it-IT"/>
          </a:p>
        </p:txBody>
      </p:sp>
      <p:sp>
        <p:nvSpPr>
          <p:cNvPr id="5" name="Segnaposto piè di pagina 4"/>
          <p:cNvSpPr>
            <a:spLocks noGrp="1"/>
          </p:cNvSpPr>
          <p:nvPr>
            <p:ph type="ftr" sz="quarter" idx="11"/>
          </p:nvPr>
        </p:nvSpPr>
        <p:spPr/>
        <p:txBody>
          <a:bodyPr/>
          <a:lstStyle/>
          <a:p>
            <a:r>
              <a:rPr lang="it-IT" smtClean="0"/>
              <a:t>ing. Michele Ronza ----04 Novembre 2019</a:t>
            </a:r>
            <a:endParaRPr lang="it-IT"/>
          </a:p>
        </p:txBody>
      </p:sp>
    </p:spTree>
  </p:cSld>
  <p:clrMapOvr>
    <a:masterClrMapping/>
  </p:clrMapOvr>
  <p:transition>
    <p:dissolve/>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1011222"/>
          </a:xfrm>
          <a:ln w="38100">
            <a:solidFill>
              <a:srgbClr val="0070C0"/>
            </a:solidFill>
          </a:ln>
        </p:spPr>
        <p:txBody>
          <a:bodyPr/>
          <a:lstStyle/>
          <a:p>
            <a:r>
              <a:rPr lang="it-IT" dirty="0" smtClean="0">
                <a:solidFill>
                  <a:srgbClr val="0070C0"/>
                </a:solidFill>
              </a:rPr>
              <a:t>TRATTAMENTO PREVIDENZIALE</a:t>
            </a:r>
            <a:endParaRPr lang="it-IT" dirty="0">
              <a:solidFill>
                <a:srgbClr val="0070C0"/>
              </a:solidFill>
            </a:endParaRPr>
          </a:p>
        </p:txBody>
      </p:sp>
      <p:sp>
        <p:nvSpPr>
          <p:cNvPr id="3" name="Segnaposto contenuto 2"/>
          <p:cNvSpPr>
            <a:spLocks noGrp="1"/>
          </p:cNvSpPr>
          <p:nvPr>
            <p:ph idx="1"/>
          </p:nvPr>
        </p:nvSpPr>
        <p:spPr>
          <a:ln w="38100">
            <a:solidFill>
              <a:srgbClr val="0070C0"/>
            </a:solidFill>
          </a:ln>
        </p:spPr>
        <p:txBody>
          <a:bodyPr>
            <a:normAutofit fontScale="92500" lnSpcReduction="20000"/>
          </a:bodyPr>
          <a:lstStyle/>
          <a:p>
            <a:pPr algn="ctr">
              <a:buNone/>
            </a:pPr>
            <a:r>
              <a:rPr lang="it-IT" b="1" dirty="0" smtClean="0">
                <a:solidFill>
                  <a:srgbClr val="0070C0"/>
                </a:solidFill>
              </a:rPr>
              <a:t>INARCASSA</a:t>
            </a:r>
          </a:p>
          <a:p>
            <a:pPr>
              <a:buNone/>
            </a:pPr>
            <a:r>
              <a:rPr lang="en-US" sz="1600" dirty="0" smtClean="0">
                <a:solidFill>
                  <a:srgbClr val="0070C0"/>
                </a:solidFill>
                <a:latin typeface="Arial" pitchFamily="34" charset="0"/>
                <a:cs typeface="Arial" pitchFamily="34" charset="0"/>
              </a:rPr>
              <a:t>       </a:t>
            </a:r>
            <a:r>
              <a:rPr lang="en-US" sz="1500" dirty="0" smtClean="0">
                <a:solidFill>
                  <a:srgbClr val="0070C0"/>
                </a:solidFill>
                <a:latin typeface="Arial" pitchFamily="34" charset="0"/>
                <a:cs typeface="Arial" pitchFamily="34" charset="0"/>
              </a:rPr>
              <a:t>La </a:t>
            </a:r>
            <a:r>
              <a:rPr lang="en-US" sz="1500" dirty="0" err="1" smtClean="0">
                <a:solidFill>
                  <a:srgbClr val="0070C0"/>
                </a:solidFill>
                <a:latin typeface="Arial" pitchFamily="34" charset="0"/>
                <a:cs typeface="Arial" pitchFamily="34" charset="0"/>
              </a:rPr>
              <a:t>legge</a:t>
            </a:r>
            <a:r>
              <a:rPr lang="en-US" sz="1500" dirty="0" smtClean="0">
                <a:solidFill>
                  <a:srgbClr val="0070C0"/>
                </a:solidFill>
                <a:latin typeface="Arial" pitchFamily="34" charset="0"/>
                <a:cs typeface="Arial" pitchFamily="34" charset="0"/>
              </a:rPr>
              <a:t> 4 </a:t>
            </a:r>
            <a:r>
              <a:rPr lang="en-US" sz="1500" dirty="0" err="1" smtClean="0">
                <a:solidFill>
                  <a:srgbClr val="0070C0"/>
                </a:solidFill>
                <a:latin typeface="Arial" pitchFamily="34" charset="0"/>
                <a:cs typeface="Arial" pitchFamily="34" charset="0"/>
              </a:rPr>
              <a:t>Marzo</a:t>
            </a:r>
            <a:r>
              <a:rPr lang="en-US" sz="1500" dirty="0" smtClean="0">
                <a:solidFill>
                  <a:srgbClr val="0070C0"/>
                </a:solidFill>
                <a:latin typeface="Arial" pitchFamily="34" charset="0"/>
                <a:cs typeface="Arial" pitchFamily="34" charset="0"/>
              </a:rPr>
              <a:t> 1958, n. 179 (</a:t>
            </a:r>
            <a:r>
              <a:rPr lang="en-US" sz="1500" dirty="0" err="1" smtClean="0">
                <a:solidFill>
                  <a:srgbClr val="0070C0"/>
                </a:solidFill>
                <a:latin typeface="Arial" pitchFamily="34" charset="0"/>
                <a:cs typeface="Arial" pitchFamily="34" charset="0"/>
              </a:rPr>
              <a:t>Istituzione</a:t>
            </a:r>
            <a:r>
              <a:rPr lang="en-US" sz="1500" dirty="0" smtClean="0">
                <a:solidFill>
                  <a:srgbClr val="0070C0"/>
                </a:solidFill>
                <a:latin typeface="Arial" pitchFamily="34" charset="0"/>
                <a:cs typeface="Arial" pitchFamily="34" charset="0"/>
              </a:rPr>
              <a:t> e </a:t>
            </a:r>
            <a:r>
              <a:rPr lang="en-US" sz="1500" dirty="0" err="1" smtClean="0">
                <a:solidFill>
                  <a:srgbClr val="0070C0"/>
                </a:solidFill>
                <a:latin typeface="Arial" pitchFamily="34" charset="0"/>
                <a:cs typeface="Arial" pitchFamily="34" charset="0"/>
              </a:rPr>
              <a:t>ordinamento</a:t>
            </a:r>
            <a:r>
              <a:rPr lang="en-US" sz="1500" dirty="0" smtClean="0">
                <a:solidFill>
                  <a:srgbClr val="0070C0"/>
                </a:solidFill>
                <a:latin typeface="Arial" pitchFamily="34" charset="0"/>
                <a:cs typeface="Arial" pitchFamily="34" charset="0"/>
              </a:rPr>
              <a:t> </a:t>
            </a:r>
            <a:r>
              <a:rPr lang="en-US" sz="1500" dirty="0" err="1" smtClean="0">
                <a:solidFill>
                  <a:srgbClr val="0070C0"/>
                </a:solidFill>
                <a:latin typeface="Arial" pitchFamily="34" charset="0"/>
                <a:cs typeface="Arial" pitchFamily="34" charset="0"/>
              </a:rPr>
              <a:t>della</a:t>
            </a:r>
            <a:r>
              <a:rPr lang="en-US" sz="1500" dirty="0" smtClean="0">
                <a:solidFill>
                  <a:srgbClr val="0070C0"/>
                </a:solidFill>
                <a:latin typeface="Arial" pitchFamily="34" charset="0"/>
                <a:cs typeface="Arial" pitchFamily="34" charset="0"/>
              </a:rPr>
              <a:t> </a:t>
            </a:r>
            <a:r>
              <a:rPr lang="en-US" sz="1500" dirty="0" err="1" smtClean="0">
                <a:solidFill>
                  <a:srgbClr val="0070C0"/>
                </a:solidFill>
                <a:latin typeface="Arial" pitchFamily="34" charset="0"/>
                <a:cs typeface="Arial" pitchFamily="34" charset="0"/>
              </a:rPr>
              <a:t>Cassanazionale</a:t>
            </a:r>
            <a:r>
              <a:rPr lang="en-US" sz="1500" dirty="0" smtClean="0">
                <a:solidFill>
                  <a:srgbClr val="0070C0"/>
                </a:solidFill>
                <a:latin typeface="Arial" pitchFamily="34" charset="0"/>
                <a:cs typeface="Arial" pitchFamily="34" charset="0"/>
              </a:rPr>
              <a:t> </a:t>
            </a:r>
            <a:r>
              <a:rPr lang="en-US" sz="1500" dirty="0" err="1" smtClean="0">
                <a:solidFill>
                  <a:srgbClr val="0070C0"/>
                </a:solidFill>
                <a:latin typeface="Arial" pitchFamily="34" charset="0"/>
                <a:cs typeface="Arial" pitchFamily="34" charset="0"/>
              </a:rPr>
              <a:t>di</a:t>
            </a:r>
            <a:r>
              <a:rPr lang="en-US" sz="1500" dirty="0" smtClean="0">
                <a:solidFill>
                  <a:srgbClr val="0070C0"/>
                </a:solidFill>
                <a:latin typeface="Arial" pitchFamily="34" charset="0"/>
                <a:cs typeface="Arial" pitchFamily="34" charset="0"/>
              </a:rPr>
              <a:t> </a:t>
            </a:r>
            <a:r>
              <a:rPr lang="en-US" sz="1500" dirty="0" err="1" smtClean="0">
                <a:solidFill>
                  <a:srgbClr val="0070C0"/>
                </a:solidFill>
                <a:latin typeface="Arial" pitchFamily="34" charset="0"/>
                <a:cs typeface="Arial" pitchFamily="34" charset="0"/>
              </a:rPr>
              <a:t>previdenza</a:t>
            </a:r>
            <a:r>
              <a:rPr lang="en-US" sz="1500" dirty="0" smtClean="0">
                <a:solidFill>
                  <a:srgbClr val="0070C0"/>
                </a:solidFill>
                <a:latin typeface="Arial" pitchFamily="34" charset="0"/>
                <a:cs typeface="Arial" pitchFamily="34" charset="0"/>
              </a:rPr>
              <a:t> </a:t>
            </a:r>
            <a:r>
              <a:rPr lang="en-US" sz="1500" dirty="0" err="1" smtClean="0">
                <a:solidFill>
                  <a:srgbClr val="0070C0"/>
                </a:solidFill>
                <a:latin typeface="Arial" pitchFamily="34" charset="0"/>
                <a:cs typeface="Arial" pitchFamily="34" charset="0"/>
              </a:rPr>
              <a:t>ed</a:t>
            </a:r>
            <a:r>
              <a:rPr lang="en-US" sz="1500" dirty="0" smtClean="0">
                <a:solidFill>
                  <a:srgbClr val="0070C0"/>
                </a:solidFill>
                <a:latin typeface="Arial" pitchFamily="34" charset="0"/>
                <a:cs typeface="Arial" pitchFamily="34" charset="0"/>
              </a:rPr>
              <a:t> </a:t>
            </a:r>
            <a:r>
              <a:rPr lang="en-US" sz="1500" dirty="0" err="1" smtClean="0">
                <a:solidFill>
                  <a:srgbClr val="0070C0"/>
                </a:solidFill>
                <a:latin typeface="Arial" pitchFamily="34" charset="0"/>
                <a:cs typeface="Arial" pitchFamily="34" charset="0"/>
              </a:rPr>
              <a:t>assistenza</a:t>
            </a:r>
            <a:r>
              <a:rPr lang="en-US" sz="1500" dirty="0" smtClean="0">
                <a:solidFill>
                  <a:srgbClr val="0070C0"/>
                </a:solidFill>
                <a:latin typeface="Arial" pitchFamily="34" charset="0"/>
                <a:cs typeface="Arial" pitchFamily="34" charset="0"/>
              </a:rPr>
              <a:t> per </a:t>
            </a:r>
            <a:r>
              <a:rPr lang="en-US" sz="1500" dirty="0" err="1" smtClean="0">
                <a:solidFill>
                  <a:srgbClr val="0070C0"/>
                </a:solidFill>
                <a:latin typeface="Arial" pitchFamily="34" charset="0"/>
                <a:cs typeface="Arial" pitchFamily="34" charset="0"/>
              </a:rPr>
              <a:t>gli</a:t>
            </a:r>
            <a:r>
              <a:rPr lang="en-US" sz="1500" dirty="0" smtClean="0">
                <a:solidFill>
                  <a:srgbClr val="0070C0"/>
                </a:solidFill>
                <a:latin typeface="Arial" pitchFamily="34" charset="0"/>
                <a:cs typeface="Arial" pitchFamily="34" charset="0"/>
              </a:rPr>
              <a:t> </a:t>
            </a:r>
            <a:r>
              <a:rPr lang="en-US" sz="1500" dirty="0" err="1" smtClean="0">
                <a:solidFill>
                  <a:srgbClr val="0070C0"/>
                </a:solidFill>
                <a:latin typeface="Arial" pitchFamily="34" charset="0"/>
                <a:cs typeface="Arial" pitchFamily="34" charset="0"/>
              </a:rPr>
              <a:t>ingegneri</a:t>
            </a:r>
            <a:r>
              <a:rPr lang="en-US" sz="1500" dirty="0" smtClean="0">
                <a:solidFill>
                  <a:srgbClr val="0070C0"/>
                </a:solidFill>
                <a:latin typeface="Arial" pitchFamily="34" charset="0"/>
                <a:cs typeface="Arial" pitchFamily="34" charset="0"/>
              </a:rPr>
              <a:t> </a:t>
            </a:r>
            <a:r>
              <a:rPr lang="en-US" sz="1500" dirty="0" err="1" smtClean="0">
                <a:solidFill>
                  <a:srgbClr val="0070C0"/>
                </a:solidFill>
                <a:latin typeface="Arial" pitchFamily="34" charset="0"/>
                <a:cs typeface="Arial" pitchFamily="34" charset="0"/>
              </a:rPr>
              <a:t>ed</a:t>
            </a:r>
            <a:r>
              <a:rPr lang="en-US" sz="1500" dirty="0" smtClean="0">
                <a:solidFill>
                  <a:srgbClr val="0070C0"/>
                </a:solidFill>
                <a:latin typeface="Arial" pitchFamily="34" charset="0"/>
                <a:cs typeface="Arial" pitchFamily="34" charset="0"/>
              </a:rPr>
              <a:t> </a:t>
            </a:r>
            <a:r>
              <a:rPr lang="en-US" sz="1500" dirty="0" err="1" smtClean="0">
                <a:solidFill>
                  <a:srgbClr val="0070C0"/>
                </a:solidFill>
                <a:latin typeface="Arial" pitchFamily="34" charset="0"/>
                <a:cs typeface="Arial" pitchFamily="34" charset="0"/>
              </a:rPr>
              <a:t>architetti</a:t>
            </a:r>
            <a:r>
              <a:rPr lang="en-US" sz="1500" dirty="0" smtClean="0">
                <a:solidFill>
                  <a:srgbClr val="0070C0"/>
                </a:solidFill>
                <a:latin typeface="Arial" pitchFamily="34" charset="0"/>
                <a:cs typeface="Arial" pitchFamily="34" charset="0"/>
              </a:rPr>
              <a:t>) </a:t>
            </a:r>
            <a:r>
              <a:rPr lang="en-US" sz="1500" dirty="0" err="1" smtClean="0">
                <a:solidFill>
                  <a:srgbClr val="0070C0"/>
                </a:solidFill>
                <a:latin typeface="Arial" pitchFamily="34" charset="0"/>
                <a:cs typeface="Arial" pitchFamily="34" charset="0"/>
              </a:rPr>
              <a:t>comparsa</a:t>
            </a:r>
            <a:r>
              <a:rPr lang="en-US" sz="1500" dirty="0" smtClean="0">
                <a:solidFill>
                  <a:srgbClr val="0070C0"/>
                </a:solidFill>
                <a:latin typeface="Arial" pitchFamily="34" charset="0"/>
                <a:cs typeface="Arial" pitchFamily="34" charset="0"/>
              </a:rPr>
              <a:t> </a:t>
            </a:r>
            <a:r>
              <a:rPr lang="en-US" sz="1500" dirty="0" err="1" smtClean="0">
                <a:solidFill>
                  <a:srgbClr val="0070C0"/>
                </a:solidFill>
                <a:latin typeface="Arial" pitchFamily="34" charset="0"/>
                <a:cs typeface="Arial" pitchFamily="34" charset="0"/>
              </a:rPr>
              <a:t>su</a:t>
            </a:r>
            <a:r>
              <a:rPr lang="en-US" sz="1500" dirty="0" smtClean="0">
                <a:solidFill>
                  <a:srgbClr val="0070C0"/>
                </a:solidFill>
                <a:latin typeface="Arial" pitchFamily="34" charset="0"/>
                <a:cs typeface="Arial" pitchFamily="34" charset="0"/>
              </a:rPr>
              <a:t> G.U. 24.3.1958, n.72 </a:t>
            </a:r>
            <a:r>
              <a:rPr lang="en-US" sz="1500" dirty="0" err="1" smtClean="0">
                <a:solidFill>
                  <a:srgbClr val="0070C0"/>
                </a:solidFill>
                <a:latin typeface="Arial" pitchFamily="34" charset="0"/>
                <a:cs typeface="Arial" pitchFamily="34" charset="0"/>
              </a:rPr>
              <a:t>istituisce</a:t>
            </a:r>
            <a:r>
              <a:rPr lang="en-US" sz="1500" dirty="0" smtClean="0">
                <a:solidFill>
                  <a:srgbClr val="0070C0"/>
                </a:solidFill>
                <a:latin typeface="Arial" pitchFamily="34" charset="0"/>
                <a:cs typeface="Arial" pitchFamily="34" charset="0"/>
              </a:rPr>
              <a:t> </a:t>
            </a:r>
            <a:r>
              <a:rPr lang="en-US" sz="1500" dirty="0" err="1" smtClean="0">
                <a:solidFill>
                  <a:srgbClr val="0070C0"/>
                </a:solidFill>
                <a:latin typeface="Arial" pitchFamily="34" charset="0"/>
                <a:cs typeface="Arial" pitchFamily="34" charset="0"/>
              </a:rPr>
              <a:t>dal</a:t>
            </a:r>
            <a:r>
              <a:rPr lang="en-US" sz="1500" dirty="0" smtClean="0">
                <a:solidFill>
                  <a:srgbClr val="0070C0"/>
                </a:solidFill>
                <a:latin typeface="Arial" pitchFamily="34" charset="0"/>
                <a:cs typeface="Arial" pitchFamily="34" charset="0"/>
              </a:rPr>
              <a:t> </a:t>
            </a:r>
            <a:r>
              <a:rPr lang="en-US" sz="1500" dirty="0" err="1" smtClean="0">
                <a:solidFill>
                  <a:srgbClr val="0070C0"/>
                </a:solidFill>
                <a:latin typeface="Arial" pitchFamily="34" charset="0"/>
                <a:cs typeface="Arial" pitchFamily="34" charset="0"/>
              </a:rPr>
              <a:t>punto</a:t>
            </a:r>
            <a:r>
              <a:rPr lang="en-US" sz="1500" dirty="0" smtClean="0">
                <a:solidFill>
                  <a:srgbClr val="0070C0"/>
                </a:solidFill>
                <a:latin typeface="Arial" pitchFamily="34" charset="0"/>
                <a:cs typeface="Arial" pitchFamily="34" charset="0"/>
              </a:rPr>
              <a:t> </a:t>
            </a:r>
            <a:r>
              <a:rPr lang="en-US" sz="1500" dirty="0" err="1" smtClean="0">
                <a:solidFill>
                  <a:srgbClr val="0070C0"/>
                </a:solidFill>
                <a:latin typeface="Arial" pitchFamily="34" charset="0"/>
                <a:cs typeface="Arial" pitchFamily="34" charset="0"/>
              </a:rPr>
              <a:t>di</a:t>
            </a:r>
            <a:r>
              <a:rPr lang="en-US" sz="1500" dirty="0" smtClean="0">
                <a:solidFill>
                  <a:srgbClr val="0070C0"/>
                </a:solidFill>
                <a:latin typeface="Arial" pitchFamily="34" charset="0"/>
                <a:cs typeface="Arial" pitchFamily="34" charset="0"/>
              </a:rPr>
              <a:t> vista </a:t>
            </a:r>
            <a:r>
              <a:rPr lang="en-US" sz="1500" dirty="0" err="1" smtClean="0">
                <a:solidFill>
                  <a:srgbClr val="0070C0"/>
                </a:solidFill>
                <a:latin typeface="Arial" pitchFamily="34" charset="0"/>
                <a:cs typeface="Arial" pitchFamily="34" charset="0"/>
              </a:rPr>
              <a:t>legislativo</a:t>
            </a:r>
            <a:r>
              <a:rPr lang="en-US" sz="1500" dirty="0" smtClean="0">
                <a:solidFill>
                  <a:srgbClr val="0070C0"/>
                </a:solidFill>
                <a:latin typeface="Arial" pitchFamily="34" charset="0"/>
                <a:cs typeface="Arial" pitchFamily="34" charset="0"/>
              </a:rPr>
              <a:t> </a:t>
            </a:r>
            <a:r>
              <a:rPr lang="en-US" sz="1500" dirty="0" err="1" smtClean="0">
                <a:solidFill>
                  <a:srgbClr val="0070C0"/>
                </a:solidFill>
                <a:latin typeface="Arial" pitchFamily="34" charset="0"/>
                <a:cs typeface="Arial" pitchFamily="34" charset="0"/>
              </a:rPr>
              <a:t>lacassa</a:t>
            </a:r>
            <a:r>
              <a:rPr lang="en-US" sz="1500" dirty="0" smtClean="0">
                <a:solidFill>
                  <a:srgbClr val="0070C0"/>
                </a:solidFill>
                <a:latin typeface="Arial" pitchFamily="34" charset="0"/>
                <a:cs typeface="Arial" pitchFamily="34" charset="0"/>
              </a:rPr>
              <a:t> </a:t>
            </a:r>
            <a:r>
              <a:rPr lang="en-US" sz="1500" dirty="0" err="1" smtClean="0">
                <a:solidFill>
                  <a:srgbClr val="0070C0"/>
                </a:solidFill>
                <a:latin typeface="Arial" pitchFamily="34" charset="0"/>
                <a:cs typeface="Arial" pitchFamily="34" charset="0"/>
              </a:rPr>
              <a:t>di</a:t>
            </a:r>
            <a:r>
              <a:rPr lang="en-US" sz="1500" dirty="0" smtClean="0">
                <a:solidFill>
                  <a:srgbClr val="0070C0"/>
                </a:solidFill>
                <a:latin typeface="Arial" pitchFamily="34" charset="0"/>
                <a:cs typeface="Arial" pitchFamily="34" charset="0"/>
              </a:rPr>
              <a:t> </a:t>
            </a:r>
            <a:r>
              <a:rPr lang="en-US" sz="1500" dirty="0" err="1" smtClean="0">
                <a:solidFill>
                  <a:srgbClr val="0070C0"/>
                </a:solidFill>
                <a:latin typeface="Arial" pitchFamily="34" charset="0"/>
                <a:cs typeface="Arial" pitchFamily="34" charset="0"/>
              </a:rPr>
              <a:t>previdenza</a:t>
            </a:r>
            <a:r>
              <a:rPr lang="en-US" sz="1500" dirty="0" smtClean="0">
                <a:solidFill>
                  <a:srgbClr val="0070C0"/>
                </a:solidFill>
                <a:latin typeface="Arial" pitchFamily="34" charset="0"/>
                <a:cs typeface="Arial" pitchFamily="34" charset="0"/>
              </a:rPr>
              <a:t> </a:t>
            </a:r>
            <a:r>
              <a:rPr lang="en-US" sz="1500" dirty="0" err="1" smtClean="0">
                <a:solidFill>
                  <a:srgbClr val="0070C0"/>
                </a:solidFill>
                <a:latin typeface="Arial" pitchFamily="34" charset="0"/>
                <a:cs typeface="Arial" pitchFamily="34" charset="0"/>
              </a:rPr>
              <a:t>di</a:t>
            </a:r>
            <a:r>
              <a:rPr lang="en-US" sz="1500" dirty="0" smtClean="0">
                <a:solidFill>
                  <a:srgbClr val="0070C0"/>
                </a:solidFill>
                <a:latin typeface="Arial" pitchFamily="34" charset="0"/>
                <a:cs typeface="Arial" pitchFamily="34" charset="0"/>
              </a:rPr>
              <a:t> </a:t>
            </a:r>
            <a:r>
              <a:rPr lang="en-US" sz="1500" dirty="0" err="1" smtClean="0">
                <a:solidFill>
                  <a:srgbClr val="0070C0"/>
                </a:solidFill>
                <a:latin typeface="Arial" pitchFamily="34" charset="0"/>
                <a:cs typeface="Arial" pitchFamily="34" charset="0"/>
              </a:rPr>
              <a:t>ingegneri</a:t>
            </a:r>
            <a:r>
              <a:rPr lang="en-US" sz="1500" dirty="0" smtClean="0">
                <a:solidFill>
                  <a:srgbClr val="0070C0"/>
                </a:solidFill>
                <a:latin typeface="Arial" pitchFamily="34" charset="0"/>
                <a:cs typeface="Arial" pitchFamily="34" charset="0"/>
              </a:rPr>
              <a:t> e </a:t>
            </a:r>
            <a:r>
              <a:rPr lang="en-US" sz="1500" dirty="0" err="1" smtClean="0">
                <a:solidFill>
                  <a:srgbClr val="0070C0"/>
                </a:solidFill>
                <a:latin typeface="Arial" pitchFamily="34" charset="0"/>
                <a:cs typeface="Arial" pitchFamily="34" charset="0"/>
              </a:rPr>
              <a:t>architetti</a:t>
            </a:r>
            <a:r>
              <a:rPr lang="en-US" sz="1500" dirty="0" smtClean="0">
                <a:solidFill>
                  <a:srgbClr val="0070C0"/>
                </a:solidFill>
                <a:latin typeface="Arial" pitchFamily="34" charset="0"/>
                <a:cs typeface="Arial" pitchFamily="34" charset="0"/>
              </a:rPr>
              <a:t> (</a:t>
            </a:r>
            <a:r>
              <a:rPr lang="en-US" sz="1500" dirty="0" err="1" smtClean="0">
                <a:solidFill>
                  <a:srgbClr val="0070C0"/>
                </a:solidFill>
                <a:latin typeface="Arial" pitchFamily="34" charset="0"/>
                <a:cs typeface="Arial" pitchFamily="34" charset="0"/>
              </a:rPr>
              <a:t>Inarcassa</a:t>
            </a:r>
            <a:r>
              <a:rPr lang="en-US" sz="1500" dirty="0" smtClean="0">
                <a:solidFill>
                  <a:srgbClr val="0070C0"/>
                </a:solidFill>
                <a:latin typeface="Arial" pitchFamily="34" charset="0"/>
                <a:cs typeface="Arial" pitchFamily="34" charset="0"/>
              </a:rPr>
              <a:t>).</a:t>
            </a:r>
            <a:endParaRPr lang="it-IT" sz="1500" dirty="0" smtClean="0">
              <a:solidFill>
                <a:srgbClr val="0070C0"/>
              </a:solidFill>
              <a:latin typeface="Arial" pitchFamily="34" charset="0"/>
              <a:cs typeface="Arial" pitchFamily="34" charset="0"/>
            </a:endParaRPr>
          </a:p>
          <a:p>
            <a:pPr>
              <a:buNone/>
            </a:pPr>
            <a:r>
              <a:rPr lang="en-US" sz="1500" dirty="0" smtClean="0">
                <a:solidFill>
                  <a:srgbClr val="0070C0"/>
                </a:solidFill>
                <a:latin typeface="Arial" pitchFamily="34" charset="0"/>
                <a:cs typeface="Arial" pitchFamily="34" charset="0"/>
              </a:rPr>
              <a:t>       </a:t>
            </a:r>
            <a:r>
              <a:rPr lang="en-US" sz="1500" dirty="0" err="1" smtClean="0">
                <a:solidFill>
                  <a:srgbClr val="0070C0"/>
                </a:solidFill>
                <a:latin typeface="Arial" pitchFamily="34" charset="0"/>
                <a:cs typeface="Arial" pitchFamily="34" charset="0"/>
              </a:rPr>
              <a:t>L’iscrizione</a:t>
            </a:r>
            <a:r>
              <a:rPr lang="en-US" sz="1500" dirty="0" smtClean="0">
                <a:solidFill>
                  <a:srgbClr val="0070C0"/>
                </a:solidFill>
                <a:latin typeface="Arial" pitchFamily="34" charset="0"/>
                <a:cs typeface="Arial" pitchFamily="34" charset="0"/>
              </a:rPr>
              <a:t> a INARCASSA, per chi </a:t>
            </a:r>
            <a:r>
              <a:rPr lang="en-US" sz="1500" dirty="0" err="1" smtClean="0">
                <a:solidFill>
                  <a:srgbClr val="0070C0"/>
                </a:solidFill>
                <a:latin typeface="Arial" pitchFamily="34" charset="0"/>
                <a:cs typeface="Arial" pitchFamily="34" charset="0"/>
              </a:rPr>
              <a:t>esercita</a:t>
            </a:r>
            <a:r>
              <a:rPr lang="en-US" sz="1500" dirty="0" smtClean="0">
                <a:solidFill>
                  <a:srgbClr val="0070C0"/>
                </a:solidFill>
                <a:latin typeface="Arial" pitchFamily="34" charset="0"/>
                <a:cs typeface="Arial" pitchFamily="34" charset="0"/>
              </a:rPr>
              <a:t> la </a:t>
            </a:r>
            <a:r>
              <a:rPr lang="en-US" sz="1500" dirty="0" err="1" smtClean="0">
                <a:solidFill>
                  <a:srgbClr val="0070C0"/>
                </a:solidFill>
                <a:latin typeface="Arial" pitchFamily="34" charset="0"/>
                <a:cs typeface="Arial" pitchFamily="34" charset="0"/>
              </a:rPr>
              <a:t>libera</a:t>
            </a:r>
            <a:r>
              <a:rPr lang="en-US" sz="1500" dirty="0" smtClean="0">
                <a:solidFill>
                  <a:srgbClr val="0070C0"/>
                </a:solidFill>
                <a:latin typeface="Arial" pitchFamily="34" charset="0"/>
                <a:cs typeface="Arial" pitchFamily="34" charset="0"/>
              </a:rPr>
              <a:t> </a:t>
            </a:r>
            <a:r>
              <a:rPr lang="en-US" sz="1500" dirty="0" err="1" smtClean="0">
                <a:solidFill>
                  <a:srgbClr val="0070C0"/>
                </a:solidFill>
                <a:latin typeface="Arial" pitchFamily="34" charset="0"/>
                <a:cs typeface="Arial" pitchFamily="34" charset="0"/>
              </a:rPr>
              <a:t>professione</a:t>
            </a:r>
            <a:r>
              <a:rPr lang="en-US" sz="1500" dirty="0" smtClean="0">
                <a:solidFill>
                  <a:srgbClr val="0070C0"/>
                </a:solidFill>
                <a:latin typeface="Arial" pitchFamily="34" charset="0"/>
                <a:cs typeface="Arial" pitchFamily="34" charset="0"/>
              </a:rPr>
              <a:t>, è </a:t>
            </a:r>
            <a:r>
              <a:rPr lang="en-US" sz="1500" dirty="0" err="1" smtClean="0">
                <a:solidFill>
                  <a:srgbClr val="0070C0"/>
                </a:solidFill>
                <a:latin typeface="Arial" pitchFamily="34" charset="0"/>
                <a:cs typeface="Arial" pitchFamily="34" charset="0"/>
              </a:rPr>
              <a:t>obbligatoria</a:t>
            </a:r>
            <a:r>
              <a:rPr lang="en-US" sz="1500" dirty="0" smtClean="0">
                <a:solidFill>
                  <a:srgbClr val="0070C0"/>
                </a:solidFill>
                <a:latin typeface="Arial" pitchFamily="34" charset="0"/>
                <a:cs typeface="Arial" pitchFamily="34" charset="0"/>
              </a:rPr>
              <a:t> </a:t>
            </a:r>
            <a:r>
              <a:rPr lang="en-US" sz="1500" dirty="0" err="1" smtClean="0">
                <a:solidFill>
                  <a:srgbClr val="0070C0"/>
                </a:solidFill>
                <a:latin typeface="Arial" pitchFamily="34" charset="0"/>
                <a:cs typeface="Arial" pitchFamily="34" charset="0"/>
              </a:rPr>
              <a:t>ai</a:t>
            </a:r>
            <a:r>
              <a:rPr lang="en-US" sz="1500" dirty="0" smtClean="0">
                <a:solidFill>
                  <a:srgbClr val="0070C0"/>
                </a:solidFill>
                <a:latin typeface="Arial" pitchFamily="34" charset="0"/>
                <a:cs typeface="Arial" pitchFamily="34" charset="0"/>
              </a:rPr>
              <a:t> </a:t>
            </a:r>
            <a:r>
              <a:rPr lang="en-US" sz="1500" dirty="0" err="1" smtClean="0">
                <a:solidFill>
                  <a:srgbClr val="0070C0"/>
                </a:solidFill>
                <a:latin typeface="Arial" pitchFamily="34" charset="0"/>
                <a:cs typeface="Arial" pitchFamily="34" charset="0"/>
              </a:rPr>
              <a:t>sensi</a:t>
            </a:r>
            <a:r>
              <a:rPr lang="en-US" sz="1500" dirty="0" smtClean="0">
                <a:solidFill>
                  <a:srgbClr val="0070C0"/>
                </a:solidFill>
                <a:latin typeface="Arial" pitchFamily="34" charset="0"/>
                <a:cs typeface="Arial" pitchFamily="34" charset="0"/>
              </a:rPr>
              <a:t> </a:t>
            </a:r>
            <a:r>
              <a:rPr lang="en-US" sz="1500" dirty="0" err="1" smtClean="0">
                <a:solidFill>
                  <a:srgbClr val="0070C0"/>
                </a:solidFill>
                <a:latin typeface="Arial" pitchFamily="34" charset="0"/>
                <a:cs typeface="Arial" pitchFamily="34" charset="0"/>
              </a:rPr>
              <a:t>dell’art</a:t>
            </a:r>
            <a:r>
              <a:rPr lang="en-US" sz="1500" dirty="0" smtClean="0">
                <a:solidFill>
                  <a:srgbClr val="0070C0"/>
                </a:solidFill>
                <a:latin typeface="Arial" pitchFamily="34" charset="0"/>
                <a:cs typeface="Arial" pitchFamily="34" charset="0"/>
              </a:rPr>
              <a:t>. 21 </a:t>
            </a:r>
            <a:r>
              <a:rPr lang="en-US" sz="1500" dirty="0" err="1" smtClean="0">
                <a:solidFill>
                  <a:srgbClr val="0070C0"/>
                </a:solidFill>
                <a:latin typeface="Arial" pitchFamily="34" charset="0"/>
                <a:cs typeface="Arial" pitchFamily="34" charset="0"/>
              </a:rPr>
              <a:t>della</a:t>
            </a:r>
            <a:r>
              <a:rPr lang="en-US" sz="1500" dirty="0" smtClean="0">
                <a:solidFill>
                  <a:srgbClr val="0070C0"/>
                </a:solidFill>
                <a:latin typeface="Arial" pitchFamily="34" charset="0"/>
                <a:cs typeface="Arial" pitchFamily="34" charset="0"/>
              </a:rPr>
              <a:t> </a:t>
            </a:r>
            <a:r>
              <a:rPr lang="en-US" sz="1500" dirty="0" err="1" smtClean="0">
                <a:solidFill>
                  <a:srgbClr val="0070C0"/>
                </a:solidFill>
                <a:latin typeface="Arial" pitchFamily="34" charset="0"/>
                <a:cs typeface="Arial" pitchFamily="34" charset="0"/>
              </a:rPr>
              <a:t>legge</a:t>
            </a:r>
            <a:r>
              <a:rPr lang="en-US" sz="1500" dirty="0" smtClean="0">
                <a:solidFill>
                  <a:srgbClr val="0070C0"/>
                </a:solidFill>
                <a:latin typeface="Arial" pitchFamily="34" charset="0"/>
                <a:cs typeface="Arial" pitchFamily="34" charset="0"/>
              </a:rPr>
              <a:t> n.6 del 3 </a:t>
            </a:r>
            <a:r>
              <a:rPr lang="en-US" sz="1500" dirty="0" err="1" smtClean="0">
                <a:solidFill>
                  <a:srgbClr val="0070C0"/>
                </a:solidFill>
                <a:latin typeface="Arial" pitchFamily="34" charset="0"/>
                <a:cs typeface="Arial" pitchFamily="34" charset="0"/>
              </a:rPr>
              <a:t>gennaio</a:t>
            </a:r>
            <a:r>
              <a:rPr lang="en-US" sz="1500" dirty="0" smtClean="0">
                <a:solidFill>
                  <a:srgbClr val="0070C0"/>
                </a:solidFill>
                <a:latin typeface="Arial" pitchFamily="34" charset="0"/>
                <a:cs typeface="Arial" pitchFamily="34" charset="0"/>
              </a:rPr>
              <a:t> 1981.</a:t>
            </a:r>
            <a:endParaRPr lang="it-IT" sz="1500" dirty="0" smtClean="0">
              <a:solidFill>
                <a:srgbClr val="0070C0"/>
              </a:solidFill>
              <a:latin typeface="Arial" pitchFamily="34" charset="0"/>
              <a:cs typeface="Arial" pitchFamily="34" charset="0"/>
            </a:endParaRPr>
          </a:p>
          <a:p>
            <a:pPr>
              <a:buNone/>
            </a:pPr>
            <a:r>
              <a:rPr lang="en-US" sz="1500" dirty="0" smtClean="0">
                <a:solidFill>
                  <a:srgbClr val="0070C0"/>
                </a:solidFill>
                <a:latin typeface="Arial" pitchFamily="34" charset="0"/>
                <a:cs typeface="Arial" pitchFamily="34" charset="0"/>
              </a:rPr>
              <a:t>       L’INARCASSA </a:t>
            </a:r>
            <a:r>
              <a:rPr lang="en-US" sz="1500" dirty="0" err="1" smtClean="0">
                <a:solidFill>
                  <a:srgbClr val="0070C0"/>
                </a:solidFill>
                <a:latin typeface="Arial" pitchFamily="34" charset="0"/>
                <a:cs typeface="Arial" pitchFamily="34" charset="0"/>
              </a:rPr>
              <a:t>assicura</a:t>
            </a:r>
            <a:r>
              <a:rPr lang="en-US" sz="1500" dirty="0" smtClean="0">
                <a:solidFill>
                  <a:srgbClr val="0070C0"/>
                </a:solidFill>
                <a:latin typeface="Arial" pitchFamily="34" charset="0"/>
                <a:cs typeface="Arial" pitchFamily="34" charset="0"/>
              </a:rPr>
              <a:t> la </a:t>
            </a:r>
            <a:r>
              <a:rPr lang="en-US" sz="1500" dirty="0" err="1" smtClean="0">
                <a:solidFill>
                  <a:srgbClr val="0070C0"/>
                </a:solidFill>
                <a:latin typeface="Arial" pitchFamily="34" charset="0"/>
                <a:cs typeface="Arial" pitchFamily="34" charset="0"/>
              </a:rPr>
              <a:t>pensione</a:t>
            </a:r>
            <a:r>
              <a:rPr lang="en-US" sz="1500" dirty="0" smtClean="0">
                <a:solidFill>
                  <a:srgbClr val="0070C0"/>
                </a:solidFill>
                <a:latin typeface="Arial" pitchFamily="34" charset="0"/>
                <a:cs typeface="Arial" pitchFamily="34" charset="0"/>
              </a:rPr>
              <a:t> al </a:t>
            </a:r>
            <a:r>
              <a:rPr lang="en-US" sz="1500" dirty="0" err="1" smtClean="0">
                <a:solidFill>
                  <a:srgbClr val="0070C0"/>
                </a:solidFill>
                <a:latin typeface="Arial" pitchFamily="34" charset="0"/>
                <a:cs typeface="Arial" pitchFamily="34" charset="0"/>
              </a:rPr>
              <a:t>compimento</a:t>
            </a:r>
            <a:r>
              <a:rPr lang="en-US" sz="1500" dirty="0" smtClean="0">
                <a:solidFill>
                  <a:srgbClr val="0070C0"/>
                </a:solidFill>
                <a:latin typeface="Arial" pitchFamily="34" charset="0"/>
                <a:cs typeface="Arial" pitchFamily="34" charset="0"/>
              </a:rPr>
              <a:t> </a:t>
            </a:r>
            <a:r>
              <a:rPr lang="en-US" sz="1500" dirty="0" err="1" smtClean="0">
                <a:solidFill>
                  <a:srgbClr val="0070C0"/>
                </a:solidFill>
                <a:latin typeface="Arial" pitchFamily="34" charset="0"/>
                <a:cs typeface="Arial" pitchFamily="34" charset="0"/>
              </a:rPr>
              <a:t>dei</a:t>
            </a:r>
            <a:r>
              <a:rPr lang="en-US" sz="1500" dirty="0" smtClean="0">
                <a:solidFill>
                  <a:srgbClr val="0070C0"/>
                </a:solidFill>
                <a:latin typeface="Arial" pitchFamily="34" charset="0"/>
                <a:cs typeface="Arial" pitchFamily="34" charset="0"/>
              </a:rPr>
              <a:t> 65 </a:t>
            </a:r>
            <a:r>
              <a:rPr lang="en-US" sz="1500" dirty="0" err="1" smtClean="0">
                <a:solidFill>
                  <a:srgbClr val="0070C0"/>
                </a:solidFill>
                <a:latin typeface="Arial" pitchFamily="34" charset="0"/>
                <a:cs typeface="Arial" pitchFamily="34" charset="0"/>
              </a:rPr>
              <a:t>anni</a:t>
            </a:r>
            <a:r>
              <a:rPr lang="en-US" sz="1500" dirty="0" smtClean="0">
                <a:solidFill>
                  <a:srgbClr val="0070C0"/>
                </a:solidFill>
                <a:latin typeface="Arial" pitchFamily="34" charset="0"/>
                <a:cs typeface="Arial" pitchFamily="34" charset="0"/>
              </a:rPr>
              <a:t> </a:t>
            </a:r>
            <a:r>
              <a:rPr lang="en-US" sz="1500" dirty="0" err="1" smtClean="0">
                <a:solidFill>
                  <a:srgbClr val="0070C0"/>
                </a:solidFill>
                <a:latin typeface="Arial" pitchFamily="34" charset="0"/>
                <a:cs typeface="Arial" pitchFamily="34" charset="0"/>
              </a:rPr>
              <a:t>di</a:t>
            </a:r>
            <a:r>
              <a:rPr lang="en-US" sz="1500" dirty="0" smtClean="0">
                <a:solidFill>
                  <a:srgbClr val="0070C0"/>
                </a:solidFill>
                <a:latin typeface="Arial" pitchFamily="34" charset="0"/>
                <a:cs typeface="Arial" pitchFamily="34" charset="0"/>
              </a:rPr>
              <a:t> </a:t>
            </a:r>
            <a:r>
              <a:rPr lang="en-US" sz="1500" dirty="0" err="1" smtClean="0">
                <a:solidFill>
                  <a:srgbClr val="0070C0"/>
                </a:solidFill>
                <a:latin typeface="Arial" pitchFamily="34" charset="0"/>
                <a:cs typeface="Arial" pitchFamily="34" charset="0"/>
              </a:rPr>
              <a:t>età</a:t>
            </a:r>
            <a:endParaRPr lang="it-IT" sz="1500" dirty="0" smtClean="0">
              <a:solidFill>
                <a:srgbClr val="0070C0"/>
              </a:solidFill>
              <a:latin typeface="Arial" pitchFamily="34" charset="0"/>
              <a:cs typeface="Arial" pitchFamily="34" charset="0"/>
            </a:endParaRPr>
          </a:p>
          <a:p>
            <a:pPr>
              <a:buNone/>
            </a:pPr>
            <a:r>
              <a:rPr lang="en-US" sz="1500" dirty="0" smtClean="0">
                <a:solidFill>
                  <a:srgbClr val="0070C0"/>
                </a:solidFill>
                <a:latin typeface="Arial" pitchFamily="34" charset="0"/>
                <a:cs typeface="Arial" pitchFamily="34" charset="0"/>
              </a:rPr>
              <a:t>       E’ </a:t>
            </a:r>
            <a:r>
              <a:rPr lang="en-US" sz="1500" dirty="0" err="1" smtClean="0">
                <a:solidFill>
                  <a:srgbClr val="0070C0"/>
                </a:solidFill>
                <a:latin typeface="Arial" pitchFamily="34" charset="0"/>
                <a:cs typeface="Arial" pitchFamily="34" charset="0"/>
              </a:rPr>
              <a:t>consentito</a:t>
            </a:r>
            <a:r>
              <a:rPr lang="en-US" sz="1500" dirty="0" smtClean="0">
                <a:solidFill>
                  <a:srgbClr val="0070C0"/>
                </a:solidFill>
                <a:latin typeface="Arial" pitchFamily="34" charset="0"/>
                <a:cs typeface="Arial" pitchFamily="34" charset="0"/>
              </a:rPr>
              <a:t> </a:t>
            </a:r>
            <a:r>
              <a:rPr lang="en-US" sz="1500" dirty="0" err="1" smtClean="0">
                <a:solidFill>
                  <a:srgbClr val="0070C0"/>
                </a:solidFill>
                <a:latin typeface="Arial" pitchFamily="34" charset="0"/>
                <a:cs typeface="Arial" pitchFamily="34" charset="0"/>
              </a:rPr>
              <a:t>il</a:t>
            </a:r>
            <a:r>
              <a:rPr lang="en-US" sz="1500" dirty="0" smtClean="0">
                <a:solidFill>
                  <a:srgbClr val="0070C0"/>
                </a:solidFill>
                <a:latin typeface="Arial" pitchFamily="34" charset="0"/>
                <a:cs typeface="Arial" pitchFamily="34" charset="0"/>
              </a:rPr>
              <a:t> </a:t>
            </a:r>
            <a:r>
              <a:rPr lang="en-US" sz="1500" dirty="0" err="1" smtClean="0">
                <a:solidFill>
                  <a:srgbClr val="0070C0"/>
                </a:solidFill>
                <a:latin typeface="Arial" pitchFamily="34" charset="0"/>
                <a:cs typeface="Arial" pitchFamily="34" charset="0"/>
              </a:rPr>
              <a:t>riscatto</a:t>
            </a:r>
            <a:r>
              <a:rPr lang="en-US" sz="1500" dirty="0" smtClean="0">
                <a:solidFill>
                  <a:srgbClr val="0070C0"/>
                </a:solidFill>
                <a:latin typeface="Arial" pitchFamily="34" charset="0"/>
                <a:cs typeface="Arial" pitchFamily="34" charset="0"/>
              </a:rPr>
              <a:t> </a:t>
            </a:r>
            <a:r>
              <a:rPr lang="en-US" sz="1500" dirty="0" err="1" smtClean="0">
                <a:solidFill>
                  <a:srgbClr val="0070C0"/>
                </a:solidFill>
                <a:latin typeface="Arial" pitchFamily="34" charset="0"/>
                <a:cs typeface="Arial" pitchFamily="34" charset="0"/>
              </a:rPr>
              <a:t>degli</a:t>
            </a:r>
            <a:r>
              <a:rPr lang="en-US" sz="1500" dirty="0" smtClean="0">
                <a:solidFill>
                  <a:srgbClr val="0070C0"/>
                </a:solidFill>
                <a:latin typeface="Arial" pitchFamily="34" charset="0"/>
                <a:cs typeface="Arial" pitchFamily="34" charset="0"/>
              </a:rPr>
              <a:t> </a:t>
            </a:r>
            <a:r>
              <a:rPr lang="en-US" sz="1500" dirty="0" err="1" smtClean="0">
                <a:solidFill>
                  <a:srgbClr val="0070C0"/>
                </a:solidFill>
                <a:latin typeface="Arial" pitchFamily="34" charset="0"/>
                <a:cs typeface="Arial" pitchFamily="34" charset="0"/>
              </a:rPr>
              <a:t>anni</a:t>
            </a:r>
            <a:r>
              <a:rPr lang="en-US" sz="1500" dirty="0" smtClean="0">
                <a:solidFill>
                  <a:srgbClr val="0070C0"/>
                </a:solidFill>
                <a:latin typeface="Arial" pitchFamily="34" charset="0"/>
                <a:cs typeface="Arial" pitchFamily="34" charset="0"/>
              </a:rPr>
              <a:t> </a:t>
            </a:r>
            <a:r>
              <a:rPr lang="en-US" sz="1500" dirty="0" err="1" smtClean="0">
                <a:solidFill>
                  <a:srgbClr val="0070C0"/>
                </a:solidFill>
                <a:latin typeface="Arial" pitchFamily="34" charset="0"/>
                <a:cs typeface="Arial" pitchFamily="34" charset="0"/>
              </a:rPr>
              <a:t>di</a:t>
            </a:r>
            <a:r>
              <a:rPr lang="en-US" sz="1500" dirty="0" smtClean="0">
                <a:solidFill>
                  <a:srgbClr val="0070C0"/>
                </a:solidFill>
                <a:latin typeface="Arial" pitchFamily="34" charset="0"/>
                <a:cs typeface="Arial" pitchFamily="34" charset="0"/>
              </a:rPr>
              <a:t> </a:t>
            </a:r>
            <a:r>
              <a:rPr lang="en-US" sz="1500" dirty="0" err="1" smtClean="0">
                <a:solidFill>
                  <a:srgbClr val="0070C0"/>
                </a:solidFill>
                <a:latin typeface="Arial" pitchFamily="34" charset="0"/>
                <a:cs typeface="Arial" pitchFamily="34" charset="0"/>
              </a:rPr>
              <a:t>laurea</a:t>
            </a:r>
            <a:r>
              <a:rPr lang="en-US" sz="1500" dirty="0" smtClean="0">
                <a:solidFill>
                  <a:srgbClr val="0070C0"/>
                </a:solidFill>
                <a:latin typeface="Arial" pitchFamily="34" charset="0"/>
                <a:cs typeface="Arial" pitchFamily="34" charset="0"/>
              </a:rPr>
              <a:t> e del </a:t>
            </a:r>
            <a:r>
              <a:rPr lang="en-US" sz="1500" dirty="0" err="1" smtClean="0">
                <a:solidFill>
                  <a:srgbClr val="0070C0"/>
                </a:solidFill>
                <a:latin typeface="Arial" pitchFamily="34" charset="0"/>
                <a:cs typeface="Arial" pitchFamily="34" charset="0"/>
              </a:rPr>
              <a:t>servizio</a:t>
            </a:r>
            <a:r>
              <a:rPr lang="en-US" sz="1500" dirty="0" smtClean="0">
                <a:solidFill>
                  <a:srgbClr val="0070C0"/>
                </a:solidFill>
                <a:latin typeface="Arial" pitchFamily="34" charset="0"/>
                <a:cs typeface="Arial" pitchFamily="34" charset="0"/>
              </a:rPr>
              <a:t> </a:t>
            </a:r>
            <a:r>
              <a:rPr lang="en-US" sz="1500" dirty="0" err="1" smtClean="0">
                <a:solidFill>
                  <a:srgbClr val="0070C0"/>
                </a:solidFill>
                <a:latin typeface="Arial" pitchFamily="34" charset="0"/>
                <a:cs typeface="Arial" pitchFamily="34" charset="0"/>
              </a:rPr>
              <a:t>militare</a:t>
            </a:r>
            <a:r>
              <a:rPr lang="en-US" sz="1500" dirty="0" smtClean="0">
                <a:solidFill>
                  <a:srgbClr val="0070C0"/>
                </a:solidFill>
                <a:latin typeface="Arial" pitchFamily="34" charset="0"/>
                <a:cs typeface="Arial" pitchFamily="34" charset="0"/>
              </a:rPr>
              <a:t>.</a:t>
            </a:r>
          </a:p>
          <a:p>
            <a:pPr>
              <a:buNone/>
            </a:pPr>
            <a:r>
              <a:rPr lang="en-US" sz="1600" b="1" dirty="0" smtClean="0">
                <a:solidFill>
                  <a:srgbClr val="FF0000"/>
                </a:solidFill>
                <a:latin typeface="Arial" pitchFamily="34" charset="0"/>
                <a:cs typeface="Arial" pitchFamily="34" charset="0"/>
              </a:rPr>
              <a:t>      </a:t>
            </a:r>
            <a:r>
              <a:rPr lang="it-IT" sz="1600" b="1" dirty="0" smtClean="0">
                <a:solidFill>
                  <a:srgbClr val="FF0000"/>
                </a:solidFill>
              </a:rPr>
              <a:t>I giovani ingegneri ed architetti che si iscrivono o che si </a:t>
            </a:r>
            <a:r>
              <a:rPr lang="it-IT" sz="1600" b="1" dirty="0" err="1" smtClean="0">
                <a:solidFill>
                  <a:srgbClr val="FF0000"/>
                </a:solidFill>
              </a:rPr>
              <a:t>reiscrivono</a:t>
            </a:r>
            <a:r>
              <a:rPr lang="it-IT" sz="1600" b="1" dirty="0" smtClean="0">
                <a:solidFill>
                  <a:srgbClr val="FF0000"/>
                </a:solidFill>
              </a:rPr>
              <a:t> ad </a:t>
            </a:r>
            <a:r>
              <a:rPr lang="it-IT" sz="1600" b="1" dirty="0" err="1" smtClean="0">
                <a:solidFill>
                  <a:srgbClr val="FF0000"/>
                </a:solidFill>
              </a:rPr>
              <a:t>Inarcassa</a:t>
            </a:r>
            <a:r>
              <a:rPr lang="it-IT" sz="1600" b="1" dirty="0" smtClean="0">
                <a:solidFill>
                  <a:srgbClr val="FF0000"/>
                </a:solidFill>
              </a:rPr>
              <a:t> prima di aver compiuto i trentacinque anni di età beneficiano della riduzione contributiva per cinque anni solari a partire dalla data di prima iscrizione e comunque non oltre il trentacinquesimo anno di età</a:t>
            </a:r>
            <a:r>
              <a:rPr lang="it-IT" sz="1600" dirty="0" smtClean="0"/>
              <a:t>.</a:t>
            </a:r>
            <a:r>
              <a:rPr lang="it-IT" sz="1600" b="1" dirty="0" smtClean="0"/>
              <a:t> LE </a:t>
            </a:r>
            <a:r>
              <a:rPr lang="it-IT" sz="1600" b="1" dirty="0" smtClean="0">
                <a:solidFill>
                  <a:srgbClr val="0070C0"/>
                </a:solidFill>
              </a:rPr>
              <a:t>RIDUZIONI CONTRIBUTIVE IN DETTAGLIO</a:t>
            </a:r>
            <a:endParaRPr lang="it-IT" sz="1600" dirty="0" smtClean="0">
              <a:solidFill>
                <a:srgbClr val="0070C0"/>
              </a:solidFill>
            </a:endParaRPr>
          </a:p>
          <a:p>
            <a:r>
              <a:rPr lang="it-IT" sz="1600" b="1" dirty="0" smtClean="0">
                <a:solidFill>
                  <a:srgbClr val="0070C0"/>
                </a:solidFill>
              </a:rPr>
              <a:t>Contributo soggettivo:</a:t>
            </a:r>
            <a:endParaRPr lang="it-IT" sz="1600" dirty="0" smtClean="0">
              <a:solidFill>
                <a:srgbClr val="0070C0"/>
              </a:solidFill>
            </a:endParaRPr>
          </a:p>
          <a:p>
            <a:r>
              <a:rPr lang="it-IT" sz="1600" dirty="0" smtClean="0">
                <a:solidFill>
                  <a:srgbClr val="0070C0"/>
                </a:solidFill>
              </a:rPr>
              <a:t>contributo minimo: </a:t>
            </a:r>
            <a:r>
              <a:rPr lang="it-IT" sz="1600" b="1" dirty="0" smtClean="0">
                <a:solidFill>
                  <a:srgbClr val="0070C0"/>
                </a:solidFill>
              </a:rPr>
              <a:t>riduzione ad 1/3 </a:t>
            </a:r>
            <a:r>
              <a:rPr lang="it-IT" sz="1600" dirty="0" smtClean="0">
                <a:solidFill>
                  <a:srgbClr val="0070C0"/>
                </a:solidFill>
              </a:rPr>
              <a:t>(€ 780,00 nel 2019);</a:t>
            </a:r>
          </a:p>
          <a:p>
            <a:r>
              <a:rPr lang="it-IT" sz="1600" dirty="0" smtClean="0">
                <a:solidFill>
                  <a:srgbClr val="0070C0"/>
                </a:solidFill>
              </a:rPr>
              <a:t>contributo percentuale: </a:t>
            </a:r>
            <a:r>
              <a:rPr lang="it-IT" sz="1600" b="1" dirty="0" smtClean="0">
                <a:solidFill>
                  <a:srgbClr val="0070C0"/>
                </a:solidFill>
              </a:rPr>
              <a:t>riduzione dell'aliquota di calcolo dal 14,50% al 7,25%</a:t>
            </a:r>
            <a:r>
              <a:rPr lang="it-IT" sz="1600" dirty="0" smtClean="0">
                <a:solidFill>
                  <a:srgbClr val="0070C0"/>
                </a:solidFill>
              </a:rPr>
              <a:t>.</a:t>
            </a:r>
          </a:p>
          <a:p>
            <a:pPr>
              <a:buNone/>
            </a:pPr>
            <a:r>
              <a:rPr lang="it-IT" sz="1600" dirty="0" smtClean="0">
                <a:solidFill>
                  <a:srgbClr val="0070C0"/>
                </a:solidFill>
              </a:rPr>
              <a:t> </a:t>
            </a:r>
          </a:p>
          <a:p>
            <a:r>
              <a:rPr lang="it-IT" sz="1600" b="1" dirty="0" smtClean="0">
                <a:solidFill>
                  <a:srgbClr val="0070C0"/>
                </a:solidFill>
              </a:rPr>
              <a:t>Contributo integrativo:</a:t>
            </a:r>
            <a:endParaRPr lang="it-IT" sz="1600" dirty="0" smtClean="0">
              <a:solidFill>
                <a:srgbClr val="0070C0"/>
              </a:solidFill>
            </a:endParaRPr>
          </a:p>
          <a:p>
            <a:r>
              <a:rPr lang="it-IT" sz="1600" dirty="0" smtClean="0">
                <a:solidFill>
                  <a:srgbClr val="0070C0"/>
                </a:solidFill>
              </a:rPr>
              <a:t>contributo minimo: </a:t>
            </a:r>
            <a:r>
              <a:rPr lang="it-IT" sz="1600" b="1" dirty="0" smtClean="0">
                <a:solidFill>
                  <a:srgbClr val="0070C0"/>
                </a:solidFill>
              </a:rPr>
              <a:t>riduzione ad 1/3 </a:t>
            </a:r>
            <a:r>
              <a:rPr lang="it-IT" sz="1600" dirty="0" smtClean="0">
                <a:solidFill>
                  <a:srgbClr val="0070C0"/>
                </a:solidFill>
              </a:rPr>
              <a:t>(€ 231,70 nel 2019);</a:t>
            </a:r>
          </a:p>
          <a:p>
            <a:r>
              <a:rPr lang="it-IT" sz="1600" dirty="0" smtClean="0">
                <a:solidFill>
                  <a:srgbClr val="0070C0"/>
                </a:solidFill>
              </a:rPr>
              <a:t>contributo percentuale: </a:t>
            </a:r>
            <a:r>
              <a:rPr lang="it-IT" sz="1600" b="1" dirty="0" smtClean="0">
                <a:solidFill>
                  <a:srgbClr val="0070C0"/>
                </a:solidFill>
              </a:rPr>
              <a:t>nessuna riduzione</a:t>
            </a:r>
            <a:r>
              <a:rPr lang="it-IT" sz="1600" dirty="0" smtClean="0">
                <a:solidFill>
                  <a:srgbClr val="0070C0"/>
                </a:solidFill>
              </a:rPr>
              <a:t>.</a:t>
            </a:r>
          </a:p>
          <a:p>
            <a:pPr>
              <a:buNone/>
            </a:pPr>
            <a:endParaRPr lang="it-IT" sz="1600" dirty="0" smtClean="0">
              <a:latin typeface="Arial" pitchFamily="34" charset="0"/>
              <a:cs typeface="Arial" pitchFamily="34" charset="0"/>
            </a:endParaRPr>
          </a:p>
          <a:p>
            <a:pPr algn="ctr">
              <a:buNone/>
            </a:pPr>
            <a:endParaRPr lang="it-IT" sz="1600" b="1" dirty="0">
              <a:solidFill>
                <a:srgbClr val="0070C0"/>
              </a:solidFill>
              <a:latin typeface="Arial" pitchFamily="34" charset="0"/>
              <a:cs typeface="Arial" pitchFamily="34" charset="0"/>
            </a:endParaRPr>
          </a:p>
        </p:txBody>
      </p:sp>
      <p:sp>
        <p:nvSpPr>
          <p:cNvPr id="4" name="Segnaposto numero diapositiva 3"/>
          <p:cNvSpPr>
            <a:spLocks noGrp="1"/>
          </p:cNvSpPr>
          <p:nvPr>
            <p:ph type="sldNum" sz="quarter" idx="12"/>
          </p:nvPr>
        </p:nvSpPr>
        <p:spPr/>
        <p:txBody>
          <a:bodyPr/>
          <a:lstStyle/>
          <a:p>
            <a:fld id="{910D3EAB-758C-441D-AE73-F1E5E988B34B}" type="slidenum">
              <a:rPr lang="it-IT" smtClean="0"/>
              <a:pPr/>
              <a:t>30</a:t>
            </a:fld>
            <a:endParaRPr lang="it-IT"/>
          </a:p>
        </p:txBody>
      </p:sp>
      <p:sp>
        <p:nvSpPr>
          <p:cNvPr id="5" name="Segnaposto piè di pagina 4"/>
          <p:cNvSpPr>
            <a:spLocks noGrp="1"/>
          </p:cNvSpPr>
          <p:nvPr>
            <p:ph type="ftr" sz="quarter" idx="11"/>
          </p:nvPr>
        </p:nvSpPr>
        <p:spPr/>
        <p:txBody>
          <a:bodyPr/>
          <a:lstStyle/>
          <a:p>
            <a:r>
              <a:rPr lang="it-IT" smtClean="0"/>
              <a:t>ing. Michele Ronza ----04 Novembre 2019</a:t>
            </a:r>
            <a:endParaRPr lang="it-IT"/>
          </a:p>
        </p:txBody>
      </p:sp>
    </p:spTree>
  </p:cSld>
  <p:clrMapOvr>
    <a:masterClrMapping/>
  </p:clrMapOvr>
  <p:transition>
    <p:dissolve/>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725470"/>
          </a:xfrm>
          <a:ln w="38100">
            <a:solidFill>
              <a:schemeClr val="tx1"/>
            </a:solidFill>
          </a:ln>
        </p:spPr>
        <p:txBody>
          <a:bodyPr>
            <a:normAutofit fontScale="90000"/>
          </a:bodyPr>
          <a:lstStyle/>
          <a:p>
            <a:r>
              <a:rPr lang="en-US" dirty="0" smtClean="0"/>
              <a:t/>
            </a:r>
            <a:br>
              <a:rPr lang="en-US" dirty="0" smtClean="0"/>
            </a:br>
            <a:r>
              <a:rPr lang="en-US" b="1" dirty="0" smtClean="0">
                <a:latin typeface="Arial" pitchFamily="34" charset="0"/>
                <a:cs typeface="Arial" pitchFamily="34" charset="0"/>
              </a:rPr>
              <a:t>PROCEDIMENTI DISCIPLINARI</a:t>
            </a:r>
            <a:r>
              <a:rPr lang="it-IT" b="1" dirty="0" smtClean="0">
                <a:latin typeface="Arial" pitchFamily="34" charset="0"/>
                <a:cs typeface="Arial" pitchFamily="34" charset="0"/>
              </a:rPr>
              <a:t/>
            </a:r>
            <a:br>
              <a:rPr lang="it-IT" b="1" dirty="0" smtClean="0">
                <a:latin typeface="Arial" pitchFamily="34" charset="0"/>
                <a:cs typeface="Arial" pitchFamily="34" charset="0"/>
              </a:rPr>
            </a:br>
            <a:endParaRPr lang="it-IT" b="1" dirty="0">
              <a:latin typeface="Arial" pitchFamily="34" charset="0"/>
              <a:cs typeface="Arial" pitchFamily="34" charset="0"/>
            </a:endParaRPr>
          </a:p>
        </p:txBody>
      </p:sp>
      <p:sp>
        <p:nvSpPr>
          <p:cNvPr id="3" name="Segnaposto contenuto 2"/>
          <p:cNvSpPr>
            <a:spLocks noGrp="1"/>
          </p:cNvSpPr>
          <p:nvPr>
            <p:ph idx="1"/>
          </p:nvPr>
        </p:nvSpPr>
        <p:spPr>
          <a:xfrm>
            <a:off x="457200" y="1214422"/>
            <a:ext cx="8229600" cy="4911741"/>
          </a:xfrm>
          <a:ln w="38100">
            <a:solidFill>
              <a:schemeClr val="tx1"/>
            </a:solidFill>
          </a:ln>
        </p:spPr>
        <p:txBody>
          <a:bodyPr>
            <a:normAutofit/>
          </a:bodyPr>
          <a:lstStyle/>
          <a:p>
            <a:pPr>
              <a:buNone/>
            </a:pPr>
            <a:r>
              <a:rPr lang="en-US" sz="2900" b="1" dirty="0" smtClean="0">
                <a:latin typeface="Arial" pitchFamily="34" charset="0"/>
                <a:cs typeface="Arial" pitchFamily="34" charset="0"/>
              </a:rPr>
              <a:t>    </a:t>
            </a:r>
            <a:r>
              <a:rPr lang="en-US" sz="1800" b="1" dirty="0" smtClean="0">
                <a:latin typeface="Arial" pitchFamily="34" charset="0"/>
                <a:cs typeface="Arial" pitchFamily="34" charset="0"/>
              </a:rPr>
              <a:t>REGOLAMENTO PER LA DESIGNAZIONE DEI COMPONENTI CONSIGLIO DISCIPLINA DI CUI AL DPR 7 AGOSTO 2012 N. 137 ART 8</a:t>
            </a:r>
            <a:endParaRPr lang="en-US" sz="1800" dirty="0" smtClean="0">
              <a:latin typeface="Arial" pitchFamily="34" charset="0"/>
              <a:cs typeface="Arial" pitchFamily="34" charset="0"/>
            </a:endParaRPr>
          </a:p>
          <a:p>
            <a:pPr>
              <a:buNone/>
            </a:pPr>
            <a:r>
              <a:rPr lang="en-US" sz="1900" dirty="0" smtClean="0">
                <a:latin typeface="Arial" pitchFamily="34" charset="0"/>
                <a:cs typeface="Arial" pitchFamily="34" charset="0"/>
              </a:rPr>
              <a:t>     </a:t>
            </a:r>
          </a:p>
          <a:p>
            <a:pPr>
              <a:buNone/>
            </a:pPr>
            <a:r>
              <a:rPr lang="en-US" sz="1900" dirty="0" smtClean="0">
                <a:latin typeface="Arial" pitchFamily="34" charset="0"/>
                <a:cs typeface="Arial" pitchFamily="34" charset="0"/>
              </a:rPr>
              <a:t>     </a:t>
            </a:r>
            <a:r>
              <a:rPr lang="en-US" sz="1900" dirty="0" err="1" smtClean="0">
                <a:latin typeface="Arial" pitchFamily="34" charset="0"/>
                <a:cs typeface="Arial" pitchFamily="34" charset="0"/>
              </a:rPr>
              <a:t>Sono</a:t>
            </a:r>
            <a:r>
              <a:rPr lang="en-US" sz="1900" dirty="0" smtClean="0">
                <a:latin typeface="Arial" pitchFamily="34" charset="0"/>
                <a:cs typeface="Arial" pitchFamily="34" charset="0"/>
              </a:rPr>
              <a:t> </a:t>
            </a:r>
            <a:r>
              <a:rPr lang="en-US" sz="1900" dirty="0" err="1" smtClean="0">
                <a:latin typeface="Arial" pitchFamily="34" charset="0"/>
                <a:cs typeface="Arial" pitchFamily="34" charset="0"/>
              </a:rPr>
              <a:t>disciplinati</a:t>
            </a:r>
            <a:r>
              <a:rPr lang="en-US" sz="1900" dirty="0" smtClean="0">
                <a:latin typeface="Arial" pitchFamily="34" charset="0"/>
                <a:cs typeface="Arial" pitchFamily="34" charset="0"/>
              </a:rPr>
              <a:t> </a:t>
            </a:r>
            <a:r>
              <a:rPr lang="en-US" sz="1900" dirty="0" err="1" smtClean="0">
                <a:latin typeface="Arial" pitchFamily="34" charset="0"/>
                <a:cs typeface="Arial" pitchFamily="34" charset="0"/>
              </a:rPr>
              <a:t>dal</a:t>
            </a:r>
            <a:r>
              <a:rPr lang="en-US" sz="1900" dirty="0" smtClean="0">
                <a:latin typeface="Arial" pitchFamily="34" charset="0"/>
                <a:cs typeface="Arial" pitchFamily="34" charset="0"/>
              </a:rPr>
              <a:t> R.D. n. 2537 del 23 </a:t>
            </a:r>
            <a:r>
              <a:rPr lang="en-US" sz="1900" dirty="0" err="1" smtClean="0">
                <a:latin typeface="Arial" pitchFamily="34" charset="0"/>
                <a:cs typeface="Arial" pitchFamily="34" charset="0"/>
              </a:rPr>
              <a:t>ottobre</a:t>
            </a:r>
            <a:r>
              <a:rPr lang="en-US" sz="1900" dirty="0" smtClean="0">
                <a:latin typeface="Arial" pitchFamily="34" charset="0"/>
                <a:cs typeface="Arial" pitchFamily="34" charset="0"/>
              </a:rPr>
              <a:t> 1925 (</a:t>
            </a:r>
            <a:r>
              <a:rPr lang="en-US" sz="1900" dirty="0" err="1" smtClean="0">
                <a:latin typeface="Arial" pitchFamily="34" charset="0"/>
                <a:cs typeface="Arial" pitchFamily="34" charset="0"/>
              </a:rPr>
              <a:t>artt</a:t>
            </a:r>
            <a:r>
              <a:rPr lang="en-US" sz="1900" dirty="0" smtClean="0">
                <a:latin typeface="Arial" pitchFamily="34" charset="0"/>
                <a:cs typeface="Arial" pitchFamily="34" charset="0"/>
              </a:rPr>
              <a:t>. </a:t>
            </a:r>
            <a:r>
              <a:rPr lang="en-US" sz="1900" dirty="0" err="1" smtClean="0">
                <a:latin typeface="Arial" pitchFamily="34" charset="0"/>
                <a:cs typeface="Arial" pitchFamily="34" charset="0"/>
              </a:rPr>
              <a:t>dal</a:t>
            </a:r>
            <a:r>
              <a:rPr lang="en-US" sz="1900" dirty="0" smtClean="0">
                <a:latin typeface="Arial" pitchFamily="34" charset="0"/>
                <a:cs typeface="Arial" pitchFamily="34" charset="0"/>
              </a:rPr>
              <a:t> 43 al 49)</a:t>
            </a:r>
          </a:p>
          <a:p>
            <a:pPr>
              <a:buNone/>
            </a:pPr>
            <a:endParaRPr lang="en-US" sz="1900" dirty="0" smtClean="0">
              <a:latin typeface="Arial" pitchFamily="34" charset="0"/>
              <a:cs typeface="Arial" pitchFamily="34" charset="0"/>
            </a:endParaRPr>
          </a:p>
          <a:p>
            <a:pPr>
              <a:buFont typeface="Wingdings" pitchFamily="2" charset="2"/>
              <a:buChar char="Ø"/>
            </a:pPr>
            <a:r>
              <a:rPr lang="en-US" sz="1900" dirty="0" smtClean="0">
                <a:latin typeface="Arial" pitchFamily="34" charset="0"/>
                <a:cs typeface="Arial" pitchFamily="34" charset="0"/>
              </a:rPr>
              <a:t>FASE ISTRUTTORIA (</a:t>
            </a:r>
            <a:r>
              <a:rPr lang="en-US" sz="1900" dirty="0" err="1" smtClean="0">
                <a:latin typeface="Arial" pitchFamily="34" charset="0"/>
                <a:cs typeface="Arial" pitchFamily="34" charset="0"/>
              </a:rPr>
              <a:t>artt</a:t>
            </a:r>
            <a:r>
              <a:rPr lang="en-US" sz="1900" dirty="0" smtClean="0">
                <a:latin typeface="Arial" pitchFamily="34" charset="0"/>
                <a:cs typeface="Arial" pitchFamily="34" charset="0"/>
              </a:rPr>
              <a:t>. 43 e 44)</a:t>
            </a:r>
          </a:p>
          <a:p>
            <a:pPr>
              <a:buFont typeface="Wingdings" pitchFamily="2" charset="2"/>
              <a:buChar char="Ø"/>
            </a:pPr>
            <a:endParaRPr lang="it-IT" sz="1900" dirty="0" smtClean="0">
              <a:latin typeface="Arial" pitchFamily="34" charset="0"/>
              <a:cs typeface="Arial" pitchFamily="34" charset="0"/>
            </a:endParaRPr>
          </a:p>
          <a:p>
            <a:pPr>
              <a:buFont typeface="Wingdings" pitchFamily="2" charset="2"/>
              <a:buChar char="Ø"/>
            </a:pPr>
            <a:r>
              <a:rPr lang="en-US" sz="1900" dirty="0" smtClean="0">
                <a:latin typeface="Arial" pitchFamily="34" charset="0"/>
                <a:cs typeface="Arial" pitchFamily="34" charset="0"/>
              </a:rPr>
              <a:t>FASE DECISORIA (</a:t>
            </a:r>
            <a:r>
              <a:rPr lang="en-US" sz="1900" dirty="0" err="1" smtClean="0">
                <a:latin typeface="Arial" pitchFamily="34" charset="0"/>
                <a:cs typeface="Arial" pitchFamily="34" charset="0"/>
              </a:rPr>
              <a:t>artt</a:t>
            </a:r>
            <a:r>
              <a:rPr lang="en-US" sz="1900" dirty="0" smtClean="0">
                <a:latin typeface="Arial" pitchFamily="34" charset="0"/>
                <a:cs typeface="Arial" pitchFamily="34" charset="0"/>
              </a:rPr>
              <a:t>. 44 e 45)</a:t>
            </a:r>
          </a:p>
          <a:p>
            <a:pPr>
              <a:buFont typeface="Wingdings" pitchFamily="2" charset="2"/>
              <a:buChar char="Ø"/>
            </a:pPr>
            <a:endParaRPr lang="it-IT" sz="1900" dirty="0" smtClean="0">
              <a:latin typeface="Arial" pitchFamily="34" charset="0"/>
              <a:cs typeface="Arial" pitchFamily="34" charset="0"/>
            </a:endParaRPr>
          </a:p>
          <a:p>
            <a:pPr>
              <a:buFont typeface="Wingdings" pitchFamily="2" charset="2"/>
              <a:buChar char="Ø"/>
            </a:pPr>
            <a:r>
              <a:rPr lang="en-US" sz="1900" dirty="0" smtClean="0">
                <a:latin typeface="Arial" pitchFamily="34" charset="0"/>
                <a:cs typeface="Arial" pitchFamily="34" charset="0"/>
              </a:rPr>
              <a:t>ULTERIORI	CIRCOSTANZE,	RIAMMISSIONE ALL’ALBO,RICORSI E IMPUGNAZIONE. (</a:t>
            </a:r>
            <a:r>
              <a:rPr lang="en-US" sz="1900" dirty="0" err="1" smtClean="0">
                <a:latin typeface="Arial" pitchFamily="34" charset="0"/>
                <a:cs typeface="Arial" pitchFamily="34" charset="0"/>
              </a:rPr>
              <a:t>artt</a:t>
            </a:r>
            <a:r>
              <a:rPr lang="en-US" sz="1900" dirty="0" smtClean="0">
                <a:latin typeface="Arial" pitchFamily="34" charset="0"/>
                <a:cs typeface="Arial" pitchFamily="34" charset="0"/>
              </a:rPr>
              <a:t>. 46 e </a:t>
            </a:r>
            <a:r>
              <a:rPr lang="en-US" sz="1900" dirty="0" err="1" smtClean="0">
                <a:latin typeface="Arial" pitchFamily="34" charset="0"/>
                <a:cs typeface="Arial" pitchFamily="34" charset="0"/>
              </a:rPr>
              <a:t>seguenti</a:t>
            </a:r>
            <a:r>
              <a:rPr lang="en-US" sz="1900" dirty="0" smtClean="0">
                <a:latin typeface="Arial" pitchFamily="34" charset="0"/>
                <a:cs typeface="Arial" pitchFamily="34" charset="0"/>
              </a:rPr>
              <a:t>)</a:t>
            </a:r>
            <a:endParaRPr lang="it-IT" sz="1900" dirty="0" smtClean="0">
              <a:latin typeface="Arial" pitchFamily="34" charset="0"/>
              <a:cs typeface="Arial" pitchFamily="34" charset="0"/>
            </a:endParaRPr>
          </a:p>
          <a:p>
            <a:endParaRPr lang="it-IT" dirty="0"/>
          </a:p>
        </p:txBody>
      </p:sp>
      <p:sp>
        <p:nvSpPr>
          <p:cNvPr id="4" name="Segnaposto numero diapositiva 3"/>
          <p:cNvSpPr>
            <a:spLocks noGrp="1"/>
          </p:cNvSpPr>
          <p:nvPr>
            <p:ph type="sldNum" sz="quarter" idx="12"/>
          </p:nvPr>
        </p:nvSpPr>
        <p:spPr/>
        <p:txBody>
          <a:bodyPr/>
          <a:lstStyle/>
          <a:p>
            <a:fld id="{910D3EAB-758C-441D-AE73-F1E5E988B34B}" type="slidenum">
              <a:rPr lang="it-IT" smtClean="0"/>
              <a:pPr/>
              <a:t>31</a:t>
            </a:fld>
            <a:endParaRPr lang="it-IT"/>
          </a:p>
        </p:txBody>
      </p:sp>
      <p:sp>
        <p:nvSpPr>
          <p:cNvPr id="5" name="Segnaposto piè di pagina 4"/>
          <p:cNvSpPr>
            <a:spLocks noGrp="1"/>
          </p:cNvSpPr>
          <p:nvPr>
            <p:ph type="ftr" sz="quarter" idx="11"/>
          </p:nvPr>
        </p:nvSpPr>
        <p:spPr/>
        <p:txBody>
          <a:bodyPr/>
          <a:lstStyle/>
          <a:p>
            <a:r>
              <a:rPr lang="it-IT" smtClean="0"/>
              <a:t>ing. Michele Ronza ----04 Novembre 2019</a:t>
            </a:r>
            <a:endParaRPr lang="it-IT"/>
          </a:p>
        </p:txBody>
      </p:sp>
    </p:spTree>
  </p:cSld>
  <p:clrMapOvr>
    <a:masterClrMapping/>
  </p:clrMapOvr>
  <p:transition>
    <p:checker/>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ln w="38100">
            <a:solidFill>
              <a:schemeClr val="tx1"/>
            </a:solidFill>
          </a:ln>
        </p:spPr>
        <p:txBody>
          <a:bodyPr>
            <a:normAutofit/>
          </a:bodyPr>
          <a:lstStyle/>
          <a:p>
            <a:r>
              <a:rPr lang="en-US" sz="4000" dirty="0" smtClean="0">
                <a:latin typeface="Arial" pitchFamily="34" charset="0"/>
                <a:cs typeface="Arial" pitchFamily="34" charset="0"/>
              </a:rPr>
              <a:t>FASE ISTRUTTORIA E ART. 44</a:t>
            </a:r>
            <a:endParaRPr lang="it-IT" sz="4000" dirty="0">
              <a:latin typeface="Arial" pitchFamily="34" charset="0"/>
              <a:cs typeface="Arial" pitchFamily="34" charset="0"/>
            </a:endParaRPr>
          </a:p>
        </p:txBody>
      </p:sp>
      <p:sp>
        <p:nvSpPr>
          <p:cNvPr id="3" name="Segnaposto contenuto 2"/>
          <p:cNvSpPr>
            <a:spLocks noGrp="1"/>
          </p:cNvSpPr>
          <p:nvPr>
            <p:ph idx="1"/>
          </p:nvPr>
        </p:nvSpPr>
        <p:spPr>
          <a:ln w="38100">
            <a:solidFill>
              <a:schemeClr val="tx1"/>
            </a:solidFill>
          </a:ln>
        </p:spPr>
        <p:txBody>
          <a:bodyPr>
            <a:normAutofit/>
          </a:bodyPr>
          <a:lstStyle/>
          <a:p>
            <a:pPr>
              <a:buFont typeface="Wingdings" pitchFamily="2" charset="2"/>
              <a:buChar char="Ø"/>
            </a:pPr>
            <a:endParaRPr lang="en-US" sz="1800" dirty="0" smtClean="0">
              <a:latin typeface="Arial" pitchFamily="34" charset="0"/>
              <a:cs typeface="Arial" pitchFamily="34" charset="0"/>
            </a:endParaRPr>
          </a:p>
          <a:p>
            <a:pPr>
              <a:buFont typeface="Wingdings" pitchFamily="2" charset="2"/>
              <a:buChar char="Ø"/>
            </a:pPr>
            <a:r>
              <a:rPr lang="en-US" sz="1800" dirty="0" err="1" smtClean="0">
                <a:latin typeface="Arial" pitchFamily="34" charset="0"/>
                <a:cs typeface="Arial" pitchFamily="34" charset="0"/>
              </a:rPr>
              <a:t>Assunzione</a:t>
            </a:r>
            <a:r>
              <a:rPr lang="en-US" sz="1800" dirty="0" smtClean="0">
                <a:latin typeface="Arial" pitchFamily="34" charset="0"/>
                <a:cs typeface="Arial" pitchFamily="34" charset="0"/>
              </a:rPr>
              <a:t> </a:t>
            </a:r>
            <a:r>
              <a:rPr lang="en-US" sz="1800" dirty="0" err="1" smtClean="0">
                <a:latin typeface="Arial" pitchFamily="34" charset="0"/>
                <a:cs typeface="Arial" pitchFamily="34" charset="0"/>
              </a:rPr>
              <a:t>delle</a:t>
            </a:r>
            <a:r>
              <a:rPr lang="en-US" sz="1800" dirty="0" smtClean="0">
                <a:latin typeface="Arial" pitchFamily="34" charset="0"/>
                <a:cs typeface="Arial" pitchFamily="34" charset="0"/>
              </a:rPr>
              <a:t> </a:t>
            </a:r>
            <a:r>
              <a:rPr lang="en-US" sz="1800" dirty="0" err="1" smtClean="0">
                <a:latin typeface="Arial" pitchFamily="34" charset="0"/>
                <a:cs typeface="Arial" pitchFamily="34" charset="0"/>
              </a:rPr>
              <a:t>informazioni</a:t>
            </a:r>
            <a:r>
              <a:rPr lang="en-US" sz="1800" dirty="0" smtClean="0">
                <a:latin typeface="Arial" pitchFamily="34" charset="0"/>
                <a:cs typeface="Arial" pitchFamily="34" charset="0"/>
              </a:rPr>
              <a:t> e la </a:t>
            </a:r>
            <a:r>
              <a:rPr lang="en-US" sz="1800" dirty="0" err="1" smtClean="0">
                <a:latin typeface="Arial" pitchFamily="34" charset="0"/>
                <a:cs typeface="Arial" pitchFamily="34" charset="0"/>
              </a:rPr>
              <a:t>verifica</a:t>
            </a:r>
            <a:r>
              <a:rPr lang="en-US" sz="1800" dirty="0" smtClean="0">
                <a:latin typeface="Arial" pitchFamily="34" charset="0"/>
                <a:cs typeface="Arial" pitchFamily="34" charset="0"/>
              </a:rPr>
              <a:t> </a:t>
            </a:r>
            <a:r>
              <a:rPr lang="en-US" sz="1800" dirty="0" err="1" smtClean="0">
                <a:latin typeface="Arial" pitchFamily="34" charset="0"/>
                <a:cs typeface="Arial" pitchFamily="34" charset="0"/>
              </a:rPr>
              <a:t>dei</a:t>
            </a:r>
            <a:r>
              <a:rPr lang="en-US" sz="1800" dirty="0" smtClean="0">
                <a:latin typeface="Arial" pitchFamily="34" charset="0"/>
                <a:cs typeface="Arial" pitchFamily="34" charset="0"/>
              </a:rPr>
              <a:t> </a:t>
            </a:r>
            <a:r>
              <a:rPr lang="en-US" sz="1800" dirty="0" err="1" smtClean="0">
                <a:latin typeface="Arial" pitchFamily="34" charset="0"/>
                <a:cs typeface="Arial" pitchFamily="34" charset="0"/>
              </a:rPr>
              <a:t>fatti</a:t>
            </a:r>
            <a:r>
              <a:rPr lang="en-US" sz="1800" dirty="0" smtClean="0">
                <a:latin typeface="Arial" pitchFamily="34" charset="0"/>
                <a:cs typeface="Arial" pitchFamily="34" charset="0"/>
              </a:rPr>
              <a:t> </a:t>
            </a:r>
            <a:r>
              <a:rPr lang="en-US" sz="1800" dirty="0" err="1" smtClean="0">
                <a:latin typeface="Arial" pitchFamily="34" charset="0"/>
                <a:cs typeface="Arial" pitchFamily="34" charset="0"/>
              </a:rPr>
              <a:t>da</a:t>
            </a:r>
            <a:r>
              <a:rPr lang="en-US" sz="1800" dirty="0" smtClean="0">
                <a:latin typeface="Arial" pitchFamily="34" charset="0"/>
                <a:cs typeface="Arial" pitchFamily="34" charset="0"/>
              </a:rPr>
              <a:t> parte del </a:t>
            </a:r>
            <a:r>
              <a:rPr lang="en-US" sz="1800" dirty="0" err="1" smtClean="0">
                <a:latin typeface="Arial" pitchFamily="34" charset="0"/>
                <a:cs typeface="Arial" pitchFamily="34" charset="0"/>
              </a:rPr>
              <a:t>Presidente</a:t>
            </a:r>
            <a:r>
              <a:rPr lang="en-US" sz="1800" dirty="0" smtClean="0">
                <a:latin typeface="Arial" pitchFamily="34" charset="0"/>
                <a:cs typeface="Arial" pitchFamily="34" charset="0"/>
              </a:rPr>
              <a:t>, con </a:t>
            </a:r>
            <a:r>
              <a:rPr lang="en-US" sz="1800" dirty="0" err="1" smtClean="0">
                <a:latin typeface="Arial" pitchFamily="34" charset="0"/>
                <a:cs typeface="Arial" pitchFamily="34" charset="0"/>
              </a:rPr>
              <a:t>audizione</a:t>
            </a:r>
            <a:r>
              <a:rPr lang="en-US" sz="1800" dirty="0" smtClean="0">
                <a:latin typeface="Arial" pitchFamily="34" charset="0"/>
                <a:cs typeface="Arial" pitchFamily="34" charset="0"/>
              </a:rPr>
              <a:t> </a:t>
            </a:r>
            <a:r>
              <a:rPr lang="en-US" sz="1800" dirty="0" err="1" smtClean="0">
                <a:latin typeface="Arial" pitchFamily="34" charset="0"/>
                <a:cs typeface="Arial" pitchFamily="34" charset="0"/>
              </a:rPr>
              <a:t>dell’incolpato</a:t>
            </a:r>
            <a:r>
              <a:rPr lang="en-US" sz="1800" dirty="0" smtClean="0">
                <a:latin typeface="Arial" pitchFamily="34" charset="0"/>
                <a:cs typeface="Arial" pitchFamily="34" charset="0"/>
              </a:rPr>
              <a:t>;</a:t>
            </a:r>
            <a:endParaRPr lang="it-IT" sz="1800" dirty="0" smtClean="0">
              <a:latin typeface="Arial" pitchFamily="34" charset="0"/>
              <a:cs typeface="Arial" pitchFamily="34" charset="0"/>
            </a:endParaRPr>
          </a:p>
          <a:p>
            <a:pPr lvl="0">
              <a:buFont typeface="Wingdings" pitchFamily="2" charset="2"/>
              <a:buChar char="Ø"/>
            </a:pPr>
            <a:r>
              <a:rPr lang="en-US" sz="1800" dirty="0" err="1" smtClean="0">
                <a:latin typeface="Arial" pitchFamily="34" charset="0"/>
                <a:cs typeface="Arial" pitchFamily="34" charset="0"/>
              </a:rPr>
              <a:t>Decisione</a:t>
            </a:r>
            <a:r>
              <a:rPr lang="en-US" sz="1800" dirty="0" smtClean="0">
                <a:latin typeface="Arial" pitchFamily="34" charset="0"/>
                <a:cs typeface="Arial" pitchFamily="34" charset="0"/>
              </a:rPr>
              <a:t> del </a:t>
            </a:r>
            <a:r>
              <a:rPr lang="en-US" sz="1800" dirty="0" err="1" smtClean="0">
                <a:latin typeface="Arial" pitchFamily="34" charset="0"/>
                <a:cs typeface="Arial" pitchFamily="34" charset="0"/>
              </a:rPr>
              <a:t>Consiglio</a:t>
            </a:r>
            <a:r>
              <a:rPr lang="en-US" sz="1800" dirty="0" smtClean="0">
                <a:latin typeface="Arial" pitchFamily="34" charset="0"/>
                <a:cs typeface="Arial" pitchFamily="34" charset="0"/>
              </a:rPr>
              <a:t> </a:t>
            </a:r>
            <a:r>
              <a:rPr lang="en-US" sz="1800" dirty="0" err="1" smtClean="0">
                <a:latin typeface="Arial" pitchFamily="34" charset="0"/>
                <a:cs typeface="Arial" pitchFamily="34" charset="0"/>
              </a:rPr>
              <a:t>su</a:t>
            </a:r>
            <a:r>
              <a:rPr lang="en-US" sz="1800" dirty="0" smtClean="0">
                <a:latin typeface="Arial" pitchFamily="34" charset="0"/>
                <a:cs typeface="Arial" pitchFamily="34" charset="0"/>
              </a:rPr>
              <a:t> </a:t>
            </a:r>
            <a:r>
              <a:rPr lang="en-US" sz="1800" dirty="0" err="1" smtClean="0">
                <a:latin typeface="Arial" pitchFamily="34" charset="0"/>
                <a:cs typeface="Arial" pitchFamily="34" charset="0"/>
              </a:rPr>
              <a:t>relazione</a:t>
            </a:r>
            <a:r>
              <a:rPr lang="en-US" sz="1800" dirty="0" smtClean="0">
                <a:latin typeface="Arial" pitchFamily="34" charset="0"/>
                <a:cs typeface="Arial" pitchFamily="34" charset="0"/>
              </a:rPr>
              <a:t> del </a:t>
            </a:r>
            <a:r>
              <a:rPr lang="en-US" sz="1800" dirty="0" err="1" smtClean="0">
                <a:latin typeface="Arial" pitchFamily="34" charset="0"/>
                <a:cs typeface="Arial" pitchFamily="34" charset="0"/>
              </a:rPr>
              <a:t>Presidente</a:t>
            </a:r>
            <a:r>
              <a:rPr lang="en-US" sz="1800" dirty="0" smtClean="0">
                <a:latin typeface="Arial" pitchFamily="34" charset="0"/>
                <a:cs typeface="Arial" pitchFamily="34" charset="0"/>
              </a:rPr>
              <a:t> se vi </a:t>
            </a:r>
            <a:r>
              <a:rPr lang="en-US" sz="1800" dirty="0" err="1" smtClean="0">
                <a:latin typeface="Arial" pitchFamily="34" charset="0"/>
                <a:cs typeface="Arial" pitchFamily="34" charset="0"/>
              </a:rPr>
              <a:t>sia</a:t>
            </a:r>
            <a:r>
              <a:rPr lang="en-US" sz="1800" dirty="0" smtClean="0">
                <a:latin typeface="Arial" pitchFamily="34" charset="0"/>
                <a:cs typeface="Arial" pitchFamily="34" charset="0"/>
              </a:rPr>
              <a:t> </a:t>
            </a:r>
            <a:r>
              <a:rPr lang="en-US" sz="1800" dirty="0" err="1" smtClean="0">
                <a:latin typeface="Arial" pitchFamily="34" charset="0"/>
                <a:cs typeface="Arial" pitchFamily="34" charset="0"/>
              </a:rPr>
              <a:t>motivo</a:t>
            </a:r>
            <a:r>
              <a:rPr lang="en-US" sz="1800" dirty="0" smtClean="0">
                <a:latin typeface="Arial" pitchFamily="34" charset="0"/>
                <a:cs typeface="Arial" pitchFamily="34" charset="0"/>
              </a:rPr>
              <a:t> </a:t>
            </a:r>
            <a:r>
              <a:rPr lang="en-US" sz="1800" dirty="0" err="1" smtClean="0">
                <a:latin typeface="Arial" pitchFamily="34" charset="0"/>
                <a:cs typeface="Arial" pitchFamily="34" charset="0"/>
              </a:rPr>
              <a:t>di</a:t>
            </a:r>
            <a:r>
              <a:rPr lang="en-US" sz="1800" dirty="0" smtClean="0">
                <a:latin typeface="Arial" pitchFamily="34" charset="0"/>
                <a:cs typeface="Arial" pitchFamily="34" charset="0"/>
              </a:rPr>
              <a:t> </a:t>
            </a:r>
            <a:r>
              <a:rPr lang="en-US" sz="1800" dirty="0" err="1" smtClean="0">
                <a:latin typeface="Arial" pitchFamily="34" charset="0"/>
                <a:cs typeface="Arial" pitchFamily="34" charset="0"/>
              </a:rPr>
              <a:t>giudizio</a:t>
            </a:r>
            <a:r>
              <a:rPr lang="en-US" sz="1800" dirty="0" smtClean="0">
                <a:latin typeface="Arial" pitchFamily="34" charset="0"/>
                <a:cs typeface="Arial" pitchFamily="34" charset="0"/>
              </a:rPr>
              <a:t> </a:t>
            </a:r>
            <a:r>
              <a:rPr lang="en-US" sz="1800" dirty="0" err="1" smtClean="0">
                <a:latin typeface="Arial" pitchFamily="34" charset="0"/>
                <a:cs typeface="Arial" pitchFamily="34" charset="0"/>
              </a:rPr>
              <a:t>disciplinare</a:t>
            </a:r>
            <a:r>
              <a:rPr lang="en-US" sz="1800" dirty="0" smtClean="0">
                <a:latin typeface="Arial" pitchFamily="34" charset="0"/>
                <a:cs typeface="Arial" pitchFamily="34" charset="0"/>
              </a:rPr>
              <a:t>;</a:t>
            </a:r>
            <a:endParaRPr lang="it-IT" sz="1800" dirty="0" smtClean="0">
              <a:latin typeface="Arial" pitchFamily="34" charset="0"/>
              <a:cs typeface="Arial" pitchFamily="34" charset="0"/>
            </a:endParaRPr>
          </a:p>
          <a:p>
            <a:pPr lvl="0">
              <a:buFont typeface="Wingdings" pitchFamily="2" charset="2"/>
              <a:buChar char="Ø"/>
            </a:pPr>
            <a:r>
              <a:rPr lang="en-US" sz="1800" dirty="0" err="1" smtClean="0">
                <a:latin typeface="Arial" pitchFamily="34" charset="0"/>
                <a:cs typeface="Arial" pitchFamily="34" charset="0"/>
              </a:rPr>
              <a:t>Citazione</a:t>
            </a:r>
            <a:r>
              <a:rPr lang="en-US" sz="1800" dirty="0" smtClean="0">
                <a:latin typeface="Arial" pitchFamily="34" charset="0"/>
                <a:cs typeface="Arial" pitchFamily="34" charset="0"/>
              </a:rPr>
              <a:t>, per mezzo </a:t>
            </a:r>
            <a:r>
              <a:rPr lang="en-US" sz="1800" dirty="0" err="1" smtClean="0">
                <a:latin typeface="Arial" pitchFamily="34" charset="0"/>
                <a:cs typeface="Arial" pitchFamily="34" charset="0"/>
              </a:rPr>
              <a:t>di</a:t>
            </a:r>
            <a:r>
              <a:rPr lang="en-US" sz="1800" dirty="0" smtClean="0">
                <a:latin typeface="Arial" pitchFamily="34" charset="0"/>
                <a:cs typeface="Arial" pitchFamily="34" charset="0"/>
              </a:rPr>
              <a:t> </a:t>
            </a:r>
            <a:r>
              <a:rPr lang="en-US" sz="1800" dirty="0" err="1" smtClean="0">
                <a:latin typeface="Arial" pitchFamily="34" charset="0"/>
                <a:cs typeface="Arial" pitchFamily="34" charset="0"/>
              </a:rPr>
              <a:t>ufficiale</a:t>
            </a:r>
            <a:r>
              <a:rPr lang="en-US" sz="1800" dirty="0" smtClean="0">
                <a:latin typeface="Arial" pitchFamily="34" charset="0"/>
                <a:cs typeface="Arial" pitchFamily="34" charset="0"/>
              </a:rPr>
              <a:t> </a:t>
            </a:r>
            <a:r>
              <a:rPr lang="en-US" sz="1800" dirty="0" err="1" smtClean="0">
                <a:latin typeface="Arial" pitchFamily="34" charset="0"/>
                <a:cs typeface="Arial" pitchFamily="34" charset="0"/>
              </a:rPr>
              <a:t>giudiziario,dell’incolpato</a:t>
            </a:r>
            <a:r>
              <a:rPr lang="en-US" sz="1800" dirty="0" smtClean="0">
                <a:latin typeface="Arial" pitchFamily="34" charset="0"/>
                <a:cs typeface="Arial" pitchFamily="34" charset="0"/>
              </a:rPr>
              <a:t> a </a:t>
            </a:r>
            <a:r>
              <a:rPr lang="en-US" sz="1800" dirty="0" err="1" smtClean="0">
                <a:latin typeface="Arial" pitchFamily="34" charset="0"/>
                <a:cs typeface="Arial" pitchFamily="34" charset="0"/>
              </a:rPr>
              <a:t>presentarsi</a:t>
            </a:r>
            <a:r>
              <a:rPr lang="en-US" sz="1800" dirty="0" smtClean="0">
                <a:latin typeface="Arial" pitchFamily="34" charset="0"/>
                <a:cs typeface="Arial" pitchFamily="34" charset="0"/>
              </a:rPr>
              <a:t> </a:t>
            </a:r>
            <a:r>
              <a:rPr lang="en-US" sz="1800" dirty="0" err="1" smtClean="0">
                <a:latin typeface="Arial" pitchFamily="34" charset="0"/>
                <a:cs typeface="Arial" pitchFamily="34" charset="0"/>
              </a:rPr>
              <a:t>davanti</a:t>
            </a:r>
            <a:r>
              <a:rPr lang="en-US" sz="1800" dirty="0" smtClean="0">
                <a:latin typeface="Arial" pitchFamily="34" charset="0"/>
                <a:cs typeface="Arial" pitchFamily="34" charset="0"/>
              </a:rPr>
              <a:t> al </a:t>
            </a:r>
            <a:r>
              <a:rPr lang="en-US" sz="1800" dirty="0" err="1" smtClean="0">
                <a:latin typeface="Arial" pitchFamily="34" charset="0"/>
                <a:cs typeface="Arial" pitchFamily="34" charset="0"/>
              </a:rPr>
              <a:t>Consiglio</a:t>
            </a:r>
            <a:r>
              <a:rPr lang="en-US" sz="1800" dirty="0" smtClean="0">
                <a:latin typeface="Arial" pitchFamily="34" charset="0"/>
                <a:cs typeface="Arial" pitchFamily="34" charset="0"/>
              </a:rPr>
              <a:t> </a:t>
            </a:r>
            <a:r>
              <a:rPr lang="en-US" sz="1800" dirty="0" err="1" smtClean="0">
                <a:latin typeface="Arial" pitchFamily="34" charset="0"/>
                <a:cs typeface="Arial" pitchFamily="34" charset="0"/>
              </a:rPr>
              <a:t>dell’Ordine</a:t>
            </a:r>
            <a:r>
              <a:rPr lang="en-US" sz="1800" dirty="0" smtClean="0">
                <a:latin typeface="Arial" pitchFamily="34" charset="0"/>
                <a:cs typeface="Arial" pitchFamily="34" charset="0"/>
              </a:rPr>
              <a:t> con </a:t>
            </a:r>
            <a:r>
              <a:rPr lang="en-US" sz="1800" dirty="0" err="1" smtClean="0">
                <a:latin typeface="Arial" pitchFamily="34" charset="0"/>
                <a:cs typeface="Arial" pitchFamily="34" charset="0"/>
              </a:rPr>
              <a:t>preavviso</a:t>
            </a:r>
            <a:r>
              <a:rPr lang="en-US" sz="1800" dirty="0" smtClean="0">
                <a:latin typeface="Arial" pitchFamily="34" charset="0"/>
                <a:cs typeface="Arial" pitchFamily="34" charset="0"/>
              </a:rPr>
              <a:t> </a:t>
            </a:r>
            <a:r>
              <a:rPr lang="en-US" sz="1800" dirty="0" err="1" smtClean="0">
                <a:latin typeface="Arial" pitchFamily="34" charset="0"/>
                <a:cs typeface="Arial" pitchFamily="34" charset="0"/>
              </a:rPr>
              <a:t>di</a:t>
            </a:r>
            <a:r>
              <a:rPr lang="en-US" sz="1800" dirty="0" smtClean="0">
                <a:latin typeface="Arial" pitchFamily="34" charset="0"/>
                <a:cs typeface="Arial" pitchFamily="34" charset="0"/>
              </a:rPr>
              <a:t> </a:t>
            </a:r>
            <a:r>
              <a:rPr lang="en-US" sz="1800" dirty="0" err="1" smtClean="0">
                <a:latin typeface="Arial" pitchFamily="34" charset="0"/>
                <a:cs typeface="Arial" pitchFamily="34" charset="0"/>
              </a:rPr>
              <a:t>almeno</a:t>
            </a:r>
            <a:r>
              <a:rPr lang="en-US" sz="1800" dirty="0" smtClean="0">
                <a:latin typeface="Arial" pitchFamily="34" charset="0"/>
                <a:cs typeface="Arial" pitchFamily="34" charset="0"/>
              </a:rPr>
              <a:t> 15 </a:t>
            </a:r>
            <a:r>
              <a:rPr lang="en-US" sz="1800" dirty="0" err="1" smtClean="0">
                <a:latin typeface="Arial" pitchFamily="34" charset="0"/>
                <a:cs typeface="Arial" pitchFamily="34" charset="0"/>
              </a:rPr>
              <a:t>giorni</a:t>
            </a:r>
            <a:r>
              <a:rPr lang="en-US" sz="1800" dirty="0" smtClean="0">
                <a:latin typeface="Arial" pitchFamily="34" charset="0"/>
                <a:cs typeface="Arial" pitchFamily="34" charset="0"/>
              </a:rPr>
              <a:t>;</a:t>
            </a:r>
            <a:endParaRPr lang="it-IT" sz="1800" dirty="0" smtClean="0">
              <a:latin typeface="Arial" pitchFamily="34" charset="0"/>
              <a:cs typeface="Arial" pitchFamily="34" charset="0"/>
            </a:endParaRPr>
          </a:p>
          <a:p>
            <a:pPr>
              <a:buFont typeface="Wingdings" pitchFamily="2" charset="2"/>
              <a:buChar char="Ø"/>
            </a:pPr>
            <a:r>
              <a:rPr lang="en-US" sz="1800" dirty="0" err="1" smtClean="0">
                <a:latin typeface="Arial" pitchFamily="34" charset="0"/>
                <a:cs typeface="Arial" pitchFamily="34" charset="0"/>
              </a:rPr>
              <a:t>Discussione,nel</a:t>
            </a:r>
            <a:r>
              <a:rPr lang="en-US" sz="1800" dirty="0" smtClean="0">
                <a:latin typeface="Arial" pitchFamily="34" charset="0"/>
                <a:cs typeface="Arial" pitchFamily="34" charset="0"/>
              </a:rPr>
              <a:t> </a:t>
            </a:r>
            <a:r>
              <a:rPr lang="en-US" sz="1800" dirty="0" err="1" smtClean="0">
                <a:latin typeface="Arial" pitchFamily="34" charset="0"/>
                <a:cs typeface="Arial" pitchFamily="34" charset="0"/>
              </a:rPr>
              <a:t>giorno</a:t>
            </a:r>
            <a:r>
              <a:rPr lang="en-US" sz="1800" dirty="0" smtClean="0">
                <a:latin typeface="Arial" pitchFamily="34" charset="0"/>
                <a:cs typeface="Arial" pitchFamily="34" charset="0"/>
              </a:rPr>
              <a:t> </a:t>
            </a:r>
            <a:r>
              <a:rPr lang="en-US" sz="1800" dirty="0" err="1" smtClean="0">
                <a:latin typeface="Arial" pitchFamily="34" charset="0"/>
                <a:cs typeface="Arial" pitchFamily="34" charset="0"/>
              </a:rPr>
              <a:t>prefissato,del</a:t>
            </a:r>
            <a:r>
              <a:rPr lang="en-US" sz="1800" dirty="0" smtClean="0">
                <a:latin typeface="Arial" pitchFamily="34" charset="0"/>
                <a:cs typeface="Arial" pitchFamily="34" charset="0"/>
              </a:rPr>
              <a:t> </a:t>
            </a:r>
            <a:r>
              <a:rPr lang="en-US" sz="1800" dirty="0" err="1" smtClean="0">
                <a:latin typeface="Arial" pitchFamily="34" charset="0"/>
                <a:cs typeface="Arial" pitchFamily="34" charset="0"/>
              </a:rPr>
              <a:t>procedimento</a:t>
            </a:r>
            <a:r>
              <a:rPr lang="en-US" sz="1800" dirty="0" smtClean="0">
                <a:latin typeface="Arial" pitchFamily="34" charset="0"/>
                <a:cs typeface="Arial" pitchFamily="34" charset="0"/>
              </a:rPr>
              <a:t>, </a:t>
            </a:r>
            <a:r>
              <a:rPr lang="en-US" sz="1800" dirty="0" err="1" smtClean="0">
                <a:latin typeface="Arial" pitchFamily="34" charset="0"/>
                <a:cs typeface="Arial" pitchFamily="34" charset="0"/>
              </a:rPr>
              <a:t>previa</a:t>
            </a:r>
            <a:r>
              <a:rPr lang="en-US" sz="1800" dirty="0" smtClean="0">
                <a:latin typeface="Arial" pitchFamily="34" charset="0"/>
                <a:cs typeface="Arial" pitchFamily="34" charset="0"/>
              </a:rPr>
              <a:t> </a:t>
            </a:r>
            <a:r>
              <a:rPr lang="en-US" sz="1800" dirty="0" err="1" smtClean="0">
                <a:latin typeface="Arial" pitchFamily="34" charset="0"/>
                <a:cs typeface="Arial" pitchFamily="34" charset="0"/>
              </a:rPr>
              <a:t>nomina</a:t>
            </a:r>
            <a:r>
              <a:rPr lang="en-US" sz="1800" dirty="0" smtClean="0">
                <a:latin typeface="Arial" pitchFamily="34" charset="0"/>
                <a:cs typeface="Arial" pitchFamily="34" charset="0"/>
              </a:rPr>
              <a:t> del </a:t>
            </a:r>
            <a:r>
              <a:rPr lang="en-US" sz="1800" dirty="0" err="1" smtClean="0">
                <a:latin typeface="Arial" pitchFamily="34" charset="0"/>
                <a:cs typeface="Arial" pitchFamily="34" charset="0"/>
              </a:rPr>
              <a:t>relatore</a:t>
            </a:r>
            <a:r>
              <a:rPr lang="en-US" sz="1800" dirty="0" smtClean="0">
                <a:latin typeface="Arial" pitchFamily="34" charset="0"/>
                <a:cs typeface="Arial" pitchFamily="34" charset="0"/>
              </a:rPr>
              <a:t> con </a:t>
            </a:r>
            <a:r>
              <a:rPr lang="en-US" sz="1800" dirty="0" err="1" smtClean="0">
                <a:latin typeface="Arial" pitchFamily="34" charset="0"/>
                <a:cs typeface="Arial" pitchFamily="34" charset="0"/>
              </a:rPr>
              <a:t>audizione</a:t>
            </a:r>
            <a:r>
              <a:rPr lang="en-US" sz="1800" dirty="0" smtClean="0">
                <a:latin typeface="Arial" pitchFamily="34" charset="0"/>
                <a:cs typeface="Arial" pitchFamily="34" charset="0"/>
              </a:rPr>
              <a:t> </a:t>
            </a:r>
            <a:r>
              <a:rPr lang="en-US" sz="1800" dirty="0" err="1" smtClean="0">
                <a:latin typeface="Arial" pitchFamily="34" charset="0"/>
                <a:cs typeface="Arial" pitchFamily="34" charset="0"/>
              </a:rPr>
              <a:t>dell’incolpato</a:t>
            </a:r>
            <a:r>
              <a:rPr lang="en-US" sz="1800" dirty="0" smtClean="0">
                <a:latin typeface="Arial" pitchFamily="34" charset="0"/>
                <a:cs typeface="Arial" pitchFamily="34" charset="0"/>
              </a:rPr>
              <a:t> </a:t>
            </a:r>
            <a:r>
              <a:rPr lang="en-US" sz="1800" dirty="0" err="1" smtClean="0">
                <a:latin typeface="Arial" pitchFamily="34" charset="0"/>
                <a:cs typeface="Arial" pitchFamily="34" charset="0"/>
              </a:rPr>
              <a:t>che</a:t>
            </a:r>
            <a:r>
              <a:rPr lang="en-US" sz="1800" dirty="0" smtClean="0">
                <a:latin typeface="Arial" pitchFamily="34" charset="0"/>
                <a:cs typeface="Arial" pitchFamily="34" charset="0"/>
              </a:rPr>
              <a:t> ha la </a:t>
            </a:r>
            <a:r>
              <a:rPr lang="en-US" sz="1800" dirty="0" err="1" smtClean="0">
                <a:latin typeface="Arial" pitchFamily="34" charset="0"/>
                <a:cs typeface="Arial" pitchFamily="34" charset="0"/>
              </a:rPr>
              <a:t>facoltà</a:t>
            </a:r>
            <a:r>
              <a:rPr lang="en-US" sz="1800" dirty="0" smtClean="0">
                <a:latin typeface="Arial" pitchFamily="34" charset="0"/>
                <a:cs typeface="Arial" pitchFamily="34" charset="0"/>
              </a:rPr>
              <a:t> </a:t>
            </a:r>
            <a:r>
              <a:rPr lang="en-US" sz="1800" dirty="0" err="1" smtClean="0">
                <a:latin typeface="Arial" pitchFamily="34" charset="0"/>
                <a:cs typeface="Arial" pitchFamily="34" charset="0"/>
              </a:rPr>
              <a:t>di</a:t>
            </a:r>
            <a:r>
              <a:rPr lang="en-US" sz="1800" dirty="0" smtClean="0">
                <a:latin typeface="Arial" pitchFamily="34" charset="0"/>
                <a:cs typeface="Arial" pitchFamily="34" charset="0"/>
              </a:rPr>
              <a:t> </a:t>
            </a:r>
            <a:r>
              <a:rPr lang="en-US" sz="1800" dirty="0" err="1" smtClean="0">
                <a:latin typeface="Arial" pitchFamily="34" charset="0"/>
                <a:cs typeface="Arial" pitchFamily="34" charset="0"/>
              </a:rPr>
              <a:t>presentare</a:t>
            </a:r>
            <a:r>
              <a:rPr lang="en-US" sz="1800" dirty="0" smtClean="0">
                <a:latin typeface="Arial" pitchFamily="34" charset="0"/>
                <a:cs typeface="Arial" pitchFamily="34" charset="0"/>
              </a:rPr>
              <a:t> </a:t>
            </a:r>
            <a:r>
              <a:rPr lang="en-US" sz="1800" dirty="0" err="1" smtClean="0">
                <a:latin typeface="Arial" pitchFamily="34" charset="0"/>
                <a:cs typeface="Arial" pitchFamily="34" charset="0"/>
              </a:rPr>
              <a:t>documentazione</a:t>
            </a:r>
            <a:r>
              <a:rPr lang="en-US" sz="1800" dirty="0" smtClean="0">
                <a:latin typeface="Arial" pitchFamily="34" charset="0"/>
                <a:cs typeface="Arial" pitchFamily="34" charset="0"/>
              </a:rPr>
              <a:t> o prove a </a:t>
            </a:r>
            <a:r>
              <a:rPr lang="en-US" sz="1800" dirty="0" err="1" smtClean="0">
                <a:latin typeface="Arial" pitchFamily="34" charset="0"/>
                <a:cs typeface="Arial" pitchFamily="34" charset="0"/>
              </a:rPr>
              <a:t>sua</a:t>
            </a:r>
            <a:r>
              <a:rPr lang="en-US" sz="1800" dirty="0" smtClean="0">
                <a:latin typeface="Arial" pitchFamily="34" charset="0"/>
                <a:cs typeface="Arial" pitchFamily="34" charset="0"/>
              </a:rPr>
              <a:t> </a:t>
            </a:r>
            <a:r>
              <a:rPr lang="en-US" sz="1800" dirty="0" err="1" smtClean="0">
                <a:latin typeface="Arial" pitchFamily="34" charset="0"/>
                <a:cs typeface="Arial" pitchFamily="34" charset="0"/>
              </a:rPr>
              <a:t>discolpa</a:t>
            </a:r>
            <a:r>
              <a:rPr lang="en-US" sz="1800" dirty="0" smtClean="0">
                <a:latin typeface="Arial" pitchFamily="34" charset="0"/>
                <a:cs typeface="Arial" pitchFamily="34" charset="0"/>
              </a:rPr>
              <a:t>;</a:t>
            </a:r>
          </a:p>
          <a:p>
            <a:pPr lvl="0">
              <a:buFont typeface="Wingdings" pitchFamily="2" charset="2"/>
              <a:buChar char="Ø"/>
            </a:pPr>
            <a:r>
              <a:rPr lang="en-US" sz="1800" dirty="0" smtClean="0">
                <a:latin typeface="Arial" pitchFamily="34" charset="0"/>
                <a:cs typeface="Arial" pitchFamily="34" charset="0"/>
              </a:rPr>
              <a:t>Ai </a:t>
            </a:r>
            <a:r>
              <a:rPr lang="en-US" sz="1800" dirty="0" err="1" smtClean="0">
                <a:latin typeface="Arial" pitchFamily="34" charset="0"/>
                <a:cs typeface="Arial" pitchFamily="34" charset="0"/>
              </a:rPr>
              <a:t>sensi</a:t>
            </a:r>
            <a:r>
              <a:rPr lang="en-US" sz="1800" dirty="0" smtClean="0">
                <a:latin typeface="Arial" pitchFamily="34" charset="0"/>
                <a:cs typeface="Arial" pitchFamily="34" charset="0"/>
              </a:rPr>
              <a:t> </a:t>
            </a:r>
            <a:r>
              <a:rPr lang="en-US" sz="1800" dirty="0" err="1" smtClean="0">
                <a:latin typeface="Arial" pitchFamily="34" charset="0"/>
                <a:cs typeface="Arial" pitchFamily="34" charset="0"/>
              </a:rPr>
              <a:t>dell’art</a:t>
            </a:r>
            <a:r>
              <a:rPr lang="en-US" sz="1800" dirty="0" smtClean="0">
                <a:latin typeface="Arial" pitchFamily="34" charset="0"/>
                <a:cs typeface="Arial" pitchFamily="34" charset="0"/>
              </a:rPr>
              <a:t>. 45, </a:t>
            </a:r>
            <a:r>
              <a:rPr lang="en-US" sz="1800" dirty="0" err="1" smtClean="0">
                <a:latin typeface="Arial" pitchFamily="34" charset="0"/>
                <a:cs typeface="Arial" pitchFamily="34" charset="0"/>
              </a:rPr>
              <a:t>decisione</a:t>
            </a:r>
            <a:r>
              <a:rPr lang="en-US" sz="1800" dirty="0" smtClean="0">
                <a:latin typeface="Arial" pitchFamily="34" charset="0"/>
                <a:cs typeface="Arial" pitchFamily="34" charset="0"/>
              </a:rPr>
              <a:t> </a:t>
            </a:r>
            <a:r>
              <a:rPr lang="en-US" sz="1800" dirty="0" err="1" smtClean="0">
                <a:latin typeface="Arial" pitchFamily="34" charset="0"/>
                <a:cs typeface="Arial" pitchFamily="34" charset="0"/>
              </a:rPr>
              <a:t>da</a:t>
            </a:r>
            <a:r>
              <a:rPr lang="en-US" sz="1800" dirty="0" smtClean="0">
                <a:latin typeface="Arial" pitchFamily="34" charset="0"/>
                <a:cs typeface="Arial" pitchFamily="34" charset="0"/>
              </a:rPr>
              <a:t> parte del </a:t>
            </a:r>
            <a:r>
              <a:rPr lang="en-US" sz="1800" dirty="0" err="1" smtClean="0">
                <a:latin typeface="Arial" pitchFamily="34" charset="0"/>
                <a:cs typeface="Arial" pitchFamily="34" charset="0"/>
              </a:rPr>
              <a:t>Consiglio</a:t>
            </a:r>
            <a:r>
              <a:rPr lang="en-US" sz="1800" dirty="0" smtClean="0">
                <a:latin typeface="Arial" pitchFamily="34" charset="0"/>
                <a:cs typeface="Arial" pitchFamily="34" charset="0"/>
              </a:rPr>
              <a:t> </a:t>
            </a:r>
            <a:r>
              <a:rPr lang="en-US" sz="1800" dirty="0" err="1" smtClean="0">
                <a:latin typeface="Arial" pitchFamily="34" charset="0"/>
                <a:cs typeface="Arial" pitchFamily="34" charset="0"/>
              </a:rPr>
              <a:t>della</a:t>
            </a:r>
            <a:r>
              <a:rPr lang="it-IT" sz="1800" dirty="0" smtClean="0">
                <a:latin typeface="Arial" pitchFamily="34" charset="0"/>
                <a:cs typeface="Arial" pitchFamily="34" charset="0"/>
              </a:rPr>
              <a:t> </a:t>
            </a:r>
            <a:r>
              <a:rPr lang="en-US" sz="1800" dirty="0" err="1" smtClean="0">
                <a:latin typeface="Arial" pitchFamily="34" charset="0"/>
                <a:cs typeface="Arial" pitchFamily="34" charset="0"/>
              </a:rPr>
              <a:t>pena</a:t>
            </a:r>
            <a:r>
              <a:rPr lang="en-US" sz="1800" dirty="0" smtClean="0">
                <a:latin typeface="Arial" pitchFamily="34" charset="0"/>
                <a:cs typeface="Arial" pitchFamily="34" charset="0"/>
              </a:rPr>
              <a:t>.</a:t>
            </a:r>
            <a:endParaRPr lang="it-IT" sz="1800" dirty="0" smtClean="0">
              <a:latin typeface="Arial" pitchFamily="34" charset="0"/>
              <a:cs typeface="Arial" pitchFamily="34" charset="0"/>
            </a:endParaRPr>
          </a:p>
          <a:p>
            <a:endParaRPr lang="it-IT" sz="1800" dirty="0">
              <a:latin typeface="Arial" pitchFamily="34" charset="0"/>
              <a:cs typeface="Arial" pitchFamily="34" charset="0"/>
            </a:endParaRPr>
          </a:p>
        </p:txBody>
      </p:sp>
      <p:sp>
        <p:nvSpPr>
          <p:cNvPr id="4" name="Segnaposto numero diapositiva 3"/>
          <p:cNvSpPr>
            <a:spLocks noGrp="1"/>
          </p:cNvSpPr>
          <p:nvPr>
            <p:ph type="sldNum" sz="quarter" idx="12"/>
          </p:nvPr>
        </p:nvSpPr>
        <p:spPr/>
        <p:txBody>
          <a:bodyPr/>
          <a:lstStyle/>
          <a:p>
            <a:fld id="{910D3EAB-758C-441D-AE73-F1E5E988B34B}" type="slidenum">
              <a:rPr lang="it-IT" smtClean="0"/>
              <a:pPr/>
              <a:t>32</a:t>
            </a:fld>
            <a:endParaRPr lang="it-IT"/>
          </a:p>
        </p:txBody>
      </p:sp>
      <p:sp>
        <p:nvSpPr>
          <p:cNvPr id="5" name="Segnaposto piè di pagina 4"/>
          <p:cNvSpPr>
            <a:spLocks noGrp="1"/>
          </p:cNvSpPr>
          <p:nvPr>
            <p:ph type="ftr" sz="quarter" idx="11"/>
          </p:nvPr>
        </p:nvSpPr>
        <p:spPr/>
        <p:txBody>
          <a:bodyPr/>
          <a:lstStyle/>
          <a:p>
            <a:r>
              <a:rPr lang="it-IT" smtClean="0"/>
              <a:t>ing. Michele Ronza ----04 Novembre 2019</a:t>
            </a:r>
            <a:endParaRPr lang="it-IT"/>
          </a:p>
        </p:txBody>
      </p:sp>
    </p:spTree>
  </p:cSld>
  <p:clrMapOvr>
    <a:masterClrMapping/>
  </p:clrMapOvr>
  <p:transition>
    <p:checker/>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796908"/>
          </a:xfrm>
          <a:ln w="38100">
            <a:solidFill>
              <a:schemeClr val="tx1"/>
            </a:solidFill>
          </a:ln>
        </p:spPr>
        <p:txBody>
          <a:bodyPr>
            <a:normAutofit fontScale="90000"/>
          </a:bodyPr>
          <a:lstStyle/>
          <a:p>
            <a:r>
              <a:rPr lang="en-US" dirty="0" smtClean="0"/>
              <a:t/>
            </a:r>
            <a:br>
              <a:rPr lang="en-US" dirty="0" smtClean="0"/>
            </a:br>
            <a:r>
              <a:rPr lang="en-US" b="1" dirty="0" smtClean="0">
                <a:latin typeface="Arial" pitchFamily="34" charset="0"/>
                <a:cs typeface="Arial" pitchFamily="34" charset="0"/>
              </a:rPr>
              <a:t>SANZIONI DISCIPLINARI</a:t>
            </a:r>
            <a:r>
              <a:rPr lang="it-IT" b="1" dirty="0" smtClean="0">
                <a:latin typeface="Arial" pitchFamily="34" charset="0"/>
                <a:cs typeface="Arial" pitchFamily="34" charset="0"/>
              </a:rPr>
              <a:t/>
            </a:r>
            <a:br>
              <a:rPr lang="it-IT" b="1" dirty="0" smtClean="0">
                <a:latin typeface="Arial" pitchFamily="34" charset="0"/>
                <a:cs typeface="Arial" pitchFamily="34" charset="0"/>
              </a:rPr>
            </a:br>
            <a:endParaRPr lang="it-IT" b="1" dirty="0">
              <a:latin typeface="Arial" pitchFamily="34" charset="0"/>
              <a:cs typeface="Arial" pitchFamily="34" charset="0"/>
            </a:endParaRPr>
          </a:p>
        </p:txBody>
      </p:sp>
      <p:sp>
        <p:nvSpPr>
          <p:cNvPr id="3" name="Segnaposto contenuto 2"/>
          <p:cNvSpPr>
            <a:spLocks noGrp="1"/>
          </p:cNvSpPr>
          <p:nvPr>
            <p:ph idx="1"/>
          </p:nvPr>
        </p:nvSpPr>
        <p:spPr>
          <a:ln w="38100">
            <a:solidFill>
              <a:schemeClr val="tx1"/>
            </a:solidFill>
          </a:ln>
        </p:spPr>
        <p:txBody>
          <a:bodyPr>
            <a:normAutofit fontScale="92500" lnSpcReduction="20000"/>
          </a:bodyPr>
          <a:lstStyle/>
          <a:p>
            <a:pPr lvl="1"/>
            <a:endParaRPr lang="en-US" sz="2000" dirty="0" smtClean="0">
              <a:latin typeface="Arial" pitchFamily="34" charset="0"/>
              <a:cs typeface="Arial" pitchFamily="34" charset="0"/>
            </a:endParaRPr>
          </a:p>
          <a:p>
            <a:pPr lvl="1">
              <a:buFont typeface="Wingdings" pitchFamily="2" charset="2"/>
              <a:buChar char="Ø"/>
            </a:pPr>
            <a:r>
              <a:rPr lang="en-US" sz="2000" b="1" dirty="0" err="1" smtClean="0">
                <a:solidFill>
                  <a:srgbClr val="FF0000"/>
                </a:solidFill>
                <a:latin typeface="Arial" pitchFamily="34" charset="0"/>
                <a:cs typeface="Arial" pitchFamily="34" charset="0"/>
              </a:rPr>
              <a:t>Avvertimento</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consiste</a:t>
            </a:r>
            <a:r>
              <a:rPr lang="en-US" sz="2000" dirty="0" smtClean="0">
                <a:latin typeface="Arial" pitchFamily="34" charset="0"/>
                <a:cs typeface="Arial" pitchFamily="34" charset="0"/>
              </a:rPr>
              <a:t> in </a:t>
            </a:r>
            <a:r>
              <a:rPr lang="en-US" sz="2000" dirty="0" err="1" smtClean="0">
                <a:latin typeface="Arial" pitchFamily="34" charset="0"/>
                <a:cs typeface="Arial" pitchFamily="34" charset="0"/>
              </a:rPr>
              <a:t>una</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semplice</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ammonizione</a:t>
            </a:r>
            <a:endParaRPr lang="it-IT" sz="2000" dirty="0" smtClean="0">
              <a:latin typeface="Arial" pitchFamily="34" charset="0"/>
              <a:cs typeface="Arial" pitchFamily="34" charset="0"/>
            </a:endParaRPr>
          </a:p>
          <a:p>
            <a:pPr lvl="1">
              <a:buFont typeface="Wingdings" pitchFamily="2" charset="2"/>
              <a:buChar char="Ø"/>
            </a:pPr>
            <a:r>
              <a:rPr lang="en-US" sz="2100" b="1" dirty="0" err="1" smtClean="0">
                <a:solidFill>
                  <a:srgbClr val="FF0000"/>
                </a:solidFill>
                <a:latin typeface="Arial" pitchFamily="34" charset="0"/>
                <a:cs typeface="Arial" pitchFamily="34" charset="0"/>
              </a:rPr>
              <a:t>Censura</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condanna</a:t>
            </a:r>
            <a:r>
              <a:rPr lang="en-US" sz="2000" dirty="0" smtClean="0">
                <a:latin typeface="Arial" pitchFamily="34" charset="0"/>
                <a:cs typeface="Arial" pitchFamily="34" charset="0"/>
              </a:rPr>
              <a:t> del </a:t>
            </a:r>
            <a:r>
              <a:rPr lang="en-US" sz="2000" dirty="0" err="1" smtClean="0">
                <a:latin typeface="Arial" pitchFamily="34" charset="0"/>
                <a:cs typeface="Arial" pitchFamily="34" charset="0"/>
              </a:rPr>
              <a:t>comportamento</a:t>
            </a:r>
            <a:r>
              <a:rPr lang="en-US" sz="2000" dirty="0" smtClean="0">
                <a:latin typeface="Arial" pitchFamily="34" charset="0"/>
                <a:cs typeface="Arial" pitchFamily="34" charset="0"/>
              </a:rPr>
              <a:t> del </a:t>
            </a:r>
            <a:r>
              <a:rPr lang="en-US" sz="2000" dirty="0" err="1" smtClean="0">
                <a:latin typeface="Arial" pitchFamily="34" charset="0"/>
                <a:cs typeface="Arial" pitchFamily="34" charset="0"/>
              </a:rPr>
              <a:t>professionista</a:t>
            </a:r>
            <a:r>
              <a:rPr lang="en-US" sz="2000" dirty="0" smtClean="0">
                <a:latin typeface="Arial" pitchFamily="34" charset="0"/>
                <a:cs typeface="Arial" pitchFamily="34" charset="0"/>
              </a:rPr>
              <a:t> a cui, per </a:t>
            </a:r>
            <a:r>
              <a:rPr lang="en-US" sz="2000" dirty="0" err="1" smtClean="0">
                <a:latin typeface="Arial" pitchFamily="34" charset="0"/>
                <a:cs typeface="Arial" pitchFamily="34" charset="0"/>
              </a:rPr>
              <a:t>implicito</a:t>
            </a:r>
            <a:r>
              <a:rPr lang="en-US" sz="2000" dirty="0" smtClean="0">
                <a:latin typeface="Arial" pitchFamily="34" charset="0"/>
                <a:cs typeface="Arial" pitchFamily="34" charset="0"/>
              </a:rPr>
              <a:t>, non </a:t>
            </a:r>
            <a:r>
              <a:rPr lang="en-US" sz="2000" dirty="0" err="1" smtClean="0">
                <a:latin typeface="Arial" pitchFamily="34" charset="0"/>
                <a:cs typeface="Arial" pitchFamily="34" charset="0"/>
              </a:rPr>
              <a:t>vengono</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riconosciute</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attenuanti</a:t>
            </a:r>
            <a:r>
              <a:rPr lang="en-US" sz="2000" dirty="0" smtClean="0">
                <a:latin typeface="Arial" pitchFamily="34" charset="0"/>
                <a:cs typeface="Arial" pitchFamily="34" charset="0"/>
              </a:rPr>
              <a:t> per </a:t>
            </a:r>
            <a:r>
              <a:rPr lang="en-US" sz="2000" dirty="0" err="1" smtClean="0">
                <a:latin typeface="Arial" pitchFamily="34" charset="0"/>
                <a:cs typeface="Arial" pitchFamily="34" charset="0"/>
              </a:rPr>
              <a:t>leggerezza</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buona</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fede</a:t>
            </a:r>
            <a:r>
              <a:rPr lang="en-US" sz="2000" dirty="0" smtClean="0">
                <a:latin typeface="Arial" pitchFamily="34" charset="0"/>
                <a:cs typeface="Arial" pitchFamily="34" charset="0"/>
              </a:rPr>
              <a:t> o </a:t>
            </a:r>
            <a:r>
              <a:rPr lang="en-US" sz="2000" dirty="0" err="1" smtClean="0">
                <a:latin typeface="Arial" pitchFamily="34" charset="0"/>
                <a:cs typeface="Arial" pitchFamily="34" charset="0"/>
              </a:rPr>
              <a:t>scarsa</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diligenza</a:t>
            </a:r>
            <a:endParaRPr lang="en-US" sz="2000" dirty="0" smtClean="0">
              <a:latin typeface="Arial" pitchFamily="34" charset="0"/>
              <a:cs typeface="Arial" pitchFamily="34" charset="0"/>
            </a:endParaRPr>
          </a:p>
          <a:p>
            <a:pPr lvl="1">
              <a:buFont typeface="Wingdings" pitchFamily="2" charset="2"/>
              <a:buChar char="Ø"/>
            </a:pPr>
            <a:r>
              <a:rPr lang="en-US" sz="2100" b="1" dirty="0" err="1" smtClean="0">
                <a:solidFill>
                  <a:srgbClr val="FF0000"/>
                </a:solidFill>
                <a:latin typeface="Arial" pitchFamily="34" charset="0"/>
                <a:cs typeface="Arial" pitchFamily="34" charset="0"/>
              </a:rPr>
              <a:t>Sospensione</a:t>
            </a:r>
            <a:r>
              <a:rPr lang="en-US" sz="2100" b="1" dirty="0" smtClean="0">
                <a:solidFill>
                  <a:srgbClr val="FF0000"/>
                </a:solidFill>
                <a:latin typeface="Arial" pitchFamily="34" charset="0"/>
                <a:cs typeface="Arial" pitchFamily="34" charset="0"/>
              </a:rPr>
              <a:t> </a:t>
            </a:r>
            <a:r>
              <a:rPr lang="en-US" sz="2100" b="1" dirty="0" err="1" smtClean="0">
                <a:solidFill>
                  <a:srgbClr val="FF0000"/>
                </a:solidFill>
                <a:latin typeface="Arial" pitchFamily="34" charset="0"/>
                <a:cs typeface="Arial" pitchFamily="34" charset="0"/>
              </a:rPr>
              <a:t>dell’esercizio</a:t>
            </a:r>
            <a:r>
              <a:rPr lang="en-US" sz="2100" b="1" dirty="0" smtClean="0">
                <a:solidFill>
                  <a:srgbClr val="FF0000"/>
                </a:solidFill>
                <a:latin typeface="Arial" pitchFamily="34" charset="0"/>
                <a:cs typeface="Arial" pitchFamily="34" charset="0"/>
              </a:rPr>
              <a:t> </a:t>
            </a:r>
            <a:r>
              <a:rPr lang="en-US" sz="2100" b="1" dirty="0" err="1" smtClean="0">
                <a:solidFill>
                  <a:srgbClr val="FF0000"/>
                </a:solidFill>
                <a:latin typeface="Arial" pitchFamily="34" charset="0"/>
                <a:cs typeface="Arial" pitchFamily="34" charset="0"/>
              </a:rPr>
              <a:t>professionale</a:t>
            </a:r>
            <a:r>
              <a:rPr lang="en-US" sz="2100" b="1" dirty="0" smtClean="0">
                <a:solidFill>
                  <a:srgbClr val="FF0000"/>
                </a:solidFill>
                <a:latin typeface="Arial" pitchFamily="34" charset="0"/>
                <a:cs typeface="Arial" pitchFamily="34" charset="0"/>
              </a:rPr>
              <a:t>( per </a:t>
            </a:r>
            <a:r>
              <a:rPr lang="en-US" sz="2100" b="1" dirty="0" err="1" smtClean="0">
                <a:solidFill>
                  <a:srgbClr val="FF0000"/>
                </a:solidFill>
                <a:latin typeface="Arial" pitchFamily="34" charset="0"/>
                <a:cs typeface="Arial" pitchFamily="34" charset="0"/>
              </a:rPr>
              <a:t>una</a:t>
            </a:r>
            <a:r>
              <a:rPr lang="en-US" sz="2100" b="1" dirty="0" smtClean="0">
                <a:solidFill>
                  <a:srgbClr val="FF0000"/>
                </a:solidFill>
                <a:latin typeface="Arial" pitchFamily="34" charset="0"/>
                <a:cs typeface="Arial" pitchFamily="34" charset="0"/>
              </a:rPr>
              <a:t> </a:t>
            </a:r>
            <a:r>
              <a:rPr lang="en-US" sz="2100" b="1" dirty="0" err="1" smtClean="0">
                <a:solidFill>
                  <a:srgbClr val="FF0000"/>
                </a:solidFill>
                <a:latin typeface="Arial" pitchFamily="34" charset="0"/>
                <a:cs typeface="Arial" pitchFamily="34" charset="0"/>
              </a:rPr>
              <a:t>durata</a:t>
            </a:r>
            <a:r>
              <a:rPr lang="en-US" sz="2100" b="1" dirty="0" smtClean="0">
                <a:solidFill>
                  <a:srgbClr val="FF0000"/>
                </a:solidFill>
                <a:latin typeface="Arial" pitchFamily="34" charset="0"/>
                <a:cs typeface="Arial" pitchFamily="34" charset="0"/>
              </a:rPr>
              <a:t> non </a:t>
            </a:r>
            <a:r>
              <a:rPr lang="en-US" sz="2100" b="1" dirty="0" err="1" smtClean="0">
                <a:solidFill>
                  <a:srgbClr val="FF0000"/>
                </a:solidFill>
                <a:latin typeface="Arial" pitchFamily="34" charset="0"/>
                <a:cs typeface="Arial" pitchFamily="34" charset="0"/>
              </a:rPr>
              <a:t>superiore</a:t>
            </a:r>
            <a:r>
              <a:rPr lang="en-US" sz="2100" b="1" dirty="0" smtClean="0">
                <a:solidFill>
                  <a:srgbClr val="FF0000"/>
                </a:solidFill>
                <a:latin typeface="Arial" pitchFamily="34" charset="0"/>
                <a:cs typeface="Arial" pitchFamily="34" charset="0"/>
              </a:rPr>
              <a:t> a </a:t>
            </a:r>
            <a:r>
              <a:rPr lang="en-US" sz="2100" b="1" dirty="0" err="1" smtClean="0">
                <a:solidFill>
                  <a:srgbClr val="FF0000"/>
                </a:solidFill>
                <a:latin typeface="Arial" pitchFamily="34" charset="0"/>
                <a:cs typeface="Arial" pitchFamily="34" charset="0"/>
              </a:rPr>
              <a:t>sei</a:t>
            </a:r>
            <a:r>
              <a:rPr lang="en-US" sz="2100" b="1" dirty="0" smtClean="0">
                <a:solidFill>
                  <a:srgbClr val="FF0000"/>
                </a:solidFill>
                <a:latin typeface="Arial" pitchFamily="34" charset="0"/>
                <a:cs typeface="Arial" pitchFamily="34" charset="0"/>
              </a:rPr>
              <a:t> </a:t>
            </a:r>
            <a:r>
              <a:rPr lang="en-US" sz="2100" b="1" dirty="0" err="1" smtClean="0">
                <a:solidFill>
                  <a:srgbClr val="FF0000"/>
                </a:solidFill>
                <a:latin typeface="Arial" pitchFamily="34" charset="0"/>
                <a:cs typeface="Arial" pitchFamily="34" charset="0"/>
              </a:rPr>
              <a:t>mesi</a:t>
            </a:r>
            <a:r>
              <a:rPr lang="en-US" sz="2100" b="1" dirty="0" smtClean="0">
                <a:solidFill>
                  <a:srgbClr val="FF0000"/>
                </a:solidFill>
                <a:latin typeface="Arial" pitchFamily="34" charset="0"/>
                <a:cs typeface="Arial" pitchFamily="34" charset="0"/>
              </a:rPr>
              <a:t>)</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il</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professionista</a:t>
            </a:r>
            <a:r>
              <a:rPr lang="en-US" sz="2000" dirty="0" smtClean="0">
                <a:latin typeface="Arial" pitchFamily="34" charset="0"/>
                <a:cs typeface="Arial" pitchFamily="34" charset="0"/>
              </a:rPr>
              <a:t> non </a:t>
            </a:r>
            <a:r>
              <a:rPr lang="en-US" sz="2000" dirty="0" err="1" smtClean="0">
                <a:latin typeface="Arial" pitchFamily="34" charset="0"/>
                <a:cs typeface="Arial" pitchFamily="34" charset="0"/>
              </a:rPr>
              <a:t>può</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assumere</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incarichi</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né</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proseguire</a:t>
            </a:r>
            <a:r>
              <a:rPr lang="en-US" sz="2000" dirty="0" smtClean="0">
                <a:latin typeface="Arial" pitchFamily="34" charset="0"/>
                <a:cs typeface="Arial" pitchFamily="34" charset="0"/>
              </a:rPr>
              <a:t> in </a:t>
            </a:r>
            <a:r>
              <a:rPr lang="en-US" sz="2000" dirty="0" err="1" smtClean="0">
                <a:latin typeface="Arial" pitchFamily="34" charset="0"/>
                <a:cs typeface="Arial" pitchFamily="34" charset="0"/>
              </a:rPr>
              <a:t>quelli</a:t>
            </a:r>
            <a:r>
              <a:rPr lang="en-US" sz="2000" dirty="0" smtClean="0">
                <a:latin typeface="Arial" pitchFamily="34" charset="0"/>
                <a:cs typeface="Arial" pitchFamily="34" charset="0"/>
              </a:rPr>
              <a:t> in </a:t>
            </a:r>
            <a:r>
              <a:rPr lang="en-US" sz="2000" dirty="0" err="1" smtClean="0">
                <a:latin typeface="Arial" pitchFamily="34" charset="0"/>
                <a:cs typeface="Arial" pitchFamily="34" charset="0"/>
              </a:rPr>
              <a:t>corso</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di</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esecuzione</a:t>
            </a:r>
            <a:r>
              <a:rPr lang="en-US" sz="2000" dirty="0" smtClean="0">
                <a:latin typeface="Arial" pitchFamily="34" charset="0"/>
                <a:cs typeface="Arial" pitchFamily="34" charset="0"/>
              </a:rPr>
              <a:t>. Non </a:t>
            </a:r>
            <a:r>
              <a:rPr lang="en-US" sz="2000" dirty="0" err="1" smtClean="0">
                <a:latin typeface="Arial" pitchFamily="34" charset="0"/>
                <a:cs typeface="Arial" pitchFamily="34" charset="0"/>
              </a:rPr>
              <a:t>può</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inoltre</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vantare</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alcun</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diritto</a:t>
            </a:r>
            <a:r>
              <a:rPr lang="en-US" sz="2000" dirty="0" smtClean="0">
                <a:latin typeface="Arial" pitchFamily="34" charset="0"/>
                <a:cs typeface="Arial" pitchFamily="34" charset="0"/>
              </a:rPr>
              <a:t> a </a:t>
            </a:r>
            <a:r>
              <a:rPr lang="en-US" sz="2000" dirty="0" err="1" smtClean="0">
                <a:latin typeface="Arial" pitchFamily="34" charset="0"/>
                <a:cs typeface="Arial" pitchFamily="34" charset="0"/>
              </a:rPr>
              <a:t>compenso</a:t>
            </a:r>
            <a:r>
              <a:rPr lang="en-US" sz="2000" dirty="0" smtClean="0">
                <a:latin typeface="Arial" pitchFamily="34" charset="0"/>
                <a:cs typeface="Arial" pitchFamily="34" charset="0"/>
              </a:rPr>
              <a:t> per </a:t>
            </a:r>
            <a:r>
              <a:rPr lang="en-US" sz="2000" dirty="0" err="1" smtClean="0">
                <a:latin typeface="Arial" pitchFamily="34" charset="0"/>
                <a:cs typeface="Arial" pitchFamily="34" charset="0"/>
              </a:rPr>
              <a:t>prestazioni</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rese</a:t>
            </a:r>
            <a:r>
              <a:rPr lang="en-US" sz="2000" dirty="0" smtClean="0">
                <a:latin typeface="Arial" pitchFamily="34" charset="0"/>
                <a:cs typeface="Arial" pitchFamily="34" charset="0"/>
              </a:rPr>
              <a:t> in </a:t>
            </a:r>
            <a:r>
              <a:rPr lang="en-US" sz="2000" dirty="0" err="1" smtClean="0">
                <a:latin typeface="Arial" pitchFamily="34" charset="0"/>
                <a:cs typeface="Arial" pitchFamily="34" charset="0"/>
              </a:rPr>
              <a:t>pendenza</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di</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sospensione</a:t>
            </a:r>
            <a:endParaRPr lang="it-IT" sz="2000" dirty="0" smtClean="0">
              <a:latin typeface="Arial" pitchFamily="34" charset="0"/>
              <a:cs typeface="Arial" pitchFamily="34" charset="0"/>
            </a:endParaRPr>
          </a:p>
          <a:p>
            <a:pPr lvl="1">
              <a:buFont typeface="Wingdings" pitchFamily="2" charset="2"/>
              <a:buChar char="Ø"/>
            </a:pPr>
            <a:r>
              <a:rPr lang="en-US" sz="2100" b="1" dirty="0" err="1" smtClean="0">
                <a:solidFill>
                  <a:srgbClr val="FF0000"/>
                </a:solidFill>
                <a:latin typeface="Arial" pitchFamily="34" charset="0"/>
                <a:cs typeface="Arial" pitchFamily="34" charset="0"/>
              </a:rPr>
              <a:t>Cancellazione</a:t>
            </a:r>
            <a:r>
              <a:rPr lang="en-US" sz="2100" b="1" dirty="0" smtClean="0">
                <a:solidFill>
                  <a:srgbClr val="FF0000"/>
                </a:solidFill>
                <a:latin typeface="Arial" pitchFamily="34" charset="0"/>
                <a:cs typeface="Arial" pitchFamily="34" charset="0"/>
              </a:rPr>
              <a:t> </a:t>
            </a:r>
            <a:r>
              <a:rPr lang="en-US" sz="2100" b="1" dirty="0" err="1" smtClean="0">
                <a:solidFill>
                  <a:srgbClr val="FF0000"/>
                </a:solidFill>
                <a:latin typeface="Arial" pitchFamily="34" charset="0"/>
                <a:cs typeface="Arial" pitchFamily="34" charset="0"/>
              </a:rPr>
              <a:t>dall’Albo</a:t>
            </a:r>
            <a:r>
              <a:rPr lang="en-US" sz="2000" dirty="0" err="1" smtClean="0">
                <a:latin typeface="Arial" pitchFamily="34" charset="0"/>
                <a:cs typeface="Arial" pitchFamily="34" charset="0"/>
              </a:rPr>
              <a:t>:viene</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impedito</a:t>
            </a:r>
            <a:r>
              <a:rPr lang="en-US" sz="2000" dirty="0" smtClean="0">
                <a:latin typeface="Arial" pitchFamily="34" charset="0"/>
                <a:cs typeface="Arial" pitchFamily="34" charset="0"/>
              </a:rPr>
              <a:t> lo </a:t>
            </a:r>
            <a:r>
              <a:rPr lang="en-US" sz="2000" dirty="0" err="1" smtClean="0">
                <a:latin typeface="Arial" pitchFamily="34" charset="0"/>
                <a:cs typeface="Arial" pitchFamily="34" charset="0"/>
              </a:rPr>
              <a:t>svolgimento</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di</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qualsiasi</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attività</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professionale</a:t>
            </a:r>
            <a:r>
              <a:rPr lang="en-US" sz="2000" dirty="0" smtClean="0">
                <a:latin typeface="Arial" pitchFamily="34" charset="0"/>
                <a:cs typeface="Arial" pitchFamily="34" charset="0"/>
              </a:rPr>
              <a:t> e </a:t>
            </a:r>
            <a:r>
              <a:rPr lang="en-US" sz="2000" dirty="0" err="1" smtClean="0">
                <a:latin typeface="Arial" pitchFamily="34" charset="0"/>
                <a:cs typeface="Arial" pitchFamily="34" charset="0"/>
              </a:rPr>
              <a:t>gli</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viene</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negato</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qualsiasi</a:t>
            </a:r>
            <a:r>
              <a:rPr lang="it-IT" sz="2000" dirty="0" smtClean="0">
                <a:latin typeface="Arial" pitchFamily="34" charset="0"/>
                <a:cs typeface="Arial" pitchFamily="34" charset="0"/>
              </a:rPr>
              <a:t> </a:t>
            </a:r>
            <a:r>
              <a:rPr lang="en-US" sz="2000" dirty="0" err="1" smtClean="0">
                <a:latin typeface="Arial" pitchFamily="34" charset="0"/>
                <a:cs typeface="Arial" pitchFamily="34" charset="0"/>
              </a:rPr>
              <a:t>diritto</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derivi</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dall’iscrizione</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all’Albo</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es</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Opinamento</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di</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parcelle</a:t>
            </a:r>
            <a:r>
              <a:rPr lang="en-US" sz="2000" dirty="0" smtClean="0">
                <a:latin typeface="Arial" pitchFamily="34" charset="0"/>
                <a:cs typeface="Arial" pitchFamily="34" charset="0"/>
              </a:rPr>
              <a:t>).</a:t>
            </a:r>
          </a:p>
          <a:p>
            <a:pPr marL="342900" lvl="1" indent="-342900">
              <a:buNone/>
            </a:pPr>
            <a:r>
              <a:rPr lang="en-US" sz="2000" dirty="0" smtClean="0">
                <a:solidFill>
                  <a:srgbClr val="FF0000"/>
                </a:solidFill>
                <a:latin typeface="Arial" pitchFamily="34" charset="0"/>
                <a:cs typeface="Arial" pitchFamily="34" charset="0"/>
              </a:rPr>
              <a:t>     </a:t>
            </a:r>
            <a:r>
              <a:rPr lang="en-US" sz="2000" dirty="0" err="1" smtClean="0">
                <a:solidFill>
                  <a:srgbClr val="FF0000"/>
                </a:solidFill>
                <a:latin typeface="Arial" pitchFamily="34" charset="0"/>
                <a:cs typeface="Arial" pitchFamily="34" charset="0"/>
              </a:rPr>
              <a:t>L’avvertimento</a:t>
            </a:r>
            <a:r>
              <a:rPr lang="en-US" sz="2000" dirty="0" smtClean="0">
                <a:solidFill>
                  <a:srgbClr val="FF0000"/>
                </a:solidFill>
                <a:latin typeface="Arial" pitchFamily="34" charset="0"/>
                <a:cs typeface="Arial" pitchFamily="34" charset="0"/>
              </a:rPr>
              <a:t> e la </a:t>
            </a:r>
            <a:r>
              <a:rPr lang="en-US" sz="2000" dirty="0" err="1" smtClean="0">
                <a:solidFill>
                  <a:srgbClr val="FF0000"/>
                </a:solidFill>
                <a:latin typeface="Arial" pitchFamily="34" charset="0"/>
                <a:cs typeface="Arial" pitchFamily="34" charset="0"/>
              </a:rPr>
              <a:t>censura</a:t>
            </a:r>
            <a:r>
              <a:rPr lang="en-US" sz="2000" dirty="0" smtClean="0">
                <a:solidFill>
                  <a:srgbClr val="FF0000"/>
                </a:solidFill>
                <a:latin typeface="Arial" pitchFamily="34" charset="0"/>
                <a:cs typeface="Arial" pitchFamily="34" charset="0"/>
              </a:rPr>
              <a:t> non </a:t>
            </a:r>
            <a:r>
              <a:rPr lang="en-US" sz="2000" dirty="0" err="1" smtClean="0">
                <a:solidFill>
                  <a:srgbClr val="FF0000"/>
                </a:solidFill>
                <a:latin typeface="Arial" pitchFamily="34" charset="0"/>
                <a:cs typeface="Arial" pitchFamily="34" charset="0"/>
              </a:rPr>
              <a:t>hanno</a:t>
            </a:r>
            <a:r>
              <a:rPr lang="en-US" sz="2000" dirty="0" smtClean="0">
                <a:solidFill>
                  <a:srgbClr val="FF0000"/>
                </a:solidFill>
                <a:latin typeface="Arial" pitchFamily="34" charset="0"/>
                <a:cs typeface="Arial" pitchFamily="34" charset="0"/>
              </a:rPr>
              <a:t> influenza </a:t>
            </a:r>
            <a:r>
              <a:rPr lang="en-US" sz="2000" dirty="0" err="1" smtClean="0">
                <a:solidFill>
                  <a:srgbClr val="FF0000"/>
                </a:solidFill>
                <a:latin typeface="Arial" pitchFamily="34" charset="0"/>
                <a:cs typeface="Arial" pitchFamily="34" charset="0"/>
              </a:rPr>
              <a:t>diretta</a:t>
            </a:r>
            <a:r>
              <a:rPr lang="en-US" sz="2000" dirty="0" smtClean="0">
                <a:solidFill>
                  <a:srgbClr val="FF0000"/>
                </a:solidFill>
                <a:latin typeface="Arial" pitchFamily="34" charset="0"/>
                <a:cs typeface="Arial" pitchFamily="34" charset="0"/>
              </a:rPr>
              <a:t> </a:t>
            </a:r>
            <a:r>
              <a:rPr lang="en-US" sz="2000" dirty="0" err="1" smtClean="0">
                <a:solidFill>
                  <a:srgbClr val="FF0000"/>
                </a:solidFill>
                <a:latin typeface="Arial" pitchFamily="34" charset="0"/>
                <a:cs typeface="Arial" pitchFamily="34" charset="0"/>
              </a:rPr>
              <a:t>sull’attività</a:t>
            </a:r>
            <a:r>
              <a:rPr lang="en-US" sz="2000" dirty="0" smtClean="0">
                <a:solidFill>
                  <a:srgbClr val="FF0000"/>
                </a:solidFill>
                <a:latin typeface="Arial" pitchFamily="34" charset="0"/>
                <a:cs typeface="Arial" pitchFamily="34" charset="0"/>
              </a:rPr>
              <a:t> </a:t>
            </a:r>
            <a:r>
              <a:rPr lang="en-US" sz="2000" dirty="0" err="1" smtClean="0">
                <a:solidFill>
                  <a:srgbClr val="FF0000"/>
                </a:solidFill>
                <a:latin typeface="Arial" pitchFamily="34" charset="0"/>
                <a:cs typeface="Arial" pitchFamily="34" charset="0"/>
              </a:rPr>
              <a:t>professionale</a:t>
            </a:r>
            <a:r>
              <a:rPr lang="en-US" sz="2000" dirty="0" smtClean="0">
                <a:solidFill>
                  <a:srgbClr val="FF0000"/>
                </a:solidFill>
                <a:latin typeface="Arial" pitchFamily="34" charset="0"/>
                <a:cs typeface="Arial" pitchFamily="34" charset="0"/>
              </a:rPr>
              <a:t> </a:t>
            </a:r>
            <a:r>
              <a:rPr lang="en-US" sz="2000" dirty="0" err="1" smtClean="0">
                <a:solidFill>
                  <a:srgbClr val="FF0000"/>
                </a:solidFill>
                <a:latin typeface="Arial" pitchFamily="34" charset="0"/>
                <a:cs typeface="Arial" pitchFamily="34" charset="0"/>
              </a:rPr>
              <a:t>dell’ingegnere</a:t>
            </a:r>
            <a:r>
              <a:rPr lang="en-US" sz="2000" dirty="0" smtClean="0">
                <a:solidFill>
                  <a:srgbClr val="FF0000"/>
                </a:solidFill>
                <a:latin typeface="Arial" pitchFamily="34" charset="0"/>
                <a:cs typeface="Arial" pitchFamily="34" charset="0"/>
              </a:rPr>
              <a:t> </a:t>
            </a:r>
            <a:r>
              <a:rPr lang="en-US" sz="2000" dirty="0" err="1" smtClean="0">
                <a:solidFill>
                  <a:srgbClr val="FF0000"/>
                </a:solidFill>
                <a:latin typeface="Arial" pitchFamily="34" charset="0"/>
                <a:cs typeface="Arial" pitchFamily="34" charset="0"/>
              </a:rPr>
              <a:t>pur</a:t>
            </a:r>
            <a:r>
              <a:rPr lang="en-US" sz="2000" dirty="0" smtClean="0">
                <a:solidFill>
                  <a:srgbClr val="FF0000"/>
                </a:solidFill>
                <a:latin typeface="Arial" pitchFamily="34" charset="0"/>
                <a:cs typeface="Arial" pitchFamily="34" charset="0"/>
              </a:rPr>
              <a:t> </a:t>
            </a:r>
            <a:r>
              <a:rPr lang="en-US" sz="2000" dirty="0" err="1" smtClean="0">
                <a:solidFill>
                  <a:srgbClr val="FF0000"/>
                </a:solidFill>
                <a:latin typeface="Arial" pitchFamily="34" charset="0"/>
                <a:cs typeface="Arial" pitchFamily="34" charset="0"/>
              </a:rPr>
              <a:t>configurandosi</a:t>
            </a:r>
            <a:r>
              <a:rPr lang="en-US" sz="2000" dirty="0" smtClean="0">
                <a:solidFill>
                  <a:srgbClr val="FF0000"/>
                </a:solidFill>
                <a:latin typeface="Arial" pitchFamily="34" charset="0"/>
                <a:cs typeface="Arial" pitchFamily="34" charset="0"/>
              </a:rPr>
              <a:t>	 come </a:t>
            </a:r>
            <a:r>
              <a:rPr lang="en-US" sz="2000" dirty="0" err="1" smtClean="0">
                <a:solidFill>
                  <a:srgbClr val="FF0000"/>
                </a:solidFill>
                <a:latin typeface="Arial" pitchFamily="34" charset="0"/>
                <a:cs typeface="Arial" pitchFamily="34" charset="0"/>
              </a:rPr>
              <a:t>precedenti</a:t>
            </a:r>
            <a:r>
              <a:rPr lang="en-US" sz="2000" dirty="0" smtClean="0">
                <a:solidFill>
                  <a:srgbClr val="FF0000"/>
                </a:solidFill>
                <a:latin typeface="Arial" pitchFamily="34" charset="0"/>
                <a:cs typeface="Arial" pitchFamily="34" charset="0"/>
              </a:rPr>
              <a:t> per </a:t>
            </a:r>
            <a:r>
              <a:rPr lang="en-US" sz="2000" dirty="0" err="1" smtClean="0">
                <a:solidFill>
                  <a:srgbClr val="FF0000"/>
                </a:solidFill>
                <a:latin typeface="Arial" pitchFamily="34" charset="0"/>
                <a:cs typeface="Arial" pitchFamily="34" charset="0"/>
              </a:rPr>
              <a:t>eventuali</a:t>
            </a:r>
            <a:r>
              <a:rPr lang="en-US" sz="2000" dirty="0" smtClean="0">
                <a:solidFill>
                  <a:srgbClr val="FF0000"/>
                </a:solidFill>
                <a:latin typeface="Arial" pitchFamily="34" charset="0"/>
                <a:cs typeface="Arial" pitchFamily="34" charset="0"/>
              </a:rPr>
              <a:t> </a:t>
            </a:r>
            <a:r>
              <a:rPr lang="en-US" sz="2000" dirty="0" err="1" smtClean="0">
                <a:solidFill>
                  <a:srgbClr val="FF0000"/>
                </a:solidFill>
                <a:latin typeface="Arial" pitchFamily="34" charset="0"/>
                <a:cs typeface="Arial" pitchFamily="34" charset="0"/>
              </a:rPr>
              <a:t>ulteriori</a:t>
            </a:r>
            <a:r>
              <a:rPr lang="en-US" sz="2000" dirty="0" smtClean="0">
                <a:solidFill>
                  <a:srgbClr val="FF0000"/>
                </a:solidFill>
                <a:latin typeface="Arial" pitchFamily="34" charset="0"/>
                <a:cs typeface="Arial" pitchFamily="34" charset="0"/>
              </a:rPr>
              <a:t> </a:t>
            </a:r>
            <a:r>
              <a:rPr lang="en-US" sz="2000" dirty="0" err="1" smtClean="0">
                <a:solidFill>
                  <a:srgbClr val="FF0000"/>
                </a:solidFill>
                <a:latin typeface="Arial" pitchFamily="34" charset="0"/>
                <a:cs typeface="Arial" pitchFamily="34" charset="0"/>
              </a:rPr>
              <a:t>procedimenti</a:t>
            </a:r>
            <a:r>
              <a:rPr lang="en-US" sz="2000" dirty="0" smtClean="0">
                <a:solidFill>
                  <a:srgbClr val="FF0000"/>
                </a:solidFill>
                <a:latin typeface="Arial" pitchFamily="34" charset="0"/>
                <a:cs typeface="Arial" pitchFamily="34" charset="0"/>
              </a:rPr>
              <a:t>.</a:t>
            </a:r>
          </a:p>
          <a:p>
            <a:endParaRPr lang="it-IT" dirty="0" smtClean="0"/>
          </a:p>
          <a:p>
            <a:pPr lvl="1">
              <a:buFont typeface="Wingdings" pitchFamily="2" charset="2"/>
              <a:buChar char="Ø"/>
            </a:pPr>
            <a:endParaRPr lang="it-IT" sz="2000" dirty="0" smtClean="0">
              <a:latin typeface="Arial" pitchFamily="34" charset="0"/>
              <a:cs typeface="Arial" pitchFamily="34" charset="0"/>
            </a:endParaRPr>
          </a:p>
          <a:p>
            <a:endParaRPr lang="it-IT" dirty="0"/>
          </a:p>
        </p:txBody>
      </p:sp>
      <p:sp>
        <p:nvSpPr>
          <p:cNvPr id="4" name="Segnaposto numero diapositiva 3"/>
          <p:cNvSpPr>
            <a:spLocks noGrp="1"/>
          </p:cNvSpPr>
          <p:nvPr>
            <p:ph type="sldNum" sz="quarter" idx="12"/>
          </p:nvPr>
        </p:nvSpPr>
        <p:spPr/>
        <p:txBody>
          <a:bodyPr/>
          <a:lstStyle/>
          <a:p>
            <a:fld id="{910D3EAB-758C-441D-AE73-F1E5E988B34B}" type="slidenum">
              <a:rPr lang="it-IT" smtClean="0"/>
              <a:pPr/>
              <a:t>33</a:t>
            </a:fld>
            <a:endParaRPr lang="it-IT"/>
          </a:p>
        </p:txBody>
      </p:sp>
      <p:sp>
        <p:nvSpPr>
          <p:cNvPr id="5" name="Segnaposto piè di pagina 4"/>
          <p:cNvSpPr>
            <a:spLocks noGrp="1"/>
          </p:cNvSpPr>
          <p:nvPr>
            <p:ph type="ftr" sz="quarter" idx="11"/>
          </p:nvPr>
        </p:nvSpPr>
        <p:spPr/>
        <p:txBody>
          <a:bodyPr/>
          <a:lstStyle/>
          <a:p>
            <a:r>
              <a:rPr lang="it-IT" smtClean="0"/>
              <a:t>ing. Michele Ronza ----04 Novembre 2019</a:t>
            </a:r>
            <a:endParaRPr lang="it-IT"/>
          </a:p>
        </p:txBody>
      </p:sp>
    </p:spTree>
  </p:cSld>
  <p:clrMapOvr>
    <a:masterClrMapping/>
  </p:clrMapOvr>
  <p:transition>
    <p:checker/>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725470"/>
          </a:xfrm>
          <a:ln w="38100">
            <a:solidFill>
              <a:schemeClr val="tx1"/>
            </a:solidFill>
          </a:ln>
        </p:spPr>
        <p:txBody>
          <a:bodyPr>
            <a:normAutofit fontScale="90000"/>
          </a:bodyPr>
          <a:lstStyle/>
          <a:p>
            <a:r>
              <a:rPr lang="en-US" dirty="0" smtClean="0"/>
              <a:t/>
            </a:r>
            <a:br>
              <a:rPr lang="en-US" dirty="0" smtClean="0"/>
            </a:br>
            <a:r>
              <a:rPr lang="en-US" b="1" dirty="0" smtClean="0">
                <a:latin typeface="Arial" pitchFamily="34" charset="0"/>
                <a:cs typeface="Arial" pitchFamily="34" charset="0"/>
              </a:rPr>
              <a:t>PROCEDIMENTI DISCIPLINARI</a:t>
            </a:r>
            <a:r>
              <a:rPr lang="it-IT" b="1" dirty="0" smtClean="0">
                <a:latin typeface="Arial" pitchFamily="34" charset="0"/>
                <a:cs typeface="Arial" pitchFamily="34" charset="0"/>
              </a:rPr>
              <a:t/>
            </a:r>
            <a:br>
              <a:rPr lang="it-IT" b="1" dirty="0" smtClean="0">
                <a:latin typeface="Arial" pitchFamily="34" charset="0"/>
                <a:cs typeface="Arial" pitchFamily="34" charset="0"/>
              </a:rPr>
            </a:br>
            <a:endParaRPr lang="it-IT" b="1" dirty="0">
              <a:latin typeface="Arial" pitchFamily="34" charset="0"/>
              <a:cs typeface="Arial" pitchFamily="34" charset="0"/>
            </a:endParaRPr>
          </a:p>
        </p:txBody>
      </p:sp>
      <p:sp>
        <p:nvSpPr>
          <p:cNvPr id="3" name="Segnaposto contenuto 2"/>
          <p:cNvSpPr>
            <a:spLocks noGrp="1"/>
          </p:cNvSpPr>
          <p:nvPr>
            <p:ph idx="1"/>
          </p:nvPr>
        </p:nvSpPr>
        <p:spPr>
          <a:xfrm>
            <a:off x="457200" y="1214422"/>
            <a:ext cx="8229600" cy="4911741"/>
          </a:xfrm>
          <a:ln w="38100">
            <a:solidFill>
              <a:schemeClr val="tx1"/>
            </a:solidFill>
          </a:ln>
        </p:spPr>
        <p:txBody>
          <a:bodyPr>
            <a:normAutofit/>
          </a:bodyPr>
          <a:lstStyle/>
          <a:p>
            <a:pPr>
              <a:buNone/>
            </a:pPr>
            <a:r>
              <a:rPr lang="en-US" sz="2900" b="1" dirty="0" smtClean="0">
                <a:latin typeface="Arial" pitchFamily="34" charset="0"/>
                <a:cs typeface="Arial" pitchFamily="34" charset="0"/>
              </a:rPr>
              <a:t>    </a:t>
            </a:r>
            <a:endParaRPr lang="en-US" sz="1800" dirty="0" smtClean="0">
              <a:latin typeface="Arial" pitchFamily="34" charset="0"/>
              <a:cs typeface="Arial" pitchFamily="34" charset="0"/>
            </a:endParaRPr>
          </a:p>
          <a:p>
            <a:pPr lvl="0">
              <a:buFont typeface="Wingdings" pitchFamily="2" charset="2"/>
              <a:buChar char="Ø"/>
            </a:pPr>
            <a:r>
              <a:rPr lang="en-US" sz="2000" dirty="0" smtClean="0">
                <a:latin typeface="Arial" pitchFamily="34" charset="0"/>
                <a:cs typeface="Arial" pitchFamily="34" charset="0"/>
              </a:rPr>
              <a:t>Art. 46: </a:t>
            </a:r>
            <a:r>
              <a:rPr lang="en-US" sz="2000" dirty="0" err="1" smtClean="0">
                <a:latin typeface="Arial" pitchFamily="34" charset="0"/>
                <a:cs typeface="Arial" pitchFamily="34" charset="0"/>
              </a:rPr>
              <a:t>L’ingegnere</a:t>
            </a:r>
            <a:r>
              <a:rPr lang="en-US" sz="2000" dirty="0" smtClean="0">
                <a:latin typeface="Arial" pitchFamily="34" charset="0"/>
                <a:cs typeface="Arial" pitchFamily="34" charset="0"/>
              </a:rPr>
              <a:t> è </a:t>
            </a:r>
            <a:r>
              <a:rPr lang="en-US" sz="2000" dirty="0" err="1" smtClean="0">
                <a:latin typeface="Arial" pitchFamily="34" charset="0"/>
                <a:cs typeface="Arial" pitchFamily="34" charset="0"/>
              </a:rPr>
              <a:t>automaticamente</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sospeso</a:t>
            </a:r>
            <a:r>
              <a:rPr lang="en-US" sz="2000" dirty="0" smtClean="0">
                <a:latin typeface="Arial" pitchFamily="34" charset="0"/>
                <a:cs typeface="Arial" pitchFamily="34" charset="0"/>
              </a:rPr>
              <a:t> se a </a:t>
            </a:r>
            <a:r>
              <a:rPr lang="en-US" sz="2000" dirty="0" err="1" smtClean="0">
                <a:latin typeface="Arial" pitchFamily="34" charset="0"/>
                <a:cs typeface="Arial" pitchFamily="34" charset="0"/>
              </a:rPr>
              <a:t>suo</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caricovi</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sono</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procedimenti</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di</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custodia</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cautelare</a:t>
            </a:r>
            <a:r>
              <a:rPr lang="en-US" sz="2000" dirty="0" smtClean="0">
                <a:latin typeface="Arial" pitchFamily="34" charset="0"/>
                <a:cs typeface="Arial" pitchFamily="34" charset="0"/>
              </a:rPr>
              <a:t>. La </a:t>
            </a:r>
            <a:r>
              <a:rPr lang="en-US" sz="2000" dirty="0" err="1" smtClean="0">
                <a:latin typeface="Arial" pitchFamily="34" charset="0"/>
                <a:cs typeface="Arial" pitchFamily="34" charset="0"/>
              </a:rPr>
              <a:t>sospensione</a:t>
            </a:r>
            <a:r>
              <a:rPr lang="en-US" sz="2000" dirty="0" smtClean="0">
                <a:latin typeface="Arial" pitchFamily="34" charset="0"/>
                <a:cs typeface="Arial" pitchFamily="34" charset="0"/>
              </a:rPr>
              <a:t> decade con la </a:t>
            </a:r>
            <a:r>
              <a:rPr lang="en-US" sz="2000" dirty="0" err="1" smtClean="0">
                <a:latin typeface="Arial" pitchFamily="34" charset="0"/>
                <a:cs typeface="Arial" pitchFamily="34" charset="0"/>
              </a:rPr>
              <a:t>revoca</a:t>
            </a:r>
            <a:r>
              <a:rPr lang="en-US" sz="2000" dirty="0" smtClean="0">
                <a:latin typeface="Arial" pitchFamily="34" charset="0"/>
                <a:cs typeface="Arial" pitchFamily="34" charset="0"/>
              </a:rPr>
              <a:t> del </a:t>
            </a:r>
            <a:r>
              <a:rPr lang="en-US" sz="2000" dirty="0" err="1" smtClean="0">
                <a:latin typeface="Arial" pitchFamily="34" charset="0"/>
                <a:cs typeface="Arial" pitchFamily="34" charset="0"/>
              </a:rPr>
              <a:t>procedimento</a:t>
            </a:r>
            <a:r>
              <a:rPr lang="en-US" sz="2000" dirty="0" smtClean="0">
                <a:latin typeface="Arial" pitchFamily="34" charset="0"/>
                <a:cs typeface="Arial" pitchFamily="34" charset="0"/>
              </a:rPr>
              <a:t>.</a:t>
            </a:r>
          </a:p>
          <a:p>
            <a:pPr lvl="0">
              <a:buFont typeface="Wingdings" pitchFamily="2" charset="2"/>
              <a:buChar char="Ø"/>
            </a:pPr>
            <a:endParaRPr lang="it-IT" sz="2000" dirty="0" smtClean="0">
              <a:latin typeface="Arial" pitchFamily="34" charset="0"/>
              <a:cs typeface="Arial" pitchFamily="34" charset="0"/>
            </a:endParaRPr>
          </a:p>
          <a:p>
            <a:pPr lvl="0">
              <a:buFont typeface="Wingdings" pitchFamily="2" charset="2"/>
              <a:buChar char="Ø"/>
            </a:pPr>
            <a:r>
              <a:rPr lang="en-US" sz="2000" dirty="0" smtClean="0">
                <a:latin typeface="Arial" pitchFamily="34" charset="0"/>
                <a:cs typeface="Arial" pitchFamily="34" charset="0"/>
              </a:rPr>
              <a:t>Art.	47: </a:t>
            </a:r>
            <a:r>
              <a:rPr lang="en-US" sz="2000" dirty="0" err="1" smtClean="0">
                <a:latin typeface="Arial" pitchFamily="34" charset="0"/>
                <a:cs typeface="Arial" pitchFamily="34" charset="0"/>
              </a:rPr>
              <a:t>Disciplina</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i</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casi</a:t>
            </a:r>
            <a:r>
              <a:rPr lang="en-US" sz="2000" dirty="0" smtClean="0">
                <a:latin typeface="Arial" pitchFamily="34" charset="0"/>
                <a:cs typeface="Arial" pitchFamily="34" charset="0"/>
              </a:rPr>
              <a:t> in cui è </a:t>
            </a:r>
            <a:r>
              <a:rPr lang="en-US" sz="2000" dirty="0" err="1" smtClean="0">
                <a:latin typeface="Arial" pitchFamily="34" charset="0"/>
                <a:cs typeface="Arial" pitchFamily="34" charset="0"/>
              </a:rPr>
              <a:t>concessa</a:t>
            </a:r>
            <a:r>
              <a:rPr lang="en-US" sz="2000" dirty="0" smtClean="0">
                <a:latin typeface="Arial" pitchFamily="34" charset="0"/>
                <a:cs typeface="Arial" pitchFamily="34" charset="0"/>
              </a:rPr>
              <a:t> la </a:t>
            </a:r>
            <a:r>
              <a:rPr lang="en-US" sz="2000" dirty="0" err="1" smtClean="0">
                <a:latin typeface="Arial" pitchFamily="34" charset="0"/>
                <a:cs typeface="Arial" pitchFamily="34" charset="0"/>
              </a:rPr>
              <a:t>reiscrizione</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all’Albo</a:t>
            </a:r>
            <a:endParaRPr lang="en-US" sz="2000" dirty="0" smtClean="0">
              <a:latin typeface="Arial" pitchFamily="34" charset="0"/>
              <a:cs typeface="Arial" pitchFamily="34" charset="0"/>
            </a:endParaRPr>
          </a:p>
          <a:p>
            <a:pPr lvl="0">
              <a:buFont typeface="Wingdings" pitchFamily="2" charset="2"/>
              <a:buChar char="Ø"/>
            </a:pPr>
            <a:endParaRPr lang="it-IT" sz="2000" dirty="0" smtClean="0">
              <a:latin typeface="Arial" pitchFamily="34" charset="0"/>
              <a:cs typeface="Arial" pitchFamily="34" charset="0"/>
            </a:endParaRPr>
          </a:p>
          <a:p>
            <a:pPr lvl="0">
              <a:buFont typeface="Wingdings" pitchFamily="2" charset="2"/>
              <a:buChar char="Ø"/>
            </a:pPr>
            <a:r>
              <a:rPr lang="en-US" sz="2000" dirty="0" smtClean="0">
                <a:latin typeface="Arial" pitchFamily="34" charset="0"/>
                <a:cs typeface="Arial" pitchFamily="34" charset="0"/>
              </a:rPr>
              <a:t>Art.48: Le </a:t>
            </a:r>
            <a:r>
              <a:rPr lang="en-US" sz="2000" dirty="0" err="1" smtClean="0">
                <a:latin typeface="Arial" pitchFamily="34" charset="0"/>
                <a:cs typeface="Arial" pitchFamily="34" charset="0"/>
              </a:rPr>
              <a:t>sentenze</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disciplinari</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possono</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essere</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impugnate</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dall’incolpato</a:t>
            </a:r>
            <a:r>
              <a:rPr lang="en-US" sz="2000" dirty="0" smtClean="0">
                <a:latin typeface="Arial" pitchFamily="34" charset="0"/>
                <a:cs typeface="Arial" pitchFamily="34" charset="0"/>
              </a:rPr>
              <a:t> o </a:t>
            </a:r>
            <a:r>
              <a:rPr lang="en-US" sz="2000" dirty="0" err="1" smtClean="0">
                <a:latin typeface="Arial" pitchFamily="34" charset="0"/>
                <a:cs typeface="Arial" pitchFamily="34" charset="0"/>
              </a:rPr>
              <a:t>dal</a:t>
            </a:r>
            <a:r>
              <a:rPr lang="en-US" sz="2000" dirty="0" smtClean="0">
                <a:latin typeface="Arial" pitchFamily="34" charset="0"/>
                <a:cs typeface="Arial" pitchFamily="34" charset="0"/>
              </a:rPr>
              <a:t> P.M. </a:t>
            </a:r>
            <a:r>
              <a:rPr lang="en-US" sz="2000" dirty="0" err="1" smtClean="0">
                <a:latin typeface="Arial" pitchFamily="34" charset="0"/>
                <a:cs typeface="Arial" pitchFamily="34" charset="0"/>
              </a:rPr>
              <a:t>di</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fronte</a:t>
            </a:r>
            <a:r>
              <a:rPr lang="en-US" sz="2000" dirty="0" smtClean="0">
                <a:latin typeface="Arial" pitchFamily="34" charset="0"/>
                <a:cs typeface="Arial" pitchFamily="34" charset="0"/>
              </a:rPr>
              <a:t> al </a:t>
            </a:r>
            <a:r>
              <a:rPr lang="en-US" sz="2000" dirty="0" err="1" smtClean="0">
                <a:latin typeface="Arial" pitchFamily="34" charset="0"/>
                <a:cs typeface="Arial" pitchFamily="34" charset="0"/>
              </a:rPr>
              <a:t>Consiglio</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Nazionale</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Ingegneri</a:t>
            </a:r>
            <a:endParaRPr lang="en-US" sz="2000" dirty="0" smtClean="0">
              <a:latin typeface="Arial" pitchFamily="34" charset="0"/>
              <a:cs typeface="Arial" pitchFamily="34" charset="0"/>
            </a:endParaRPr>
          </a:p>
          <a:p>
            <a:pPr lvl="0">
              <a:buFont typeface="Wingdings" pitchFamily="2" charset="2"/>
              <a:buChar char="Ø"/>
            </a:pPr>
            <a:endParaRPr lang="it-IT" sz="2000" dirty="0" smtClean="0">
              <a:latin typeface="Arial" pitchFamily="34" charset="0"/>
              <a:cs typeface="Arial" pitchFamily="34" charset="0"/>
            </a:endParaRPr>
          </a:p>
          <a:p>
            <a:pPr lvl="0">
              <a:buFont typeface="Wingdings" pitchFamily="2" charset="2"/>
              <a:buChar char="Ø"/>
            </a:pPr>
            <a:r>
              <a:rPr lang="en-US" sz="2000" dirty="0" smtClean="0">
                <a:latin typeface="Arial" pitchFamily="34" charset="0"/>
                <a:cs typeface="Arial" pitchFamily="34" charset="0"/>
              </a:rPr>
              <a:t>Art. 49: Il </a:t>
            </a:r>
            <a:r>
              <a:rPr lang="en-US" sz="2000" dirty="0" err="1" smtClean="0">
                <a:latin typeface="Arial" pitchFamily="34" charset="0"/>
                <a:cs typeface="Arial" pitchFamily="34" charset="0"/>
              </a:rPr>
              <a:t>giudizio</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disciplinare</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di</a:t>
            </a:r>
            <a:r>
              <a:rPr lang="en-US" sz="2000" dirty="0" smtClean="0">
                <a:latin typeface="Arial" pitchFamily="34" charset="0"/>
                <a:cs typeface="Arial" pitchFamily="34" charset="0"/>
              </a:rPr>
              <a:t> un </a:t>
            </a:r>
            <a:r>
              <a:rPr lang="en-US" sz="2000" dirty="0" err="1" smtClean="0">
                <a:latin typeface="Arial" pitchFamily="34" charset="0"/>
                <a:cs typeface="Arial" pitchFamily="34" charset="0"/>
              </a:rPr>
              <a:t>membro</a:t>
            </a:r>
            <a:r>
              <a:rPr lang="en-US" sz="2000" dirty="0" smtClean="0">
                <a:latin typeface="Arial" pitchFamily="34" charset="0"/>
                <a:cs typeface="Arial" pitchFamily="34" charset="0"/>
              </a:rPr>
              <a:t> del </a:t>
            </a:r>
            <a:r>
              <a:rPr lang="en-US" sz="2000" dirty="0" err="1" smtClean="0">
                <a:latin typeface="Arial" pitchFamily="34" charset="0"/>
                <a:cs typeface="Arial" pitchFamily="34" charset="0"/>
              </a:rPr>
              <a:t>Consiglio</a:t>
            </a:r>
            <a:r>
              <a:rPr lang="it-IT" sz="2000" dirty="0" smtClean="0">
                <a:latin typeface="Arial" pitchFamily="34" charset="0"/>
                <a:cs typeface="Arial" pitchFamily="34" charset="0"/>
              </a:rPr>
              <a:t> </a:t>
            </a:r>
            <a:r>
              <a:rPr lang="en-US" sz="2000" dirty="0" err="1" smtClean="0">
                <a:latin typeface="Arial" pitchFamily="34" charset="0"/>
                <a:cs typeface="Arial" pitchFamily="34" charset="0"/>
              </a:rPr>
              <a:t>dell’Ordine</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viene</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esplicato</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dal</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Consiglio</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dell’Ordine</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più</a:t>
            </a:r>
            <a:r>
              <a:rPr lang="it-IT" sz="2000" dirty="0" smtClean="0">
                <a:latin typeface="Arial" pitchFamily="34" charset="0"/>
                <a:cs typeface="Arial" pitchFamily="34" charset="0"/>
              </a:rPr>
              <a:t> </a:t>
            </a:r>
            <a:r>
              <a:rPr lang="en-US" sz="2000" dirty="0" err="1" smtClean="0">
                <a:latin typeface="Arial" pitchFamily="34" charset="0"/>
                <a:cs typeface="Arial" pitchFamily="34" charset="0"/>
              </a:rPr>
              <a:t>vicino</a:t>
            </a:r>
            <a:r>
              <a:rPr lang="en-US" sz="2000" dirty="0" smtClean="0">
                <a:latin typeface="Arial" pitchFamily="34" charset="0"/>
                <a:cs typeface="Arial" pitchFamily="34" charset="0"/>
              </a:rPr>
              <a:t>.</a:t>
            </a:r>
            <a:endParaRPr lang="it-IT" sz="2000" dirty="0" smtClean="0">
              <a:latin typeface="Arial" pitchFamily="34" charset="0"/>
              <a:cs typeface="Arial" pitchFamily="34" charset="0"/>
            </a:endParaRPr>
          </a:p>
          <a:p>
            <a:pPr>
              <a:buNone/>
            </a:pPr>
            <a:endParaRPr lang="it-IT" dirty="0"/>
          </a:p>
        </p:txBody>
      </p:sp>
      <p:sp>
        <p:nvSpPr>
          <p:cNvPr id="4" name="Segnaposto numero diapositiva 3"/>
          <p:cNvSpPr>
            <a:spLocks noGrp="1"/>
          </p:cNvSpPr>
          <p:nvPr>
            <p:ph type="sldNum" sz="quarter" idx="12"/>
          </p:nvPr>
        </p:nvSpPr>
        <p:spPr/>
        <p:txBody>
          <a:bodyPr/>
          <a:lstStyle/>
          <a:p>
            <a:fld id="{910D3EAB-758C-441D-AE73-F1E5E988B34B}" type="slidenum">
              <a:rPr lang="it-IT" smtClean="0"/>
              <a:pPr/>
              <a:t>34</a:t>
            </a:fld>
            <a:endParaRPr lang="it-IT"/>
          </a:p>
        </p:txBody>
      </p:sp>
      <p:sp>
        <p:nvSpPr>
          <p:cNvPr id="5" name="Segnaposto piè di pagina 4"/>
          <p:cNvSpPr>
            <a:spLocks noGrp="1"/>
          </p:cNvSpPr>
          <p:nvPr>
            <p:ph type="ftr" sz="quarter" idx="11"/>
          </p:nvPr>
        </p:nvSpPr>
        <p:spPr/>
        <p:txBody>
          <a:bodyPr/>
          <a:lstStyle/>
          <a:p>
            <a:r>
              <a:rPr lang="it-IT" smtClean="0"/>
              <a:t>ing. Michele Ronza ----04 Novembre 2019</a:t>
            </a:r>
            <a:endParaRPr lang="it-IT"/>
          </a:p>
        </p:txBody>
      </p:sp>
    </p:spTree>
  </p:cSld>
  <p:clrMapOvr>
    <a:masterClrMapping/>
  </p:clrMapOvr>
  <p:transition>
    <p:checker/>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28596" y="357166"/>
            <a:ext cx="8229600" cy="1143000"/>
          </a:xfrm>
          <a:ln w="38100"/>
        </p:spPr>
        <p:style>
          <a:lnRef idx="2">
            <a:schemeClr val="accent2"/>
          </a:lnRef>
          <a:fillRef idx="1">
            <a:schemeClr val="lt1"/>
          </a:fillRef>
          <a:effectRef idx="0">
            <a:schemeClr val="accent2"/>
          </a:effectRef>
          <a:fontRef idx="minor">
            <a:schemeClr val="dk1"/>
          </a:fontRef>
        </p:style>
        <p:txBody>
          <a:bodyPr>
            <a:normAutofit fontScale="90000"/>
          </a:bodyPr>
          <a:lstStyle/>
          <a:p>
            <a:r>
              <a:rPr lang="en-US" dirty="0" smtClean="0"/>
              <a:t/>
            </a:r>
            <a:br>
              <a:rPr lang="en-US" dirty="0" smtClean="0"/>
            </a:br>
            <a:r>
              <a:rPr lang="en-US" b="1" dirty="0" smtClean="0">
                <a:ln w="18000">
                  <a:solidFill>
                    <a:schemeClr val="accent2">
                      <a:satMod val="140000"/>
                    </a:schemeClr>
                  </a:solidFill>
                  <a:prstDash val="solid"/>
                  <a:miter lim="800000"/>
                </a:ln>
                <a:solidFill>
                  <a:srgbClr val="FF0000"/>
                </a:solidFill>
                <a:effectLst>
                  <a:outerShdw blurRad="25500" dist="23000" dir="7020000" algn="tl">
                    <a:srgbClr val="000000">
                      <a:alpha val="50000"/>
                    </a:srgbClr>
                  </a:outerShdw>
                </a:effectLst>
              </a:rPr>
              <a:t>IV </a:t>
            </a:r>
            <a:r>
              <a:rPr lang="en-US" b="1" dirty="0">
                <a:ln w="18000">
                  <a:solidFill>
                    <a:schemeClr val="accent2">
                      <a:satMod val="140000"/>
                    </a:schemeClr>
                  </a:solidFill>
                  <a:prstDash val="solid"/>
                  <a:miter lim="800000"/>
                </a:ln>
                <a:solidFill>
                  <a:srgbClr val="FF0000"/>
                </a:solidFill>
                <a:effectLst>
                  <a:outerShdw blurRad="25500" dist="23000" dir="7020000" algn="tl">
                    <a:srgbClr val="000000">
                      <a:alpha val="50000"/>
                    </a:srgbClr>
                  </a:outerShdw>
                </a:effectLst>
              </a:rPr>
              <a:t>PARTE</a:t>
            </a:r>
            <a:r>
              <a:rPr lang="it-IT" b="1" dirty="0">
                <a:ln w="18000">
                  <a:solidFill>
                    <a:schemeClr val="accent2">
                      <a:satMod val="140000"/>
                    </a:schemeClr>
                  </a:solidFill>
                  <a:prstDash val="solid"/>
                  <a:miter lim="800000"/>
                </a:ln>
                <a:solidFill>
                  <a:srgbClr val="FF0000"/>
                </a:solidFill>
                <a:effectLst>
                  <a:outerShdw blurRad="25500" dist="23000" dir="7020000" algn="tl">
                    <a:srgbClr val="000000">
                      <a:alpha val="50000"/>
                    </a:srgbClr>
                  </a:outerShdw>
                </a:effectLst>
              </a:rPr>
              <a:t/>
            </a:r>
            <a:br>
              <a:rPr lang="it-IT" b="1" dirty="0">
                <a:ln w="18000">
                  <a:solidFill>
                    <a:schemeClr val="accent2">
                      <a:satMod val="140000"/>
                    </a:schemeClr>
                  </a:solidFill>
                  <a:prstDash val="solid"/>
                  <a:miter lim="800000"/>
                </a:ln>
                <a:solidFill>
                  <a:srgbClr val="FF0000"/>
                </a:solidFill>
                <a:effectLst>
                  <a:outerShdw blurRad="25500" dist="23000" dir="7020000" algn="tl">
                    <a:srgbClr val="000000">
                      <a:alpha val="50000"/>
                    </a:srgbClr>
                  </a:outerShdw>
                </a:effectLst>
              </a:rPr>
            </a:br>
            <a:r>
              <a:rPr lang="en-US" dirty="0"/>
              <a:t> </a:t>
            </a:r>
            <a:r>
              <a:rPr lang="it-IT" dirty="0"/>
              <a:t/>
            </a:r>
            <a:br>
              <a:rPr lang="it-IT" dirty="0"/>
            </a:br>
            <a:endParaRPr lang="it-IT" sz="1600" dirty="0"/>
          </a:p>
        </p:txBody>
      </p:sp>
      <p:sp>
        <p:nvSpPr>
          <p:cNvPr id="3" name="Segnaposto contenuto 2"/>
          <p:cNvSpPr>
            <a:spLocks noGrp="1"/>
          </p:cNvSpPr>
          <p:nvPr>
            <p:ph idx="1"/>
          </p:nvPr>
        </p:nvSpPr>
        <p:spPr>
          <a:ln w="38100">
            <a:solidFill>
              <a:srgbClr val="FF0000"/>
            </a:solidFill>
          </a:ln>
        </p:spPr>
        <p:txBody>
          <a:bodyPr>
            <a:normAutofit fontScale="25000" lnSpcReduction="20000"/>
            <a:scene3d>
              <a:camera prst="orthographicFront"/>
              <a:lightRig rig="flat" dir="tl">
                <a:rot lat="0" lon="0" rev="6600000"/>
              </a:lightRig>
            </a:scene3d>
            <a:sp3d extrusionH="25400" contourW="8890">
              <a:bevelT w="38100" h="31750"/>
              <a:contourClr>
                <a:schemeClr val="accent2">
                  <a:shade val="75000"/>
                </a:schemeClr>
              </a:contourClr>
            </a:sp3d>
          </a:bodyPr>
          <a:lstStyle/>
          <a:p>
            <a:pPr>
              <a:buNone/>
            </a:pPr>
            <a:endParaRPr lang="en-US"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a:p>
            <a:endParaRPr lang="en-US"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a:p>
            <a:endParaRPr lang="en-US"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a:p>
            <a:pPr marL="342900" lvl="1" indent="-342900">
              <a:buFont typeface="Wingdings" pitchFamily="2" charset="2"/>
              <a:buChar char="Ø"/>
            </a:pPr>
            <a:r>
              <a:rPr lang="en-US" sz="11200" dirty="0" err="1" smtClean="0">
                <a:solidFill>
                  <a:srgbClr val="FF0000"/>
                </a:solidFill>
                <a:latin typeface="Arial" pitchFamily="34" charset="0"/>
                <a:cs typeface="Arial" pitchFamily="34" charset="0"/>
              </a:rPr>
              <a:t>Norme</a:t>
            </a:r>
            <a:r>
              <a:rPr lang="en-US" sz="11200" dirty="0" smtClean="0">
                <a:solidFill>
                  <a:srgbClr val="FF0000"/>
                </a:solidFill>
                <a:latin typeface="Arial" pitchFamily="34" charset="0"/>
                <a:cs typeface="Arial" pitchFamily="34" charset="0"/>
              </a:rPr>
              <a:t> </a:t>
            </a:r>
            <a:r>
              <a:rPr lang="en-US" sz="11200" dirty="0" err="1" smtClean="0">
                <a:solidFill>
                  <a:srgbClr val="FF0000"/>
                </a:solidFill>
                <a:latin typeface="Arial" pitchFamily="34" charset="0"/>
                <a:cs typeface="Arial" pitchFamily="34" charset="0"/>
              </a:rPr>
              <a:t>civilistiche</a:t>
            </a:r>
            <a:r>
              <a:rPr lang="en-US" sz="11200" dirty="0" smtClean="0">
                <a:solidFill>
                  <a:srgbClr val="FF0000"/>
                </a:solidFill>
                <a:latin typeface="Arial" pitchFamily="34" charset="0"/>
                <a:cs typeface="Arial" pitchFamily="34" charset="0"/>
              </a:rPr>
              <a:t> e </a:t>
            </a:r>
            <a:r>
              <a:rPr lang="en-US" sz="11200" dirty="0" err="1" smtClean="0">
                <a:solidFill>
                  <a:srgbClr val="FF0000"/>
                </a:solidFill>
                <a:latin typeface="Arial" pitchFamily="34" charset="0"/>
                <a:cs typeface="Arial" pitchFamily="34" charset="0"/>
              </a:rPr>
              <a:t>penali</a:t>
            </a:r>
            <a:r>
              <a:rPr lang="en-US" sz="11200" dirty="0" smtClean="0">
                <a:solidFill>
                  <a:srgbClr val="FF0000"/>
                </a:solidFill>
                <a:latin typeface="Arial" pitchFamily="34" charset="0"/>
                <a:cs typeface="Arial" pitchFamily="34" charset="0"/>
              </a:rPr>
              <a:t> relative </a:t>
            </a:r>
            <a:r>
              <a:rPr lang="en-US" sz="11200" dirty="0" err="1" smtClean="0">
                <a:solidFill>
                  <a:srgbClr val="FF0000"/>
                </a:solidFill>
                <a:latin typeface="Arial" pitchFamily="34" charset="0"/>
                <a:cs typeface="Arial" pitchFamily="34" charset="0"/>
              </a:rPr>
              <a:t>all’esercizio</a:t>
            </a:r>
            <a:r>
              <a:rPr lang="en-US" sz="11200" dirty="0" smtClean="0">
                <a:solidFill>
                  <a:srgbClr val="FF0000"/>
                </a:solidFill>
                <a:latin typeface="Arial" pitchFamily="34" charset="0"/>
                <a:cs typeface="Arial" pitchFamily="34" charset="0"/>
              </a:rPr>
              <a:t> </a:t>
            </a:r>
            <a:r>
              <a:rPr lang="en-US" sz="11200" dirty="0" err="1" smtClean="0">
                <a:solidFill>
                  <a:srgbClr val="FF0000"/>
                </a:solidFill>
                <a:latin typeface="Arial" pitchFamily="34" charset="0"/>
                <a:cs typeface="Arial" pitchFamily="34" charset="0"/>
              </a:rPr>
              <a:t>della</a:t>
            </a:r>
            <a:r>
              <a:rPr lang="en-US" sz="11200" dirty="0" smtClean="0">
                <a:solidFill>
                  <a:srgbClr val="FF0000"/>
                </a:solidFill>
                <a:latin typeface="Arial" pitchFamily="34" charset="0"/>
                <a:cs typeface="Arial" pitchFamily="34" charset="0"/>
              </a:rPr>
              <a:t> </a:t>
            </a:r>
            <a:r>
              <a:rPr lang="en-US" sz="11200" dirty="0" err="1" smtClean="0">
                <a:solidFill>
                  <a:srgbClr val="FF0000"/>
                </a:solidFill>
                <a:latin typeface="Arial" pitchFamily="34" charset="0"/>
                <a:cs typeface="Arial" pitchFamily="34" charset="0"/>
              </a:rPr>
              <a:t>professione</a:t>
            </a:r>
            <a:endParaRPr lang="en-US" sz="11200" dirty="0" smtClean="0">
              <a:solidFill>
                <a:srgbClr val="FF0000"/>
              </a:solidFill>
              <a:latin typeface="Arial" pitchFamily="34" charset="0"/>
              <a:cs typeface="Arial" pitchFamily="34" charset="0"/>
            </a:endParaRPr>
          </a:p>
          <a:p>
            <a:pPr lvl="0">
              <a:buNone/>
            </a:pPr>
            <a:endParaRPr lang="it-IT" sz="9600" dirty="0" smtClean="0">
              <a:solidFill>
                <a:srgbClr val="FF0000"/>
              </a:solidFill>
              <a:latin typeface="Arial" pitchFamily="34" charset="0"/>
              <a:cs typeface="Arial" pitchFamily="34" charset="0"/>
            </a:endParaRPr>
          </a:p>
          <a:p>
            <a:pPr marL="342900" lvl="1" indent="-342900">
              <a:buFont typeface="Wingdings" pitchFamily="2" charset="2"/>
              <a:buChar char="Ø"/>
            </a:pPr>
            <a:r>
              <a:rPr lang="en-US" sz="11200" dirty="0" err="1" smtClean="0">
                <a:solidFill>
                  <a:srgbClr val="0070C0"/>
                </a:solidFill>
                <a:latin typeface="Arial" pitchFamily="34" charset="0"/>
                <a:cs typeface="Arial" pitchFamily="34" charset="0"/>
              </a:rPr>
              <a:t>Esercizio</a:t>
            </a:r>
            <a:r>
              <a:rPr lang="en-US" sz="11200" dirty="0" smtClean="0">
                <a:solidFill>
                  <a:srgbClr val="0070C0"/>
                </a:solidFill>
                <a:latin typeface="Arial" pitchFamily="34" charset="0"/>
                <a:cs typeface="Arial" pitchFamily="34" charset="0"/>
              </a:rPr>
              <a:t> </a:t>
            </a:r>
            <a:r>
              <a:rPr lang="en-US" sz="11200" dirty="0" err="1" smtClean="0">
                <a:solidFill>
                  <a:srgbClr val="0070C0"/>
                </a:solidFill>
                <a:latin typeface="Arial" pitchFamily="34" charset="0"/>
                <a:cs typeface="Arial" pitchFamily="34" charset="0"/>
              </a:rPr>
              <a:t>professionale individuale</a:t>
            </a:r>
            <a:r>
              <a:rPr lang="en-US" sz="11200" dirty="0" smtClean="0">
                <a:solidFill>
                  <a:srgbClr val="0070C0"/>
                </a:solidFill>
                <a:latin typeface="Arial" pitchFamily="34" charset="0"/>
                <a:cs typeface="Arial" pitchFamily="34" charset="0"/>
              </a:rPr>
              <a:t> </a:t>
            </a:r>
            <a:r>
              <a:rPr lang="en-US" sz="11200" dirty="0" err="1" smtClean="0">
                <a:solidFill>
                  <a:srgbClr val="0070C0"/>
                </a:solidFill>
                <a:latin typeface="Arial" pitchFamily="34" charset="0"/>
                <a:cs typeface="Arial" pitchFamily="34" charset="0"/>
              </a:rPr>
              <a:t>ed</a:t>
            </a:r>
            <a:r>
              <a:rPr lang="en-US" sz="11200" dirty="0" smtClean="0">
                <a:solidFill>
                  <a:srgbClr val="0070C0"/>
                </a:solidFill>
                <a:latin typeface="Arial" pitchFamily="34" charset="0"/>
                <a:cs typeface="Arial" pitchFamily="34" charset="0"/>
              </a:rPr>
              <a:t> </a:t>
            </a:r>
            <a:r>
              <a:rPr lang="en-US" sz="11200" dirty="0" err="1" smtClean="0">
                <a:solidFill>
                  <a:srgbClr val="0070C0"/>
                </a:solidFill>
                <a:latin typeface="Arial" pitchFamily="34" charset="0"/>
                <a:cs typeface="Arial" pitchFamily="34" charset="0"/>
              </a:rPr>
              <a:t>associato</a:t>
            </a:r>
            <a:r>
              <a:rPr lang="en-US" sz="11200" dirty="0" smtClean="0">
                <a:solidFill>
                  <a:srgbClr val="0070C0"/>
                </a:solidFill>
                <a:latin typeface="Arial" pitchFamily="34" charset="0"/>
                <a:cs typeface="Arial" pitchFamily="34" charset="0"/>
              </a:rPr>
              <a:t>. </a:t>
            </a:r>
            <a:r>
              <a:rPr lang="en-US" sz="11200" dirty="0" err="1" smtClean="0">
                <a:solidFill>
                  <a:srgbClr val="0070C0"/>
                </a:solidFill>
                <a:latin typeface="Arial" pitchFamily="34" charset="0"/>
                <a:cs typeface="Arial" pitchFamily="34" charset="0"/>
              </a:rPr>
              <a:t>Società</a:t>
            </a:r>
            <a:r>
              <a:rPr lang="en-US" sz="11200" dirty="0" smtClean="0">
                <a:solidFill>
                  <a:srgbClr val="0070C0"/>
                </a:solidFill>
                <a:latin typeface="Arial" pitchFamily="34" charset="0"/>
                <a:cs typeface="Arial" pitchFamily="34" charset="0"/>
              </a:rPr>
              <a:t> </a:t>
            </a:r>
            <a:r>
              <a:rPr lang="en-US" sz="11200" dirty="0" err="1" smtClean="0">
                <a:solidFill>
                  <a:srgbClr val="0070C0"/>
                </a:solidFill>
                <a:latin typeface="Arial" pitchFamily="34" charset="0"/>
                <a:cs typeface="Arial" pitchFamily="34" charset="0"/>
              </a:rPr>
              <a:t>di</a:t>
            </a:r>
            <a:r>
              <a:rPr lang="en-US" sz="11200" dirty="0" smtClean="0">
                <a:solidFill>
                  <a:srgbClr val="0070C0"/>
                </a:solidFill>
                <a:latin typeface="Arial" pitchFamily="34" charset="0"/>
                <a:cs typeface="Arial" pitchFamily="34" charset="0"/>
              </a:rPr>
              <a:t> </a:t>
            </a:r>
            <a:r>
              <a:rPr lang="en-US" sz="11200" dirty="0" err="1" smtClean="0">
                <a:solidFill>
                  <a:srgbClr val="0070C0"/>
                </a:solidFill>
                <a:latin typeface="Arial" pitchFamily="34" charset="0"/>
                <a:cs typeface="Arial" pitchFamily="34" charset="0"/>
              </a:rPr>
              <a:t>ingegneria</a:t>
            </a:r>
            <a:endParaRPr lang="en-US" sz="11200" dirty="0" smtClean="0">
              <a:solidFill>
                <a:srgbClr val="0070C0"/>
              </a:solidFill>
              <a:latin typeface="Arial" pitchFamily="34" charset="0"/>
              <a:cs typeface="Arial" pitchFamily="34" charset="0"/>
            </a:endParaRPr>
          </a:p>
          <a:p>
            <a:pPr lvl="0">
              <a:buFont typeface="Wingdings" pitchFamily="2" charset="2"/>
              <a:buChar char="Ø"/>
            </a:pPr>
            <a:endParaRPr lang="it-IT" sz="9600" dirty="0" smtClean="0">
              <a:solidFill>
                <a:srgbClr val="FF0000"/>
              </a:solidFill>
              <a:latin typeface="Arial" pitchFamily="34" charset="0"/>
              <a:cs typeface="Arial" pitchFamily="34" charset="0"/>
            </a:endParaRPr>
          </a:p>
          <a:p>
            <a:pPr marL="342900" lvl="1" indent="-342900">
              <a:buFont typeface="Wingdings" pitchFamily="2" charset="2"/>
              <a:buChar char="Ø"/>
            </a:pPr>
            <a:r>
              <a:rPr lang="en-US" sz="11200" dirty="0" err="1" smtClean="0">
                <a:latin typeface="Arial" pitchFamily="34" charset="0"/>
                <a:cs typeface="Arial" pitchFamily="34" charset="0"/>
              </a:rPr>
              <a:t>Incarichi</a:t>
            </a:r>
            <a:r>
              <a:rPr lang="en-US" sz="11200" dirty="0" smtClean="0">
                <a:latin typeface="Arial" pitchFamily="34" charset="0"/>
                <a:cs typeface="Arial" pitchFamily="34" charset="0"/>
              </a:rPr>
              <a:t> </a:t>
            </a:r>
            <a:r>
              <a:rPr lang="en-US" sz="11200" dirty="0" err="1" smtClean="0">
                <a:latin typeface="Arial" pitchFamily="34" charset="0"/>
                <a:cs typeface="Arial" pitchFamily="34" charset="0"/>
              </a:rPr>
              <a:t>professionali</a:t>
            </a:r>
            <a:r>
              <a:rPr lang="en-US" sz="11200" dirty="0" smtClean="0">
                <a:latin typeface="Arial" pitchFamily="34" charset="0"/>
                <a:cs typeface="Arial" pitchFamily="34" charset="0"/>
              </a:rPr>
              <a:t> – </a:t>
            </a:r>
            <a:r>
              <a:rPr lang="en-US" sz="11200" dirty="0" err="1" smtClean="0">
                <a:latin typeface="Arial" pitchFamily="34" charset="0"/>
                <a:cs typeface="Arial" pitchFamily="34" charset="0"/>
              </a:rPr>
              <a:t>Disciplinari</a:t>
            </a:r>
            <a:r>
              <a:rPr lang="en-US" sz="11200" dirty="0" smtClean="0">
                <a:latin typeface="Arial" pitchFamily="34" charset="0"/>
                <a:cs typeface="Arial" pitchFamily="34" charset="0"/>
              </a:rPr>
              <a:t> </a:t>
            </a:r>
            <a:r>
              <a:rPr lang="en-US" sz="11200" dirty="0" err="1" smtClean="0">
                <a:latin typeface="Arial" pitchFamily="34" charset="0"/>
                <a:cs typeface="Arial" pitchFamily="34" charset="0"/>
              </a:rPr>
              <a:t>di</a:t>
            </a:r>
            <a:r>
              <a:rPr lang="en-US" sz="11200" dirty="0" smtClean="0">
                <a:latin typeface="Arial" pitchFamily="34" charset="0"/>
                <a:cs typeface="Arial" pitchFamily="34" charset="0"/>
              </a:rPr>
              <a:t> </a:t>
            </a:r>
            <a:r>
              <a:rPr lang="en-US" sz="11200" dirty="0" err="1" smtClean="0">
                <a:latin typeface="Arial" pitchFamily="34" charset="0"/>
                <a:cs typeface="Arial" pitchFamily="34" charset="0"/>
              </a:rPr>
              <a:t>incarico</a:t>
            </a:r>
            <a:endParaRPr lang="en-US" sz="11200" dirty="0" smtClean="0">
              <a:latin typeface="Arial" pitchFamily="34" charset="0"/>
              <a:cs typeface="Arial" pitchFamily="34" charset="0"/>
            </a:endParaRPr>
          </a:p>
          <a:p>
            <a:pPr marL="342900" lvl="1" indent="-342900">
              <a:buNone/>
            </a:pPr>
            <a:endParaRPr lang="en-US" sz="11200" dirty="0" smtClean="0">
              <a:latin typeface="Arial" pitchFamily="34" charset="0"/>
              <a:cs typeface="Arial" pitchFamily="34" charset="0"/>
            </a:endParaRPr>
          </a:p>
          <a:p>
            <a:pPr marL="342900" lvl="1" indent="-342900">
              <a:buNone/>
            </a:pPr>
            <a:endParaRPr lang="en-US" dirty="0" err="1" smtClean="0">
              <a:solidFill>
                <a:schemeClr val="accent3">
                  <a:lumMod val="50000"/>
                </a:schemeClr>
              </a:solidFill>
              <a:latin typeface="Arial" pitchFamily="34" charset="0"/>
              <a:cs typeface="Arial" pitchFamily="34" charset="0"/>
            </a:endParaRPr>
          </a:p>
          <a:p>
            <a:pPr marL="342900" lvl="1" indent="-342900">
              <a:buNone/>
            </a:pPr>
            <a:endParaRPr lang="it-IT" sz="1000" dirty="0" smtClean="0"/>
          </a:p>
          <a:p>
            <a:pPr>
              <a:buFont typeface="Wingdings" pitchFamily="2" charset="2"/>
              <a:buChar char="Ø"/>
            </a:pPr>
            <a:r>
              <a:rPr lang="en-US" sz="11200" dirty="0" err="1" smtClean="0">
                <a:solidFill>
                  <a:schemeClr val="accent3">
                    <a:lumMod val="50000"/>
                  </a:schemeClr>
                </a:solidFill>
                <a:latin typeface="Arial" pitchFamily="34" charset="0"/>
                <a:cs typeface="Arial" pitchFamily="34" charset="0"/>
              </a:rPr>
              <a:t>Obblighi</a:t>
            </a:r>
            <a:r>
              <a:rPr lang="en-US" sz="11200" dirty="0" smtClean="0">
                <a:solidFill>
                  <a:schemeClr val="accent3">
                    <a:lumMod val="50000"/>
                  </a:schemeClr>
                </a:solidFill>
                <a:latin typeface="Arial" pitchFamily="34" charset="0"/>
                <a:cs typeface="Arial" pitchFamily="34" charset="0"/>
              </a:rPr>
              <a:t>	</a:t>
            </a:r>
            <a:r>
              <a:rPr lang="en-US" sz="11200" dirty="0" err="1" smtClean="0">
                <a:solidFill>
                  <a:schemeClr val="accent3">
                    <a:lumMod val="50000"/>
                  </a:schemeClr>
                </a:solidFill>
                <a:latin typeface="Arial" pitchFamily="34" charset="0"/>
                <a:cs typeface="Arial" pitchFamily="34" charset="0"/>
              </a:rPr>
              <a:t>tributari</a:t>
            </a:r>
            <a:r>
              <a:rPr lang="en-US" sz="11200" dirty="0" smtClean="0">
                <a:solidFill>
                  <a:schemeClr val="accent3">
                    <a:lumMod val="50000"/>
                  </a:schemeClr>
                </a:solidFill>
                <a:latin typeface="Arial" pitchFamily="34" charset="0"/>
                <a:cs typeface="Arial" pitchFamily="34" charset="0"/>
              </a:rPr>
              <a:t> – </a:t>
            </a:r>
            <a:r>
              <a:rPr lang="en-US" sz="11200" dirty="0" err="1" smtClean="0">
                <a:solidFill>
                  <a:schemeClr val="accent3">
                    <a:lumMod val="50000"/>
                  </a:schemeClr>
                </a:solidFill>
                <a:latin typeface="Arial" pitchFamily="34" charset="0"/>
                <a:cs typeface="Arial" pitchFamily="34" charset="0"/>
              </a:rPr>
              <a:t>Trattamento</a:t>
            </a:r>
            <a:r>
              <a:rPr lang="en-US" sz="11200" dirty="0" smtClean="0">
                <a:solidFill>
                  <a:schemeClr val="accent3">
                    <a:lumMod val="50000"/>
                  </a:schemeClr>
                </a:solidFill>
                <a:latin typeface="Arial" pitchFamily="34" charset="0"/>
                <a:cs typeface="Arial" pitchFamily="34" charset="0"/>
              </a:rPr>
              <a:t> </a:t>
            </a:r>
            <a:r>
              <a:rPr lang="en-US" sz="11200" dirty="0" err="1" smtClean="0">
                <a:solidFill>
                  <a:schemeClr val="accent3">
                    <a:lumMod val="50000"/>
                  </a:schemeClr>
                </a:solidFill>
                <a:latin typeface="Arial" pitchFamily="34" charset="0"/>
                <a:cs typeface="Arial" pitchFamily="34" charset="0"/>
              </a:rPr>
              <a:t>previdenziale</a:t>
            </a:r>
            <a:endParaRPr lang="it-IT" sz="11200" dirty="0" smtClean="0">
              <a:solidFill>
                <a:schemeClr val="accent3">
                  <a:lumMod val="50000"/>
                </a:schemeClr>
              </a:solidFill>
              <a:latin typeface="Arial" pitchFamily="34" charset="0"/>
              <a:cs typeface="Arial" pitchFamily="34" charset="0"/>
            </a:endParaRPr>
          </a:p>
          <a:p>
            <a:pPr lvl="0">
              <a:buNone/>
            </a:pPr>
            <a:endParaRPr lang="it-IT" sz="11200" dirty="0" smtClean="0">
              <a:solidFill>
                <a:schemeClr val="accent3">
                  <a:lumMod val="50000"/>
                </a:schemeClr>
              </a:solidFill>
              <a:latin typeface="Arial" pitchFamily="34" charset="0"/>
              <a:cs typeface="Arial" pitchFamily="34" charset="0"/>
            </a:endParaRPr>
          </a:p>
          <a:p>
            <a:endParaRPr lang="en-US" sz="90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Arial" pitchFamily="34" charset="0"/>
              <a:cs typeface="Arial" pitchFamily="34" charset="0"/>
            </a:endParaRPr>
          </a:p>
          <a:p>
            <a:endParaRPr lang="en-US"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a:p>
            <a:endParaRPr lang="en-US"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a:p>
            <a:pPr>
              <a:buNone/>
            </a:pPr>
            <a:r>
              <a:rPr lang="it-IT" sz="6700" b="1" dirty="0" smtClean="0">
                <a:ln w="11430"/>
                <a:solidFill>
                  <a:srgbClr val="FF0000"/>
                </a:solidFill>
                <a:effectLst>
                  <a:outerShdw blurRad="50800" dist="39000" dir="5460000" algn="tl">
                    <a:srgbClr val="000000">
                      <a:alpha val="38000"/>
                    </a:srgbClr>
                  </a:outerShdw>
                </a:effectLst>
                <a:latin typeface="Arial" pitchFamily="34" charset="0"/>
                <a:cs typeface="Arial" pitchFamily="34" charset="0"/>
              </a:rPr>
              <a:t/>
            </a:r>
            <a:br>
              <a:rPr lang="it-IT" sz="6700" b="1" dirty="0" smtClean="0">
                <a:ln w="11430"/>
                <a:solidFill>
                  <a:srgbClr val="FF0000"/>
                </a:solidFill>
                <a:effectLst>
                  <a:outerShdw blurRad="50800" dist="39000" dir="5460000" algn="tl">
                    <a:srgbClr val="000000">
                      <a:alpha val="38000"/>
                    </a:srgbClr>
                  </a:outerShdw>
                </a:effectLst>
                <a:latin typeface="Arial" pitchFamily="34" charset="0"/>
                <a:cs typeface="Arial" pitchFamily="34" charset="0"/>
              </a:rPr>
            </a:br>
            <a:r>
              <a:rPr lang="en-US" sz="6700" b="1" dirty="0" smtClean="0">
                <a:ln w="11430"/>
                <a:solidFill>
                  <a:srgbClr val="FF0000"/>
                </a:solidFill>
                <a:effectLst>
                  <a:outerShdw blurRad="50800" dist="39000" dir="5460000" algn="tl">
                    <a:srgbClr val="000000">
                      <a:alpha val="38000"/>
                    </a:srgbClr>
                  </a:outerShdw>
                </a:effectLst>
                <a:latin typeface="Arial" pitchFamily="34" charset="0"/>
                <a:cs typeface="Arial" pitchFamily="34" charset="0"/>
              </a:rPr>
              <a:t> </a:t>
            </a:r>
            <a:r>
              <a:rPr lang="it-IT" sz="67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
            </a:r>
            <a:br>
              <a:rPr lang="it-IT" sz="67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br>
            <a:r>
              <a:rPr lang="it-IT"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
            </a:r>
            <a:br>
              <a:rPr lang="it-IT"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br>
            <a:r>
              <a:rPr lang="en-US"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 </a:t>
            </a:r>
            <a:r>
              <a:rPr lang="it-IT"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
            </a:r>
            <a:br>
              <a:rPr lang="it-IT"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br>
            <a:r>
              <a:rPr lang="it-IT"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
            </a:r>
            <a:br>
              <a:rPr lang="it-IT"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br>
            <a:r>
              <a:rPr lang="en-US"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 </a:t>
            </a:r>
            <a:r>
              <a:rPr lang="it-IT"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
            </a:r>
            <a:br>
              <a:rPr lang="it-IT"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br>
            <a:r>
              <a:rPr lang="it-IT"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
            </a:r>
            <a:br>
              <a:rPr lang="it-IT"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br>
            <a:endParaRPr lang="it-IT"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4" name="Segnaposto numero diapositiva 3"/>
          <p:cNvSpPr>
            <a:spLocks noGrp="1"/>
          </p:cNvSpPr>
          <p:nvPr>
            <p:ph type="sldNum" sz="quarter" idx="12"/>
          </p:nvPr>
        </p:nvSpPr>
        <p:spPr/>
        <p:txBody>
          <a:bodyPr/>
          <a:lstStyle/>
          <a:p>
            <a:fld id="{910D3EAB-758C-441D-AE73-F1E5E988B34B}" type="slidenum">
              <a:rPr lang="it-IT" smtClean="0"/>
              <a:pPr/>
              <a:t>35</a:t>
            </a:fld>
            <a:endParaRPr lang="it-IT"/>
          </a:p>
        </p:txBody>
      </p:sp>
      <p:sp>
        <p:nvSpPr>
          <p:cNvPr id="5" name="Segnaposto piè di pagina 4"/>
          <p:cNvSpPr>
            <a:spLocks noGrp="1"/>
          </p:cNvSpPr>
          <p:nvPr>
            <p:ph type="ftr" sz="quarter" idx="11"/>
          </p:nvPr>
        </p:nvSpPr>
        <p:spPr/>
        <p:txBody>
          <a:bodyPr/>
          <a:lstStyle/>
          <a:p>
            <a:r>
              <a:rPr lang="it-IT" smtClean="0"/>
              <a:t>ing. Michele Ronza ----04 Novembre 2019</a:t>
            </a:r>
            <a:endParaRPr lang="it-IT"/>
          </a:p>
        </p:txBody>
      </p:sp>
    </p:spTree>
  </p:cSld>
  <p:clrMapOvr>
    <a:masterClrMapping/>
  </p:clrMapOvr>
  <p:transition>
    <p:strips/>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ln w="38100">
            <a:solidFill>
              <a:srgbClr val="FF0000"/>
            </a:solidFill>
          </a:ln>
        </p:spPr>
        <p:txBody>
          <a:bodyPr/>
          <a:lstStyle/>
          <a:p>
            <a:r>
              <a:rPr lang="it-IT" b="1" dirty="0" smtClean="0">
                <a:solidFill>
                  <a:srgbClr val="FF0000"/>
                </a:solidFill>
              </a:rPr>
              <a:t>NORME CIVILISTICHE E PENALI</a:t>
            </a:r>
            <a:endParaRPr lang="it-IT" b="1" dirty="0">
              <a:solidFill>
                <a:srgbClr val="FF0000"/>
              </a:solidFill>
            </a:endParaRPr>
          </a:p>
        </p:txBody>
      </p:sp>
      <p:sp>
        <p:nvSpPr>
          <p:cNvPr id="3" name="Segnaposto contenuto 2"/>
          <p:cNvSpPr>
            <a:spLocks noGrp="1"/>
          </p:cNvSpPr>
          <p:nvPr>
            <p:ph idx="1"/>
          </p:nvPr>
        </p:nvSpPr>
        <p:spPr>
          <a:ln w="38100">
            <a:solidFill>
              <a:srgbClr val="FF0000"/>
            </a:solidFill>
          </a:ln>
        </p:spPr>
        <p:txBody>
          <a:bodyPr>
            <a:normAutofit fontScale="70000" lnSpcReduction="20000"/>
          </a:bodyPr>
          <a:lstStyle/>
          <a:p>
            <a:pPr>
              <a:buNone/>
            </a:pPr>
            <a:r>
              <a:rPr lang="en-US" dirty="0" err="1" smtClean="0">
                <a:solidFill>
                  <a:srgbClr val="FF0000"/>
                </a:solidFill>
              </a:rPr>
              <a:t>L’ingegnere</a:t>
            </a:r>
            <a:r>
              <a:rPr lang="en-US" dirty="0" smtClean="0">
                <a:solidFill>
                  <a:srgbClr val="FF0000"/>
                </a:solidFill>
              </a:rPr>
              <a:t> ha a </a:t>
            </a:r>
            <a:r>
              <a:rPr lang="en-US" dirty="0" err="1" smtClean="0">
                <a:solidFill>
                  <a:srgbClr val="FF0000"/>
                </a:solidFill>
              </a:rPr>
              <a:t>suo</a:t>
            </a:r>
            <a:r>
              <a:rPr lang="en-US" dirty="0" smtClean="0">
                <a:solidFill>
                  <a:srgbClr val="FF0000"/>
                </a:solidFill>
              </a:rPr>
              <a:t> </a:t>
            </a:r>
            <a:r>
              <a:rPr lang="en-US" dirty="0" err="1" smtClean="0">
                <a:solidFill>
                  <a:srgbClr val="FF0000"/>
                </a:solidFill>
              </a:rPr>
              <a:t>carico</a:t>
            </a:r>
            <a:r>
              <a:rPr lang="en-US" dirty="0" smtClean="0">
                <a:solidFill>
                  <a:srgbClr val="FF0000"/>
                </a:solidFill>
              </a:rPr>
              <a:t>:</a:t>
            </a:r>
          </a:p>
          <a:p>
            <a:pPr>
              <a:buNone/>
            </a:pPr>
            <a:endParaRPr lang="it-IT" dirty="0" smtClean="0">
              <a:solidFill>
                <a:srgbClr val="FF0000"/>
              </a:solidFill>
            </a:endParaRPr>
          </a:p>
          <a:p>
            <a:pPr>
              <a:buFont typeface="Wingdings" pitchFamily="2" charset="2"/>
              <a:buChar char="Ø"/>
            </a:pPr>
            <a:r>
              <a:rPr lang="en-US" dirty="0" smtClean="0">
                <a:solidFill>
                  <a:srgbClr val="FF0000"/>
                </a:solidFill>
              </a:rPr>
              <a:t>RESPONSABILITÀ CIVILI </a:t>
            </a:r>
            <a:endParaRPr lang="it-IT" dirty="0" smtClean="0">
              <a:solidFill>
                <a:srgbClr val="FF0000"/>
              </a:solidFill>
            </a:endParaRPr>
          </a:p>
          <a:p>
            <a:pPr>
              <a:buFont typeface="Wingdings" pitchFamily="2" charset="2"/>
              <a:buChar char="Ø"/>
            </a:pPr>
            <a:r>
              <a:rPr lang="en-US" dirty="0" smtClean="0">
                <a:solidFill>
                  <a:srgbClr val="FF0000"/>
                </a:solidFill>
              </a:rPr>
              <a:t>RESPONSABILITÀ PENALI</a:t>
            </a:r>
            <a:endParaRPr lang="it-IT" dirty="0" smtClean="0">
              <a:solidFill>
                <a:srgbClr val="FF0000"/>
              </a:solidFill>
            </a:endParaRPr>
          </a:p>
          <a:p>
            <a:pPr>
              <a:buNone/>
            </a:pPr>
            <a:r>
              <a:rPr lang="en-US" dirty="0" smtClean="0">
                <a:solidFill>
                  <a:srgbClr val="FF0000"/>
                </a:solidFill>
              </a:rPr>
              <a:t> </a:t>
            </a:r>
            <a:endParaRPr lang="it-IT" dirty="0" smtClean="0">
              <a:solidFill>
                <a:srgbClr val="FF0000"/>
              </a:solidFill>
            </a:endParaRPr>
          </a:p>
          <a:p>
            <a:pPr>
              <a:buNone/>
            </a:pPr>
            <a:r>
              <a:rPr lang="en-US" dirty="0" smtClean="0">
                <a:solidFill>
                  <a:srgbClr val="FF0000"/>
                </a:solidFill>
              </a:rPr>
              <a:t>Il </a:t>
            </a:r>
            <a:r>
              <a:rPr lang="en-US" dirty="0" err="1" smtClean="0">
                <a:solidFill>
                  <a:srgbClr val="FF0000"/>
                </a:solidFill>
              </a:rPr>
              <a:t>suo</a:t>
            </a:r>
            <a:r>
              <a:rPr lang="en-US" dirty="0" smtClean="0">
                <a:solidFill>
                  <a:srgbClr val="FF0000"/>
                </a:solidFill>
              </a:rPr>
              <a:t> </a:t>
            </a:r>
            <a:r>
              <a:rPr lang="en-US" dirty="0" err="1" smtClean="0">
                <a:solidFill>
                  <a:srgbClr val="FF0000"/>
                </a:solidFill>
              </a:rPr>
              <a:t>operato</a:t>
            </a:r>
            <a:r>
              <a:rPr lang="en-US" dirty="0" smtClean="0">
                <a:solidFill>
                  <a:srgbClr val="FF0000"/>
                </a:solidFill>
              </a:rPr>
              <a:t> </a:t>
            </a:r>
            <a:r>
              <a:rPr lang="en-US" dirty="0" err="1" smtClean="0">
                <a:solidFill>
                  <a:srgbClr val="FF0000"/>
                </a:solidFill>
              </a:rPr>
              <a:t>deve</a:t>
            </a:r>
            <a:r>
              <a:rPr lang="en-US" dirty="0" smtClean="0">
                <a:solidFill>
                  <a:srgbClr val="FF0000"/>
                </a:solidFill>
              </a:rPr>
              <a:t> </a:t>
            </a:r>
            <a:r>
              <a:rPr lang="en-US" dirty="0" err="1" smtClean="0">
                <a:solidFill>
                  <a:srgbClr val="FF0000"/>
                </a:solidFill>
              </a:rPr>
              <a:t>sempre</a:t>
            </a:r>
            <a:r>
              <a:rPr lang="en-US" dirty="0" smtClean="0">
                <a:solidFill>
                  <a:srgbClr val="FF0000"/>
                </a:solidFill>
              </a:rPr>
              <a:t> </a:t>
            </a:r>
            <a:r>
              <a:rPr lang="en-US" dirty="0" err="1" smtClean="0">
                <a:solidFill>
                  <a:srgbClr val="FF0000"/>
                </a:solidFill>
              </a:rPr>
              <a:t>essere</a:t>
            </a:r>
            <a:r>
              <a:rPr lang="en-US" dirty="0" smtClean="0">
                <a:solidFill>
                  <a:srgbClr val="FF0000"/>
                </a:solidFill>
              </a:rPr>
              <a:t> </a:t>
            </a:r>
            <a:r>
              <a:rPr lang="en-US" dirty="0" err="1" smtClean="0">
                <a:solidFill>
                  <a:srgbClr val="FF0000"/>
                </a:solidFill>
              </a:rPr>
              <a:t>svolto</a:t>
            </a:r>
            <a:r>
              <a:rPr lang="en-US" dirty="0" smtClean="0">
                <a:solidFill>
                  <a:srgbClr val="FF0000"/>
                </a:solidFill>
              </a:rPr>
              <a:t> con la </a:t>
            </a:r>
            <a:r>
              <a:rPr lang="en-US" dirty="0" err="1" smtClean="0">
                <a:solidFill>
                  <a:srgbClr val="FF0000"/>
                </a:solidFill>
              </a:rPr>
              <a:t>massima</a:t>
            </a:r>
            <a:r>
              <a:rPr lang="en-US" dirty="0" smtClean="0">
                <a:solidFill>
                  <a:srgbClr val="FF0000"/>
                </a:solidFill>
              </a:rPr>
              <a:t>:</a:t>
            </a:r>
          </a:p>
          <a:p>
            <a:pPr>
              <a:buNone/>
            </a:pPr>
            <a:endParaRPr lang="it-IT" dirty="0" smtClean="0">
              <a:solidFill>
                <a:srgbClr val="FF0000"/>
              </a:solidFill>
            </a:endParaRPr>
          </a:p>
          <a:p>
            <a:pPr lvl="0">
              <a:buFont typeface="Wingdings" pitchFamily="2" charset="2"/>
              <a:buChar char="Ø"/>
            </a:pPr>
            <a:r>
              <a:rPr lang="en-US" dirty="0" err="1" smtClean="0">
                <a:solidFill>
                  <a:srgbClr val="FF0000"/>
                </a:solidFill>
              </a:rPr>
              <a:t>Diligenza</a:t>
            </a:r>
            <a:endParaRPr lang="it-IT" dirty="0" smtClean="0">
              <a:solidFill>
                <a:srgbClr val="FF0000"/>
              </a:solidFill>
            </a:endParaRPr>
          </a:p>
          <a:p>
            <a:pPr lvl="0">
              <a:buFont typeface="Wingdings" pitchFamily="2" charset="2"/>
              <a:buChar char="Ø"/>
            </a:pPr>
            <a:r>
              <a:rPr lang="en-US" dirty="0" err="1" smtClean="0">
                <a:solidFill>
                  <a:srgbClr val="FF0000"/>
                </a:solidFill>
              </a:rPr>
              <a:t>Prudenza</a:t>
            </a:r>
            <a:endParaRPr lang="it-IT" dirty="0" smtClean="0">
              <a:solidFill>
                <a:srgbClr val="FF0000"/>
              </a:solidFill>
            </a:endParaRPr>
          </a:p>
          <a:p>
            <a:pPr lvl="0">
              <a:buFont typeface="Wingdings" pitchFamily="2" charset="2"/>
              <a:buChar char="Ø"/>
            </a:pPr>
            <a:r>
              <a:rPr lang="en-US" dirty="0" err="1" smtClean="0">
                <a:solidFill>
                  <a:srgbClr val="FF0000"/>
                </a:solidFill>
              </a:rPr>
              <a:t>Perizia</a:t>
            </a:r>
            <a:endParaRPr lang="it-IT" dirty="0" smtClean="0">
              <a:solidFill>
                <a:srgbClr val="FF0000"/>
              </a:solidFill>
            </a:endParaRPr>
          </a:p>
          <a:p>
            <a:pPr>
              <a:buNone/>
            </a:pPr>
            <a:endParaRPr lang="it-IT" dirty="0" smtClean="0">
              <a:solidFill>
                <a:srgbClr val="FF0000"/>
              </a:solidFill>
            </a:endParaRPr>
          </a:p>
          <a:p>
            <a:pPr>
              <a:buNone/>
            </a:pPr>
            <a:r>
              <a:rPr lang="en-US" dirty="0" smtClean="0">
                <a:solidFill>
                  <a:srgbClr val="FF0000"/>
                </a:solidFill>
              </a:rPr>
              <a:t>(</a:t>
            </a:r>
            <a:r>
              <a:rPr lang="en-US" dirty="0" err="1" smtClean="0">
                <a:solidFill>
                  <a:srgbClr val="FF0000"/>
                </a:solidFill>
              </a:rPr>
              <a:t>Codice</a:t>
            </a:r>
            <a:r>
              <a:rPr lang="en-US" dirty="0" smtClean="0">
                <a:solidFill>
                  <a:srgbClr val="FF0000"/>
                </a:solidFill>
              </a:rPr>
              <a:t> </a:t>
            </a:r>
            <a:r>
              <a:rPr lang="en-US" dirty="0" err="1" smtClean="0">
                <a:solidFill>
                  <a:srgbClr val="FF0000"/>
                </a:solidFill>
              </a:rPr>
              <a:t>Civile</a:t>
            </a:r>
            <a:r>
              <a:rPr lang="en-US" dirty="0" smtClean="0">
                <a:solidFill>
                  <a:srgbClr val="FF0000"/>
                </a:solidFill>
              </a:rPr>
              <a:t> artt.1228 –2049 –2232)</a:t>
            </a:r>
            <a:endParaRPr lang="it-IT" dirty="0">
              <a:solidFill>
                <a:srgbClr val="FF0000"/>
              </a:solidFill>
            </a:endParaRPr>
          </a:p>
        </p:txBody>
      </p:sp>
      <p:sp>
        <p:nvSpPr>
          <p:cNvPr id="4" name="Segnaposto numero diapositiva 3"/>
          <p:cNvSpPr>
            <a:spLocks noGrp="1"/>
          </p:cNvSpPr>
          <p:nvPr>
            <p:ph type="sldNum" sz="quarter" idx="12"/>
          </p:nvPr>
        </p:nvSpPr>
        <p:spPr/>
        <p:txBody>
          <a:bodyPr/>
          <a:lstStyle/>
          <a:p>
            <a:fld id="{910D3EAB-758C-441D-AE73-F1E5E988B34B}" type="slidenum">
              <a:rPr lang="it-IT" smtClean="0"/>
              <a:pPr/>
              <a:t>36</a:t>
            </a:fld>
            <a:endParaRPr lang="it-IT"/>
          </a:p>
        </p:txBody>
      </p:sp>
      <p:sp>
        <p:nvSpPr>
          <p:cNvPr id="5" name="Segnaposto piè di pagina 4"/>
          <p:cNvSpPr>
            <a:spLocks noGrp="1"/>
          </p:cNvSpPr>
          <p:nvPr>
            <p:ph type="ftr" sz="quarter" idx="11"/>
          </p:nvPr>
        </p:nvSpPr>
        <p:spPr/>
        <p:txBody>
          <a:bodyPr/>
          <a:lstStyle/>
          <a:p>
            <a:r>
              <a:rPr lang="it-IT" smtClean="0"/>
              <a:t>ing. Michele Ronza ----04 Novembre 2019</a:t>
            </a:r>
            <a:endParaRPr lang="it-IT"/>
          </a:p>
        </p:txBody>
      </p:sp>
    </p:spTree>
  </p:cSld>
  <p:clrMapOvr>
    <a:masterClrMapping/>
  </p:clrMapOvr>
  <p:transition>
    <p:strips/>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939784"/>
          </a:xfrm>
          <a:ln w="38100">
            <a:solidFill>
              <a:srgbClr val="FF0000"/>
            </a:solidFill>
          </a:ln>
        </p:spPr>
        <p:txBody>
          <a:bodyPr/>
          <a:lstStyle/>
          <a:p>
            <a:r>
              <a:rPr lang="it-IT" b="1" dirty="0" smtClean="0">
                <a:solidFill>
                  <a:srgbClr val="FF0000"/>
                </a:solidFill>
              </a:rPr>
              <a:t>NORME CIVILISTICHE E PENALI</a:t>
            </a:r>
            <a:endParaRPr lang="it-IT" b="1" dirty="0">
              <a:solidFill>
                <a:srgbClr val="FF0000"/>
              </a:solidFill>
            </a:endParaRPr>
          </a:p>
        </p:txBody>
      </p:sp>
      <p:sp>
        <p:nvSpPr>
          <p:cNvPr id="3" name="Segnaposto contenuto 2"/>
          <p:cNvSpPr>
            <a:spLocks noGrp="1"/>
          </p:cNvSpPr>
          <p:nvPr>
            <p:ph idx="1"/>
          </p:nvPr>
        </p:nvSpPr>
        <p:spPr>
          <a:xfrm>
            <a:off x="457200" y="1428736"/>
            <a:ext cx="8229600" cy="4929222"/>
          </a:xfrm>
          <a:ln w="38100">
            <a:solidFill>
              <a:srgbClr val="FF0000"/>
            </a:solidFill>
          </a:ln>
        </p:spPr>
        <p:txBody>
          <a:bodyPr>
            <a:normAutofit fontScale="25000" lnSpcReduction="20000"/>
          </a:bodyPr>
          <a:lstStyle/>
          <a:p>
            <a:pPr>
              <a:buNone/>
            </a:pPr>
            <a:r>
              <a:rPr lang="en-US" sz="6400" b="1" dirty="0" err="1" smtClean="0">
                <a:solidFill>
                  <a:srgbClr val="FF0000"/>
                </a:solidFill>
                <a:latin typeface="Arial" pitchFamily="34" charset="0"/>
                <a:cs typeface="Arial" pitchFamily="34" charset="0"/>
              </a:rPr>
              <a:t>Concetto</a:t>
            </a:r>
            <a:r>
              <a:rPr lang="en-US" sz="6400" b="1" dirty="0" smtClean="0">
                <a:solidFill>
                  <a:srgbClr val="FF0000"/>
                </a:solidFill>
                <a:latin typeface="Arial" pitchFamily="34" charset="0"/>
                <a:cs typeface="Arial" pitchFamily="34" charset="0"/>
              </a:rPr>
              <a:t> </a:t>
            </a:r>
            <a:r>
              <a:rPr lang="en-US" sz="6400" b="1" dirty="0" err="1" smtClean="0">
                <a:solidFill>
                  <a:srgbClr val="FF0000"/>
                </a:solidFill>
                <a:latin typeface="Arial" pitchFamily="34" charset="0"/>
                <a:cs typeface="Arial" pitchFamily="34" charset="0"/>
              </a:rPr>
              <a:t>di</a:t>
            </a:r>
            <a:r>
              <a:rPr lang="en-US" sz="6400" b="1" dirty="0" smtClean="0">
                <a:solidFill>
                  <a:srgbClr val="FF0000"/>
                </a:solidFill>
                <a:latin typeface="Arial" pitchFamily="34" charset="0"/>
                <a:cs typeface="Arial" pitchFamily="34" charset="0"/>
              </a:rPr>
              <a:t> </a:t>
            </a:r>
            <a:r>
              <a:rPr lang="en-US" sz="6400" b="1" dirty="0" err="1" smtClean="0">
                <a:solidFill>
                  <a:srgbClr val="FF0000"/>
                </a:solidFill>
                <a:latin typeface="Arial" pitchFamily="34" charset="0"/>
                <a:cs typeface="Arial" pitchFamily="34" charset="0"/>
              </a:rPr>
              <a:t>dolo</a:t>
            </a:r>
            <a:r>
              <a:rPr lang="en-US" sz="6400" b="1" dirty="0" smtClean="0">
                <a:solidFill>
                  <a:srgbClr val="FF0000"/>
                </a:solidFill>
                <a:latin typeface="Arial" pitchFamily="34" charset="0"/>
                <a:cs typeface="Arial" pitchFamily="34" charset="0"/>
              </a:rPr>
              <a:t> o </a:t>
            </a:r>
            <a:r>
              <a:rPr lang="en-US" sz="6400" b="1" dirty="0" err="1" smtClean="0">
                <a:solidFill>
                  <a:srgbClr val="FF0000"/>
                </a:solidFill>
                <a:latin typeface="Arial" pitchFamily="34" charset="0"/>
                <a:cs typeface="Arial" pitchFamily="34" charset="0"/>
              </a:rPr>
              <a:t>colpa</a:t>
            </a:r>
            <a:r>
              <a:rPr lang="en-US" sz="6400" b="1" dirty="0" smtClean="0">
                <a:solidFill>
                  <a:srgbClr val="FF0000"/>
                </a:solidFill>
                <a:latin typeface="Arial" pitchFamily="34" charset="0"/>
                <a:cs typeface="Arial" pitchFamily="34" charset="0"/>
              </a:rPr>
              <a:t> grave</a:t>
            </a:r>
          </a:p>
          <a:p>
            <a:pPr>
              <a:buNone/>
            </a:pPr>
            <a:endParaRPr lang="it-IT" sz="6400" b="1" dirty="0" smtClean="0">
              <a:solidFill>
                <a:srgbClr val="FF0000"/>
              </a:solidFill>
              <a:latin typeface="Arial" pitchFamily="34" charset="0"/>
              <a:cs typeface="Arial" pitchFamily="34" charset="0"/>
            </a:endParaRPr>
          </a:p>
          <a:p>
            <a:pPr>
              <a:buNone/>
            </a:pPr>
            <a:r>
              <a:rPr lang="en-US" sz="6400" dirty="0" err="1" smtClean="0">
                <a:solidFill>
                  <a:srgbClr val="FF0000"/>
                </a:solidFill>
                <a:latin typeface="Arial" pitchFamily="34" charset="0"/>
                <a:cs typeface="Arial" pitchFamily="34" charset="0"/>
              </a:rPr>
              <a:t>L’art</a:t>
            </a:r>
            <a:r>
              <a:rPr lang="en-US" sz="6400" dirty="0" smtClean="0">
                <a:solidFill>
                  <a:srgbClr val="FF0000"/>
                </a:solidFill>
                <a:latin typeface="Arial" pitchFamily="34" charset="0"/>
                <a:cs typeface="Arial" pitchFamily="34" charset="0"/>
              </a:rPr>
              <a:t>. 2236 C.C. </a:t>
            </a:r>
            <a:r>
              <a:rPr lang="en-US" sz="6400" dirty="0" err="1" smtClean="0">
                <a:solidFill>
                  <a:srgbClr val="FF0000"/>
                </a:solidFill>
                <a:latin typeface="Arial" pitchFamily="34" charset="0"/>
                <a:cs typeface="Arial" pitchFamily="34" charset="0"/>
              </a:rPr>
              <a:t>cita</a:t>
            </a:r>
            <a:r>
              <a:rPr lang="en-US" sz="6400" dirty="0" smtClean="0">
                <a:solidFill>
                  <a:srgbClr val="FF0000"/>
                </a:solidFill>
                <a:latin typeface="Arial" pitchFamily="34" charset="0"/>
                <a:cs typeface="Arial" pitchFamily="34" charset="0"/>
              </a:rPr>
              <a:t>:</a:t>
            </a:r>
            <a:endParaRPr lang="it-IT" sz="6400" dirty="0" smtClean="0">
              <a:solidFill>
                <a:srgbClr val="FF0000"/>
              </a:solidFill>
              <a:latin typeface="Arial" pitchFamily="34" charset="0"/>
              <a:cs typeface="Arial" pitchFamily="34" charset="0"/>
            </a:endParaRPr>
          </a:p>
          <a:p>
            <a:pPr>
              <a:buNone/>
            </a:pPr>
            <a:r>
              <a:rPr lang="en-US" sz="6400" dirty="0" smtClean="0">
                <a:solidFill>
                  <a:srgbClr val="FF0000"/>
                </a:solidFill>
                <a:latin typeface="Arial" pitchFamily="34" charset="0"/>
                <a:cs typeface="Arial" pitchFamily="34" charset="0"/>
              </a:rPr>
              <a:t>Se la </a:t>
            </a:r>
            <a:r>
              <a:rPr lang="en-US" sz="6400" dirty="0" err="1" smtClean="0">
                <a:solidFill>
                  <a:srgbClr val="FF0000"/>
                </a:solidFill>
                <a:latin typeface="Arial" pitchFamily="34" charset="0"/>
                <a:cs typeface="Arial" pitchFamily="34" charset="0"/>
              </a:rPr>
              <a:t>prestazione</a:t>
            </a:r>
            <a:r>
              <a:rPr lang="en-US" sz="6400" dirty="0" smtClean="0">
                <a:solidFill>
                  <a:srgbClr val="FF0000"/>
                </a:solidFill>
                <a:latin typeface="Arial" pitchFamily="34" charset="0"/>
                <a:cs typeface="Arial" pitchFamily="34" charset="0"/>
              </a:rPr>
              <a:t> </a:t>
            </a:r>
            <a:r>
              <a:rPr lang="en-US" sz="6400" dirty="0" err="1" smtClean="0">
                <a:solidFill>
                  <a:srgbClr val="FF0000"/>
                </a:solidFill>
                <a:latin typeface="Arial" pitchFamily="34" charset="0"/>
                <a:cs typeface="Arial" pitchFamily="34" charset="0"/>
              </a:rPr>
              <a:t>implica</a:t>
            </a:r>
            <a:r>
              <a:rPr lang="en-US" sz="6400" dirty="0" smtClean="0">
                <a:solidFill>
                  <a:srgbClr val="FF0000"/>
                </a:solidFill>
                <a:latin typeface="Arial" pitchFamily="34" charset="0"/>
                <a:cs typeface="Arial" pitchFamily="34" charset="0"/>
              </a:rPr>
              <a:t> la </a:t>
            </a:r>
            <a:r>
              <a:rPr lang="en-US" sz="6400" dirty="0" err="1" smtClean="0">
                <a:solidFill>
                  <a:srgbClr val="FF0000"/>
                </a:solidFill>
                <a:latin typeface="Arial" pitchFamily="34" charset="0"/>
                <a:cs typeface="Arial" pitchFamily="34" charset="0"/>
              </a:rPr>
              <a:t>soluzione</a:t>
            </a:r>
            <a:r>
              <a:rPr lang="en-US" sz="6400" dirty="0" smtClean="0">
                <a:solidFill>
                  <a:srgbClr val="FF0000"/>
                </a:solidFill>
                <a:latin typeface="Arial" pitchFamily="34" charset="0"/>
                <a:cs typeface="Arial" pitchFamily="34" charset="0"/>
              </a:rPr>
              <a:t> </a:t>
            </a:r>
            <a:r>
              <a:rPr lang="en-US" sz="6400" dirty="0" err="1" smtClean="0">
                <a:solidFill>
                  <a:srgbClr val="FF0000"/>
                </a:solidFill>
                <a:latin typeface="Arial" pitchFamily="34" charset="0"/>
                <a:cs typeface="Arial" pitchFamily="34" charset="0"/>
              </a:rPr>
              <a:t>di</a:t>
            </a:r>
            <a:r>
              <a:rPr lang="en-US" sz="6400" dirty="0" smtClean="0">
                <a:solidFill>
                  <a:srgbClr val="FF0000"/>
                </a:solidFill>
                <a:latin typeface="Arial" pitchFamily="34" charset="0"/>
                <a:cs typeface="Arial" pitchFamily="34" charset="0"/>
              </a:rPr>
              <a:t> </a:t>
            </a:r>
            <a:r>
              <a:rPr lang="en-US" sz="6400" dirty="0" err="1" smtClean="0">
                <a:solidFill>
                  <a:srgbClr val="FF0000"/>
                </a:solidFill>
                <a:latin typeface="Arial" pitchFamily="34" charset="0"/>
                <a:cs typeface="Arial" pitchFamily="34" charset="0"/>
              </a:rPr>
              <a:t>problemi</a:t>
            </a:r>
            <a:r>
              <a:rPr lang="en-US" sz="6400" dirty="0" smtClean="0">
                <a:solidFill>
                  <a:srgbClr val="FF0000"/>
                </a:solidFill>
                <a:latin typeface="Arial" pitchFamily="34" charset="0"/>
                <a:cs typeface="Arial" pitchFamily="34" charset="0"/>
              </a:rPr>
              <a:t> </a:t>
            </a:r>
            <a:r>
              <a:rPr lang="en-US" sz="6400" dirty="0" err="1" smtClean="0">
                <a:solidFill>
                  <a:srgbClr val="FF0000"/>
                </a:solidFill>
                <a:latin typeface="Arial" pitchFamily="34" charset="0"/>
                <a:cs typeface="Arial" pitchFamily="34" charset="0"/>
              </a:rPr>
              <a:t>tecnici</a:t>
            </a:r>
            <a:r>
              <a:rPr lang="en-US" sz="6400" dirty="0" smtClean="0">
                <a:solidFill>
                  <a:srgbClr val="FF0000"/>
                </a:solidFill>
                <a:latin typeface="Arial" pitchFamily="34" charset="0"/>
                <a:cs typeface="Arial" pitchFamily="34" charset="0"/>
              </a:rPr>
              <a:t> </a:t>
            </a:r>
            <a:r>
              <a:rPr lang="en-US" sz="6400" dirty="0" err="1" smtClean="0">
                <a:solidFill>
                  <a:srgbClr val="FF0000"/>
                </a:solidFill>
                <a:latin typeface="Arial" pitchFamily="34" charset="0"/>
                <a:cs typeface="Arial" pitchFamily="34" charset="0"/>
              </a:rPr>
              <a:t>di</a:t>
            </a:r>
            <a:r>
              <a:rPr lang="it-IT" sz="6400" dirty="0" smtClean="0">
                <a:solidFill>
                  <a:srgbClr val="FF0000"/>
                </a:solidFill>
                <a:latin typeface="Arial" pitchFamily="34" charset="0"/>
                <a:cs typeface="Arial" pitchFamily="34" charset="0"/>
              </a:rPr>
              <a:t> </a:t>
            </a:r>
            <a:r>
              <a:rPr lang="en-US" sz="6400" dirty="0" smtClean="0">
                <a:solidFill>
                  <a:srgbClr val="FF0000"/>
                </a:solidFill>
                <a:latin typeface="Arial" pitchFamily="34" charset="0"/>
                <a:cs typeface="Arial" pitchFamily="34" charset="0"/>
              </a:rPr>
              <a:t>“</a:t>
            </a:r>
            <a:r>
              <a:rPr lang="en-US" sz="6400" dirty="0" err="1" smtClean="0">
                <a:solidFill>
                  <a:srgbClr val="FF0000"/>
                </a:solidFill>
                <a:latin typeface="Arial" pitchFamily="34" charset="0"/>
                <a:cs typeface="Arial" pitchFamily="34" charset="0"/>
              </a:rPr>
              <a:t>speciale</a:t>
            </a:r>
            <a:r>
              <a:rPr lang="en-US" sz="6400" dirty="0" smtClean="0">
                <a:solidFill>
                  <a:srgbClr val="FF0000"/>
                </a:solidFill>
                <a:latin typeface="Arial" pitchFamily="34" charset="0"/>
                <a:cs typeface="Arial" pitchFamily="34" charset="0"/>
              </a:rPr>
              <a:t> </a:t>
            </a:r>
            <a:r>
              <a:rPr lang="en-US" sz="6400" dirty="0" err="1" smtClean="0">
                <a:solidFill>
                  <a:srgbClr val="FF0000"/>
                </a:solidFill>
                <a:latin typeface="Arial" pitchFamily="34" charset="0"/>
                <a:cs typeface="Arial" pitchFamily="34" charset="0"/>
              </a:rPr>
              <a:t>difficoltà</a:t>
            </a:r>
            <a:r>
              <a:rPr lang="en-US" sz="6400" dirty="0" smtClean="0">
                <a:solidFill>
                  <a:srgbClr val="FF0000"/>
                </a:solidFill>
                <a:latin typeface="Arial" pitchFamily="34" charset="0"/>
                <a:cs typeface="Arial" pitchFamily="34" charset="0"/>
              </a:rPr>
              <a:t>, </a:t>
            </a:r>
            <a:r>
              <a:rPr lang="en-US" sz="6400" dirty="0" err="1" smtClean="0">
                <a:solidFill>
                  <a:srgbClr val="FF0000"/>
                </a:solidFill>
                <a:latin typeface="Arial" pitchFamily="34" charset="0"/>
                <a:cs typeface="Arial" pitchFamily="34" charset="0"/>
              </a:rPr>
              <a:t>il</a:t>
            </a:r>
            <a:r>
              <a:rPr lang="en-US" sz="6400" dirty="0" smtClean="0">
                <a:solidFill>
                  <a:srgbClr val="FF0000"/>
                </a:solidFill>
                <a:latin typeface="Arial" pitchFamily="34" charset="0"/>
                <a:cs typeface="Arial" pitchFamily="34" charset="0"/>
              </a:rPr>
              <a:t> </a:t>
            </a:r>
            <a:r>
              <a:rPr lang="en-US" sz="6400" dirty="0" err="1" smtClean="0">
                <a:solidFill>
                  <a:srgbClr val="FF0000"/>
                </a:solidFill>
                <a:latin typeface="Arial" pitchFamily="34" charset="0"/>
                <a:cs typeface="Arial" pitchFamily="34" charset="0"/>
              </a:rPr>
              <a:t>prestatore</a:t>
            </a:r>
            <a:r>
              <a:rPr lang="en-US" sz="6400" dirty="0" smtClean="0">
                <a:solidFill>
                  <a:srgbClr val="FF0000"/>
                </a:solidFill>
                <a:latin typeface="Arial" pitchFamily="34" charset="0"/>
                <a:cs typeface="Arial" pitchFamily="34" charset="0"/>
              </a:rPr>
              <a:t> </a:t>
            </a:r>
            <a:r>
              <a:rPr lang="en-US" sz="6400" dirty="0" err="1" smtClean="0">
                <a:solidFill>
                  <a:srgbClr val="FF0000"/>
                </a:solidFill>
                <a:latin typeface="Arial" pitchFamily="34" charset="0"/>
                <a:cs typeface="Arial" pitchFamily="34" charset="0"/>
              </a:rPr>
              <a:t>d'opera</a:t>
            </a:r>
            <a:r>
              <a:rPr lang="en-US" sz="6400" dirty="0" smtClean="0">
                <a:solidFill>
                  <a:srgbClr val="FF0000"/>
                </a:solidFill>
                <a:latin typeface="Arial" pitchFamily="34" charset="0"/>
                <a:cs typeface="Arial" pitchFamily="34" charset="0"/>
              </a:rPr>
              <a:t> non </a:t>
            </a:r>
            <a:r>
              <a:rPr lang="en-US" sz="6400" dirty="0" err="1" smtClean="0">
                <a:solidFill>
                  <a:srgbClr val="FF0000"/>
                </a:solidFill>
                <a:latin typeface="Arial" pitchFamily="34" charset="0"/>
                <a:cs typeface="Arial" pitchFamily="34" charset="0"/>
              </a:rPr>
              <a:t>risponde</a:t>
            </a:r>
            <a:r>
              <a:rPr lang="en-US" sz="6400" dirty="0" smtClean="0">
                <a:solidFill>
                  <a:srgbClr val="FF0000"/>
                </a:solidFill>
                <a:latin typeface="Arial" pitchFamily="34" charset="0"/>
                <a:cs typeface="Arial" pitchFamily="34" charset="0"/>
              </a:rPr>
              <a:t> </a:t>
            </a:r>
            <a:r>
              <a:rPr lang="en-US" sz="6400" dirty="0" err="1" smtClean="0">
                <a:solidFill>
                  <a:srgbClr val="FF0000"/>
                </a:solidFill>
                <a:latin typeface="Arial" pitchFamily="34" charset="0"/>
                <a:cs typeface="Arial" pitchFamily="34" charset="0"/>
              </a:rPr>
              <a:t>dei</a:t>
            </a:r>
            <a:r>
              <a:rPr lang="en-US" sz="6400" dirty="0" smtClean="0">
                <a:solidFill>
                  <a:srgbClr val="FF0000"/>
                </a:solidFill>
                <a:latin typeface="Arial" pitchFamily="34" charset="0"/>
                <a:cs typeface="Arial" pitchFamily="34" charset="0"/>
              </a:rPr>
              <a:t> </a:t>
            </a:r>
            <a:r>
              <a:rPr lang="en-US" sz="6400" dirty="0" err="1" smtClean="0">
                <a:solidFill>
                  <a:srgbClr val="FF0000"/>
                </a:solidFill>
                <a:latin typeface="Arial" pitchFamily="34" charset="0"/>
                <a:cs typeface="Arial" pitchFamily="34" charset="0"/>
              </a:rPr>
              <a:t>danni</a:t>
            </a:r>
            <a:r>
              <a:rPr lang="en-US" sz="6400" dirty="0" smtClean="0">
                <a:solidFill>
                  <a:srgbClr val="FF0000"/>
                </a:solidFill>
                <a:latin typeface="Arial" pitchFamily="34" charset="0"/>
                <a:cs typeface="Arial" pitchFamily="34" charset="0"/>
              </a:rPr>
              <a:t>, se non in </a:t>
            </a:r>
            <a:r>
              <a:rPr lang="en-US" sz="6400" dirty="0" err="1" smtClean="0">
                <a:solidFill>
                  <a:srgbClr val="FF0000"/>
                </a:solidFill>
                <a:latin typeface="Arial" pitchFamily="34" charset="0"/>
                <a:cs typeface="Arial" pitchFamily="34" charset="0"/>
              </a:rPr>
              <a:t>caso</a:t>
            </a:r>
            <a:r>
              <a:rPr lang="en-US" sz="6400" dirty="0" smtClean="0">
                <a:solidFill>
                  <a:srgbClr val="FF0000"/>
                </a:solidFill>
                <a:latin typeface="Arial" pitchFamily="34" charset="0"/>
                <a:cs typeface="Arial" pitchFamily="34" charset="0"/>
              </a:rPr>
              <a:t> </a:t>
            </a:r>
            <a:r>
              <a:rPr lang="en-US" sz="6400" dirty="0" err="1" smtClean="0">
                <a:solidFill>
                  <a:srgbClr val="FF0000"/>
                </a:solidFill>
                <a:latin typeface="Arial" pitchFamily="34" charset="0"/>
                <a:cs typeface="Arial" pitchFamily="34" charset="0"/>
              </a:rPr>
              <a:t>di</a:t>
            </a:r>
            <a:r>
              <a:rPr lang="en-US" sz="6400" dirty="0" smtClean="0">
                <a:solidFill>
                  <a:srgbClr val="FF0000"/>
                </a:solidFill>
                <a:latin typeface="Arial" pitchFamily="34" charset="0"/>
                <a:cs typeface="Arial" pitchFamily="34" charset="0"/>
              </a:rPr>
              <a:t> </a:t>
            </a:r>
            <a:r>
              <a:rPr lang="en-US" sz="6400" dirty="0" err="1" smtClean="0">
                <a:solidFill>
                  <a:srgbClr val="FF0000"/>
                </a:solidFill>
                <a:latin typeface="Arial" pitchFamily="34" charset="0"/>
                <a:cs typeface="Arial" pitchFamily="34" charset="0"/>
              </a:rPr>
              <a:t>dolo</a:t>
            </a:r>
            <a:r>
              <a:rPr lang="en-US" sz="6400" dirty="0" smtClean="0">
                <a:solidFill>
                  <a:srgbClr val="FF0000"/>
                </a:solidFill>
                <a:latin typeface="Arial" pitchFamily="34" charset="0"/>
                <a:cs typeface="Arial" pitchFamily="34" charset="0"/>
              </a:rPr>
              <a:t> o </a:t>
            </a:r>
            <a:r>
              <a:rPr lang="en-US" sz="6400" dirty="0" err="1" smtClean="0">
                <a:solidFill>
                  <a:srgbClr val="FF0000"/>
                </a:solidFill>
                <a:latin typeface="Arial" pitchFamily="34" charset="0"/>
                <a:cs typeface="Arial" pitchFamily="34" charset="0"/>
              </a:rPr>
              <a:t>di</a:t>
            </a:r>
            <a:r>
              <a:rPr lang="en-US" sz="6400" dirty="0" smtClean="0">
                <a:solidFill>
                  <a:srgbClr val="FF0000"/>
                </a:solidFill>
                <a:latin typeface="Arial" pitchFamily="34" charset="0"/>
                <a:cs typeface="Arial" pitchFamily="34" charset="0"/>
              </a:rPr>
              <a:t> </a:t>
            </a:r>
            <a:r>
              <a:rPr lang="en-US" sz="6400" dirty="0" err="1" smtClean="0">
                <a:solidFill>
                  <a:srgbClr val="FF0000"/>
                </a:solidFill>
                <a:latin typeface="Arial" pitchFamily="34" charset="0"/>
                <a:cs typeface="Arial" pitchFamily="34" charset="0"/>
              </a:rPr>
              <a:t>colpa</a:t>
            </a:r>
            <a:r>
              <a:rPr lang="en-US" sz="6400" dirty="0" smtClean="0">
                <a:solidFill>
                  <a:srgbClr val="FF0000"/>
                </a:solidFill>
                <a:latin typeface="Arial" pitchFamily="34" charset="0"/>
                <a:cs typeface="Arial" pitchFamily="34" charset="0"/>
              </a:rPr>
              <a:t> grave.” </a:t>
            </a:r>
          </a:p>
          <a:p>
            <a:pPr>
              <a:buNone/>
            </a:pPr>
            <a:r>
              <a:rPr lang="en-US" sz="6400" dirty="0" err="1" smtClean="0">
                <a:solidFill>
                  <a:srgbClr val="FF0000"/>
                </a:solidFill>
                <a:latin typeface="Arial" pitchFamily="34" charset="0"/>
                <a:cs typeface="Arial" pitchFamily="34" charset="0"/>
              </a:rPr>
              <a:t>Cosa</a:t>
            </a:r>
            <a:r>
              <a:rPr lang="en-US" sz="6400" dirty="0" smtClean="0">
                <a:solidFill>
                  <a:srgbClr val="FF0000"/>
                </a:solidFill>
                <a:latin typeface="Arial" pitchFamily="34" charset="0"/>
                <a:cs typeface="Arial" pitchFamily="34" charset="0"/>
              </a:rPr>
              <a:t> </a:t>
            </a:r>
            <a:r>
              <a:rPr lang="en-US" sz="6400" dirty="0" err="1" smtClean="0">
                <a:solidFill>
                  <a:srgbClr val="FF0000"/>
                </a:solidFill>
                <a:latin typeface="Arial" pitchFamily="34" charset="0"/>
                <a:cs typeface="Arial" pitchFamily="34" charset="0"/>
              </a:rPr>
              <a:t>si</a:t>
            </a:r>
            <a:r>
              <a:rPr lang="en-US" sz="6400" dirty="0" smtClean="0">
                <a:solidFill>
                  <a:srgbClr val="FF0000"/>
                </a:solidFill>
                <a:latin typeface="Arial" pitchFamily="34" charset="0"/>
                <a:cs typeface="Arial" pitchFamily="34" charset="0"/>
              </a:rPr>
              <a:t> </a:t>
            </a:r>
            <a:r>
              <a:rPr lang="en-US" sz="6400" dirty="0" err="1" smtClean="0">
                <a:solidFill>
                  <a:srgbClr val="FF0000"/>
                </a:solidFill>
                <a:latin typeface="Arial" pitchFamily="34" charset="0"/>
                <a:cs typeface="Arial" pitchFamily="34" charset="0"/>
              </a:rPr>
              <a:t>intende</a:t>
            </a:r>
            <a:r>
              <a:rPr lang="en-US" sz="6400" dirty="0" smtClean="0">
                <a:solidFill>
                  <a:srgbClr val="FF0000"/>
                </a:solidFill>
                <a:latin typeface="Arial" pitchFamily="34" charset="0"/>
                <a:cs typeface="Arial" pitchFamily="34" charset="0"/>
              </a:rPr>
              <a:t> per “</a:t>
            </a:r>
            <a:r>
              <a:rPr lang="en-US" sz="6400" dirty="0" err="1" smtClean="0">
                <a:solidFill>
                  <a:srgbClr val="FF0000"/>
                </a:solidFill>
                <a:latin typeface="Arial" pitchFamily="34" charset="0"/>
                <a:cs typeface="Arial" pitchFamily="34" charset="0"/>
              </a:rPr>
              <a:t>speciale</a:t>
            </a:r>
            <a:r>
              <a:rPr lang="en-US" sz="6400" dirty="0" smtClean="0">
                <a:solidFill>
                  <a:srgbClr val="FF0000"/>
                </a:solidFill>
                <a:latin typeface="Arial" pitchFamily="34" charset="0"/>
                <a:cs typeface="Arial" pitchFamily="34" charset="0"/>
              </a:rPr>
              <a:t> </a:t>
            </a:r>
            <a:r>
              <a:rPr lang="en-US" sz="6400" dirty="0" err="1" smtClean="0">
                <a:solidFill>
                  <a:srgbClr val="FF0000"/>
                </a:solidFill>
                <a:latin typeface="Arial" pitchFamily="34" charset="0"/>
                <a:cs typeface="Arial" pitchFamily="34" charset="0"/>
              </a:rPr>
              <a:t>difficoltà</a:t>
            </a:r>
            <a:r>
              <a:rPr lang="en-US" sz="6400" dirty="0" smtClean="0">
                <a:solidFill>
                  <a:srgbClr val="FF0000"/>
                </a:solidFill>
                <a:latin typeface="Arial" pitchFamily="34" charset="0"/>
                <a:cs typeface="Arial" pitchFamily="34" charset="0"/>
              </a:rPr>
              <a:t>”?</a:t>
            </a:r>
          </a:p>
          <a:p>
            <a:pPr>
              <a:buNone/>
            </a:pPr>
            <a:endParaRPr lang="en-US" sz="6400" dirty="0" smtClean="0">
              <a:solidFill>
                <a:srgbClr val="FF0000"/>
              </a:solidFill>
              <a:latin typeface="Arial" pitchFamily="34" charset="0"/>
              <a:cs typeface="Arial" pitchFamily="34" charset="0"/>
            </a:endParaRPr>
          </a:p>
          <a:p>
            <a:pPr lvl="0">
              <a:buNone/>
            </a:pPr>
            <a:r>
              <a:rPr lang="en-US" sz="6400" dirty="0" err="1" smtClean="0">
                <a:solidFill>
                  <a:srgbClr val="FF0000"/>
                </a:solidFill>
                <a:latin typeface="Arial" pitchFamily="34" charset="0"/>
                <a:cs typeface="Arial" pitchFamily="34" charset="0"/>
              </a:rPr>
              <a:t>Problemi</a:t>
            </a:r>
            <a:r>
              <a:rPr lang="en-US" sz="6400" dirty="0" smtClean="0">
                <a:solidFill>
                  <a:srgbClr val="FF0000"/>
                </a:solidFill>
                <a:latin typeface="Arial" pitchFamily="34" charset="0"/>
                <a:cs typeface="Arial" pitchFamily="34" charset="0"/>
              </a:rPr>
              <a:t> o </a:t>
            </a:r>
            <a:r>
              <a:rPr lang="en-US" sz="6400" dirty="0" err="1" smtClean="0">
                <a:solidFill>
                  <a:srgbClr val="FF0000"/>
                </a:solidFill>
                <a:latin typeface="Arial" pitchFamily="34" charset="0"/>
                <a:cs typeface="Arial" pitchFamily="34" charset="0"/>
              </a:rPr>
              <a:t>prestazioni</a:t>
            </a:r>
            <a:r>
              <a:rPr lang="en-US" sz="6400" dirty="0" smtClean="0">
                <a:solidFill>
                  <a:srgbClr val="FF0000"/>
                </a:solidFill>
                <a:latin typeface="Arial" pitchFamily="34" charset="0"/>
                <a:cs typeface="Arial" pitchFamily="34" charset="0"/>
              </a:rPr>
              <a:t> </a:t>
            </a:r>
            <a:r>
              <a:rPr lang="en-US" sz="6400" dirty="0" err="1" smtClean="0">
                <a:solidFill>
                  <a:srgbClr val="FF0000"/>
                </a:solidFill>
                <a:latin typeface="Arial" pitchFamily="34" charset="0"/>
                <a:cs typeface="Arial" pitchFamily="34" charset="0"/>
              </a:rPr>
              <a:t>che</a:t>
            </a:r>
            <a:r>
              <a:rPr lang="en-US" sz="6400" dirty="0" smtClean="0">
                <a:solidFill>
                  <a:srgbClr val="FF0000"/>
                </a:solidFill>
                <a:latin typeface="Arial" pitchFamily="34" charset="0"/>
                <a:cs typeface="Arial" pitchFamily="34" charset="0"/>
              </a:rPr>
              <a:t> </a:t>
            </a:r>
            <a:r>
              <a:rPr lang="en-US" sz="6400" dirty="0" err="1" smtClean="0">
                <a:solidFill>
                  <a:srgbClr val="FF0000"/>
                </a:solidFill>
                <a:latin typeface="Arial" pitchFamily="34" charset="0"/>
                <a:cs typeface="Arial" pitchFamily="34" charset="0"/>
              </a:rPr>
              <a:t>esulano</a:t>
            </a:r>
            <a:r>
              <a:rPr lang="en-US" sz="6400" dirty="0" smtClean="0">
                <a:solidFill>
                  <a:srgbClr val="FF0000"/>
                </a:solidFill>
                <a:latin typeface="Arial" pitchFamily="34" charset="0"/>
                <a:cs typeface="Arial" pitchFamily="34" charset="0"/>
              </a:rPr>
              <a:t> </a:t>
            </a:r>
            <a:r>
              <a:rPr lang="en-US" sz="6400" dirty="0" err="1" smtClean="0">
                <a:solidFill>
                  <a:srgbClr val="FF0000"/>
                </a:solidFill>
                <a:latin typeface="Arial" pitchFamily="34" charset="0"/>
                <a:cs typeface="Arial" pitchFamily="34" charset="0"/>
              </a:rPr>
              <a:t>dalle</a:t>
            </a:r>
            <a:r>
              <a:rPr lang="en-US" sz="6400" dirty="0" smtClean="0">
                <a:solidFill>
                  <a:srgbClr val="FF0000"/>
                </a:solidFill>
                <a:latin typeface="Arial" pitchFamily="34" charset="0"/>
                <a:cs typeface="Arial" pitchFamily="34" charset="0"/>
              </a:rPr>
              <a:t> </a:t>
            </a:r>
            <a:r>
              <a:rPr lang="en-US" sz="6400" dirty="0" err="1" smtClean="0">
                <a:solidFill>
                  <a:srgbClr val="FF0000"/>
                </a:solidFill>
                <a:latin typeface="Arial" pitchFamily="34" charset="0"/>
                <a:cs typeface="Arial" pitchFamily="34" charset="0"/>
              </a:rPr>
              <a:t>conoscenze</a:t>
            </a:r>
            <a:r>
              <a:rPr lang="en-US" sz="6400" dirty="0" smtClean="0">
                <a:solidFill>
                  <a:srgbClr val="FF0000"/>
                </a:solidFill>
                <a:latin typeface="Arial" pitchFamily="34" charset="0"/>
                <a:cs typeface="Arial" pitchFamily="34" charset="0"/>
              </a:rPr>
              <a:t> e </a:t>
            </a:r>
            <a:r>
              <a:rPr lang="en-US" sz="6400" dirty="0" err="1" smtClean="0">
                <a:solidFill>
                  <a:srgbClr val="FF0000"/>
                </a:solidFill>
                <a:latin typeface="Arial" pitchFamily="34" charset="0"/>
                <a:cs typeface="Arial" pitchFamily="34" charset="0"/>
              </a:rPr>
              <a:t>metodologie</a:t>
            </a:r>
            <a:r>
              <a:rPr lang="en-US" sz="6400" dirty="0" smtClean="0">
                <a:solidFill>
                  <a:srgbClr val="FF0000"/>
                </a:solidFill>
                <a:latin typeface="Arial" pitchFamily="34" charset="0"/>
                <a:cs typeface="Arial" pitchFamily="34" charset="0"/>
              </a:rPr>
              <a:t> </a:t>
            </a:r>
            <a:r>
              <a:rPr lang="en-US" sz="6400" dirty="0" err="1" smtClean="0">
                <a:solidFill>
                  <a:srgbClr val="FF0000"/>
                </a:solidFill>
                <a:latin typeface="Arial" pitchFamily="34" charset="0"/>
                <a:cs typeface="Arial" pitchFamily="34" charset="0"/>
              </a:rPr>
              <a:t>correntemente</a:t>
            </a:r>
            <a:r>
              <a:rPr lang="en-US" sz="6400" dirty="0" smtClean="0">
                <a:solidFill>
                  <a:srgbClr val="FF0000"/>
                </a:solidFill>
                <a:latin typeface="Arial" pitchFamily="34" charset="0"/>
                <a:cs typeface="Arial" pitchFamily="34" charset="0"/>
              </a:rPr>
              <a:t> </a:t>
            </a:r>
            <a:r>
              <a:rPr lang="en-US" sz="6400" dirty="0" err="1" smtClean="0">
                <a:solidFill>
                  <a:srgbClr val="FF0000"/>
                </a:solidFill>
                <a:latin typeface="Arial" pitchFamily="34" charset="0"/>
                <a:cs typeface="Arial" pitchFamily="34" charset="0"/>
              </a:rPr>
              <a:t>acquisite</a:t>
            </a:r>
            <a:r>
              <a:rPr lang="en-US" sz="6400" dirty="0" smtClean="0">
                <a:solidFill>
                  <a:srgbClr val="FF0000"/>
                </a:solidFill>
                <a:latin typeface="Arial" pitchFamily="34" charset="0"/>
                <a:cs typeface="Arial" pitchFamily="34" charset="0"/>
              </a:rPr>
              <a:t> e </a:t>
            </a:r>
            <a:r>
              <a:rPr lang="en-US" sz="6400" dirty="0" err="1" smtClean="0">
                <a:solidFill>
                  <a:srgbClr val="FF0000"/>
                </a:solidFill>
                <a:latin typeface="Arial" pitchFamily="34" charset="0"/>
                <a:cs typeface="Arial" pitchFamily="34" charset="0"/>
              </a:rPr>
              <a:t>utilizzate</a:t>
            </a:r>
            <a:endParaRPr lang="en-US" sz="6400" dirty="0" smtClean="0">
              <a:solidFill>
                <a:srgbClr val="FF0000"/>
              </a:solidFill>
              <a:latin typeface="Arial" pitchFamily="34" charset="0"/>
              <a:cs typeface="Arial" pitchFamily="34" charset="0"/>
            </a:endParaRPr>
          </a:p>
          <a:p>
            <a:pPr lvl="0">
              <a:buNone/>
            </a:pPr>
            <a:r>
              <a:rPr lang="en-US" sz="6400" dirty="0" err="1" smtClean="0">
                <a:solidFill>
                  <a:srgbClr val="FF0000"/>
                </a:solidFill>
                <a:latin typeface="Arial" pitchFamily="34" charset="0"/>
                <a:cs typeface="Arial" pitchFamily="34" charset="0"/>
              </a:rPr>
              <a:t>Prestazioni</a:t>
            </a:r>
            <a:r>
              <a:rPr lang="en-US" sz="6400" dirty="0" smtClean="0">
                <a:solidFill>
                  <a:srgbClr val="FF0000"/>
                </a:solidFill>
                <a:latin typeface="Arial" pitchFamily="34" charset="0"/>
                <a:cs typeface="Arial" pitchFamily="34" charset="0"/>
              </a:rPr>
              <a:t> </a:t>
            </a:r>
            <a:r>
              <a:rPr lang="en-US" sz="6400" dirty="0" err="1" smtClean="0">
                <a:solidFill>
                  <a:srgbClr val="FF0000"/>
                </a:solidFill>
                <a:latin typeface="Arial" pitchFamily="34" charset="0"/>
                <a:cs typeface="Arial" pitchFamily="34" charset="0"/>
              </a:rPr>
              <a:t>urgenti</a:t>
            </a:r>
            <a:r>
              <a:rPr lang="en-US" sz="6400" dirty="0" smtClean="0">
                <a:solidFill>
                  <a:srgbClr val="FF0000"/>
                </a:solidFill>
                <a:latin typeface="Arial" pitchFamily="34" charset="0"/>
                <a:cs typeface="Arial" pitchFamily="34" charset="0"/>
              </a:rPr>
              <a:t> </a:t>
            </a:r>
            <a:r>
              <a:rPr lang="en-US" sz="6400" dirty="0" err="1" smtClean="0">
                <a:solidFill>
                  <a:srgbClr val="FF0000"/>
                </a:solidFill>
                <a:latin typeface="Arial" pitchFamily="34" charset="0"/>
                <a:cs typeface="Arial" pitchFamily="34" charset="0"/>
              </a:rPr>
              <a:t>che</a:t>
            </a:r>
            <a:r>
              <a:rPr lang="en-US" sz="6400" dirty="0" smtClean="0">
                <a:solidFill>
                  <a:srgbClr val="FF0000"/>
                </a:solidFill>
                <a:latin typeface="Arial" pitchFamily="34" charset="0"/>
                <a:cs typeface="Arial" pitchFamily="34" charset="0"/>
              </a:rPr>
              <a:t> non </a:t>
            </a:r>
            <a:r>
              <a:rPr lang="en-US" sz="6400" dirty="0" err="1" smtClean="0">
                <a:solidFill>
                  <a:srgbClr val="FF0000"/>
                </a:solidFill>
                <a:latin typeface="Arial" pitchFamily="34" charset="0"/>
                <a:cs typeface="Arial" pitchFamily="34" charset="0"/>
              </a:rPr>
              <a:t>permettano</a:t>
            </a:r>
            <a:r>
              <a:rPr lang="en-US" sz="6400" dirty="0" smtClean="0">
                <a:solidFill>
                  <a:srgbClr val="FF0000"/>
                </a:solidFill>
                <a:latin typeface="Arial" pitchFamily="34" charset="0"/>
                <a:cs typeface="Arial" pitchFamily="34" charset="0"/>
              </a:rPr>
              <a:t> </a:t>
            </a:r>
            <a:r>
              <a:rPr lang="en-US" sz="6400" dirty="0" err="1" smtClean="0">
                <a:solidFill>
                  <a:srgbClr val="FF0000"/>
                </a:solidFill>
                <a:latin typeface="Arial" pitchFamily="34" charset="0"/>
                <a:cs typeface="Arial" pitchFamily="34" charset="0"/>
              </a:rPr>
              <a:t>il</a:t>
            </a:r>
            <a:r>
              <a:rPr lang="en-US" sz="6400" dirty="0" smtClean="0">
                <a:solidFill>
                  <a:srgbClr val="FF0000"/>
                </a:solidFill>
                <a:latin typeface="Arial" pitchFamily="34" charset="0"/>
                <a:cs typeface="Arial" pitchFamily="34" charset="0"/>
              </a:rPr>
              <a:t> </a:t>
            </a:r>
            <a:r>
              <a:rPr lang="en-US" sz="6400" dirty="0" err="1" smtClean="0">
                <a:solidFill>
                  <a:srgbClr val="FF0000"/>
                </a:solidFill>
                <a:latin typeface="Arial" pitchFamily="34" charset="0"/>
                <a:cs typeface="Arial" pitchFamily="34" charset="0"/>
              </a:rPr>
              <a:t>giusto</a:t>
            </a:r>
            <a:r>
              <a:rPr lang="en-US" sz="6400" dirty="0" smtClean="0">
                <a:solidFill>
                  <a:srgbClr val="FF0000"/>
                </a:solidFill>
                <a:latin typeface="Arial" pitchFamily="34" charset="0"/>
                <a:cs typeface="Arial" pitchFamily="34" charset="0"/>
              </a:rPr>
              <a:t> </a:t>
            </a:r>
            <a:r>
              <a:rPr lang="en-US" sz="6400" dirty="0" err="1" smtClean="0">
                <a:solidFill>
                  <a:srgbClr val="FF0000"/>
                </a:solidFill>
                <a:latin typeface="Arial" pitchFamily="34" charset="0"/>
                <a:cs typeface="Arial" pitchFamily="34" charset="0"/>
              </a:rPr>
              <a:t>approfondimento</a:t>
            </a:r>
            <a:r>
              <a:rPr lang="en-US" sz="6400" dirty="0" smtClean="0">
                <a:solidFill>
                  <a:srgbClr val="FF0000"/>
                </a:solidFill>
                <a:latin typeface="Arial" pitchFamily="34" charset="0"/>
                <a:cs typeface="Arial" pitchFamily="34" charset="0"/>
              </a:rPr>
              <a:t> </a:t>
            </a:r>
            <a:r>
              <a:rPr lang="en-US" sz="6400" dirty="0" err="1" smtClean="0">
                <a:solidFill>
                  <a:srgbClr val="FF0000"/>
                </a:solidFill>
                <a:latin typeface="Arial" pitchFamily="34" charset="0"/>
                <a:cs typeface="Arial" pitchFamily="34" charset="0"/>
              </a:rPr>
              <a:t>concettuale</a:t>
            </a:r>
            <a:r>
              <a:rPr lang="en-US" sz="6400" dirty="0" smtClean="0">
                <a:solidFill>
                  <a:srgbClr val="FF0000"/>
                </a:solidFill>
                <a:latin typeface="Arial" pitchFamily="34" charset="0"/>
                <a:cs typeface="Arial" pitchFamily="34" charset="0"/>
              </a:rPr>
              <a:t> o </a:t>
            </a:r>
            <a:r>
              <a:rPr lang="en-US" sz="6400" dirty="0" err="1" smtClean="0">
                <a:solidFill>
                  <a:srgbClr val="FF0000"/>
                </a:solidFill>
                <a:latin typeface="Arial" pitchFamily="34" charset="0"/>
                <a:cs typeface="Arial" pitchFamily="34" charset="0"/>
              </a:rPr>
              <a:t>di</a:t>
            </a:r>
            <a:r>
              <a:rPr lang="en-US" sz="6400" dirty="0" smtClean="0">
                <a:solidFill>
                  <a:srgbClr val="FF0000"/>
                </a:solidFill>
                <a:latin typeface="Arial" pitchFamily="34" charset="0"/>
                <a:cs typeface="Arial" pitchFamily="34" charset="0"/>
              </a:rPr>
              <a:t> </a:t>
            </a:r>
            <a:r>
              <a:rPr lang="en-US" sz="6400" dirty="0" err="1" smtClean="0">
                <a:solidFill>
                  <a:srgbClr val="FF0000"/>
                </a:solidFill>
                <a:latin typeface="Arial" pitchFamily="34" charset="0"/>
                <a:cs typeface="Arial" pitchFamily="34" charset="0"/>
              </a:rPr>
              <a:t>indagine</a:t>
            </a:r>
            <a:endParaRPr lang="en-US" sz="6400" dirty="0" smtClean="0">
              <a:solidFill>
                <a:srgbClr val="FF0000"/>
              </a:solidFill>
              <a:latin typeface="Arial" pitchFamily="34" charset="0"/>
              <a:cs typeface="Arial" pitchFamily="34" charset="0"/>
            </a:endParaRPr>
          </a:p>
          <a:p>
            <a:pPr lvl="0">
              <a:buNone/>
            </a:pPr>
            <a:endParaRPr lang="it-IT" sz="6400" dirty="0" smtClean="0">
              <a:solidFill>
                <a:srgbClr val="FF0000"/>
              </a:solidFill>
              <a:latin typeface="Arial" pitchFamily="34" charset="0"/>
              <a:cs typeface="Arial" pitchFamily="34" charset="0"/>
            </a:endParaRPr>
          </a:p>
          <a:p>
            <a:pPr>
              <a:buNone/>
            </a:pPr>
            <a:r>
              <a:rPr lang="en-US" sz="6400" b="1" dirty="0" err="1" smtClean="0">
                <a:solidFill>
                  <a:srgbClr val="FF0000"/>
                </a:solidFill>
                <a:latin typeface="Arial" pitchFamily="34" charset="0"/>
                <a:cs typeface="Arial" pitchFamily="34" charset="0"/>
              </a:rPr>
              <a:t>Concetto</a:t>
            </a:r>
            <a:r>
              <a:rPr lang="en-US" sz="6400" b="1" dirty="0" smtClean="0">
                <a:solidFill>
                  <a:srgbClr val="FF0000"/>
                </a:solidFill>
                <a:latin typeface="Arial" pitchFamily="34" charset="0"/>
                <a:cs typeface="Arial" pitchFamily="34" charset="0"/>
              </a:rPr>
              <a:t> </a:t>
            </a:r>
            <a:r>
              <a:rPr lang="en-US" sz="6400" b="1" dirty="0" err="1" smtClean="0">
                <a:solidFill>
                  <a:srgbClr val="FF0000"/>
                </a:solidFill>
                <a:latin typeface="Arial" pitchFamily="34" charset="0"/>
                <a:cs typeface="Arial" pitchFamily="34" charset="0"/>
              </a:rPr>
              <a:t>di</a:t>
            </a:r>
            <a:r>
              <a:rPr lang="en-US" sz="6400" b="1" dirty="0" smtClean="0">
                <a:solidFill>
                  <a:srgbClr val="FF0000"/>
                </a:solidFill>
                <a:latin typeface="Arial" pitchFamily="34" charset="0"/>
                <a:cs typeface="Arial" pitchFamily="34" charset="0"/>
              </a:rPr>
              <a:t> </a:t>
            </a:r>
            <a:r>
              <a:rPr lang="en-US" sz="6400" b="1" dirty="0" err="1" smtClean="0">
                <a:solidFill>
                  <a:srgbClr val="FF0000"/>
                </a:solidFill>
                <a:latin typeface="Arial" pitchFamily="34" charset="0"/>
                <a:cs typeface="Arial" pitchFamily="34" charset="0"/>
              </a:rPr>
              <a:t>dolo</a:t>
            </a:r>
            <a:r>
              <a:rPr lang="en-US" sz="6400" b="1" dirty="0" smtClean="0">
                <a:solidFill>
                  <a:srgbClr val="FF0000"/>
                </a:solidFill>
                <a:latin typeface="Arial" pitchFamily="34" charset="0"/>
                <a:cs typeface="Arial" pitchFamily="34" charset="0"/>
              </a:rPr>
              <a:t> o </a:t>
            </a:r>
            <a:r>
              <a:rPr lang="en-US" sz="6400" b="1" dirty="0" err="1" smtClean="0">
                <a:solidFill>
                  <a:srgbClr val="FF0000"/>
                </a:solidFill>
                <a:latin typeface="Arial" pitchFamily="34" charset="0"/>
                <a:cs typeface="Arial" pitchFamily="34" charset="0"/>
              </a:rPr>
              <a:t>colpa</a:t>
            </a:r>
            <a:r>
              <a:rPr lang="en-US" sz="6400" b="1" dirty="0" smtClean="0">
                <a:solidFill>
                  <a:srgbClr val="FF0000"/>
                </a:solidFill>
                <a:latin typeface="Arial" pitchFamily="34" charset="0"/>
                <a:cs typeface="Arial" pitchFamily="34" charset="0"/>
              </a:rPr>
              <a:t> grave</a:t>
            </a:r>
          </a:p>
          <a:p>
            <a:pPr>
              <a:buNone/>
            </a:pPr>
            <a:endParaRPr lang="it-IT" sz="6400" dirty="0" smtClean="0">
              <a:solidFill>
                <a:srgbClr val="FF0000"/>
              </a:solidFill>
              <a:latin typeface="Arial" pitchFamily="34" charset="0"/>
              <a:cs typeface="Arial" pitchFamily="34" charset="0"/>
            </a:endParaRPr>
          </a:p>
          <a:p>
            <a:pPr>
              <a:buNone/>
            </a:pPr>
            <a:r>
              <a:rPr lang="en-US" sz="6400" dirty="0" smtClean="0">
                <a:solidFill>
                  <a:srgbClr val="FF0000"/>
                </a:solidFill>
                <a:latin typeface="Arial" pitchFamily="34" charset="0"/>
                <a:cs typeface="Arial" pitchFamily="34" charset="0"/>
              </a:rPr>
              <a:t>Il </a:t>
            </a:r>
            <a:r>
              <a:rPr lang="en-US" sz="6400" dirty="0" err="1" smtClean="0">
                <a:solidFill>
                  <a:srgbClr val="FF0000"/>
                </a:solidFill>
                <a:latin typeface="Arial" pitchFamily="34" charset="0"/>
                <a:cs typeface="Arial" pitchFamily="34" charset="0"/>
              </a:rPr>
              <a:t>professionista</a:t>
            </a:r>
            <a:r>
              <a:rPr lang="en-US" sz="6400" dirty="0" smtClean="0">
                <a:solidFill>
                  <a:srgbClr val="FF0000"/>
                </a:solidFill>
                <a:latin typeface="Arial" pitchFamily="34" charset="0"/>
                <a:cs typeface="Arial" pitchFamily="34" charset="0"/>
              </a:rPr>
              <a:t> in </a:t>
            </a:r>
            <a:r>
              <a:rPr lang="en-US" sz="6400" dirty="0" err="1" smtClean="0">
                <a:solidFill>
                  <a:srgbClr val="FF0000"/>
                </a:solidFill>
                <a:latin typeface="Arial" pitchFamily="34" charset="0"/>
                <a:cs typeface="Arial" pitchFamily="34" charset="0"/>
              </a:rPr>
              <a:t>questi</a:t>
            </a:r>
            <a:r>
              <a:rPr lang="en-US" sz="6400" dirty="0" smtClean="0">
                <a:solidFill>
                  <a:srgbClr val="FF0000"/>
                </a:solidFill>
                <a:latin typeface="Arial" pitchFamily="34" charset="0"/>
                <a:cs typeface="Arial" pitchFamily="34" charset="0"/>
              </a:rPr>
              <a:t> </a:t>
            </a:r>
            <a:r>
              <a:rPr lang="en-US" sz="6400" dirty="0" err="1" smtClean="0">
                <a:solidFill>
                  <a:srgbClr val="FF0000"/>
                </a:solidFill>
                <a:latin typeface="Arial" pitchFamily="34" charset="0"/>
                <a:cs typeface="Arial" pitchFamily="34" charset="0"/>
              </a:rPr>
              <a:t>casi</a:t>
            </a:r>
            <a:r>
              <a:rPr lang="en-US" sz="6400" dirty="0" smtClean="0">
                <a:solidFill>
                  <a:srgbClr val="FF0000"/>
                </a:solidFill>
                <a:latin typeface="Arial" pitchFamily="34" charset="0"/>
                <a:cs typeface="Arial" pitchFamily="34" charset="0"/>
              </a:rPr>
              <a:t> </a:t>
            </a:r>
            <a:r>
              <a:rPr lang="en-US" sz="6400" dirty="0" err="1" smtClean="0">
                <a:solidFill>
                  <a:srgbClr val="FF0000"/>
                </a:solidFill>
                <a:latin typeface="Arial" pitchFamily="34" charset="0"/>
                <a:cs typeface="Arial" pitchFamily="34" charset="0"/>
              </a:rPr>
              <a:t>deve</a:t>
            </a:r>
            <a:r>
              <a:rPr lang="en-US" sz="6400" dirty="0" smtClean="0">
                <a:solidFill>
                  <a:srgbClr val="FF0000"/>
                </a:solidFill>
                <a:latin typeface="Arial" pitchFamily="34" charset="0"/>
                <a:cs typeface="Arial" pitchFamily="34" charset="0"/>
              </a:rPr>
              <a:t> </a:t>
            </a:r>
            <a:r>
              <a:rPr lang="en-US" sz="6400" dirty="0" err="1" smtClean="0">
                <a:solidFill>
                  <a:srgbClr val="FF0000"/>
                </a:solidFill>
                <a:latin typeface="Arial" pitchFamily="34" charset="0"/>
                <a:cs typeface="Arial" pitchFamily="34" charset="0"/>
              </a:rPr>
              <a:t>sempre</a:t>
            </a:r>
            <a:r>
              <a:rPr lang="en-US" sz="6400" dirty="0" smtClean="0">
                <a:solidFill>
                  <a:srgbClr val="FF0000"/>
                </a:solidFill>
                <a:latin typeface="Arial" pitchFamily="34" charset="0"/>
                <a:cs typeface="Arial" pitchFamily="34" charset="0"/>
              </a:rPr>
              <a:t>:</a:t>
            </a:r>
          </a:p>
          <a:p>
            <a:pPr>
              <a:buNone/>
            </a:pPr>
            <a:endParaRPr lang="it-IT" sz="6400" dirty="0" smtClean="0">
              <a:solidFill>
                <a:srgbClr val="FF0000"/>
              </a:solidFill>
              <a:latin typeface="Arial" pitchFamily="34" charset="0"/>
              <a:cs typeface="Arial" pitchFamily="34" charset="0"/>
            </a:endParaRPr>
          </a:p>
          <a:p>
            <a:pPr lvl="0">
              <a:buNone/>
            </a:pPr>
            <a:r>
              <a:rPr lang="en-US" sz="6400" dirty="0" err="1" smtClean="0">
                <a:solidFill>
                  <a:srgbClr val="FF0000"/>
                </a:solidFill>
                <a:latin typeface="Arial" pitchFamily="34" charset="0"/>
                <a:cs typeface="Arial" pitchFamily="34" charset="0"/>
              </a:rPr>
              <a:t>Rendere</a:t>
            </a:r>
            <a:r>
              <a:rPr lang="en-US" sz="6400" dirty="0" smtClean="0">
                <a:solidFill>
                  <a:srgbClr val="FF0000"/>
                </a:solidFill>
                <a:latin typeface="Arial" pitchFamily="34" charset="0"/>
                <a:cs typeface="Arial" pitchFamily="34" charset="0"/>
              </a:rPr>
              <a:t> </a:t>
            </a:r>
            <a:r>
              <a:rPr lang="en-US" sz="6400" dirty="0" err="1" smtClean="0">
                <a:solidFill>
                  <a:srgbClr val="FF0000"/>
                </a:solidFill>
                <a:latin typeface="Arial" pitchFamily="34" charset="0"/>
                <a:cs typeface="Arial" pitchFamily="34" charset="0"/>
              </a:rPr>
              <a:t>edotto</a:t>
            </a:r>
            <a:r>
              <a:rPr lang="en-US" sz="6400" dirty="0" smtClean="0">
                <a:solidFill>
                  <a:srgbClr val="FF0000"/>
                </a:solidFill>
                <a:latin typeface="Arial" pitchFamily="34" charset="0"/>
                <a:cs typeface="Arial" pitchFamily="34" charset="0"/>
              </a:rPr>
              <a:t> </a:t>
            </a:r>
            <a:r>
              <a:rPr lang="en-US" sz="6400" dirty="0" err="1" smtClean="0">
                <a:solidFill>
                  <a:srgbClr val="FF0000"/>
                </a:solidFill>
                <a:latin typeface="Arial" pitchFamily="34" charset="0"/>
                <a:cs typeface="Arial" pitchFamily="34" charset="0"/>
              </a:rPr>
              <a:t>il</a:t>
            </a:r>
            <a:r>
              <a:rPr lang="en-US" sz="6400" dirty="0" smtClean="0">
                <a:solidFill>
                  <a:srgbClr val="FF0000"/>
                </a:solidFill>
                <a:latin typeface="Arial" pitchFamily="34" charset="0"/>
                <a:cs typeface="Arial" pitchFamily="34" charset="0"/>
              </a:rPr>
              <a:t> </a:t>
            </a:r>
            <a:r>
              <a:rPr lang="en-US" sz="6400" dirty="0" err="1" smtClean="0">
                <a:solidFill>
                  <a:srgbClr val="FF0000"/>
                </a:solidFill>
                <a:latin typeface="Arial" pitchFamily="34" charset="0"/>
                <a:cs typeface="Arial" pitchFamily="34" charset="0"/>
              </a:rPr>
              <a:t>committente</a:t>
            </a:r>
            <a:r>
              <a:rPr lang="en-US" sz="6400" dirty="0" smtClean="0">
                <a:solidFill>
                  <a:srgbClr val="FF0000"/>
                </a:solidFill>
                <a:latin typeface="Arial" pitchFamily="34" charset="0"/>
                <a:cs typeface="Arial" pitchFamily="34" charset="0"/>
              </a:rPr>
              <a:t> </a:t>
            </a:r>
            <a:r>
              <a:rPr lang="en-US" sz="6400" dirty="0" err="1" smtClean="0">
                <a:solidFill>
                  <a:srgbClr val="FF0000"/>
                </a:solidFill>
                <a:latin typeface="Arial" pitchFamily="34" charset="0"/>
                <a:cs typeface="Arial" pitchFamily="34" charset="0"/>
              </a:rPr>
              <a:t>delle</a:t>
            </a:r>
            <a:r>
              <a:rPr lang="en-US" sz="6400" dirty="0" smtClean="0">
                <a:solidFill>
                  <a:srgbClr val="FF0000"/>
                </a:solidFill>
                <a:latin typeface="Arial" pitchFamily="34" charset="0"/>
                <a:cs typeface="Arial" pitchFamily="34" charset="0"/>
              </a:rPr>
              <a:t> </a:t>
            </a:r>
            <a:r>
              <a:rPr lang="en-US" sz="6400" dirty="0" err="1" smtClean="0">
                <a:solidFill>
                  <a:srgbClr val="FF0000"/>
                </a:solidFill>
                <a:latin typeface="Arial" pitchFamily="34" charset="0"/>
                <a:cs typeface="Arial" pitchFamily="34" charset="0"/>
              </a:rPr>
              <a:t>difficoltà</a:t>
            </a:r>
            <a:r>
              <a:rPr lang="en-US" sz="6400" dirty="0" smtClean="0">
                <a:solidFill>
                  <a:srgbClr val="FF0000"/>
                </a:solidFill>
                <a:latin typeface="Arial" pitchFamily="34" charset="0"/>
                <a:cs typeface="Arial" pitchFamily="34" charset="0"/>
              </a:rPr>
              <a:t> </a:t>
            </a:r>
            <a:r>
              <a:rPr lang="en-US" sz="6400" dirty="0" err="1" smtClean="0">
                <a:solidFill>
                  <a:srgbClr val="FF0000"/>
                </a:solidFill>
                <a:latin typeface="Arial" pitchFamily="34" charset="0"/>
                <a:cs typeface="Arial" pitchFamily="34" charset="0"/>
              </a:rPr>
              <a:t>sopravvenute</a:t>
            </a:r>
            <a:r>
              <a:rPr lang="en-US" sz="6400" dirty="0" smtClean="0">
                <a:solidFill>
                  <a:srgbClr val="FF0000"/>
                </a:solidFill>
                <a:latin typeface="Arial" pitchFamily="34" charset="0"/>
                <a:cs typeface="Arial" pitchFamily="34" charset="0"/>
              </a:rPr>
              <a:t> e del </a:t>
            </a:r>
            <a:r>
              <a:rPr lang="en-US" sz="6400" dirty="0" err="1" smtClean="0">
                <a:solidFill>
                  <a:srgbClr val="FF0000"/>
                </a:solidFill>
                <a:latin typeface="Arial" pitchFamily="34" charset="0"/>
                <a:cs typeface="Arial" pitchFamily="34" charset="0"/>
              </a:rPr>
              <a:t>rischio</a:t>
            </a:r>
            <a:r>
              <a:rPr lang="en-US" sz="6400" dirty="0" smtClean="0">
                <a:solidFill>
                  <a:srgbClr val="FF0000"/>
                </a:solidFill>
                <a:latin typeface="Arial" pitchFamily="34" charset="0"/>
                <a:cs typeface="Arial" pitchFamily="34" charset="0"/>
              </a:rPr>
              <a:t> </a:t>
            </a:r>
            <a:r>
              <a:rPr lang="en-US" sz="6400" dirty="0" err="1" smtClean="0">
                <a:solidFill>
                  <a:srgbClr val="FF0000"/>
                </a:solidFill>
                <a:latin typeface="Arial" pitchFamily="34" charset="0"/>
                <a:cs typeface="Arial" pitchFamily="34" charset="0"/>
              </a:rPr>
              <a:t>che</a:t>
            </a:r>
            <a:r>
              <a:rPr lang="en-US" sz="6400" dirty="0" smtClean="0">
                <a:solidFill>
                  <a:srgbClr val="FF0000"/>
                </a:solidFill>
                <a:latin typeface="Arial" pitchFamily="34" charset="0"/>
                <a:cs typeface="Arial" pitchFamily="34" charset="0"/>
              </a:rPr>
              <a:t> </a:t>
            </a:r>
            <a:r>
              <a:rPr lang="en-US" sz="6400" dirty="0" err="1" smtClean="0">
                <a:solidFill>
                  <a:srgbClr val="FF0000"/>
                </a:solidFill>
                <a:latin typeface="Arial" pitchFamily="34" charset="0"/>
                <a:cs typeface="Arial" pitchFamily="34" charset="0"/>
              </a:rPr>
              <a:t>pertanto</a:t>
            </a:r>
            <a:r>
              <a:rPr lang="en-US" sz="6400" dirty="0" smtClean="0">
                <a:solidFill>
                  <a:srgbClr val="FF0000"/>
                </a:solidFill>
                <a:latin typeface="Arial" pitchFamily="34" charset="0"/>
                <a:cs typeface="Arial" pitchFamily="34" charset="0"/>
              </a:rPr>
              <a:t> lo </a:t>
            </a:r>
            <a:r>
              <a:rPr lang="en-US" sz="6400" dirty="0" err="1" smtClean="0">
                <a:solidFill>
                  <a:srgbClr val="FF0000"/>
                </a:solidFill>
                <a:latin typeface="Arial" pitchFamily="34" charset="0"/>
                <a:cs typeface="Arial" pitchFamily="34" charset="0"/>
              </a:rPr>
              <a:t>stesso</a:t>
            </a:r>
            <a:r>
              <a:rPr lang="en-US" sz="6400" dirty="0" smtClean="0">
                <a:solidFill>
                  <a:srgbClr val="FF0000"/>
                </a:solidFill>
                <a:latin typeface="Arial" pitchFamily="34" charset="0"/>
                <a:cs typeface="Arial" pitchFamily="34" charset="0"/>
              </a:rPr>
              <a:t> </a:t>
            </a:r>
            <a:r>
              <a:rPr lang="en-US" sz="6400" dirty="0" err="1" smtClean="0">
                <a:solidFill>
                  <a:srgbClr val="FF0000"/>
                </a:solidFill>
                <a:latin typeface="Arial" pitchFamily="34" charset="0"/>
                <a:cs typeface="Arial" pitchFamily="34" charset="0"/>
              </a:rPr>
              <a:t>committente</a:t>
            </a:r>
            <a:r>
              <a:rPr lang="en-US" sz="6400" dirty="0" smtClean="0">
                <a:solidFill>
                  <a:srgbClr val="FF0000"/>
                </a:solidFill>
                <a:latin typeface="Arial" pitchFamily="34" charset="0"/>
                <a:cs typeface="Arial" pitchFamily="34" charset="0"/>
              </a:rPr>
              <a:t> </a:t>
            </a:r>
            <a:r>
              <a:rPr lang="en-US" sz="6400" dirty="0" err="1" smtClean="0">
                <a:solidFill>
                  <a:srgbClr val="FF0000"/>
                </a:solidFill>
                <a:latin typeface="Arial" pitchFamily="34" charset="0"/>
                <a:cs typeface="Arial" pitchFamily="34" charset="0"/>
              </a:rPr>
              <a:t>si</a:t>
            </a:r>
            <a:r>
              <a:rPr lang="en-US" sz="6400" dirty="0" smtClean="0">
                <a:solidFill>
                  <a:srgbClr val="FF0000"/>
                </a:solidFill>
                <a:latin typeface="Arial" pitchFamily="34" charset="0"/>
                <a:cs typeface="Arial" pitchFamily="34" charset="0"/>
              </a:rPr>
              <a:t> assume </a:t>
            </a:r>
            <a:r>
              <a:rPr lang="en-US" sz="6400" dirty="0" err="1" smtClean="0">
                <a:solidFill>
                  <a:srgbClr val="FF0000"/>
                </a:solidFill>
                <a:latin typeface="Arial" pitchFamily="34" charset="0"/>
                <a:cs typeface="Arial" pitchFamily="34" charset="0"/>
              </a:rPr>
              <a:t>rendendosi</a:t>
            </a:r>
            <a:r>
              <a:rPr lang="en-US" sz="6400" dirty="0" smtClean="0">
                <a:solidFill>
                  <a:srgbClr val="FF0000"/>
                </a:solidFill>
                <a:latin typeface="Arial" pitchFamily="34" charset="0"/>
                <a:cs typeface="Arial" pitchFamily="34" charset="0"/>
              </a:rPr>
              <a:t> </a:t>
            </a:r>
            <a:r>
              <a:rPr lang="en-US" sz="6400" dirty="0" err="1" smtClean="0">
                <a:solidFill>
                  <a:srgbClr val="FF0000"/>
                </a:solidFill>
                <a:latin typeface="Arial" pitchFamily="34" charset="0"/>
                <a:cs typeface="Arial" pitchFamily="34" charset="0"/>
              </a:rPr>
              <a:t>quanto</a:t>
            </a:r>
            <a:r>
              <a:rPr lang="en-US" sz="6400" dirty="0" smtClean="0">
                <a:solidFill>
                  <a:srgbClr val="FF0000"/>
                </a:solidFill>
                <a:latin typeface="Arial" pitchFamily="34" charset="0"/>
                <a:cs typeface="Arial" pitchFamily="34" charset="0"/>
              </a:rPr>
              <a:t> </a:t>
            </a:r>
            <a:r>
              <a:rPr lang="en-US" sz="6400" dirty="0" err="1" smtClean="0">
                <a:solidFill>
                  <a:srgbClr val="FF0000"/>
                </a:solidFill>
                <a:latin typeface="Arial" pitchFamily="34" charset="0"/>
                <a:cs typeface="Arial" pitchFamily="34" charset="0"/>
              </a:rPr>
              <a:t>meno</a:t>
            </a:r>
            <a:r>
              <a:rPr lang="en-US" sz="6400" dirty="0" smtClean="0">
                <a:solidFill>
                  <a:srgbClr val="FF0000"/>
                </a:solidFill>
                <a:latin typeface="Arial" pitchFamily="34" charset="0"/>
                <a:cs typeface="Arial" pitchFamily="34" charset="0"/>
              </a:rPr>
              <a:t> </a:t>
            </a:r>
            <a:r>
              <a:rPr lang="en-US" sz="6400" dirty="0" err="1" smtClean="0">
                <a:solidFill>
                  <a:srgbClr val="FF0000"/>
                </a:solidFill>
                <a:latin typeface="Arial" pitchFamily="34" charset="0"/>
                <a:cs typeface="Arial" pitchFamily="34" charset="0"/>
              </a:rPr>
              <a:t>corresponsabile</a:t>
            </a:r>
            <a:r>
              <a:rPr lang="en-US" sz="6400" dirty="0" smtClean="0">
                <a:solidFill>
                  <a:srgbClr val="FF0000"/>
                </a:solidFill>
                <a:latin typeface="Arial" pitchFamily="34" charset="0"/>
                <a:cs typeface="Arial" pitchFamily="34" charset="0"/>
              </a:rPr>
              <a:t> </a:t>
            </a:r>
            <a:r>
              <a:rPr lang="en-US" sz="6400" dirty="0" err="1" smtClean="0">
                <a:solidFill>
                  <a:srgbClr val="FF0000"/>
                </a:solidFill>
                <a:latin typeface="Arial" pitchFamily="34" charset="0"/>
                <a:cs typeface="Arial" pitchFamily="34" charset="0"/>
              </a:rPr>
              <a:t>di</a:t>
            </a:r>
            <a:r>
              <a:rPr lang="en-US" sz="6400" dirty="0" smtClean="0">
                <a:solidFill>
                  <a:srgbClr val="FF0000"/>
                </a:solidFill>
                <a:latin typeface="Arial" pitchFamily="34" charset="0"/>
                <a:cs typeface="Arial" pitchFamily="34" charset="0"/>
              </a:rPr>
              <a:t> </a:t>
            </a:r>
            <a:r>
              <a:rPr lang="en-US" sz="6400" dirty="0" err="1" smtClean="0">
                <a:solidFill>
                  <a:srgbClr val="FF0000"/>
                </a:solidFill>
                <a:latin typeface="Arial" pitchFamily="34" charset="0"/>
                <a:cs typeface="Arial" pitchFamily="34" charset="0"/>
              </a:rPr>
              <a:t>eventuali</a:t>
            </a:r>
            <a:r>
              <a:rPr lang="en-US" sz="6400" dirty="0" smtClean="0">
                <a:solidFill>
                  <a:srgbClr val="FF0000"/>
                </a:solidFill>
                <a:latin typeface="Arial" pitchFamily="34" charset="0"/>
                <a:cs typeface="Arial" pitchFamily="34" charset="0"/>
              </a:rPr>
              <a:t> </a:t>
            </a:r>
            <a:r>
              <a:rPr lang="en-US" sz="6400" dirty="0" err="1" smtClean="0">
                <a:solidFill>
                  <a:srgbClr val="FF0000"/>
                </a:solidFill>
                <a:latin typeface="Arial" pitchFamily="34" charset="0"/>
                <a:cs typeface="Arial" pitchFamily="34" charset="0"/>
              </a:rPr>
              <a:t>problemi</a:t>
            </a:r>
            <a:r>
              <a:rPr lang="en-US" sz="6400" dirty="0" smtClean="0">
                <a:solidFill>
                  <a:srgbClr val="FF0000"/>
                </a:solidFill>
                <a:latin typeface="Arial" pitchFamily="34" charset="0"/>
                <a:cs typeface="Arial" pitchFamily="34" charset="0"/>
              </a:rPr>
              <a:t> in </a:t>
            </a:r>
            <a:r>
              <a:rPr lang="en-US" sz="6400" dirty="0" err="1" smtClean="0">
                <a:solidFill>
                  <a:srgbClr val="FF0000"/>
                </a:solidFill>
                <a:latin typeface="Arial" pitchFamily="34" charset="0"/>
                <a:cs typeface="Arial" pitchFamily="34" charset="0"/>
              </a:rPr>
              <a:t>sede</a:t>
            </a:r>
            <a:r>
              <a:rPr lang="en-US" sz="6400" dirty="0" smtClean="0">
                <a:solidFill>
                  <a:srgbClr val="FF0000"/>
                </a:solidFill>
                <a:latin typeface="Arial" pitchFamily="34" charset="0"/>
                <a:cs typeface="Arial" pitchFamily="34" charset="0"/>
              </a:rPr>
              <a:t> </a:t>
            </a:r>
            <a:r>
              <a:rPr lang="en-US" sz="6400" dirty="0" err="1" smtClean="0">
                <a:solidFill>
                  <a:srgbClr val="FF0000"/>
                </a:solidFill>
                <a:latin typeface="Arial" pitchFamily="34" charset="0"/>
                <a:cs typeface="Arial" pitchFamily="34" charset="0"/>
              </a:rPr>
              <a:t>civile</a:t>
            </a:r>
            <a:endParaRPr lang="it-IT" sz="6400" dirty="0" smtClean="0">
              <a:solidFill>
                <a:srgbClr val="FF0000"/>
              </a:solidFill>
              <a:latin typeface="Arial" pitchFamily="34" charset="0"/>
              <a:cs typeface="Arial" pitchFamily="34" charset="0"/>
            </a:endParaRPr>
          </a:p>
          <a:p>
            <a:pPr lvl="0">
              <a:buNone/>
            </a:pPr>
            <a:r>
              <a:rPr lang="en-US" sz="6400" dirty="0" err="1" smtClean="0">
                <a:solidFill>
                  <a:srgbClr val="FF0000"/>
                </a:solidFill>
                <a:latin typeface="Arial" pitchFamily="34" charset="0"/>
                <a:cs typeface="Arial" pitchFamily="34" charset="0"/>
              </a:rPr>
              <a:t>Accertarsi</a:t>
            </a:r>
            <a:r>
              <a:rPr lang="en-US" sz="6400" dirty="0" smtClean="0">
                <a:solidFill>
                  <a:srgbClr val="FF0000"/>
                </a:solidFill>
                <a:latin typeface="Arial" pitchFamily="34" charset="0"/>
                <a:cs typeface="Arial" pitchFamily="34" charset="0"/>
              </a:rPr>
              <a:t> </a:t>
            </a:r>
            <a:r>
              <a:rPr lang="en-US" sz="6400" dirty="0" err="1" smtClean="0">
                <a:solidFill>
                  <a:srgbClr val="FF0000"/>
                </a:solidFill>
                <a:latin typeface="Arial" pitchFamily="34" charset="0"/>
                <a:cs typeface="Arial" pitchFamily="34" charset="0"/>
              </a:rPr>
              <a:t>che</a:t>
            </a:r>
            <a:r>
              <a:rPr lang="en-US" sz="6400" dirty="0" smtClean="0">
                <a:solidFill>
                  <a:srgbClr val="FF0000"/>
                </a:solidFill>
                <a:latin typeface="Arial" pitchFamily="34" charset="0"/>
                <a:cs typeface="Arial" pitchFamily="34" charset="0"/>
              </a:rPr>
              <a:t> </a:t>
            </a:r>
            <a:r>
              <a:rPr lang="en-US" sz="6400" dirty="0" err="1" smtClean="0">
                <a:solidFill>
                  <a:srgbClr val="FF0000"/>
                </a:solidFill>
                <a:latin typeface="Arial" pitchFamily="34" charset="0"/>
                <a:cs typeface="Arial" pitchFamily="34" charset="0"/>
              </a:rPr>
              <a:t>sia</a:t>
            </a:r>
            <a:r>
              <a:rPr lang="en-US" sz="6400" dirty="0" smtClean="0">
                <a:solidFill>
                  <a:srgbClr val="FF0000"/>
                </a:solidFill>
                <a:latin typeface="Arial" pitchFamily="34" charset="0"/>
                <a:cs typeface="Arial" pitchFamily="34" charset="0"/>
              </a:rPr>
              <a:t> </a:t>
            </a:r>
            <a:r>
              <a:rPr lang="en-US" sz="6400" dirty="0" err="1" smtClean="0">
                <a:solidFill>
                  <a:srgbClr val="FF0000"/>
                </a:solidFill>
                <a:latin typeface="Arial" pitchFamily="34" charset="0"/>
                <a:cs typeface="Arial" pitchFamily="34" charset="0"/>
              </a:rPr>
              <a:t>dimostrabile</a:t>
            </a:r>
            <a:r>
              <a:rPr lang="en-US" sz="6400" dirty="0" smtClean="0">
                <a:solidFill>
                  <a:srgbClr val="FF0000"/>
                </a:solidFill>
                <a:latin typeface="Arial" pitchFamily="34" charset="0"/>
                <a:cs typeface="Arial" pitchFamily="34" charset="0"/>
              </a:rPr>
              <a:t> </a:t>
            </a:r>
            <a:r>
              <a:rPr lang="en-US" sz="6400" dirty="0" err="1" smtClean="0">
                <a:solidFill>
                  <a:srgbClr val="FF0000"/>
                </a:solidFill>
                <a:latin typeface="Arial" pitchFamily="34" charset="0"/>
                <a:cs typeface="Arial" pitchFamily="34" charset="0"/>
              </a:rPr>
              <a:t>l’esistenza</a:t>
            </a:r>
            <a:r>
              <a:rPr lang="en-US" sz="6400" dirty="0" smtClean="0">
                <a:solidFill>
                  <a:srgbClr val="FF0000"/>
                </a:solidFill>
                <a:latin typeface="Arial" pitchFamily="34" charset="0"/>
                <a:cs typeface="Arial" pitchFamily="34" charset="0"/>
              </a:rPr>
              <a:t> e </a:t>
            </a:r>
            <a:r>
              <a:rPr lang="en-US" sz="6400" dirty="0" err="1" smtClean="0">
                <a:solidFill>
                  <a:srgbClr val="FF0000"/>
                </a:solidFill>
                <a:latin typeface="Arial" pitchFamily="34" charset="0"/>
                <a:cs typeface="Arial" pitchFamily="34" charset="0"/>
              </a:rPr>
              <a:t>il</a:t>
            </a:r>
            <a:r>
              <a:rPr lang="en-US" sz="6400" dirty="0" smtClean="0">
                <a:solidFill>
                  <a:srgbClr val="FF0000"/>
                </a:solidFill>
                <a:latin typeface="Arial" pitchFamily="34" charset="0"/>
                <a:cs typeface="Arial" pitchFamily="34" charset="0"/>
              </a:rPr>
              <a:t> </a:t>
            </a:r>
            <a:r>
              <a:rPr lang="en-US" sz="6400" dirty="0" err="1" smtClean="0">
                <a:solidFill>
                  <a:srgbClr val="FF0000"/>
                </a:solidFill>
                <a:latin typeface="Arial" pitchFamily="34" charset="0"/>
                <a:cs typeface="Arial" pitchFamily="34" charset="0"/>
              </a:rPr>
              <a:t>rilievo</a:t>
            </a:r>
            <a:r>
              <a:rPr lang="en-US" sz="6400" dirty="0" smtClean="0">
                <a:solidFill>
                  <a:srgbClr val="FF0000"/>
                </a:solidFill>
                <a:latin typeface="Arial" pitchFamily="34" charset="0"/>
                <a:cs typeface="Arial" pitchFamily="34" charset="0"/>
              </a:rPr>
              <a:t> </a:t>
            </a:r>
            <a:r>
              <a:rPr lang="en-US" sz="6400" dirty="0" err="1" smtClean="0">
                <a:solidFill>
                  <a:srgbClr val="FF0000"/>
                </a:solidFill>
                <a:latin typeface="Arial" pitchFamily="34" charset="0"/>
                <a:cs typeface="Arial" pitchFamily="34" charset="0"/>
              </a:rPr>
              <a:t>di</a:t>
            </a:r>
            <a:r>
              <a:rPr lang="it-IT" sz="6400" dirty="0" smtClean="0">
                <a:solidFill>
                  <a:srgbClr val="FF0000"/>
                </a:solidFill>
                <a:latin typeface="Arial" pitchFamily="34" charset="0"/>
                <a:cs typeface="Arial" pitchFamily="34" charset="0"/>
              </a:rPr>
              <a:t> </a:t>
            </a:r>
            <a:r>
              <a:rPr lang="en-US" sz="6400" dirty="0" err="1" smtClean="0">
                <a:solidFill>
                  <a:srgbClr val="FF0000"/>
                </a:solidFill>
                <a:latin typeface="Arial" pitchFamily="34" charset="0"/>
                <a:cs typeface="Arial" pitchFamily="34" charset="0"/>
              </a:rPr>
              <a:t>problemi</a:t>
            </a:r>
            <a:r>
              <a:rPr lang="en-US" sz="6400" dirty="0" smtClean="0">
                <a:solidFill>
                  <a:srgbClr val="FF0000"/>
                </a:solidFill>
                <a:latin typeface="Arial" pitchFamily="34" charset="0"/>
                <a:cs typeface="Arial" pitchFamily="34" charset="0"/>
              </a:rPr>
              <a:t> </a:t>
            </a:r>
            <a:r>
              <a:rPr lang="en-US" sz="6400" dirty="0" err="1" smtClean="0">
                <a:solidFill>
                  <a:srgbClr val="FF0000"/>
                </a:solidFill>
                <a:latin typeface="Arial" pitchFamily="34" charset="0"/>
                <a:cs typeface="Arial" pitchFamily="34" charset="0"/>
              </a:rPr>
              <a:t>tecnici</a:t>
            </a:r>
            <a:r>
              <a:rPr lang="en-US" sz="6400" dirty="0" smtClean="0">
                <a:solidFill>
                  <a:srgbClr val="FF0000"/>
                </a:solidFill>
                <a:latin typeface="Arial" pitchFamily="34" charset="0"/>
                <a:cs typeface="Arial" pitchFamily="34" charset="0"/>
              </a:rPr>
              <a:t> </a:t>
            </a:r>
            <a:r>
              <a:rPr lang="en-US" sz="6400" dirty="0" err="1" smtClean="0">
                <a:solidFill>
                  <a:srgbClr val="FF0000"/>
                </a:solidFill>
                <a:latin typeface="Arial" pitchFamily="34" charset="0"/>
                <a:cs typeface="Arial" pitchFamily="34" charset="0"/>
              </a:rPr>
              <a:t>di</a:t>
            </a:r>
            <a:r>
              <a:rPr lang="en-US" sz="6400" dirty="0" smtClean="0">
                <a:solidFill>
                  <a:srgbClr val="FF0000"/>
                </a:solidFill>
                <a:latin typeface="Arial" pitchFamily="34" charset="0"/>
                <a:cs typeface="Arial" pitchFamily="34" charset="0"/>
              </a:rPr>
              <a:t> </a:t>
            </a:r>
            <a:r>
              <a:rPr lang="en-US" sz="6400" dirty="0" err="1" smtClean="0">
                <a:solidFill>
                  <a:srgbClr val="FF0000"/>
                </a:solidFill>
                <a:latin typeface="Arial" pitchFamily="34" charset="0"/>
                <a:cs typeface="Arial" pitchFamily="34" charset="0"/>
              </a:rPr>
              <a:t>particolare</a:t>
            </a:r>
            <a:r>
              <a:rPr lang="en-US" sz="6400" dirty="0" smtClean="0">
                <a:solidFill>
                  <a:srgbClr val="FF0000"/>
                </a:solidFill>
                <a:latin typeface="Arial" pitchFamily="34" charset="0"/>
                <a:cs typeface="Arial" pitchFamily="34" charset="0"/>
              </a:rPr>
              <a:t> </a:t>
            </a:r>
            <a:r>
              <a:rPr lang="en-US" sz="6400" dirty="0" err="1" smtClean="0">
                <a:solidFill>
                  <a:srgbClr val="FF0000"/>
                </a:solidFill>
                <a:latin typeface="Arial" pitchFamily="34" charset="0"/>
                <a:cs typeface="Arial" pitchFamily="34" charset="0"/>
              </a:rPr>
              <a:t>difficoltà</a:t>
            </a:r>
            <a:endParaRPr lang="it-IT" sz="6400" dirty="0" smtClean="0">
              <a:solidFill>
                <a:srgbClr val="FF0000"/>
              </a:solidFill>
              <a:latin typeface="Arial" pitchFamily="34" charset="0"/>
              <a:cs typeface="Arial" pitchFamily="34" charset="0"/>
            </a:endParaRPr>
          </a:p>
          <a:p>
            <a:pPr>
              <a:buNone/>
            </a:pPr>
            <a:endParaRPr lang="it-IT" dirty="0"/>
          </a:p>
        </p:txBody>
      </p:sp>
      <p:sp>
        <p:nvSpPr>
          <p:cNvPr id="4" name="Segnaposto numero diapositiva 3"/>
          <p:cNvSpPr>
            <a:spLocks noGrp="1"/>
          </p:cNvSpPr>
          <p:nvPr>
            <p:ph type="sldNum" sz="quarter" idx="12"/>
          </p:nvPr>
        </p:nvSpPr>
        <p:spPr/>
        <p:txBody>
          <a:bodyPr/>
          <a:lstStyle/>
          <a:p>
            <a:fld id="{910D3EAB-758C-441D-AE73-F1E5E988B34B}" type="slidenum">
              <a:rPr lang="it-IT" smtClean="0"/>
              <a:pPr/>
              <a:t>37</a:t>
            </a:fld>
            <a:endParaRPr lang="it-IT"/>
          </a:p>
        </p:txBody>
      </p:sp>
      <p:sp>
        <p:nvSpPr>
          <p:cNvPr id="5" name="Segnaposto piè di pagina 4"/>
          <p:cNvSpPr>
            <a:spLocks noGrp="1"/>
          </p:cNvSpPr>
          <p:nvPr>
            <p:ph type="ftr" sz="quarter" idx="11"/>
          </p:nvPr>
        </p:nvSpPr>
        <p:spPr/>
        <p:txBody>
          <a:bodyPr/>
          <a:lstStyle/>
          <a:p>
            <a:r>
              <a:rPr lang="it-IT" smtClean="0"/>
              <a:t>ing. Michele Ronza ----04 Novembre 2019</a:t>
            </a:r>
            <a:endParaRPr lang="it-IT"/>
          </a:p>
        </p:txBody>
      </p:sp>
    </p:spTree>
  </p:cSld>
  <p:clrMapOvr>
    <a:masterClrMapping/>
  </p:clrMapOvr>
  <p:transition>
    <p:strips/>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939784"/>
          </a:xfrm>
          <a:ln w="38100">
            <a:solidFill>
              <a:srgbClr val="FF0000"/>
            </a:solidFill>
          </a:ln>
        </p:spPr>
        <p:txBody>
          <a:bodyPr/>
          <a:lstStyle/>
          <a:p>
            <a:r>
              <a:rPr lang="it-IT" b="1" dirty="0" smtClean="0">
                <a:solidFill>
                  <a:srgbClr val="FF0000"/>
                </a:solidFill>
              </a:rPr>
              <a:t>NORME CIVILISTICHE E PENALI</a:t>
            </a:r>
            <a:endParaRPr lang="it-IT" b="1" dirty="0">
              <a:solidFill>
                <a:srgbClr val="FF0000"/>
              </a:solidFill>
            </a:endParaRPr>
          </a:p>
        </p:txBody>
      </p:sp>
      <p:sp>
        <p:nvSpPr>
          <p:cNvPr id="3" name="Segnaposto contenuto 2"/>
          <p:cNvSpPr>
            <a:spLocks noGrp="1"/>
          </p:cNvSpPr>
          <p:nvPr>
            <p:ph idx="1"/>
          </p:nvPr>
        </p:nvSpPr>
        <p:spPr>
          <a:xfrm>
            <a:off x="457200" y="1428736"/>
            <a:ext cx="8229600" cy="4857784"/>
          </a:xfrm>
          <a:ln w="38100">
            <a:solidFill>
              <a:srgbClr val="FF0000"/>
            </a:solidFill>
          </a:ln>
        </p:spPr>
        <p:txBody>
          <a:bodyPr>
            <a:normAutofit fontScale="92500" lnSpcReduction="10000"/>
          </a:bodyPr>
          <a:lstStyle/>
          <a:p>
            <a:pPr algn="ctr">
              <a:buNone/>
            </a:pPr>
            <a:r>
              <a:rPr lang="en-US" b="1" dirty="0" err="1" smtClean="0">
                <a:solidFill>
                  <a:srgbClr val="FF0000"/>
                </a:solidFill>
              </a:rPr>
              <a:t>Responsabilità</a:t>
            </a:r>
            <a:r>
              <a:rPr lang="en-US" b="1" dirty="0" smtClean="0">
                <a:solidFill>
                  <a:srgbClr val="FF0000"/>
                </a:solidFill>
              </a:rPr>
              <a:t> </a:t>
            </a:r>
            <a:r>
              <a:rPr lang="en-US" b="1" dirty="0" err="1" smtClean="0">
                <a:solidFill>
                  <a:srgbClr val="FF0000"/>
                </a:solidFill>
              </a:rPr>
              <a:t>indiretta</a:t>
            </a:r>
            <a:r>
              <a:rPr lang="en-US" b="1" dirty="0" smtClean="0">
                <a:solidFill>
                  <a:srgbClr val="FF0000"/>
                </a:solidFill>
              </a:rPr>
              <a:t> </a:t>
            </a:r>
            <a:r>
              <a:rPr lang="en-US" b="1" dirty="0" err="1" smtClean="0">
                <a:solidFill>
                  <a:srgbClr val="FF0000"/>
                </a:solidFill>
              </a:rPr>
              <a:t>Truffa</a:t>
            </a:r>
            <a:r>
              <a:rPr lang="en-US" b="1" dirty="0" smtClean="0">
                <a:solidFill>
                  <a:srgbClr val="FF0000"/>
                </a:solidFill>
              </a:rPr>
              <a:t> (C.P. art. 640):</a:t>
            </a:r>
            <a:endParaRPr lang="it-IT" b="1" dirty="0" smtClean="0">
              <a:solidFill>
                <a:srgbClr val="FF0000"/>
              </a:solidFill>
            </a:endParaRPr>
          </a:p>
          <a:p>
            <a:pPr algn="just">
              <a:buNone/>
            </a:pPr>
            <a:r>
              <a:rPr lang="en-US" sz="3000" dirty="0" smtClean="0">
                <a:solidFill>
                  <a:srgbClr val="FF0000"/>
                </a:solidFill>
                <a:latin typeface="Arial" pitchFamily="34" charset="0"/>
                <a:cs typeface="Arial" pitchFamily="34" charset="0"/>
              </a:rPr>
              <a:t>Il </a:t>
            </a:r>
            <a:r>
              <a:rPr lang="en-US" sz="3000" dirty="0" err="1" smtClean="0">
                <a:solidFill>
                  <a:srgbClr val="FF0000"/>
                </a:solidFill>
                <a:latin typeface="Arial" pitchFamily="34" charset="0"/>
                <a:cs typeface="Arial" pitchFamily="34" charset="0"/>
              </a:rPr>
              <a:t>professionista</a:t>
            </a:r>
            <a:r>
              <a:rPr lang="en-US" sz="3000" dirty="0" smtClean="0">
                <a:solidFill>
                  <a:srgbClr val="FF0000"/>
                </a:solidFill>
                <a:latin typeface="Arial" pitchFamily="34" charset="0"/>
                <a:cs typeface="Arial" pitchFamily="34" charset="0"/>
              </a:rPr>
              <a:t> </a:t>
            </a:r>
            <a:r>
              <a:rPr lang="en-US" sz="3000" dirty="0" err="1" smtClean="0">
                <a:solidFill>
                  <a:srgbClr val="FF0000"/>
                </a:solidFill>
                <a:latin typeface="Arial" pitchFamily="34" charset="0"/>
                <a:cs typeface="Arial" pitchFamily="34" charset="0"/>
              </a:rPr>
              <a:t>che</a:t>
            </a:r>
            <a:r>
              <a:rPr lang="en-US" sz="3000" dirty="0" smtClean="0">
                <a:solidFill>
                  <a:srgbClr val="FF0000"/>
                </a:solidFill>
                <a:latin typeface="Arial" pitchFamily="34" charset="0"/>
                <a:cs typeface="Arial" pitchFamily="34" charset="0"/>
              </a:rPr>
              <a:t> </a:t>
            </a:r>
            <a:r>
              <a:rPr lang="en-US" sz="3000" dirty="0" err="1" smtClean="0">
                <a:solidFill>
                  <a:srgbClr val="FF0000"/>
                </a:solidFill>
                <a:latin typeface="Arial" pitchFamily="34" charset="0"/>
                <a:cs typeface="Arial" pitchFamily="34" charset="0"/>
              </a:rPr>
              <a:t>avalli</a:t>
            </a:r>
            <a:r>
              <a:rPr lang="en-US" sz="3000" dirty="0" smtClean="0">
                <a:solidFill>
                  <a:srgbClr val="FF0000"/>
                </a:solidFill>
                <a:latin typeface="Arial" pitchFamily="34" charset="0"/>
                <a:cs typeface="Arial" pitchFamily="34" charset="0"/>
              </a:rPr>
              <a:t> </a:t>
            </a:r>
            <a:r>
              <a:rPr lang="en-US" sz="3000" dirty="0" err="1" smtClean="0">
                <a:solidFill>
                  <a:srgbClr val="FF0000"/>
                </a:solidFill>
                <a:latin typeface="Arial" pitchFamily="34" charset="0"/>
                <a:cs typeface="Arial" pitchFamily="34" charset="0"/>
              </a:rPr>
              <a:t>provvedimenti</a:t>
            </a:r>
            <a:r>
              <a:rPr lang="en-US" sz="3000" dirty="0" smtClean="0">
                <a:solidFill>
                  <a:srgbClr val="FF0000"/>
                </a:solidFill>
                <a:latin typeface="Arial" pitchFamily="34" charset="0"/>
                <a:cs typeface="Arial" pitchFamily="34" charset="0"/>
              </a:rPr>
              <a:t> o procedure</a:t>
            </a:r>
            <a:r>
              <a:rPr lang="it-IT" sz="3000" dirty="0" smtClean="0">
                <a:solidFill>
                  <a:srgbClr val="FF0000"/>
                </a:solidFill>
                <a:latin typeface="Arial" pitchFamily="34" charset="0"/>
                <a:cs typeface="Arial" pitchFamily="34" charset="0"/>
              </a:rPr>
              <a:t> </a:t>
            </a:r>
            <a:r>
              <a:rPr lang="en-US" sz="3000" dirty="0" err="1" smtClean="0">
                <a:solidFill>
                  <a:srgbClr val="FF0000"/>
                </a:solidFill>
                <a:latin typeface="Arial" pitchFamily="34" charset="0"/>
                <a:cs typeface="Arial" pitchFamily="34" charset="0"/>
              </a:rPr>
              <a:t>formalmente</a:t>
            </a:r>
            <a:r>
              <a:rPr lang="en-US" sz="3000" dirty="0" smtClean="0">
                <a:solidFill>
                  <a:srgbClr val="FF0000"/>
                </a:solidFill>
                <a:latin typeface="Arial" pitchFamily="34" charset="0"/>
                <a:cs typeface="Arial" pitchFamily="34" charset="0"/>
              </a:rPr>
              <a:t>  </a:t>
            </a:r>
            <a:r>
              <a:rPr lang="en-US" sz="3000" dirty="0" err="1" smtClean="0">
                <a:solidFill>
                  <a:srgbClr val="FF0000"/>
                </a:solidFill>
                <a:latin typeface="Arial" pitchFamily="34" charset="0"/>
                <a:cs typeface="Arial" pitchFamily="34" charset="0"/>
              </a:rPr>
              <a:t>corrette</a:t>
            </a:r>
            <a:r>
              <a:rPr lang="en-US" sz="3000" dirty="0" smtClean="0">
                <a:solidFill>
                  <a:srgbClr val="FF0000"/>
                </a:solidFill>
                <a:latin typeface="Arial" pitchFamily="34" charset="0"/>
                <a:cs typeface="Arial" pitchFamily="34" charset="0"/>
              </a:rPr>
              <a:t> ma </a:t>
            </a:r>
            <a:r>
              <a:rPr lang="en-US" sz="3000" dirty="0" err="1" smtClean="0">
                <a:solidFill>
                  <a:srgbClr val="FF0000"/>
                </a:solidFill>
                <a:latin typeface="Arial" pitchFamily="34" charset="0"/>
                <a:cs typeface="Arial" pitchFamily="34" charset="0"/>
              </a:rPr>
              <a:t>sostanzialmente</a:t>
            </a:r>
            <a:r>
              <a:rPr lang="en-US" sz="3000" dirty="0" smtClean="0">
                <a:solidFill>
                  <a:srgbClr val="FF0000"/>
                </a:solidFill>
                <a:latin typeface="Arial" pitchFamily="34" charset="0"/>
                <a:cs typeface="Arial" pitchFamily="34" charset="0"/>
              </a:rPr>
              <a:t> </a:t>
            </a:r>
            <a:r>
              <a:rPr lang="en-US" sz="3000" dirty="0" err="1" smtClean="0">
                <a:solidFill>
                  <a:srgbClr val="FF0000"/>
                </a:solidFill>
                <a:latin typeface="Arial" pitchFamily="34" charset="0"/>
                <a:cs typeface="Arial" pitchFamily="34" charset="0"/>
              </a:rPr>
              <a:t>illecite</a:t>
            </a:r>
            <a:r>
              <a:rPr lang="en-US" sz="3000" dirty="0" smtClean="0">
                <a:solidFill>
                  <a:srgbClr val="FF0000"/>
                </a:solidFill>
                <a:latin typeface="Arial" pitchFamily="34" charset="0"/>
                <a:cs typeface="Arial" pitchFamily="34" charset="0"/>
              </a:rPr>
              <a:t>, non </a:t>
            </a:r>
            <a:r>
              <a:rPr lang="en-US" sz="3000" dirty="0" err="1" smtClean="0">
                <a:solidFill>
                  <a:srgbClr val="FF0000"/>
                </a:solidFill>
                <a:latin typeface="Arial" pitchFamily="34" charset="0"/>
                <a:cs typeface="Arial" pitchFamily="34" charset="0"/>
              </a:rPr>
              <a:t>necessariamente</a:t>
            </a:r>
            <a:r>
              <a:rPr lang="en-US" sz="3000" dirty="0" smtClean="0">
                <a:solidFill>
                  <a:srgbClr val="FF0000"/>
                </a:solidFill>
                <a:latin typeface="Arial" pitchFamily="34" charset="0"/>
                <a:cs typeface="Arial" pitchFamily="34" charset="0"/>
              </a:rPr>
              <a:t> per </a:t>
            </a:r>
            <a:r>
              <a:rPr lang="en-US" sz="3000" dirty="0" err="1" smtClean="0">
                <a:solidFill>
                  <a:srgbClr val="FF0000"/>
                </a:solidFill>
                <a:latin typeface="Arial" pitchFamily="34" charset="0"/>
                <a:cs typeface="Arial" pitchFamily="34" charset="0"/>
              </a:rPr>
              <a:t>godere</a:t>
            </a:r>
            <a:r>
              <a:rPr lang="en-US" sz="3000" dirty="0" smtClean="0">
                <a:solidFill>
                  <a:srgbClr val="FF0000"/>
                </a:solidFill>
                <a:latin typeface="Arial" pitchFamily="34" charset="0"/>
                <a:cs typeface="Arial" pitchFamily="34" charset="0"/>
              </a:rPr>
              <a:t> </a:t>
            </a:r>
            <a:r>
              <a:rPr lang="en-US" sz="3000" dirty="0" err="1" smtClean="0">
                <a:solidFill>
                  <a:srgbClr val="FF0000"/>
                </a:solidFill>
                <a:latin typeface="Arial" pitchFamily="34" charset="0"/>
                <a:cs typeface="Arial" pitchFamily="34" charset="0"/>
              </a:rPr>
              <a:t>di</a:t>
            </a:r>
            <a:r>
              <a:rPr lang="en-US" sz="3000" dirty="0" smtClean="0">
                <a:solidFill>
                  <a:srgbClr val="FF0000"/>
                </a:solidFill>
                <a:latin typeface="Arial" pitchFamily="34" charset="0"/>
                <a:cs typeface="Arial" pitchFamily="34" charset="0"/>
              </a:rPr>
              <a:t> un utile (se non </a:t>
            </a:r>
            <a:r>
              <a:rPr lang="en-US" sz="3000" dirty="0" err="1" smtClean="0">
                <a:solidFill>
                  <a:srgbClr val="FF0000"/>
                </a:solidFill>
                <a:latin typeface="Arial" pitchFamily="34" charset="0"/>
                <a:cs typeface="Arial" pitchFamily="34" charset="0"/>
              </a:rPr>
              <a:t>portare</a:t>
            </a:r>
            <a:r>
              <a:rPr lang="en-US" sz="3000" dirty="0" smtClean="0">
                <a:solidFill>
                  <a:srgbClr val="FF0000"/>
                </a:solidFill>
                <a:latin typeface="Arial" pitchFamily="34" charset="0"/>
                <a:cs typeface="Arial" pitchFamily="34" charset="0"/>
              </a:rPr>
              <a:t> a </a:t>
            </a:r>
            <a:r>
              <a:rPr lang="en-US" sz="3000" dirty="0" err="1" smtClean="0">
                <a:solidFill>
                  <a:srgbClr val="FF0000"/>
                </a:solidFill>
                <a:latin typeface="Arial" pitchFamily="34" charset="0"/>
                <a:cs typeface="Arial" pitchFamily="34" charset="0"/>
              </a:rPr>
              <a:t>compimento</a:t>
            </a:r>
            <a:r>
              <a:rPr lang="en-US" sz="3000" dirty="0" smtClean="0">
                <a:solidFill>
                  <a:srgbClr val="FF0000"/>
                </a:solidFill>
                <a:latin typeface="Arial" pitchFamily="34" charset="0"/>
                <a:cs typeface="Arial" pitchFamily="34" charset="0"/>
              </a:rPr>
              <a:t> </a:t>
            </a:r>
            <a:r>
              <a:rPr lang="en-US" sz="3000" dirty="0" err="1" smtClean="0">
                <a:solidFill>
                  <a:srgbClr val="FF0000"/>
                </a:solidFill>
                <a:latin typeface="Arial" pitchFamily="34" charset="0"/>
                <a:cs typeface="Arial" pitchFamily="34" charset="0"/>
              </a:rPr>
              <a:t>l’opera</a:t>
            </a:r>
            <a:r>
              <a:rPr lang="en-US" sz="3000" dirty="0" smtClean="0">
                <a:solidFill>
                  <a:srgbClr val="FF0000"/>
                </a:solidFill>
                <a:latin typeface="Arial" pitchFamily="34" charset="0"/>
                <a:cs typeface="Arial" pitchFamily="34" charset="0"/>
              </a:rPr>
              <a:t> </a:t>
            </a:r>
            <a:r>
              <a:rPr lang="en-US" sz="3000" dirty="0" err="1" smtClean="0">
                <a:solidFill>
                  <a:srgbClr val="FF0000"/>
                </a:solidFill>
                <a:latin typeface="Arial" pitchFamily="34" charset="0"/>
                <a:cs typeface="Arial" pitchFamily="34" charset="0"/>
              </a:rPr>
              <a:t>da</a:t>
            </a:r>
            <a:r>
              <a:rPr lang="en-US" sz="3000" dirty="0" smtClean="0">
                <a:solidFill>
                  <a:srgbClr val="FF0000"/>
                </a:solidFill>
                <a:latin typeface="Arial" pitchFamily="34" charset="0"/>
                <a:cs typeface="Arial" pitchFamily="34" charset="0"/>
              </a:rPr>
              <a:t> </a:t>
            </a:r>
            <a:r>
              <a:rPr lang="en-US" sz="3000" dirty="0" err="1" smtClean="0">
                <a:solidFill>
                  <a:srgbClr val="FF0000"/>
                </a:solidFill>
                <a:latin typeface="Arial" pitchFamily="34" charset="0"/>
                <a:cs typeface="Arial" pitchFamily="34" charset="0"/>
              </a:rPr>
              <a:t>lui</a:t>
            </a:r>
            <a:r>
              <a:rPr lang="en-US" sz="3000" dirty="0" smtClean="0">
                <a:solidFill>
                  <a:srgbClr val="FF0000"/>
                </a:solidFill>
                <a:latin typeface="Arial" pitchFamily="34" charset="0"/>
                <a:cs typeface="Arial" pitchFamily="34" charset="0"/>
              </a:rPr>
              <a:t> </a:t>
            </a:r>
            <a:r>
              <a:rPr lang="en-US" sz="3000" dirty="0" err="1" smtClean="0">
                <a:solidFill>
                  <a:srgbClr val="FF0000"/>
                </a:solidFill>
                <a:latin typeface="Arial" pitchFamily="34" charset="0"/>
                <a:cs typeface="Arial" pitchFamily="34" charset="0"/>
              </a:rPr>
              <a:t>progettata</a:t>
            </a:r>
            <a:r>
              <a:rPr lang="en-US" sz="3000" dirty="0" smtClean="0">
                <a:solidFill>
                  <a:srgbClr val="FF0000"/>
                </a:solidFill>
                <a:latin typeface="Arial" pitchFamily="34" charset="0"/>
                <a:cs typeface="Arial" pitchFamily="34" charset="0"/>
              </a:rPr>
              <a:t>) ma ad </a:t>
            </a:r>
            <a:r>
              <a:rPr lang="en-US" sz="3000" dirty="0" err="1" smtClean="0">
                <a:solidFill>
                  <a:srgbClr val="FF0000"/>
                </a:solidFill>
                <a:latin typeface="Arial" pitchFamily="34" charset="0"/>
                <a:cs typeface="Arial" pitchFamily="34" charset="0"/>
              </a:rPr>
              <a:t>esempio</a:t>
            </a:r>
            <a:r>
              <a:rPr lang="en-US" sz="3000" dirty="0" smtClean="0">
                <a:solidFill>
                  <a:srgbClr val="FF0000"/>
                </a:solidFill>
                <a:latin typeface="Arial" pitchFamily="34" charset="0"/>
                <a:cs typeface="Arial" pitchFamily="34" charset="0"/>
              </a:rPr>
              <a:t> </a:t>
            </a:r>
            <a:r>
              <a:rPr lang="en-US" sz="3000" dirty="0" err="1" smtClean="0">
                <a:solidFill>
                  <a:srgbClr val="FF0000"/>
                </a:solidFill>
                <a:latin typeface="Arial" pitchFamily="34" charset="0"/>
                <a:cs typeface="Arial" pitchFamily="34" charset="0"/>
              </a:rPr>
              <a:t>favorendo</a:t>
            </a:r>
            <a:r>
              <a:rPr lang="en-US" sz="3000" dirty="0" smtClean="0">
                <a:solidFill>
                  <a:srgbClr val="FF0000"/>
                </a:solidFill>
                <a:latin typeface="Arial" pitchFamily="34" charset="0"/>
                <a:cs typeface="Arial" pitchFamily="34" charset="0"/>
              </a:rPr>
              <a:t> </a:t>
            </a:r>
            <a:r>
              <a:rPr lang="en-US" sz="3000" dirty="0" err="1" smtClean="0">
                <a:solidFill>
                  <a:srgbClr val="FF0000"/>
                </a:solidFill>
                <a:latin typeface="Arial" pitchFamily="34" charset="0"/>
                <a:cs typeface="Arial" pitchFamily="34" charset="0"/>
              </a:rPr>
              <a:t>tramite</a:t>
            </a:r>
            <a:r>
              <a:rPr lang="en-US" sz="3000" dirty="0" smtClean="0">
                <a:solidFill>
                  <a:srgbClr val="FF0000"/>
                </a:solidFill>
                <a:latin typeface="Arial" pitchFamily="34" charset="0"/>
                <a:cs typeface="Arial" pitchFamily="34" charset="0"/>
              </a:rPr>
              <a:t> </a:t>
            </a:r>
            <a:r>
              <a:rPr lang="en-US" sz="3000" dirty="0" err="1" smtClean="0">
                <a:solidFill>
                  <a:srgbClr val="FF0000"/>
                </a:solidFill>
                <a:latin typeface="Arial" pitchFamily="34" charset="0"/>
                <a:cs typeface="Arial" pitchFamily="34" charset="0"/>
              </a:rPr>
              <a:t>soluzioni</a:t>
            </a:r>
            <a:r>
              <a:rPr lang="en-US" sz="3000" dirty="0" smtClean="0">
                <a:solidFill>
                  <a:srgbClr val="FF0000"/>
                </a:solidFill>
                <a:latin typeface="Arial" pitchFamily="34" charset="0"/>
                <a:cs typeface="Arial" pitchFamily="34" charset="0"/>
              </a:rPr>
              <a:t> </a:t>
            </a:r>
            <a:r>
              <a:rPr lang="en-US" sz="3000" dirty="0" err="1" smtClean="0">
                <a:solidFill>
                  <a:srgbClr val="FF0000"/>
                </a:solidFill>
                <a:latin typeface="Arial" pitchFamily="34" charset="0"/>
                <a:cs typeface="Arial" pitchFamily="34" charset="0"/>
              </a:rPr>
              <a:t>di</a:t>
            </a:r>
            <a:r>
              <a:rPr lang="en-US" sz="3000" dirty="0" smtClean="0">
                <a:solidFill>
                  <a:srgbClr val="FF0000"/>
                </a:solidFill>
                <a:latin typeface="Arial" pitchFamily="34" charset="0"/>
                <a:cs typeface="Arial" pitchFamily="34" charset="0"/>
              </a:rPr>
              <a:t> </a:t>
            </a:r>
            <a:r>
              <a:rPr lang="en-US" sz="3000" dirty="0" err="1" smtClean="0">
                <a:solidFill>
                  <a:srgbClr val="FF0000"/>
                </a:solidFill>
                <a:latin typeface="Arial" pitchFamily="34" charset="0"/>
                <a:cs typeface="Arial" pitchFamily="34" charset="0"/>
              </a:rPr>
              <a:t>compromesso</a:t>
            </a:r>
            <a:r>
              <a:rPr lang="en-US" sz="3000" dirty="0" smtClean="0">
                <a:solidFill>
                  <a:srgbClr val="FF0000"/>
                </a:solidFill>
                <a:latin typeface="Arial" pitchFamily="34" charset="0"/>
                <a:cs typeface="Arial" pitchFamily="34" charset="0"/>
              </a:rPr>
              <a:t> </a:t>
            </a:r>
            <a:r>
              <a:rPr lang="en-US" sz="3000" dirty="0" err="1" smtClean="0">
                <a:solidFill>
                  <a:srgbClr val="FF0000"/>
                </a:solidFill>
                <a:latin typeface="Arial" pitchFamily="34" charset="0"/>
                <a:cs typeface="Arial" pitchFamily="34" charset="0"/>
              </a:rPr>
              <a:t>fra</a:t>
            </a:r>
            <a:r>
              <a:rPr lang="en-US" sz="3000" dirty="0" smtClean="0">
                <a:solidFill>
                  <a:srgbClr val="FF0000"/>
                </a:solidFill>
                <a:latin typeface="Arial" pitchFamily="34" charset="0"/>
                <a:cs typeface="Arial" pitchFamily="34" charset="0"/>
              </a:rPr>
              <a:t> </a:t>
            </a:r>
            <a:r>
              <a:rPr lang="en-US" sz="3000" dirty="0" err="1" smtClean="0">
                <a:solidFill>
                  <a:srgbClr val="FF0000"/>
                </a:solidFill>
                <a:latin typeface="Arial" pitchFamily="34" charset="0"/>
                <a:cs typeface="Arial" pitchFamily="34" charset="0"/>
              </a:rPr>
              <a:t>stazione</a:t>
            </a:r>
            <a:r>
              <a:rPr lang="en-US" sz="3000" dirty="0" smtClean="0">
                <a:solidFill>
                  <a:srgbClr val="FF0000"/>
                </a:solidFill>
                <a:latin typeface="Arial" pitchFamily="34" charset="0"/>
                <a:cs typeface="Arial" pitchFamily="34" charset="0"/>
              </a:rPr>
              <a:t> </a:t>
            </a:r>
            <a:r>
              <a:rPr lang="en-US" sz="3000" dirty="0" err="1" smtClean="0">
                <a:solidFill>
                  <a:srgbClr val="FF0000"/>
                </a:solidFill>
                <a:latin typeface="Arial" pitchFamily="34" charset="0"/>
                <a:cs typeface="Arial" pitchFamily="34" charset="0"/>
              </a:rPr>
              <a:t>appaltante</a:t>
            </a:r>
            <a:r>
              <a:rPr lang="en-US" sz="3000" dirty="0" smtClean="0">
                <a:solidFill>
                  <a:srgbClr val="FF0000"/>
                </a:solidFill>
                <a:latin typeface="Arial" pitchFamily="34" charset="0"/>
                <a:cs typeface="Arial" pitchFamily="34" charset="0"/>
              </a:rPr>
              <a:t> e </a:t>
            </a:r>
            <a:r>
              <a:rPr lang="en-US" sz="3000" dirty="0" err="1" smtClean="0">
                <a:solidFill>
                  <a:srgbClr val="FF0000"/>
                </a:solidFill>
                <a:latin typeface="Arial" pitchFamily="34" charset="0"/>
                <a:cs typeface="Arial" pitchFamily="34" charset="0"/>
              </a:rPr>
              <a:t>impresa</a:t>
            </a:r>
            <a:r>
              <a:rPr lang="en-US" sz="3000" dirty="0" smtClean="0">
                <a:solidFill>
                  <a:srgbClr val="FF0000"/>
                </a:solidFill>
                <a:latin typeface="Arial" pitchFamily="34" charset="0"/>
                <a:cs typeface="Arial" pitchFamily="34" charset="0"/>
              </a:rPr>
              <a:t> </a:t>
            </a:r>
            <a:r>
              <a:rPr lang="en-US" sz="3000" dirty="0" err="1" smtClean="0">
                <a:solidFill>
                  <a:srgbClr val="FF0000"/>
                </a:solidFill>
                <a:latin typeface="Arial" pitchFamily="34" charset="0"/>
                <a:cs typeface="Arial" pitchFamily="34" charset="0"/>
              </a:rPr>
              <a:t>esecutrice</a:t>
            </a:r>
            <a:r>
              <a:rPr lang="en-US" sz="3000" dirty="0" smtClean="0">
                <a:solidFill>
                  <a:srgbClr val="FF0000"/>
                </a:solidFill>
                <a:latin typeface="Arial" pitchFamily="34" charset="0"/>
                <a:cs typeface="Arial" pitchFamily="34" charset="0"/>
              </a:rPr>
              <a:t> la </a:t>
            </a:r>
            <a:r>
              <a:rPr lang="en-US" sz="3000" dirty="0" err="1" smtClean="0">
                <a:solidFill>
                  <a:srgbClr val="FF0000"/>
                </a:solidFill>
                <a:latin typeface="Arial" pitchFamily="34" charset="0"/>
                <a:cs typeface="Arial" pitchFamily="34" charset="0"/>
              </a:rPr>
              <a:t>risoluzione</a:t>
            </a:r>
            <a:r>
              <a:rPr lang="en-US" sz="3000" dirty="0" smtClean="0">
                <a:solidFill>
                  <a:srgbClr val="FF0000"/>
                </a:solidFill>
                <a:latin typeface="Arial" pitchFamily="34" charset="0"/>
                <a:cs typeface="Arial" pitchFamily="34" charset="0"/>
              </a:rPr>
              <a:t> </a:t>
            </a:r>
            <a:r>
              <a:rPr lang="en-US" sz="3000" dirty="0" err="1" smtClean="0">
                <a:solidFill>
                  <a:srgbClr val="FF0000"/>
                </a:solidFill>
                <a:latin typeface="Arial" pitchFamily="34" charset="0"/>
                <a:cs typeface="Arial" pitchFamily="34" charset="0"/>
              </a:rPr>
              <a:t>pacifica</a:t>
            </a:r>
            <a:r>
              <a:rPr lang="en-US" sz="3000" dirty="0" smtClean="0">
                <a:solidFill>
                  <a:srgbClr val="FF0000"/>
                </a:solidFill>
                <a:latin typeface="Arial" pitchFamily="34" charset="0"/>
                <a:cs typeface="Arial" pitchFamily="34" charset="0"/>
              </a:rPr>
              <a:t> del </a:t>
            </a:r>
            <a:r>
              <a:rPr lang="en-US" sz="3000" dirty="0" err="1" smtClean="0">
                <a:solidFill>
                  <a:srgbClr val="FF0000"/>
                </a:solidFill>
                <a:latin typeface="Arial" pitchFamily="34" charset="0"/>
                <a:cs typeface="Arial" pitchFamily="34" charset="0"/>
              </a:rPr>
              <a:t>contratto,si</a:t>
            </a:r>
            <a:r>
              <a:rPr lang="en-US" sz="3000" dirty="0" smtClean="0">
                <a:solidFill>
                  <a:srgbClr val="FF0000"/>
                </a:solidFill>
                <a:latin typeface="Arial" pitchFamily="34" charset="0"/>
                <a:cs typeface="Arial" pitchFamily="34" charset="0"/>
              </a:rPr>
              <a:t> </a:t>
            </a:r>
            <a:r>
              <a:rPr lang="en-US" sz="3000" dirty="0" err="1" smtClean="0">
                <a:solidFill>
                  <a:srgbClr val="FF0000"/>
                </a:solidFill>
                <a:latin typeface="Arial" pitchFamily="34" charset="0"/>
                <a:cs typeface="Arial" pitchFamily="34" charset="0"/>
              </a:rPr>
              <a:t>rende</a:t>
            </a:r>
            <a:r>
              <a:rPr lang="en-US" sz="3000" dirty="0" smtClean="0">
                <a:solidFill>
                  <a:srgbClr val="FF0000"/>
                </a:solidFill>
                <a:latin typeface="Arial" pitchFamily="34" charset="0"/>
                <a:cs typeface="Arial" pitchFamily="34" charset="0"/>
              </a:rPr>
              <a:t> </a:t>
            </a:r>
            <a:r>
              <a:rPr lang="en-US" sz="3000" dirty="0" err="1" smtClean="0">
                <a:solidFill>
                  <a:srgbClr val="FF0000"/>
                </a:solidFill>
                <a:latin typeface="Arial" pitchFamily="34" charset="0"/>
                <a:cs typeface="Arial" pitchFamily="34" charset="0"/>
              </a:rPr>
              <a:t>dunque</a:t>
            </a:r>
            <a:r>
              <a:rPr lang="en-US" sz="3000" dirty="0" smtClean="0">
                <a:solidFill>
                  <a:srgbClr val="FF0000"/>
                </a:solidFill>
                <a:latin typeface="Arial" pitchFamily="34" charset="0"/>
                <a:cs typeface="Arial" pitchFamily="34" charset="0"/>
              </a:rPr>
              <a:t> </a:t>
            </a:r>
            <a:r>
              <a:rPr lang="en-US" sz="3000" dirty="0" err="1" smtClean="0">
                <a:solidFill>
                  <a:srgbClr val="FF0000"/>
                </a:solidFill>
                <a:latin typeface="Arial" pitchFamily="34" charset="0"/>
                <a:cs typeface="Arial" pitchFamily="34" charset="0"/>
              </a:rPr>
              <a:t>colpevoledi</a:t>
            </a:r>
            <a:r>
              <a:rPr lang="en-US" sz="3000" dirty="0" smtClean="0">
                <a:solidFill>
                  <a:srgbClr val="FF0000"/>
                </a:solidFill>
                <a:latin typeface="Arial" pitchFamily="34" charset="0"/>
                <a:cs typeface="Arial" pitchFamily="34" charset="0"/>
              </a:rPr>
              <a:t> </a:t>
            </a:r>
            <a:r>
              <a:rPr lang="en-US" sz="3000" dirty="0" err="1" smtClean="0">
                <a:solidFill>
                  <a:srgbClr val="FF0000"/>
                </a:solidFill>
                <a:latin typeface="Arial" pitchFamily="34" charset="0"/>
                <a:cs typeface="Arial" pitchFamily="34" charset="0"/>
              </a:rPr>
              <a:t>truffa</a:t>
            </a:r>
            <a:r>
              <a:rPr lang="en-US" sz="3000" dirty="0" smtClean="0">
                <a:solidFill>
                  <a:srgbClr val="FF0000"/>
                </a:solidFill>
                <a:latin typeface="Arial" pitchFamily="34" charset="0"/>
                <a:cs typeface="Arial" pitchFamily="34" charset="0"/>
              </a:rPr>
              <a:t> </a:t>
            </a:r>
            <a:r>
              <a:rPr lang="en-US" sz="3000" dirty="0" err="1" smtClean="0">
                <a:solidFill>
                  <a:srgbClr val="FF0000"/>
                </a:solidFill>
                <a:latin typeface="Arial" pitchFamily="34" charset="0"/>
                <a:cs typeface="Arial" pitchFamily="34" charset="0"/>
              </a:rPr>
              <a:t>ai</a:t>
            </a:r>
            <a:r>
              <a:rPr lang="en-US" sz="3000" dirty="0" smtClean="0">
                <a:solidFill>
                  <a:srgbClr val="FF0000"/>
                </a:solidFill>
                <a:latin typeface="Arial" pitchFamily="34" charset="0"/>
                <a:cs typeface="Arial" pitchFamily="34" charset="0"/>
              </a:rPr>
              <a:t> </a:t>
            </a:r>
            <a:r>
              <a:rPr lang="en-US" sz="3000" dirty="0" err="1" smtClean="0">
                <a:solidFill>
                  <a:srgbClr val="FF0000"/>
                </a:solidFill>
                <a:latin typeface="Arial" pitchFamily="34" charset="0"/>
                <a:cs typeface="Arial" pitchFamily="34" charset="0"/>
              </a:rPr>
              <a:t>danni</a:t>
            </a:r>
            <a:r>
              <a:rPr lang="en-US" sz="3000" dirty="0" smtClean="0">
                <a:solidFill>
                  <a:srgbClr val="FF0000"/>
                </a:solidFill>
                <a:latin typeface="Arial" pitchFamily="34" charset="0"/>
                <a:cs typeface="Arial" pitchFamily="34" charset="0"/>
              </a:rPr>
              <a:t> </a:t>
            </a:r>
            <a:r>
              <a:rPr lang="en-US" sz="3000" dirty="0" err="1" smtClean="0">
                <a:solidFill>
                  <a:srgbClr val="FF0000"/>
                </a:solidFill>
                <a:latin typeface="Arial" pitchFamily="34" charset="0"/>
                <a:cs typeface="Arial" pitchFamily="34" charset="0"/>
              </a:rPr>
              <a:t>dello</a:t>
            </a:r>
            <a:r>
              <a:rPr lang="en-US" sz="3000" dirty="0" smtClean="0">
                <a:solidFill>
                  <a:srgbClr val="FF0000"/>
                </a:solidFill>
                <a:latin typeface="Arial" pitchFamily="34" charset="0"/>
                <a:cs typeface="Arial" pitchFamily="34" charset="0"/>
              </a:rPr>
              <a:t> </a:t>
            </a:r>
            <a:r>
              <a:rPr lang="en-US" sz="3000" dirty="0" err="1" smtClean="0">
                <a:solidFill>
                  <a:srgbClr val="FF0000"/>
                </a:solidFill>
                <a:latin typeface="Arial" pitchFamily="34" charset="0"/>
                <a:cs typeface="Arial" pitchFamily="34" charset="0"/>
              </a:rPr>
              <a:t>stato</a:t>
            </a:r>
            <a:r>
              <a:rPr lang="en-US" sz="3000" dirty="0" smtClean="0">
                <a:solidFill>
                  <a:srgbClr val="FF0000"/>
                </a:solidFill>
                <a:latin typeface="Arial" pitchFamily="34" charset="0"/>
                <a:cs typeface="Arial" pitchFamily="34" charset="0"/>
              </a:rPr>
              <a:t> o </a:t>
            </a:r>
            <a:r>
              <a:rPr lang="en-US" sz="3000" dirty="0" err="1" smtClean="0">
                <a:solidFill>
                  <a:srgbClr val="FF0000"/>
                </a:solidFill>
                <a:latin typeface="Arial" pitchFamily="34" charset="0"/>
                <a:cs typeface="Arial" pitchFamily="34" charset="0"/>
              </a:rPr>
              <a:t>di</a:t>
            </a:r>
            <a:r>
              <a:rPr lang="en-US" sz="3000" dirty="0" smtClean="0">
                <a:solidFill>
                  <a:srgbClr val="FF0000"/>
                </a:solidFill>
                <a:latin typeface="Arial" pitchFamily="34" charset="0"/>
                <a:cs typeface="Arial" pitchFamily="34" charset="0"/>
              </a:rPr>
              <a:t> </a:t>
            </a:r>
            <a:r>
              <a:rPr lang="en-US" sz="3000" dirty="0" err="1" smtClean="0">
                <a:solidFill>
                  <a:srgbClr val="FF0000"/>
                </a:solidFill>
                <a:latin typeface="Arial" pitchFamily="34" charset="0"/>
                <a:cs typeface="Arial" pitchFamily="34" charset="0"/>
              </a:rPr>
              <a:t>privati</a:t>
            </a:r>
            <a:r>
              <a:rPr lang="en-US" sz="3000" dirty="0" smtClean="0">
                <a:solidFill>
                  <a:srgbClr val="FF0000"/>
                </a:solidFill>
                <a:latin typeface="Arial" pitchFamily="34" charset="0"/>
                <a:cs typeface="Arial" pitchFamily="34" charset="0"/>
              </a:rPr>
              <a:t>. (</a:t>
            </a:r>
            <a:r>
              <a:rPr lang="en-US" sz="3000" dirty="0" err="1" smtClean="0">
                <a:solidFill>
                  <a:srgbClr val="FF0000"/>
                </a:solidFill>
                <a:latin typeface="Arial" pitchFamily="34" charset="0"/>
                <a:cs typeface="Arial" pitchFamily="34" charset="0"/>
              </a:rPr>
              <a:t>da</a:t>
            </a:r>
            <a:r>
              <a:rPr lang="en-US" sz="3000" dirty="0" smtClean="0">
                <a:solidFill>
                  <a:srgbClr val="FF0000"/>
                </a:solidFill>
                <a:latin typeface="Arial" pitchFamily="34" charset="0"/>
                <a:cs typeface="Arial" pitchFamily="34" charset="0"/>
              </a:rPr>
              <a:t> </a:t>
            </a:r>
            <a:r>
              <a:rPr lang="en-US" sz="3000" dirty="0" err="1" smtClean="0">
                <a:solidFill>
                  <a:srgbClr val="FF0000"/>
                </a:solidFill>
                <a:latin typeface="Arial" pitchFamily="34" charset="0"/>
                <a:cs typeface="Arial" pitchFamily="34" charset="0"/>
              </a:rPr>
              <a:t>sei</a:t>
            </a:r>
            <a:r>
              <a:rPr lang="en-US" sz="3000" dirty="0" smtClean="0">
                <a:solidFill>
                  <a:srgbClr val="FF0000"/>
                </a:solidFill>
                <a:latin typeface="Arial" pitchFamily="34" charset="0"/>
                <a:cs typeface="Arial" pitchFamily="34" charset="0"/>
              </a:rPr>
              <a:t> </a:t>
            </a:r>
            <a:r>
              <a:rPr lang="en-US" sz="3000" dirty="0" err="1" smtClean="0">
                <a:solidFill>
                  <a:srgbClr val="FF0000"/>
                </a:solidFill>
                <a:latin typeface="Arial" pitchFamily="34" charset="0"/>
                <a:cs typeface="Arial" pitchFamily="34" charset="0"/>
              </a:rPr>
              <a:t>mesi</a:t>
            </a:r>
            <a:r>
              <a:rPr lang="en-US" sz="3000" dirty="0" smtClean="0">
                <a:solidFill>
                  <a:srgbClr val="FF0000"/>
                </a:solidFill>
                <a:latin typeface="Arial" pitchFamily="34" charset="0"/>
                <a:cs typeface="Arial" pitchFamily="34" charset="0"/>
              </a:rPr>
              <a:t> a </a:t>
            </a:r>
            <a:r>
              <a:rPr lang="en-US" sz="3000" dirty="0" err="1" smtClean="0">
                <a:solidFill>
                  <a:srgbClr val="FF0000"/>
                </a:solidFill>
                <a:latin typeface="Arial" pitchFamily="34" charset="0"/>
                <a:cs typeface="Arial" pitchFamily="34" charset="0"/>
              </a:rPr>
              <a:t>cinque</a:t>
            </a:r>
            <a:r>
              <a:rPr lang="en-US" sz="3000" dirty="0" smtClean="0">
                <a:solidFill>
                  <a:srgbClr val="FF0000"/>
                </a:solidFill>
                <a:latin typeface="Arial" pitchFamily="34" charset="0"/>
                <a:cs typeface="Arial" pitchFamily="34" charset="0"/>
              </a:rPr>
              <a:t> </a:t>
            </a:r>
            <a:r>
              <a:rPr lang="en-US" sz="3000" dirty="0" err="1" smtClean="0">
                <a:solidFill>
                  <a:srgbClr val="FF0000"/>
                </a:solidFill>
                <a:latin typeface="Arial" pitchFamily="34" charset="0"/>
                <a:cs typeface="Arial" pitchFamily="34" charset="0"/>
              </a:rPr>
              <a:t>anni</a:t>
            </a:r>
            <a:r>
              <a:rPr lang="en-US" sz="3000" dirty="0" smtClean="0">
                <a:solidFill>
                  <a:srgbClr val="FF0000"/>
                </a:solidFill>
                <a:latin typeface="Arial" pitchFamily="34" charset="0"/>
                <a:cs typeface="Arial" pitchFamily="34" charset="0"/>
              </a:rPr>
              <a:t> </a:t>
            </a:r>
            <a:r>
              <a:rPr lang="en-US" sz="3000" dirty="0" err="1" smtClean="0">
                <a:solidFill>
                  <a:srgbClr val="FF0000"/>
                </a:solidFill>
                <a:latin typeface="Arial" pitchFamily="34" charset="0"/>
                <a:cs typeface="Arial" pitchFamily="34" charset="0"/>
              </a:rPr>
              <a:t>di</a:t>
            </a:r>
            <a:r>
              <a:rPr lang="en-US" sz="3000" dirty="0" smtClean="0">
                <a:solidFill>
                  <a:srgbClr val="FF0000"/>
                </a:solidFill>
                <a:latin typeface="Arial" pitchFamily="34" charset="0"/>
                <a:cs typeface="Arial" pitchFamily="34" charset="0"/>
              </a:rPr>
              <a:t> </a:t>
            </a:r>
            <a:r>
              <a:rPr lang="en-US" sz="3000" dirty="0" err="1" smtClean="0">
                <a:solidFill>
                  <a:srgbClr val="FF0000"/>
                </a:solidFill>
                <a:latin typeface="Arial" pitchFamily="34" charset="0"/>
                <a:cs typeface="Arial" pitchFamily="34" charset="0"/>
              </a:rPr>
              <a:t>detenzione</a:t>
            </a:r>
            <a:r>
              <a:rPr lang="en-US" sz="3000" dirty="0" smtClean="0">
                <a:solidFill>
                  <a:srgbClr val="FF0000"/>
                </a:solidFill>
                <a:latin typeface="Arial" pitchFamily="34" charset="0"/>
                <a:cs typeface="Arial" pitchFamily="34" charset="0"/>
              </a:rPr>
              <a:t>)</a:t>
            </a:r>
            <a:endParaRPr lang="it-IT" sz="3000" dirty="0" smtClean="0">
              <a:solidFill>
                <a:srgbClr val="FF0000"/>
              </a:solidFill>
              <a:latin typeface="Arial" pitchFamily="34" charset="0"/>
              <a:cs typeface="Arial" pitchFamily="34" charset="0"/>
            </a:endParaRPr>
          </a:p>
          <a:p>
            <a:pPr>
              <a:buNone/>
            </a:pPr>
            <a:endParaRPr lang="it-IT" dirty="0"/>
          </a:p>
        </p:txBody>
      </p:sp>
      <p:sp>
        <p:nvSpPr>
          <p:cNvPr id="4" name="Segnaposto numero diapositiva 3"/>
          <p:cNvSpPr>
            <a:spLocks noGrp="1"/>
          </p:cNvSpPr>
          <p:nvPr>
            <p:ph type="sldNum" sz="quarter" idx="12"/>
          </p:nvPr>
        </p:nvSpPr>
        <p:spPr/>
        <p:txBody>
          <a:bodyPr/>
          <a:lstStyle/>
          <a:p>
            <a:fld id="{910D3EAB-758C-441D-AE73-F1E5E988B34B}" type="slidenum">
              <a:rPr lang="it-IT" smtClean="0"/>
              <a:pPr/>
              <a:t>38</a:t>
            </a:fld>
            <a:endParaRPr lang="it-IT"/>
          </a:p>
        </p:txBody>
      </p:sp>
      <p:sp>
        <p:nvSpPr>
          <p:cNvPr id="5" name="Segnaposto piè di pagina 4"/>
          <p:cNvSpPr>
            <a:spLocks noGrp="1"/>
          </p:cNvSpPr>
          <p:nvPr>
            <p:ph type="ftr" sz="quarter" idx="11"/>
          </p:nvPr>
        </p:nvSpPr>
        <p:spPr/>
        <p:txBody>
          <a:bodyPr/>
          <a:lstStyle/>
          <a:p>
            <a:r>
              <a:rPr lang="it-IT" dirty="0" smtClean="0"/>
              <a:t>ing. Michele Ronza ----04 Novembre 2019</a:t>
            </a:r>
            <a:endParaRPr lang="it-IT" dirty="0"/>
          </a:p>
        </p:txBody>
      </p:sp>
    </p:spTree>
  </p:cSld>
  <p:clrMapOvr>
    <a:masterClrMapping/>
  </p:clrMapOvr>
  <p:transition>
    <p:strips/>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939784"/>
          </a:xfrm>
          <a:ln w="38100">
            <a:solidFill>
              <a:srgbClr val="FF0000"/>
            </a:solidFill>
          </a:ln>
        </p:spPr>
        <p:txBody>
          <a:bodyPr/>
          <a:lstStyle/>
          <a:p>
            <a:r>
              <a:rPr lang="it-IT" b="1" dirty="0" smtClean="0">
                <a:solidFill>
                  <a:srgbClr val="FF0000"/>
                </a:solidFill>
              </a:rPr>
              <a:t>NORME CIVILISTICHE E PENALI</a:t>
            </a:r>
            <a:endParaRPr lang="it-IT" b="1" dirty="0">
              <a:solidFill>
                <a:srgbClr val="FF0000"/>
              </a:solidFill>
            </a:endParaRPr>
          </a:p>
        </p:txBody>
      </p:sp>
      <p:sp>
        <p:nvSpPr>
          <p:cNvPr id="3" name="Segnaposto contenuto 2"/>
          <p:cNvSpPr>
            <a:spLocks noGrp="1"/>
          </p:cNvSpPr>
          <p:nvPr>
            <p:ph idx="1"/>
          </p:nvPr>
        </p:nvSpPr>
        <p:spPr>
          <a:xfrm>
            <a:off x="457200" y="1428736"/>
            <a:ext cx="8229600" cy="4857784"/>
          </a:xfrm>
          <a:ln w="38100">
            <a:solidFill>
              <a:srgbClr val="FF0000"/>
            </a:solidFill>
          </a:ln>
        </p:spPr>
        <p:txBody>
          <a:bodyPr>
            <a:normAutofit fontScale="77500" lnSpcReduction="20000"/>
          </a:bodyPr>
          <a:lstStyle/>
          <a:p>
            <a:pPr algn="ctr">
              <a:buNone/>
            </a:pPr>
            <a:r>
              <a:rPr lang="en-US" sz="2800" b="1" dirty="0" err="1" smtClean="0">
                <a:solidFill>
                  <a:srgbClr val="FF0000"/>
                </a:solidFill>
                <a:latin typeface="Arial" pitchFamily="34" charset="0"/>
                <a:cs typeface="Arial" pitchFamily="34" charset="0"/>
              </a:rPr>
              <a:t>Responsabilità</a:t>
            </a:r>
            <a:r>
              <a:rPr lang="en-US" sz="2800" b="1" dirty="0" smtClean="0">
                <a:solidFill>
                  <a:srgbClr val="FF0000"/>
                </a:solidFill>
                <a:latin typeface="Arial" pitchFamily="34" charset="0"/>
                <a:cs typeface="Arial" pitchFamily="34" charset="0"/>
              </a:rPr>
              <a:t> </a:t>
            </a:r>
            <a:r>
              <a:rPr lang="en-US" sz="2800" b="1" dirty="0" err="1" smtClean="0">
                <a:solidFill>
                  <a:srgbClr val="FF0000"/>
                </a:solidFill>
                <a:latin typeface="Arial" pitchFamily="34" charset="0"/>
                <a:cs typeface="Arial" pitchFamily="34" charset="0"/>
              </a:rPr>
              <a:t>di</a:t>
            </a:r>
            <a:r>
              <a:rPr lang="en-US" sz="2800" b="1" dirty="0" smtClean="0">
                <a:solidFill>
                  <a:srgbClr val="FF0000"/>
                </a:solidFill>
                <a:latin typeface="Arial" pitchFamily="34" charset="0"/>
                <a:cs typeface="Arial" pitchFamily="34" charset="0"/>
              </a:rPr>
              <a:t> </a:t>
            </a:r>
            <a:r>
              <a:rPr lang="en-US" sz="2800" b="1" dirty="0" err="1" smtClean="0">
                <a:solidFill>
                  <a:srgbClr val="FF0000"/>
                </a:solidFill>
                <a:latin typeface="Arial" pitchFamily="34" charset="0"/>
                <a:cs typeface="Arial" pitchFamily="34" charset="0"/>
              </a:rPr>
              <a:t>tipo</a:t>
            </a:r>
            <a:r>
              <a:rPr lang="en-US" sz="2800" b="1" dirty="0" smtClean="0">
                <a:solidFill>
                  <a:srgbClr val="FF0000"/>
                </a:solidFill>
                <a:latin typeface="Arial" pitchFamily="34" charset="0"/>
                <a:cs typeface="Arial" pitchFamily="34" charset="0"/>
              </a:rPr>
              <a:t> </a:t>
            </a:r>
            <a:r>
              <a:rPr lang="en-US" sz="2800" b="1" dirty="0" err="1" smtClean="0">
                <a:solidFill>
                  <a:srgbClr val="FF0000"/>
                </a:solidFill>
                <a:latin typeface="Arial" pitchFamily="34" charset="0"/>
                <a:cs typeface="Arial" pitchFamily="34" charset="0"/>
              </a:rPr>
              <a:t>penale</a:t>
            </a:r>
            <a:r>
              <a:rPr lang="en-US" sz="2800" b="1" dirty="0" smtClean="0">
                <a:solidFill>
                  <a:srgbClr val="FF0000"/>
                </a:solidFill>
                <a:latin typeface="Arial" pitchFamily="34" charset="0"/>
                <a:cs typeface="Arial" pitchFamily="34" charset="0"/>
              </a:rPr>
              <a:t> non contemplate </a:t>
            </a:r>
            <a:r>
              <a:rPr lang="en-US" sz="2800" b="1" dirty="0" err="1" smtClean="0">
                <a:solidFill>
                  <a:srgbClr val="FF0000"/>
                </a:solidFill>
                <a:latin typeface="Arial" pitchFamily="34" charset="0"/>
                <a:cs typeface="Arial" pitchFamily="34" charset="0"/>
              </a:rPr>
              <a:t>dal</a:t>
            </a:r>
            <a:r>
              <a:rPr lang="en-US" sz="2800" b="1" dirty="0" smtClean="0">
                <a:solidFill>
                  <a:srgbClr val="FF0000"/>
                </a:solidFill>
                <a:latin typeface="Arial" pitchFamily="34" charset="0"/>
                <a:cs typeface="Arial" pitchFamily="34" charset="0"/>
              </a:rPr>
              <a:t> C.P</a:t>
            </a:r>
          </a:p>
          <a:p>
            <a:pPr algn="ctr">
              <a:buNone/>
            </a:pPr>
            <a:endParaRPr lang="it-IT" sz="2800" b="1" dirty="0" smtClean="0">
              <a:solidFill>
                <a:srgbClr val="FF0000"/>
              </a:solidFill>
              <a:latin typeface="Arial" pitchFamily="34" charset="0"/>
              <a:cs typeface="Arial" pitchFamily="34" charset="0"/>
            </a:endParaRPr>
          </a:p>
          <a:p>
            <a:pPr lvl="0"/>
            <a:r>
              <a:rPr lang="en-US" dirty="0" err="1" smtClean="0">
                <a:solidFill>
                  <a:srgbClr val="FF0000"/>
                </a:solidFill>
              </a:rPr>
              <a:t>Violazioni</a:t>
            </a:r>
            <a:r>
              <a:rPr lang="en-US" dirty="0" smtClean="0">
                <a:solidFill>
                  <a:srgbClr val="FF0000"/>
                </a:solidFill>
              </a:rPr>
              <a:t> </a:t>
            </a:r>
            <a:r>
              <a:rPr lang="en-US" dirty="0" err="1" smtClean="0">
                <a:solidFill>
                  <a:srgbClr val="FF0000"/>
                </a:solidFill>
              </a:rPr>
              <a:t>della</a:t>
            </a:r>
            <a:r>
              <a:rPr lang="en-US" dirty="0" smtClean="0">
                <a:solidFill>
                  <a:srgbClr val="FF0000"/>
                </a:solidFill>
              </a:rPr>
              <a:t> </a:t>
            </a:r>
            <a:r>
              <a:rPr lang="en-US" dirty="0" err="1" smtClean="0">
                <a:solidFill>
                  <a:srgbClr val="FF0000"/>
                </a:solidFill>
              </a:rPr>
              <a:t>normativa</a:t>
            </a:r>
            <a:r>
              <a:rPr lang="en-US" dirty="0" smtClean="0">
                <a:solidFill>
                  <a:srgbClr val="FF0000"/>
                </a:solidFill>
              </a:rPr>
              <a:t> </a:t>
            </a:r>
            <a:r>
              <a:rPr lang="en-US" dirty="0" err="1" smtClean="0">
                <a:solidFill>
                  <a:srgbClr val="FF0000"/>
                </a:solidFill>
              </a:rPr>
              <a:t>antisismica</a:t>
            </a:r>
            <a:r>
              <a:rPr lang="en-US" dirty="0" smtClean="0">
                <a:solidFill>
                  <a:srgbClr val="FF0000"/>
                </a:solidFill>
              </a:rPr>
              <a:t> (</a:t>
            </a:r>
            <a:r>
              <a:rPr lang="en-US" dirty="0" err="1" smtClean="0">
                <a:solidFill>
                  <a:srgbClr val="FF0000"/>
                </a:solidFill>
              </a:rPr>
              <a:t>Legge</a:t>
            </a:r>
            <a:r>
              <a:rPr lang="en-US" dirty="0" smtClean="0">
                <a:solidFill>
                  <a:srgbClr val="FF0000"/>
                </a:solidFill>
              </a:rPr>
              <a:t> 2 </a:t>
            </a:r>
            <a:r>
              <a:rPr lang="en-US" dirty="0" err="1" smtClean="0">
                <a:solidFill>
                  <a:srgbClr val="FF0000"/>
                </a:solidFill>
              </a:rPr>
              <a:t>febbraio</a:t>
            </a:r>
            <a:r>
              <a:rPr lang="en-US" dirty="0" smtClean="0">
                <a:solidFill>
                  <a:srgbClr val="FF0000"/>
                </a:solidFill>
              </a:rPr>
              <a:t> 1974 n. 64 art. 20 – </a:t>
            </a:r>
            <a:r>
              <a:rPr lang="en-US" dirty="0" err="1" smtClean="0">
                <a:solidFill>
                  <a:srgbClr val="FF0000"/>
                </a:solidFill>
              </a:rPr>
              <a:t>Legeg</a:t>
            </a:r>
            <a:r>
              <a:rPr lang="en-US" dirty="0" smtClean="0">
                <a:solidFill>
                  <a:srgbClr val="FF0000"/>
                </a:solidFill>
              </a:rPr>
              <a:t> Reg.9/1983 )</a:t>
            </a:r>
            <a:endParaRPr lang="it-IT" dirty="0" smtClean="0">
              <a:solidFill>
                <a:srgbClr val="FF0000"/>
              </a:solidFill>
            </a:endParaRPr>
          </a:p>
          <a:p>
            <a:pPr lvl="0"/>
            <a:r>
              <a:rPr lang="en-US" dirty="0" err="1" smtClean="0">
                <a:solidFill>
                  <a:srgbClr val="FF0000"/>
                </a:solidFill>
              </a:rPr>
              <a:t>Violazioni</a:t>
            </a:r>
            <a:r>
              <a:rPr lang="en-US" dirty="0" smtClean="0">
                <a:solidFill>
                  <a:srgbClr val="FF0000"/>
                </a:solidFill>
              </a:rPr>
              <a:t>	</a:t>
            </a:r>
            <a:r>
              <a:rPr lang="en-US" dirty="0" err="1" smtClean="0">
                <a:solidFill>
                  <a:srgbClr val="FF0000"/>
                </a:solidFill>
              </a:rPr>
              <a:t>della</a:t>
            </a:r>
            <a:r>
              <a:rPr lang="en-US" dirty="0" smtClean="0">
                <a:solidFill>
                  <a:srgbClr val="FF0000"/>
                </a:solidFill>
              </a:rPr>
              <a:t>	</a:t>
            </a:r>
            <a:r>
              <a:rPr lang="en-US" dirty="0" err="1" smtClean="0">
                <a:solidFill>
                  <a:srgbClr val="FF0000"/>
                </a:solidFill>
              </a:rPr>
              <a:t>normativa</a:t>
            </a:r>
            <a:r>
              <a:rPr lang="en-US" dirty="0" smtClean="0">
                <a:solidFill>
                  <a:srgbClr val="FF0000"/>
                </a:solidFill>
              </a:rPr>
              <a:t>  </a:t>
            </a:r>
            <a:r>
              <a:rPr lang="en-US" dirty="0" err="1" smtClean="0">
                <a:solidFill>
                  <a:srgbClr val="FF0000"/>
                </a:solidFill>
              </a:rPr>
              <a:t>urbanistico-edilizia</a:t>
            </a:r>
            <a:r>
              <a:rPr lang="en-US" dirty="0" smtClean="0">
                <a:solidFill>
                  <a:srgbClr val="FF0000"/>
                </a:solidFill>
              </a:rPr>
              <a:t> (DPR 380/2001)</a:t>
            </a:r>
            <a:endParaRPr lang="it-IT" dirty="0" smtClean="0">
              <a:solidFill>
                <a:srgbClr val="FF0000"/>
              </a:solidFill>
            </a:endParaRPr>
          </a:p>
          <a:p>
            <a:pPr lvl="0"/>
            <a:r>
              <a:rPr lang="en-US" dirty="0" err="1" smtClean="0">
                <a:solidFill>
                  <a:srgbClr val="FF0000"/>
                </a:solidFill>
              </a:rPr>
              <a:t>Legge</a:t>
            </a:r>
            <a:r>
              <a:rPr lang="en-US" dirty="0" smtClean="0">
                <a:solidFill>
                  <a:srgbClr val="FF0000"/>
                </a:solidFill>
              </a:rPr>
              <a:t> n.1086/71 (artt.13,15e16) </a:t>
            </a:r>
            <a:r>
              <a:rPr lang="en-US" dirty="0" err="1" smtClean="0">
                <a:solidFill>
                  <a:srgbClr val="FF0000"/>
                </a:solidFill>
              </a:rPr>
              <a:t>riguardante</a:t>
            </a:r>
            <a:r>
              <a:rPr lang="en-US" dirty="0" smtClean="0">
                <a:solidFill>
                  <a:srgbClr val="FF0000"/>
                </a:solidFill>
              </a:rPr>
              <a:t> la </a:t>
            </a:r>
            <a:r>
              <a:rPr lang="en-US" dirty="0" err="1" smtClean="0">
                <a:solidFill>
                  <a:srgbClr val="FF0000"/>
                </a:solidFill>
              </a:rPr>
              <a:t>direzione</a:t>
            </a:r>
            <a:r>
              <a:rPr lang="en-US" dirty="0" smtClean="0">
                <a:solidFill>
                  <a:srgbClr val="FF0000"/>
                </a:solidFill>
              </a:rPr>
              <a:t> </a:t>
            </a:r>
            <a:r>
              <a:rPr lang="en-US" dirty="0" err="1" smtClean="0">
                <a:solidFill>
                  <a:srgbClr val="FF0000"/>
                </a:solidFill>
              </a:rPr>
              <a:t>dei</a:t>
            </a:r>
            <a:r>
              <a:rPr lang="en-US" dirty="0" smtClean="0">
                <a:solidFill>
                  <a:srgbClr val="FF0000"/>
                </a:solidFill>
              </a:rPr>
              <a:t> </a:t>
            </a:r>
            <a:r>
              <a:rPr lang="en-US" dirty="0" err="1" smtClean="0">
                <a:solidFill>
                  <a:srgbClr val="FF0000"/>
                </a:solidFill>
              </a:rPr>
              <a:t>lavori</a:t>
            </a:r>
            <a:r>
              <a:rPr lang="en-US" dirty="0" smtClean="0">
                <a:solidFill>
                  <a:srgbClr val="FF0000"/>
                </a:solidFill>
              </a:rPr>
              <a:t> e </a:t>
            </a:r>
            <a:r>
              <a:rPr lang="en-US" dirty="0" err="1" smtClean="0">
                <a:solidFill>
                  <a:srgbClr val="FF0000"/>
                </a:solidFill>
              </a:rPr>
              <a:t>il</a:t>
            </a:r>
            <a:r>
              <a:rPr lang="en-US" dirty="0" smtClean="0">
                <a:solidFill>
                  <a:srgbClr val="FF0000"/>
                </a:solidFill>
              </a:rPr>
              <a:t> </a:t>
            </a:r>
            <a:r>
              <a:rPr lang="en-US" dirty="0" err="1" smtClean="0">
                <a:solidFill>
                  <a:srgbClr val="FF0000"/>
                </a:solidFill>
              </a:rPr>
              <a:t>collaudo</a:t>
            </a:r>
            <a:r>
              <a:rPr lang="en-US" dirty="0" smtClean="0">
                <a:solidFill>
                  <a:srgbClr val="FF0000"/>
                </a:solidFill>
              </a:rPr>
              <a:t> </a:t>
            </a:r>
            <a:r>
              <a:rPr lang="en-US" dirty="0" err="1" smtClean="0">
                <a:solidFill>
                  <a:srgbClr val="FF0000"/>
                </a:solidFill>
              </a:rPr>
              <a:t>di</a:t>
            </a:r>
            <a:r>
              <a:rPr lang="en-US" dirty="0" smtClean="0">
                <a:solidFill>
                  <a:srgbClr val="FF0000"/>
                </a:solidFill>
              </a:rPr>
              <a:t> </a:t>
            </a:r>
            <a:r>
              <a:rPr lang="en-US" dirty="0" err="1" smtClean="0">
                <a:solidFill>
                  <a:srgbClr val="FF0000"/>
                </a:solidFill>
              </a:rPr>
              <a:t>opere</a:t>
            </a:r>
            <a:r>
              <a:rPr lang="en-US" dirty="0" smtClean="0">
                <a:solidFill>
                  <a:srgbClr val="FF0000"/>
                </a:solidFill>
              </a:rPr>
              <a:t> a </a:t>
            </a:r>
            <a:r>
              <a:rPr lang="en-US" dirty="0" err="1" smtClean="0">
                <a:solidFill>
                  <a:srgbClr val="FF0000"/>
                </a:solidFill>
              </a:rPr>
              <a:t>struttura</a:t>
            </a:r>
            <a:r>
              <a:rPr lang="it-IT" dirty="0" smtClean="0">
                <a:solidFill>
                  <a:srgbClr val="FF0000"/>
                </a:solidFill>
              </a:rPr>
              <a:t> </a:t>
            </a:r>
            <a:r>
              <a:rPr lang="en-US" dirty="0" err="1" smtClean="0">
                <a:solidFill>
                  <a:srgbClr val="FF0000"/>
                </a:solidFill>
              </a:rPr>
              <a:t>metallica</a:t>
            </a:r>
            <a:r>
              <a:rPr lang="en-US" dirty="0" smtClean="0">
                <a:solidFill>
                  <a:srgbClr val="FF0000"/>
                </a:solidFill>
              </a:rPr>
              <a:t> o in </a:t>
            </a:r>
            <a:r>
              <a:rPr lang="en-US" dirty="0" err="1" smtClean="0">
                <a:solidFill>
                  <a:srgbClr val="FF0000"/>
                </a:solidFill>
              </a:rPr>
              <a:t>cemento</a:t>
            </a:r>
            <a:r>
              <a:rPr lang="en-US" dirty="0" smtClean="0">
                <a:solidFill>
                  <a:srgbClr val="FF0000"/>
                </a:solidFill>
              </a:rPr>
              <a:t> </a:t>
            </a:r>
            <a:r>
              <a:rPr lang="en-US" dirty="0" err="1" smtClean="0">
                <a:solidFill>
                  <a:srgbClr val="FF0000"/>
                </a:solidFill>
              </a:rPr>
              <a:t>armato</a:t>
            </a:r>
            <a:r>
              <a:rPr lang="en-US" dirty="0" smtClean="0">
                <a:solidFill>
                  <a:srgbClr val="FF0000"/>
                </a:solidFill>
              </a:rPr>
              <a:t>.</a:t>
            </a:r>
            <a:endParaRPr lang="it-IT" dirty="0" smtClean="0">
              <a:solidFill>
                <a:srgbClr val="FF0000"/>
              </a:solidFill>
            </a:endParaRPr>
          </a:p>
          <a:p>
            <a:pPr lvl="0"/>
            <a:r>
              <a:rPr lang="en-US" dirty="0" err="1" smtClean="0">
                <a:solidFill>
                  <a:srgbClr val="FF0000"/>
                </a:solidFill>
              </a:rPr>
              <a:t>Norme</a:t>
            </a:r>
            <a:r>
              <a:rPr lang="en-US" dirty="0" smtClean="0">
                <a:solidFill>
                  <a:srgbClr val="FF0000"/>
                </a:solidFill>
              </a:rPr>
              <a:t> </a:t>
            </a:r>
            <a:r>
              <a:rPr lang="en-US" dirty="0" err="1" smtClean="0">
                <a:solidFill>
                  <a:srgbClr val="FF0000"/>
                </a:solidFill>
              </a:rPr>
              <a:t>sulla</a:t>
            </a:r>
            <a:r>
              <a:rPr lang="en-US" dirty="0" smtClean="0">
                <a:solidFill>
                  <a:srgbClr val="FF0000"/>
                </a:solidFill>
              </a:rPr>
              <a:t> </a:t>
            </a:r>
            <a:r>
              <a:rPr lang="en-US" dirty="0" err="1" smtClean="0">
                <a:solidFill>
                  <a:srgbClr val="FF0000"/>
                </a:solidFill>
              </a:rPr>
              <a:t>sicurezza</a:t>
            </a:r>
            <a:r>
              <a:rPr lang="en-US" dirty="0" smtClean="0">
                <a:solidFill>
                  <a:srgbClr val="FF0000"/>
                </a:solidFill>
              </a:rPr>
              <a:t> sui </a:t>
            </a:r>
            <a:r>
              <a:rPr lang="en-US" dirty="0" err="1" smtClean="0">
                <a:solidFill>
                  <a:srgbClr val="FF0000"/>
                </a:solidFill>
              </a:rPr>
              <a:t>luoghi</a:t>
            </a:r>
            <a:r>
              <a:rPr lang="en-US" dirty="0" smtClean="0">
                <a:solidFill>
                  <a:srgbClr val="FF0000"/>
                </a:solidFill>
              </a:rPr>
              <a:t> </a:t>
            </a:r>
            <a:r>
              <a:rPr lang="en-US" dirty="0" err="1" smtClean="0">
                <a:solidFill>
                  <a:srgbClr val="FF0000"/>
                </a:solidFill>
              </a:rPr>
              <a:t>di</a:t>
            </a:r>
            <a:r>
              <a:rPr lang="en-US" dirty="0" smtClean="0">
                <a:solidFill>
                  <a:srgbClr val="FF0000"/>
                </a:solidFill>
              </a:rPr>
              <a:t> </a:t>
            </a:r>
            <a:r>
              <a:rPr lang="en-US" dirty="0" err="1" smtClean="0">
                <a:solidFill>
                  <a:srgbClr val="FF0000"/>
                </a:solidFill>
              </a:rPr>
              <a:t>lavoro</a:t>
            </a:r>
            <a:endParaRPr lang="it-IT" dirty="0" smtClean="0">
              <a:solidFill>
                <a:srgbClr val="FF0000"/>
              </a:solidFill>
            </a:endParaRPr>
          </a:p>
          <a:p>
            <a:pPr lvl="0"/>
            <a:r>
              <a:rPr lang="en-US" dirty="0" err="1" smtClean="0">
                <a:solidFill>
                  <a:srgbClr val="FF0000"/>
                </a:solidFill>
              </a:rPr>
              <a:t>Norme</a:t>
            </a:r>
            <a:r>
              <a:rPr lang="en-US" dirty="0" smtClean="0">
                <a:solidFill>
                  <a:srgbClr val="FF0000"/>
                </a:solidFill>
              </a:rPr>
              <a:t> </a:t>
            </a:r>
            <a:r>
              <a:rPr lang="en-US" dirty="0" err="1" smtClean="0">
                <a:solidFill>
                  <a:srgbClr val="FF0000"/>
                </a:solidFill>
              </a:rPr>
              <a:t>sugli</a:t>
            </a:r>
            <a:r>
              <a:rPr lang="en-US" dirty="0" smtClean="0">
                <a:solidFill>
                  <a:srgbClr val="FF0000"/>
                </a:solidFill>
              </a:rPr>
              <a:t> </a:t>
            </a:r>
            <a:r>
              <a:rPr lang="en-US" dirty="0" err="1" smtClean="0">
                <a:solidFill>
                  <a:srgbClr val="FF0000"/>
                </a:solidFill>
              </a:rPr>
              <a:t>impianti</a:t>
            </a:r>
            <a:r>
              <a:rPr lang="en-US" dirty="0" smtClean="0">
                <a:solidFill>
                  <a:srgbClr val="FF0000"/>
                </a:solidFill>
              </a:rPr>
              <a:t> e </a:t>
            </a:r>
            <a:r>
              <a:rPr lang="en-US" dirty="0" err="1" smtClean="0">
                <a:solidFill>
                  <a:srgbClr val="FF0000"/>
                </a:solidFill>
              </a:rPr>
              <a:t>sul</a:t>
            </a:r>
            <a:r>
              <a:rPr lang="en-US" dirty="0" smtClean="0">
                <a:solidFill>
                  <a:srgbClr val="FF0000"/>
                </a:solidFill>
              </a:rPr>
              <a:t> </a:t>
            </a:r>
            <a:r>
              <a:rPr lang="en-US" dirty="0" err="1" smtClean="0">
                <a:solidFill>
                  <a:srgbClr val="FF0000"/>
                </a:solidFill>
              </a:rPr>
              <a:t>risparmio</a:t>
            </a:r>
            <a:r>
              <a:rPr lang="en-US" dirty="0" smtClean="0">
                <a:solidFill>
                  <a:srgbClr val="FF0000"/>
                </a:solidFill>
              </a:rPr>
              <a:t> </a:t>
            </a:r>
            <a:r>
              <a:rPr lang="en-US" dirty="0" err="1" smtClean="0">
                <a:solidFill>
                  <a:srgbClr val="FF0000"/>
                </a:solidFill>
              </a:rPr>
              <a:t>energetico</a:t>
            </a:r>
            <a:r>
              <a:rPr lang="en-US" dirty="0" smtClean="0">
                <a:solidFill>
                  <a:srgbClr val="FF0000"/>
                </a:solidFill>
              </a:rPr>
              <a:t>;</a:t>
            </a:r>
            <a:endParaRPr lang="it-IT" dirty="0" smtClean="0">
              <a:solidFill>
                <a:srgbClr val="FF0000"/>
              </a:solidFill>
            </a:endParaRPr>
          </a:p>
          <a:p>
            <a:pPr lvl="0"/>
            <a:r>
              <a:rPr lang="en-US" dirty="0" err="1" smtClean="0">
                <a:solidFill>
                  <a:srgbClr val="FF0000"/>
                </a:solidFill>
              </a:rPr>
              <a:t>Norme</a:t>
            </a:r>
            <a:r>
              <a:rPr lang="en-US" dirty="0" smtClean="0">
                <a:solidFill>
                  <a:srgbClr val="FF0000"/>
                </a:solidFill>
              </a:rPr>
              <a:t> sui </a:t>
            </a:r>
            <a:r>
              <a:rPr lang="en-US" dirty="0" err="1" smtClean="0">
                <a:solidFill>
                  <a:srgbClr val="FF0000"/>
                </a:solidFill>
              </a:rPr>
              <a:t>lavori</a:t>
            </a:r>
            <a:r>
              <a:rPr lang="en-US" dirty="0" smtClean="0">
                <a:solidFill>
                  <a:srgbClr val="FF0000"/>
                </a:solidFill>
              </a:rPr>
              <a:t> </a:t>
            </a:r>
            <a:r>
              <a:rPr lang="en-US" dirty="0" err="1" smtClean="0">
                <a:solidFill>
                  <a:srgbClr val="FF0000"/>
                </a:solidFill>
              </a:rPr>
              <a:t>pubblici</a:t>
            </a:r>
            <a:endParaRPr lang="it-IT" dirty="0" smtClean="0">
              <a:solidFill>
                <a:srgbClr val="FF0000"/>
              </a:solidFill>
            </a:endParaRPr>
          </a:p>
          <a:p>
            <a:pPr lvl="0"/>
            <a:r>
              <a:rPr lang="en-US" dirty="0" err="1" smtClean="0">
                <a:solidFill>
                  <a:srgbClr val="FF0000"/>
                </a:solidFill>
              </a:rPr>
              <a:t>Altre</a:t>
            </a:r>
            <a:r>
              <a:rPr lang="en-US" dirty="0" smtClean="0">
                <a:solidFill>
                  <a:srgbClr val="FF0000"/>
                </a:solidFill>
              </a:rPr>
              <a:t>….</a:t>
            </a:r>
            <a:endParaRPr lang="it-IT" dirty="0" smtClean="0">
              <a:solidFill>
                <a:srgbClr val="FF0000"/>
              </a:solidFill>
            </a:endParaRPr>
          </a:p>
          <a:p>
            <a:pPr>
              <a:buNone/>
            </a:pPr>
            <a:endParaRPr lang="it-IT" dirty="0"/>
          </a:p>
        </p:txBody>
      </p:sp>
      <p:sp>
        <p:nvSpPr>
          <p:cNvPr id="4" name="Segnaposto numero diapositiva 3"/>
          <p:cNvSpPr>
            <a:spLocks noGrp="1"/>
          </p:cNvSpPr>
          <p:nvPr>
            <p:ph type="sldNum" sz="quarter" idx="12"/>
          </p:nvPr>
        </p:nvSpPr>
        <p:spPr/>
        <p:txBody>
          <a:bodyPr/>
          <a:lstStyle/>
          <a:p>
            <a:fld id="{910D3EAB-758C-441D-AE73-F1E5E988B34B}" type="slidenum">
              <a:rPr lang="it-IT" smtClean="0"/>
              <a:pPr/>
              <a:t>39</a:t>
            </a:fld>
            <a:endParaRPr lang="it-IT"/>
          </a:p>
        </p:txBody>
      </p:sp>
      <p:sp>
        <p:nvSpPr>
          <p:cNvPr id="5" name="Segnaposto piè di pagina 4"/>
          <p:cNvSpPr>
            <a:spLocks noGrp="1"/>
          </p:cNvSpPr>
          <p:nvPr>
            <p:ph type="ftr" sz="quarter" idx="11"/>
          </p:nvPr>
        </p:nvSpPr>
        <p:spPr/>
        <p:txBody>
          <a:bodyPr/>
          <a:lstStyle/>
          <a:p>
            <a:r>
              <a:rPr lang="it-IT" smtClean="0"/>
              <a:t>ing. Michele Ronza ----04 Novembre 2019</a:t>
            </a:r>
            <a:endParaRPr lang="it-IT"/>
          </a:p>
        </p:txBody>
      </p:sp>
    </p:spTree>
  </p:cSld>
  <p:clrMapOvr>
    <a:masterClrMapping/>
  </p:clrMapOvr>
  <p:transition>
    <p:strips/>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ln w="38100">
            <a:solidFill>
              <a:srgbClr val="FF0000"/>
            </a:solidFill>
          </a:ln>
        </p:spPr>
        <p:txBody>
          <a:bodyPr>
            <a:normAutofit fontScale="90000"/>
          </a:bodyPr>
          <a:lstStyle/>
          <a:p>
            <a:r>
              <a:rPr lang="en-US" dirty="0" smtClean="0"/>
              <a:t/>
            </a:r>
            <a:br>
              <a:rPr lang="en-US" dirty="0" smtClean="0"/>
            </a:br>
            <a:r>
              <a:rPr lang="en-US" b="1" dirty="0" err="1" smtClean="0">
                <a:solidFill>
                  <a:srgbClr val="0070C0"/>
                </a:solidFill>
                <a:latin typeface="Arial" pitchFamily="34" charset="0"/>
                <a:cs typeface="Arial" pitchFamily="34" charset="0"/>
              </a:rPr>
              <a:t>Oggetto</a:t>
            </a:r>
            <a:r>
              <a:rPr lang="en-US" b="1" dirty="0" smtClean="0">
                <a:solidFill>
                  <a:srgbClr val="0070C0"/>
                </a:solidFill>
                <a:latin typeface="Arial" pitchFamily="34" charset="0"/>
                <a:cs typeface="Arial" pitchFamily="34" charset="0"/>
              </a:rPr>
              <a:t> </a:t>
            </a:r>
            <a:r>
              <a:rPr lang="en-US" b="1" dirty="0" err="1" smtClean="0">
                <a:solidFill>
                  <a:srgbClr val="0070C0"/>
                </a:solidFill>
                <a:latin typeface="Arial" pitchFamily="34" charset="0"/>
                <a:cs typeface="Arial" pitchFamily="34" charset="0"/>
              </a:rPr>
              <a:t>della</a:t>
            </a:r>
            <a:r>
              <a:rPr lang="en-US" b="1" dirty="0" smtClean="0">
                <a:solidFill>
                  <a:srgbClr val="0070C0"/>
                </a:solidFill>
                <a:latin typeface="Arial" pitchFamily="34" charset="0"/>
                <a:cs typeface="Arial" pitchFamily="34" charset="0"/>
              </a:rPr>
              <a:t> </a:t>
            </a:r>
            <a:r>
              <a:rPr lang="en-US" b="1" dirty="0" err="1" smtClean="0">
                <a:solidFill>
                  <a:srgbClr val="0070C0"/>
                </a:solidFill>
                <a:latin typeface="Arial" pitchFamily="34" charset="0"/>
                <a:cs typeface="Arial" pitchFamily="34" charset="0"/>
              </a:rPr>
              <a:t>professione</a:t>
            </a:r>
            <a:r>
              <a:rPr lang="it-IT" b="1" dirty="0" smtClean="0">
                <a:solidFill>
                  <a:srgbClr val="0070C0"/>
                </a:solidFill>
              </a:rPr>
              <a:t/>
            </a:r>
            <a:br>
              <a:rPr lang="it-IT" b="1" dirty="0" smtClean="0">
                <a:solidFill>
                  <a:srgbClr val="0070C0"/>
                </a:solidFill>
              </a:rPr>
            </a:br>
            <a:endParaRPr lang="it-IT" b="1" dirty="0">
              <a:solidFill>
                <a:srgbClr val="0070C0"/>
              </a:solidFill>
            </a:endParaRPr>
          </a:p>
        </p:txBody>
      </p:sp>
      <p:sp>
        <p:nvSpPr>
          <p:cNvPr id="3" name="Segnaposto contenuto 2"/>
          <p:cNvSpPr>
            <a:spLocks noGrp="1"/>
          </p:cNvSpPr>
          <p:nvPr>
            <p:ph idx="1"/>
          </p:nvPr>
        </p:nvSpPr>
        <p:spPr>
          <a:ln w="38100">
            <a:solidFill>
              <a:srgbClr val="FF0000"/>
            </a:solidFill>
          </a:ln>
        </p:spPr>
        <p:txBody>
          <a:bodyPr>
            <a:noAutofit/>
          </a:bodyPr>
          <a:lstStyle/>
          <a:p>
            <a:pPr>
              <a:buNone/>
            </a:pPr>
            <a:endParaRPr lang="en-US" sz="2000" dirty="0" smtClean="0">
              <a:latin typeface="Arial" pitchFamily="34" charset="0"/>
            </a:endParaRPr>
          </a:p>
          <a:p>
            <a:pPr>
              <a:buNone/>
            </a:pPr>
            <a:r>
              <a:rPr lang="en-US" sz="2000" dirty="0" smtClean="0">
                <a:solidFill>
                  <a:srgbClr val="0070C0"/>
                </a:solidFill>
                <a:latin typeface="Arial" pitchFamily="34" charset="0"/>
              </a:rPr>
              <a:t>La	</a:t>
            </a:r>
            <a:r>
              <a:rPr lang="en-US" sz="2000" dirty="0" err="1" smtClean="0">
                <a:solidFill>
                  <a:srgbClr val="0070C0"/>
                </a:solidFill>
                <a:latin typeface="Arial" pitchFamily="34" charset="0"/>
              </a:rPr>
              <a:t>professione</a:t>
            </a:r>
            <a:r>
              <a:rPr lang="en-US" sz="2000" dirty="0" smtClean="0">
                <a:solidFill>
                  <a:srgbClr val="0070C0"/>
                </a:solidFill>
                <a:latin typeface="Arial" pitchFamily="34" charset="0"/>
              </a:rPr>
              <a:t> </a:t>
            </a:r>
            <a:r>
              <a:rPr lang="en-US" sz="2000" dirty="0" err="1" smtClean="0">
                <a:solidFill>
                  <a:srgbClr val="0070C0"/>
                </a:solidFill>
                <a:latin typeface="Arial" pitchFamily="34" charset="0"/>
              </a:rPr>
              <a:t>dell’ingegnere</a:t>
            </a:r>
            <a:r>
              <a:rPr lang="en-US" sz="2000" dirty="0" smtClean="0">
                <a:solidFill>
                  <a:srgbClr val="0070C0"/>
                </a:solidFill>
                <a:latin typeface="Arial" pitchFamily="34" charset="0"/>
              </a:rPr>
              <a:t> </a:t>
            </a:r>
            <a:r>
              <a:rPr lang="en-US" sz="2000" dirty="0" err="1" smtClean="0">
                <a:solidFill>
                  <a:srgbClr val="0070C0"/>
                </a:solidFill>
                <a:latin typeface="Arial" pitchFamily="34" charset="0"/>
              </a:rPr>
              <a:t>interessa</a:t>
            </a:r>
            <a:r>
              <a:rPr lang="en-US" sz="2000" dirty="0" smtClean="0">
                <a:solidFill>
                  <a:srgbClr val="0070C0"/>
                </a:solidFill>
                <a:latin typeface="Arial" pitchFamily="34" charset="0"/>
              </a:rPr>
              <a:t> </a:t>
            </a:r>
            <a:r>
              <a:rPr lang="en-US" sz="2000" dirty="0" err="1" smtClean="0">
                <a:solidFill>
                  <a:srgbClr val="0070C0"/>
                </a:solidFill>
                <a:latin typeface="Arial" pitchFamily="34" charset="0"/>
              </a:rPr>
              <a:t>l’intera</a:t>
            </a:r>
            <a:r>
              <a:rPr lang="en-US" sz="2000" dirty="0" smtClean="0">
                <a:solidFill>
                  <a:srgbClr val="0070C0"/>
                </a:solidFill>
                <a:latin typeface="Arial" pitchFamily="34" charset="0"/>
              </a:rPr>
              <a:t> </a:t>
            </a:r>
            <a:r>
              <a:rPr lang="en-US" sz="2000" dirty="0" err="1" smtClean="0">
                <a:solidFill>
                  <a:srgbClr val="0070C0"/>
                </a:solidFill>
                <a:latin typeface="Arial" pitchFamily="34" charset="0"/>
              </a:rPr>
              <a:t>economia</a:t>
            </a:r>
            <a:r>
              <a:rPr lang="en-US" sz="2000" dirty="0" smtClean="0">
                <a:solidFill>
                  <a:srgbClr val="0070C0"/>
                </a:solidFill>
                <a:latin typeface="Arial" pitchFamily="34" charset="0"/>
              </a:rPr>
              <a:t> e</a:t>
            </a:r>
            <a:r>
              <a:rPr lang="it-IT" sz="2000" dirty="0" smtClean="0">
                <a:solidFill>
                  <a:srgbClr val="0070C0"/>
                </a:solidFill>
                <a:latin typeface="Arial" pitchFamily="34" charset="0"/>
              </a:rPr>
              <a:t> </a:t>
            </a:r>
            <a:r>
              <a:rPr lang="en-US" sz="2000" dirty="0" err="1" smtClean="0">
                <a:solidFill>
                  <a:srgbClr val="0070C0"/>
                </a:solidFill>
                <a:latin typeface="Arial" pitchFamily="34" charset="0"/>
              </a:rPr>
              <a:t>pertanto</a:t>
            </a:r>
            <a:r>
              <a:rPr lang="en-US" sz="2000" dirty="0" smtClean="0">
                <a:solidFill>
                  <a:srgbClr val="0070C0"/>
                </a:solidFill>
                <a:latin typeface="Arial" pitchFamily="34" charset="0"/>
              </a:rPr>
              <a:t> </a:t>
            </a:r>
            <a:r>
              <a:rPr lang="en-US" sz="2000" dirty="0" err="1" smtClean="0">
                <a:solidFill>
                  <a:srgbClr val="0070C0"/>
                </a:solidFill>
                <a:latin typeface="Arial" pitchFamily="34" charset="0"/>
              </a:rPr>
              <a:t>l’intera</a:t>
            </a:r>
            <a:r>
              <a:rPr lang="en-US" sz="2000" dirty="0" smtClean="0">
                <a:solidFill>
                  <a:srgbClr val="0070C0"/>
                </a:solidFill>
                <a:latin typeface="Arial" pitchFamily="34" charset="0"/>
              </a:rPr>
              <a:t> vita </a:t>
            </a:r>
            <a:r>
              <a:rPr lang="en-US" sz="2000" dirty="0" err="1" smtClean="0">
                <a:solidFill>
                  <a:srgbClr val="0070C0"/>
                </a:solidFill>
                <a:latin typeface="Arial" pitchFamily="34" charset="0"/>
              </a:rPr>
              <a:t>dell’uomo</a:t>
            </a:r>
            <a:r>
              <a:rPr lang="en-US" sz="2000" dirty="0" smtClean="0">
                <a:solidFill>
                  <a:srgbClr val="0070C0"/>
                </a:solidFill>
                <a:latin typeface="Arial" pitchFamily="34" charset="0"/>
              </a:rPr>
              <a:t>.	</a:t>
            </a:r>
          </a:p>
          <a:p>
            <a:pPr>
              <a:buNone/>
            </a:pPr>
            <a:r>
              <a:rPr lang="en-US" sz="2000" dirty="0" err="1" smtClean="0">
                <a:solidFill>
                  <a:srgbClr val="0070C0"/>
                </a:solidFill>
                <a:latin typeface="Arial" pitchFamily="34" charset="0"/>
              </a:rPr>
              <a:t>Ogni</a:t>
            </a:r>
            <a:r>
              <a:rPr lang="en-US" sz="2000" dirty="0" smtClean="0">
                <a:solidFill>
                  <a:srgbClr val="0070C0"/>
                </a:solidFill>
                <a:latin typeface="Arial" pitchFamily="34" charset="0"/>
              </a:rPr>
              <a:t> </a:t>
            </a:r>
            <a:r>
              <a:rPr lang="en-US" sz="2000" dirty="0" err="1" smtClean="0">
                <a:solidFill>
                  <a:srgbClr val="0070C0"/>
                </a:solidFill>
                <a:latin typeface="Arial" pitchFamily="34" charset="0"/>
              </a:rPr>
              <a:t>cosa</a:t>
            </a:r>
            <a:r>
              <a:rPr lang="en-US" sz="2000" dirty="0" smtClean="0">
                <a:solidFill>
                  <a:srgbClr val="0070C0"/>
                </a:solidFill>
                <a:latin typeface="Arial" pitchFamily="34" charset="0"/>
              </a:rPr>
              <a:t> </a:t>
            </a:r>
            <a:r>
              <a:rPr lang="en-US" sz="2000" dirty="0" err="1" smtClean="0">
                <a:solidFill>
                  <a:srgbClr val="0070C0"/>
                </a:solidFill>
                <a:latin typeface="Arial" pitchFamily="34" charset="0"/>
              </a:rPr>
              <a:t>che</a:t>
            </a:r>
            <a:r>
              <a:rPr lang="en-US" sz="2000" dirty="0" smtClean="0">
                <a:solidFill>
                  <a:srgbClr val="0070C0"/>
                </a:solidFill>
                <a:latin typeface="Arial" pitchFamily="34" charset="0"/>
              </a:rPr>
              <a:t> </a:t>
            </a:r>
            <a:r>
              <a:rPr lang="en-US" sz="2000" dirty="0" err="1" smtClean="0">
                <a:solidFill>
                  <a:srgbClr val="0070C0"/>
                </a:solidFill>
                <a:latin typeface="Arial" pitchFamily="34" charset="0"/>
              </a:rPr>
              <a:t>ci</a:t>
            </a:r>
            <a:r>
              <a:rPr lang="en-US" sz="2000" dirty="0" smtClean="0">
                <a:solidFill>
                  <a:srgbClr val="0070C0"/>
                </a:solidFill>
                <a:latin typeface="Arial" pitchFamily="34" charset="0"/>
              </a:rPr>
              <a:t> </a:t>
            </a:r>
            <a:r>
              <a:rPr lang="en-US" sz="2000" dirty="0" err="1" smtClean="0">
                <a:solidFill>
                  <a:srgbClr val="0070C0"/>
                </a:solidFill>
                <a:latin typeface="Arial" pitchFamily="34" charset="0"/>
              </a:rPr>
              <a:t>circonda</a:t>
            </a:r>
            <a:r>
              <a:rPr lang="en-US" sz="2000" dirty="0" smtClean="0">
                <a:solidFill>
                  <a:srgbClr val="0070C0"/>
                </a:solidFill>
                <a:latin typeface="Arial" pitchFamily="34" charset="0"/>
              </a:rPr>
              <a:t> è</a:t>
            </a:r>
            <a:r>
              <a:rPr lang="it-IT" sz="2000" dirty="0" smtClean="0">
                <a:solidFill>
                  <a:srgbClr val="0070C0"/>
                </a:solidFill>
                <a:latin typeface="Arial" pitchFamily="34" charset="0"/>
              </a:rPr>
              <a:t> </a:t>
            </a:r>
            <a:r>
              <a:rPr lang="en-US" sz="2000" dirty="0" smtClean="0">
                <a:solidFill>
                  <a:srgbClr val="0070C0"/>
                </a:solidFill>
                <a:latin typeface="Arial" pitchFamily="34" charset="0"/>
              </a:rPr>
              <a:t>opera </a:t>
            </a:r>
            <a:r>
              <a:rPr lang="en-US" sz="2000" dirty="0" err="1" smtClean="0">
                <a:solidFill>
                  <a:srgbClr val="0070C0"/>
                </a:solidFill>
                <a:latin typeface="Arial" pitchFamily="34" charset="0"/>
              </a:rPr>
              <a:t>diretta</a:t>
            </a:r>
            <a:r>
              <a:rPr lang="en-US" sz="2000" dirty="0" smtClean="0">
                <a:solidFill>
                  <a:srgbClr val="0070C0"/>
                </a:solidFill>
                <a:latin typeface="Arial" pitchFamily="34" charset="0"/>
              </a:rPr>
              <a:t> o </a:t>
            </a:r>
            <a:r>
              <a:rPr lang="en-US" sz="2000" dirty="0" err="1" smtClean="0">
                <a:solidFill>
                  <a:srgbClr val="0070C0"/>
                </a:solidFill>
                <a:latin typeface="Arial" pitchFamily="34" charset="0"/>
              </a:rPr>
              <a:t>indiretta</a:t>
            </a:r>
            <a:r>
              <a:rPr lang="en-US" sz="2000" dirty="0" smtClean="0">
                <a:solidFill>
                  <a:srgbClr val="0070C0"/>
                </a:solidFill>
                <a:latin typeface="Arial" pitchFamily="34" charset="0"/>
              </a:rPr>
              <a:t>, </a:t>
            </a:r>
            <a:r>
              <a:rPr lang="en-US" sz="2000" dirty="0" err="1" smtClean="0">
                <a:solidFill>
                  <a:srgbClr val="0070C0"/>
                </a:solidFill>
                <a:latin typeface="Arial" pitchFamily="34" charset="0"/>
              </a:rPr>
              <a:t>parziale</a:t>
            </a:r>
            <a:r>
              <a:rPr lang="en-US" sz="2000" dirty="0" smtClean="0">
                <a:solidFill>
                  <a:srgbClr val="0070C0"/>
                </a:solidFill>
                <a:latin typeface="Arial" pitchFamily="34" charset="0"/>
              </a:rPr>
              <a:t> o </a:t>
            </a:r>
            <a:r>
              <a:rPr lang="en-US" sz="2000" dirty="0" err="1" smtClean="0">
                <a:solidFill>
                  <a:srgbClr val="0070C0"/>
                </a:solidFill>
                <a:latin typeface="Arial" pitchFamily="34" charset="0"/>
              </a:rPr>
              <a:t>totale</a:t>
            </a:r>
            <a:r>
              <a:rPr lang="en-US" sz="2000" dirty="0" smtClean="0">
                <a:solidFill>
                  <a:srgbClr val="0070C0"/>
                </a:solidFill>
                <a:latin typeface="Arial" pitchFamily="34" charset="0"/>
              </a:rPr>
              <a:t> </a:t>
            </a:r>
            <a:r>
              <a:rPr lang="en-US" sz="2000" dirty="0" err="1" smtClean="0">
                <a:solidFill>
                  <a:srgbClr val="0070C0"/>
                </a:solidFill>
                <a:latin typeface="Arial" pitchFamily="34" charset="0"/>
              </a:rPr>
              <a:t>di</a:t>
            </a:r>
            <a:r>
              <a:rPr lang="en-US" sz="2000" dirty="0" smtClean="0">
                <a:solidFill>
                  <a:srgbClr val="0070C0"/>
                </a:solidFill>
                <a:latin typeface="Arial" pitchFamily="34" charset="0"/>
              </a:rPr>
              <a:t> un </a:t>
            </a:r>
            <a:r>
              <a:rPr lang="en-US" sz="2000" dirty="0" err="1" smtClean="0">
                <a:solidFill>
                  <a:srgbClr val="0070C0"/>
                </a:solidFill>
                <a:latin typeface="Arial" pitchFamily="34" charset="0"/>
              </a:rPr>
              <a:t>ingegnere</a:t>
            </a:r>
            <a:r>
              <a:rPr lang="it-IT" sz="2000" dirty="0" smtClean="0">
                <a:solidFill>
                  <a:srgbClr val="0070C0"/>
                </a:solidFill>
                <a:latin typeface="Arial" pitchFamily="34" charset="0"/>
              </a:rPr>
              <a:t> </a:t>
            </a:r>
            <a:r>
              <a:rPr lang="en-US" sz="2000" dirty="0" err="1" smtClean="0">
                <a:solidFill>
                  <a:srgbClr val="0070C0"/>
                </a:solidFill>
                <a:latin typeface="Arial" pitchFamily="34" charset="0"/>
              </a:rPr>
              <a:t>che</a:t>
            </a:r>
            <a:r>
              <a:rPr lang="en-US" sz="2000" dirty="0" smtClean="0">
                <a:solidFill>
                  <a:srgbClr val="0070C0"/>
                </a:solidFill>
                <a:latin typeface="Arial" pitchFamily="34" charset="0"/>
              </a:rPr>
              <a:t> ha </a:t>
            </a:r>
            <a:r>
              <a:rPr lang="en-US" sz="2000" dirty="0" err="1" smtClean="0">
                <a:solidFill>
                  <a:srgbClr val="0070C0"/>
                </a:solidFill>
                <a:latin typeface="Arial" pitchFamily="34" charset="0"/>
              </a:rPr>
              <a:t>ideato</a:t>
            </a:r>
            <a:r>
              <a:rPr lang="en-US" sz="2000" dirty="0" smtClean="0">
                <a:solidFill>
                  <a:srgbClr val="0070C0"/>
                </a:solidFill>
                <a:latin typeface="Arial" pitchFamily="34" charset="0"/>
              </a:rPr>
              <a:t>, </a:t>
            </a:r>
            <a:r>
              <a:rPr lang="en-US" sz="2000" dirty="0" err="1" smtClean="0">
                <a:solidFill>
                  <a:srgbClr val="0070C0"/>
                </a:solidFill>
                <a:latin typeface="Arial" pitchFamily="34" charset="0"/>
              </a:rPr>
              <a:t>progettato,diretto</a:t>
            </a:r>
            <a:r>
              <a:rPr lang="en-US" sz="2000" dirty="0" smtClean="0">
                <a:solidFill>
                  <a:srgbClr val="0070C0"/>
                </a:solidFill>
                <a:latin typeface="Arial" pitchFamily="34" charset="0"/>
              </a:rPr>
              <a:t>, </a:t>
            </a:r>
            <a:r>
              <a:rPr lang="en-US" sz="2000" dirty="0" err="1" smtClean="0">
                <a:solidFill>
                  <a:srgbClr val="0070C0"/>
                </a:solidFill>
                <a:latin typeface="Arial" pitchFamily="34" charset="0"/>
              </a:rPr>
              <a:t>comunque</a:t>
            </a:r>
            <a:r>
              <a:rPr lang="en-US" sz="2000" dirty="0" smtClean="0">
                <a:solidFill>
                  <a:srgbClr val="0070C0"/>
                </a:solidFill>
                <a:latin typeface="Arial" pitchFamily="34" charset="0"/>
              </a:rPr>
              <a:t> </a:t>
            </a:r>
            <a:r>
              <a:rPr lang="en-US" sz="2000" dirty="0" err="1" smtClean="0">
                <a:solidFill>
                  <a:srgbClr val="0070C0"/>
                </a:solidFill>
                <a:latin typeface="Arial" pitchFamily="34" charset="0"/>
              </a:rPr>
              <a:t>seguito</a:t>
            </a:r>
            <a:r>
              <a:rPr lang="en-US" sz="2000" dirty="0" smtClean="0">
                <a:solidFill>
                  <a:srgbClr val="0070C0"/>
                </a:solidFill>
                <a:latin typeface="Arial" pitchFamily="34" charset="0"/>
              </a:rPr>
              <a:t> </a:t>
            </a:r>
            <a:r>
              <a:rPr lang="en-US" sz="2000" dirty="0" err="1" smtClean="0">
                <a:solidFill>
                  <a:srgbClr val="0070C0"/>
                </a:solidFill>
                <a:latin typeface="Arial" pitchFamily="34" charset="0"/>
              </a:rPr>
              <a:t>nella</a:t>
            </a:r>
            <a:r>
              <a:rPr lang="en-US" sz="2000" dirty="0" smtClean="0">
                <a:solidFill>
                  <a:srgbClr val="0070C0"/>
                </a:solidFill>
                <a:latin typeface="Arial" pitchFamily="34" charset="0"/>
              </a:rPr>
              <a:t> </a:t>
            </a:r>
            <a:r>
              <a:rPr lang="en-US" sz="2000" dirty="0" err="1" smtClean="0">
                <a:solidFill>
                  <a:srgbClr val="0070C0"/>
                </a:solidFill>
                <a:latin typeface="Arial" pitchFamily="34" charset="0"/>
              </a:rPr>
              <a:t>loro</a:t>
            </a:r>
            <a:r>
              <a:rPr lang="en-US" sz="2000" dirty="0" smtClean="0">
                <a:solidFill>
                  <a:srgbClr val="0070C0"/>
                </a:solidFill>
                <a:latin typeface="Arial" pitchFamily="34" charset="0"/>
              </a:rPr>
              <a:t> </a:t>
            </a:r>
            <a:r>
              <a:rPr lang="en-US" sz="2000" dirty="0" err="1" smtClean="0">
                <a:solidFill>
                  <a:srgbClr val="0070C0"/>
                </a:solidFill>
                <a:latin typeface="Arial" pitchFamily="34" charset="0"/>
              </a:rPr>
              <a:t>realizzazione</a:t>
            </a:r>
            <a:r>
              <a:rPr lang="en-US" sz="2000" dirty="0" smtClean="0">
                <a:solidFill>
                  <a:srgbClr val="0070C0"/>
                </a:solidFill>
                <a:latin typeface="Arial" pitchFamily="34" charset="0"/>
              </a:rPr>
              <a:t> ad </a:t>
            </a:r>
            <a:r>
              <a:rPr lang="en-US" sz="2000" dirty="0" err="1" smtClean="0">
                <a:solidFill>
                  <a:srgbClr val="0070C0"/>
                </a:solidFill>
                <a:latin typeface="Arial" pitchFamily="34" charset="0"/>
              </a:rPr>
              <a:t>esempio</a:t>
            </a:r>
            <a:r>
              <a:rPr lang="en-US" sz="2000" dirty="0" smtClean="0">
                <a:solidFill>
                  <a:srgbClr val="0070C0"/>
                </a:solidFill>
                <a:latin typeface="Arial" pitchFamily="34" charset="0"/>
              </a:rPr>
              <a:t> la casa </a:t>
            </a:r>
            <a:r>
              <a:rPr lang="en-US" sz="2000" dirty="0" err="1" smtClean="0">
                <a:solidFill>
                  <a:srgbClr val="0070C0"/>
                </a:solidFill>
                <a:latin typeface="Arial" pitchFamily="34" charset="0"/>
              </a:rPr>
              <a:t>ed</a:t>
            </a:r>
            <a:r>
              <a:rPr lang="en-US" sz="2000" dirty="0" smtClean="0">
                <a:solidFill>
                  <a:srgbClr val="0070C0"/>
                </a:solidFill>
                <a:latin typeface="Arial" pitchFamily="34" charset="0"/>
              </a:rPr>
              <a:t> </a:t>
            </a:r>
            <a:r>
              <a:rPr lang="en-US" sz="2000" dirty="0" err="1" smtClean="0">
                <a:solidFill>
                  <a:srgbClr val="0070C0"/>
                </a:solidFill>
                <a:latin typeface="Arial" pitchFamily="34" charset="0"/>
              </a:rPr>
              <a:t>il</a:t>
            </a:r>
            <a:r>
              <a:rPr lang="en-US" sz="2000" dirty="0" smtClean="0">
                <a:solidFill>
                  <a:srgbClr val="0070C0"/>
                </a:solidFill>
                <a:latin typeface="Arial" pitchFamily="34" charset="0"/>
              </a:rPr>
              <a:t> </a:t>
            </a:r>
            <a:r>
              <a:rPr lang="en-US" sz="2000" dirty="0" err="1" smtClean="0">
                <a:solidFill>
                  <a:srgbClr val="0070C0"/>
                </a:solidFill>
                <a:latin typeface="Arial" pitchFamily="34" charset="0"/>
              </a:rPr>
              <a:t>suo</a:t>
            </a:r>
            <a:r>
              <a:rPr lang="en-US" sz="2000" dirty="0" smtClean="0">
                <a:solidFill>
                  <a:srgbClr val="0070C0"/>
                </a:solidFill>
                <a:latin typeface="Arial" pitchFamily="34" charset="0"/>
              </a:rPr>
              <a:t> </a:t>
            </a:r>
            <a:r>
              <a:rPr lang="en-US" sz="2000" dirty="0" err="1" smtClean="0">
                <a:solidFill>
                  <a:srgbClr val="0070C0"/>
                </a:solidFill>
                <a:latin typeface="Arial" pitchFamily="34" charset="0"/>
              </a:rPr>
              <a:t>arredamento</a:t>
            </a:r>
            <a:r>
              <a:rPr lang="en-US" sz="2000" dirty="0" smtClean="0">
                <a:solidFill>
                  <a:srgbClr val="0070C0"/>
                </a:solidFill>
                <a:latin typeface="Arial" pitchFamily="34" charset="0"/>
              </a:rPr>
              <a:t>,</a:t>
            </a:r>
            <a:r>
              <a:rPr lang="it-IT" sz="2000" dirty="0" smtClean="0">
                <a:solidFill>
                  <a:srgbClr val="0070C0"/>
                </a:solidFill>
                <a:latin typeface="Arial" pitchFamily="34" charset="0"/>
              </a:rPr>
              <a:t> </a:t>
            </a:r>
            <a:r>
              <a:rPr lang="en-US" sz="2000" dirty="0" smtClean="0">
                <a:solidFill>
                  <a:srgbClr val="0070C0"/>
                </a:solidFill>
                <a:latin typeface="Arial" pitchFamily="34" charset="0"/>
              </a:rPr>
              <a:t>la </a:t>
            </a:r>
            <a:r>
              <a:rPr lang="en-US" sz="2000" dirty="0" err="1" smtClean="0">
                <a:solidFill>
                  <a:srgbClr val="0070C0"/>
                </a:solidFill>
                <a:latin typeface="Arial" pitchFamily="34" charset="0"/>
              </a:rPr>
              <a:t>strada</a:t>
            </a:r>
            <a:r>
              <a:rPr lang="en-US" sz="2000" dirty="0" smtClean="0">
                <a:solidFill>
                  <a:srgbClr val="0070C0"/>
                </a:solidFill>
                <a:latin typeface="Arial" pitchFamily="34" charset="0"/>
              </a:rPr>
              <a:t>, </a:t>
            </a:r>
            <a:r>
              <a:rPr lang="en-US" sz="2000" dirty="0" err="1" smtClean="0">
                <a:solidFill>
                  <a:srgbClr val="0070C0"/>
                </a:solidFill>
                <a:latin typeface="Arial" pitchFamily="34" charset="0"/>
              </a:rPr>
              <a:t>i</a:t>
            </a:r>
            <a:r>
              <a:rPr lang="en-US" sz="2000" dirty="0" smtClean="0">
                <a:solidFill>
                  <a:srgbClr val="0070C0"/>
                </a:solidFill>
                <a:latin typeface="Arial" pitchFamily="34" charset="0"/>
              </a:rPr>
              <a:t> </a:t>
            </a:r>
            <a:r>
              <a:rPr lang="en-US" sz="2000" dirty="0" err="1" smtClean="0">
                <a:solidFill>
                  <a:srgbClr val="0070C0"/>
                </a:solidFill>
                <a:latin typeface="Arial" pitchFamily="34" charset="0"/>
              </a:rPr>
              <a:t>mezzi</a:t>
            </a:r>
            <a:r>
              <a:rPr lang="en-US" sz="2000" dirty="0" smtClean="0">
                <a:solidFill>
                  <a:srgbClr val="0070C0"/>
                </a:solidFill>
                <a:latin typeface="Arial" pitchFamily="34" charset="0"/>
              </a:rPr>
              <a:t> </a:t>
            </a:r>
            <a:r>
              <a:rPr lang="en-US" sz="2000" dirty="0" err="1" smtClean="0">
                <a:solidFill>
                  <a:srgbClr val="0070C0"/>
                </a:solidFill>
                <a:latin typeface="Arial" pitchFamily="34" charset="0"/>
              </a:rPr>
              <a:t>di</a:t>
            </a:r>
            <a:r>
              <a:rPr lang="en-US" sz="2000" dirty="0" smtClean="0">
                <a:solidFill>
                  <a:srgbClr val="0070C0"/>
                </a:solidFill>
                <a:latin typeface="Arial" pitchFamily="34" charset="0"/>
              </a:rPr>
              <a:t>	</a:t>
            </a:r>
            <a:r>
              <a:rPr lang="en-US" sz="2000" dirty="0" err="1" smtClean="0">
                <a:solidFill>
                  <a:srgbClr val="0070C0"/>
                </a:solidFill>
                <a:latin typeface="Arial" pitchFamily="34" charset="0"/>
              </a:rPr>
              <a:t>trasporto</a:t>
            </a:r>
            <a:r>
              <a:rPr lang="en-US" sz="2000" dirty="0" smtClean="0">
                <a:solidFill>
                  <a:srgbClr val="0070C0"/>
                </a:solidFill>
                <a:latin typeface="Arial" pitchFamily="34" charset="0"/>
              </a:rPr>
              <a:t>, la </a:t>
            </a:r>
            <a:r>
              <a:rPr lang="en-US" sz="2000" dirty="0" err="1" smtClean="0">
                <a:solidFill>
                  <a:srgbClr val="0070C0"/>
                </a:solidFill>
                <a:latin typeface="Arial" pitchFamily="34" charset="0"/>
              </a:rPr>
              <a:t>produzione</a:t>
            </a:r>
            <a:r>
              <a:rPr lang="en-US" sz="2000" dirty="0" smtClean="0">
                <a:solidFill>
                  <a:srgbClr val="0070C0"/>
                </a:solidFill>
                <a:latin typeface="Arial" pitchFamily="34" charset="0"/>
              </a:rPr>
              <a:t>	</a:t>
            </a:r>
            <a:r>
              <a:rPr lang="en-US" sz="2000" dirty="0" err="1" smtClean="0">
                <a:solidFill>
                  <a:srgbClr val="0070C0"/>
                </a:solidFill>
                <a:latin typeface="Arial" pitchFamily="34" charset="0"/>
              </a:rPr>
              <a:t>di</a:t>
            </a:r>
            <a:r>
              <a:rPr lang="en-US" sz="2000" dirty="0" smtClean="0">
                <a:solidFill>
                  <a:srgbClr val="0070C0"/>
                </a:solidFill>
                <a:latin typeface="Arial" pitchFamily="34" charset="0"/>
              </a:rPr>
              <a:t> </a:t>
            </a:r>
            <a:r>
              <a:rPr lang="en-US" sz="2000" dirty="0" err="1" smtClean="0">
                <a:solidFill>
                  <a:srgbClr val="0070C0"/>
                </a:solidFill>
                <a:latin typeface="Arial" pitchFamily="34" charset="0"/>
              </a:rPr>
              <a:t>energia</a:t>
            </a:r>
            <a:r>
              <a:rPr lang="en-US" sz="2000" dirty="0" smtClean="0">
                <a:solidFill>
                  <a:srgbClr val="0070C0"/>
                </a:solidFill>
                <a:latin typeface="Arial" pitchFamily="34" charset="0"/>
              </a:rPr>
              <a:t>, le</a:t>
            </a:r>
            <a:r>
              <a:rPr lang="it-IT" sz="2000" dirty="0" smtClean="0">
                <a:solidFill>
                  <a:srgbClr val="0070C0"/>
                </a:solidFill>
                <a:latin typeface="Arial" pitchFamily="34" charset="0"/>
              </a:rPr>
              <a:t> </a:t>
            </a:r>
            <a:r>
              <a:rPr lang="en-US" sz="2000" dirty="0" err="1" smtClean="0">
                <a:solidFill>
                  <a:srgbClr val="0070C0"/>
                </a:solidFill>
                <a:latin typeface="Arial" pitchFamily="34" charset="0"/>
              </a:rPr>
              <a:t>telecomunicazioni</a:t>
            </a:r>
            <a:r>
              <a:rPr lang="en-US" sz="2000" dirty="0" smtClean="0">
                <a:solidFill>
                  <a:srgbClr val="0070C0"/>
                </a:solidFill>
                <a:latin typeface="Arial" pitchFamily="34" charset="0"/>
              </a:rPr>
              <a:t>, </a:t>
            </a:r>
            <a:r>
              <a:rPr lang="en-US" sz="2000" dirty="0" err="1" smtClean="0">
                <a:solidFill>
                  <a:srgbClr val="0070C0"/>
                </a:solidFill>
                <a:latin typeface="Arial" pitchFamily="34" charset="0"/>
              </a:rPr>
              <a:t>gli</a:t>
            </a:r>
            <a:r>
              <a:rPr lang="en-US" sz="2000" dirty="0" smtClean="0">
                <a:solidFill>
                  <a:srgbClr val="0070C0"/>
                </a:solidFill>
                <a:latin typeface="Arial" pitchFamily="34" charset="0"/>
              </a:rPr>
              <a:t> </a:t>
            </a:r>
            <a:r>
              <a:rPr lang="en-US" sz="2000" dirty="0" err="1" smtClean="0">
                <a:solidFill>
                  <a:srgbClr val="0070C0"/>
                </a:solidFill>
                <a:latin typeface="Arial" pitchFamily="34" charset="0"/>
              </a:rPr>
              <a:t>strumenti</a:t>
            </a:r>
            <a:r>
              <a:rPr lang="en-US" sz="2000" dirty="0" smtClean="0">
                <a:solidFill>
                  <a:srgbClr val="0070C0"/>
                </a:solidFill>
                <a:latin typeface="Arial" pitchFamily="34" charset="0"/>
              </a:rPr>
              <a:t> </a:t>
            </a:r>
            <a:r>
              <a:rPr lang="en-US" sz="2000" dirty="0" err="1" smtClean="0">
                <a:solidFill>
                  <a:srgbClr val="0070C0"/>
                </a:solidFill>
                <a:latin typeface="Arial" pitchFamily="34" charset="0"/>
              </a:rPr>
              <a:t>dell’informatica</a:t>
            </a:r>
            <a:r>
              <a:rPr lang="en-US" sz="2000" dirty="0" smtClean="0">
                <a:solidFill>
                  <a:srgbClr val="0070C0"/>
                </a:solidFill>
                <a:latin typeface="Arial" pitchFamily="34" charset="0"/>
              </a:rPr>
              <a:t> </a:t>
            </a:r>
            <a:r>
              <a:rPr lang="en-US" sz="2000" dirty="0" err="1" smtClean="0">
                <a:solidFill>
                  <a:srgbClr val="0070C0"/>
                </a:solidFill>
                <a:latin typeface="Arial" pitchFamily="34" charset="0"/>
              </a:rPr>
              <a:t>fino</a:t>
            </a:r>
            <a:r>
              <a:rPr lang="en-US" sz="2000" dirty="0" smtClean="0">
                <a:solidFill>
                  <a:srgbClr val="0070C0"/>
                </a:solidFill>
                <a:latin typeface="Arial" pitchFamily="34" charset="0"/>
              </a:rPr>
              <a:t> </a:t>
            </a:r>
            <a:r>
              <a:rPr lang="en-US" sz="2000" dirty="0" err="1" smtClean="0">
                <a:solidFill>
                  <a:srgbClr val="0070C0"/>
                </a:solidFill>
                <a:latin typeface="Arial" pitchFamily="34" charset="0"/>
              </a:rPr>
              <a:t>alle</a:t>
            </a:r>
            <a:r>
              <a:rPr lang="en-US" sz="2000" dirty="0" smtClean="0">
                <a:solidFill>
                  <a:srgbClr val="0070C0"/>
                </a:solidFill>
                <a:latin typeface="Arial" pitchFamily="34" charset="0"/>
              </a:rPr>
              <a:t> </a:t>
            </a:r>
            <a:r>
              <a:rPr lang="en-US" sz="2000" dirty="0" err="1" smtClean="0">
                <a:solidFill>
                  <a:srgbClr val="0070C0"/>
                </a:solidFill>
                <a:latin typeface="Arial" pitchFamily="34" charset="0"/>
              </a:rPr>
              <a:t>più</a:t>
            </a:r>
            <a:r>
              <a:rPr lang="it-IT" sz="2000" dirty="0" smtClean="0">
                <a:solidFill>
                  <a:srgbClr val="0070C0"/>
                </a:solidFill>
                <a:latin typeface="Arial" pitchFamily="34" charset="0"/>
              </a:rPr>
              <a:t> </a:t>
            </a:r>
            <a:r>
              <a:rPr lang="en-US" sz="2000" dirty="0" err="1" smtClean="0">
                <a:solidFill>
                  <a:srgbClr val="0070C0"/>
                </a:solidFill>
                <a:latin typeface="Arial" pitchFamily="34" charset="0"/>
              </a:rPr>
              <a:t>sofisticate</a:t>
            </a:r>
            <a:r>
              <a:rPr lang="en-US" sz="2000" dirty="0" smtClean="0">
                <a:solidFill>
                  <a:srgbClr val="0070C0"/>
                </a:solidFill>
                <a:latin typeface="Arial" pitchFamily="34" charset="0"/>
              </a:rPr>
              <a:t> </a:t>
            </a:r>
            <a:r>
              <a:rPr lang="en-US" sz="2000" dirty="0" err="1" smtClean="0">
                <a:solidFill>
                  <a:srgbClr val="0070C0"/>
                </a:solidFill>
                <a:latin typeface="Arial" pitchFamily="34" charset="0"/>
              </a:rPr>
              <a:t>opere</a:t>
            </a:r>
            <a:r>
              <a:rPr lang="en-US" sz="2000" dirty="0" smtClean="0">
                <a:solidFill>
                  <a:srgbClr val="0070C0"/>
                </a:solidFill>
                <a:latin typeface="Arial" pitchFamily="34" charset="0"/>
              </a:rPr>
              <a:t> </a:t>
            </a:r>
            <a:r>
              <a:rPr lang="en-US" sz="2000" dirty="0" err="1" smtClean="0">
                <a:solidFill>
                  <a:srgbClr val="0070C0"/>
                </a:solidFill>
                <a:latin typeface="Arial" pitchFamily="34" charset="0"/>
              </a:rPr>
              <a:t>di</a:t>
            </a:r>
            <a:r>
              <a:rPr lang="en-US" sz="2000" dirty="0" smtClean="0">
                <a:solidFill>
                  <a:srgbClr val="0070C0"/>
                </a:solidFill>
                <a:latin typeface="Arial" pitchFamily="34" charset="0"/>
              </a:rPr>
              <a:t> </a:t>
            </a:r>
            <a:r>
              <a:rPr lang="en-US" sz="2000" dirty="0" err="1" smtClean="0">
                <a:solidFill>
                  <a:srgbClr val="0070C0"/>
                </a:solidFill>
                <a:latin typeface="Arial" pitchFamily="34" charset="0"/>
              </a:rPr>
              <a:t>bioingegneria</a:t>
            </a:r>
            <a:r>
              <a:rPr lang="en-US" sz="2000" dirty="0" smtClean="0">
                <a:solidFill>
                  <a:srgbClr val="0070C0"/>
                </a:solidFill>
                <a:latin typeface="Arial" pitchFamily="34" charset="0"/>
              </a:rPr>
              <a:t>.	</a:t>
            </a:r>
          </a:p>
          <a:p>
            <a:pPr>
              <a:buNone/>
            </a:pPr>
            <a:r>
              <a:rPr lang="en-US" sz="2000" dirty="0" err="1" smtClean="0">
                <a:solidFill>
                  <a:srgbClr val="0070C0"/>
                </a:solidFill>
                <a:latin typeface="Arial" pitchFamily="34" charset="0"/>
              </a:rPr>
              <a:t>Nell’ambito</a:t>
            </a:r>
            <a:r>
              <a:rPr lang="en-US" sz="2000" dirty="0" smtClean="0">
                <a:solidFill>
                  <a:srgbClr val="0070C0"/>
                </a:solidFill>
                <a:latin typeface="Arial" pitchFamily="34" charset="0"/>
              </a:rPr>
              <a:t> </a:t>
            </a:r>
            <a:r>
              <a:rPr lang="en-US" sz="2000" dirty="0" err="1" smtClean="0">
                <a:solidFill>
                  <a:srgbClr val="0070C0"/>
                </a:solidFill>
                <a:latin typeface="Arial" pitchFamily="34" charset="0"/>
              </a:rPr>
              <a:t>dell’azione</a:t>
            </a:r>
            <a:r>
              <a:rPr lang="it-IT" sz="2000" dirty="0" smtClean="0">
                <a:solidFill>
                  <a:srgbClr val="0070C0"/>
                </a:solidFill>
                <a:latin typeface="Arial" pitchFamily="34" charset="0"/>
              </a:rPr>
              <a:t> </a:t>
            </a:r>
            <a:r>
              <a:rPr lang="en-US" sz="2000" dirty="0" err="1" smtClean="0">
                <a:solidFill>
                  <a:srgbClr val="0070C0"/>
                </a:solidFill>
                <a:latin typeface="Arial" pitchFamily="34" charset="0"/>
              </a:rPr>
              <a:t>dell’ingegnere</a:t>
            </a:r>
            <a:r>
              <a:rPr lang="en-US" sz="2000" dirty="0" smtClean="0">
                <a:solidFill>
                  <a:srgbClr val="0070C0"/>
                </a:solidFill>
                <a:latin typeface="Arial" pitchFamily="34" charset="0"/>
              </a:rPr>
              <a:t> </a:t>
            </a:r>
            <a:r>
              <a:rPr lang="en-US" sz="2000" dirty="0" err="1" smtClean="0">
                <a:solidFill>
                  <a:srgbClr val="0070C0"/>
                </a:solidFill>
                <a:latin typeface="Arial" pitchFamily="34" charset="0"/>
              </a:rPr>
              <a:t>ricade</a:t>
            </a:r>
            <a:r>
              <a:rPr lang="en-US" sz="2000" dirty="0" smtClean="0">
                <a:solidFill>
                  <a:srgbClr val="0070C0"/>
                </a:solidFill>
                <a:latin typeface="Arial" pitchFamily="34" charset="0"/>
              </a:rPr>
              <a:t> </a:t>
            </a:r>
            <a:r>
              <a:rPr lang="en-US" sz="2000" dirty="0" err="1" smtClean="0">
                <a:solidFill>
                  <a:srgbClr val="0070C0"/>
                </a:solidFill>
                <a:latin typeface="Arial" pitchFamily="34" charset="0"/>
              </a:rPr>
              <a:t>pertanto</a:t>
            </a:r>
            <a:r>
              <a:rPr lang="en-US" sz="2000" dirty="0" smtClean="0">
                <a:solidFill>
                  <a:srgbClr val="0070C0"/>
                </a:solidFill>
                <a:latin typeface="Arial" pitchFamily="34" charset="0"/>
              </a:rPr>
              <a:t> </a:t>
            </a:r>
            <a:r>
              <a:rPr lang="en-US" sz="2000" dirty="0" err="1" smtClean="0">
                <a:solidFill>
                  <a:srgbClr val="0070C0"/>
                </a:solidFill>
                <a:latin typeface="Arial" pitchFamily="34" charset="0"/>
              </a:rPr>
              <a:t>tanta</a:t>
            </a:r>
            <a:r>
              <a:rPr lang="en-US" sz="2000" dirty="0" smtClean="0">
                <a:solidFill>
                  <a:srgbClr val="0070C0"/>
                </a:solidFill>
                <a:latin typeface="Arial" pitchFamily="34" charset="0"/>
              </a:rPr>
              <a:t> parte	</a:t>
            </a:r>
            <a:r>
              <a:rPr lang="en-US" sz="2000" dirty="0" err="1" smtClean="0">
                <a:solidFill>
                  <a:srgbClr val="0070C0"/>
                </a:solidFill>
                <a:latin typeface="Arial" pitchFamily="34" charset="0"/>
              </a:rPr>
              <a:t>della</a:t>
            </a:r>
            <a:r>
              <a:rPr lang="en-US" sz="2000" dirty="0" smtClean="0">
                <a:solidFill>
                  <a:srgbClr val="0070C0"/>
                </a:solidFill>
                <a:latin typeface="Arial" pitchFamily="34" charset="0"/>
              </a:rPr>
              <a:t> nostra vita, </a:t>
            </a:r>
            <a:r>
              <a:rPr lang="en-US" sz="2000" dirty="0" err="1" smtClean="0">
                <a:solidFill>
                  <a:srgbClr val="0070C0"/>
                </a:solidFill>
                <a:latin typeface="Arial" pitchFamily="34" charset="0"/>
              </a:rPr>
              <a:t>della</a:t>
            </a:r>
            <a:r>
              <a:rPr lang="en-US" sz="2000" dirty="0" smtClean="0">
                <a:solidFill>
                  <a:srgbClr val="0070C0"/>
                </a:solidFill>
                <a:latin typeface="Arial" pitchFamily="34" charset="0"/>
              </a:rPr>
              <a:t> nostra salute e </a:t>
            </a:r>
            <a:r>
              <a:rPr lang="en-US" sz="2000" dirty="0" err="1" smtClean="0">
                <a:solidFill>
                  <a:srgbClr val="0070C0"/>
                </a:solidFill>
                <a:latin typeface="Arial" pitchFamily="34" charset="0"/>
              </a:rPr>
              <a:t>della</a:t>
            </a:r>
            <a:r>
              <a:rPr lang="en-US" sz="2000" dirty="0" smtClean="0">
                <a:solidFill>
                  <a:srgbClr val="0070C0"/>
                </a:solidFill>
                <a:latin typeface="Arial" pitchFamily="34" charset="0"/>
              </a:rPr>
              <a:t>	nostra </a:t>
            </a:r>
            <a:r>
              <a:rPr lang="en-US" sz="2000" dirty="0" err="1" smtClean="0">
                <a:solidFill>
                  <a:srgbClr val="0070C0"/>
                </a:solidFill>
                <a:latin typeface="Arial" pitchFamily="34" charset="0"/>
              </a:rPr>
              <a:t>sicurezza</a:t>
            </a:r>
            <a:r>
              <a:rPr lang="en-US" sz="2000" dirty="0" smtClean="0">
                <a:solidFill>
                  <a:srgbClr val="0070C0"/>
                </a:solidFill>
                <a:latin typeface="Arial" pitchFamily="34" charset="0"/>
              </a:rPr>
              <a:t> </a:t>
            </a:r>
            <a:r>
              <a:rPr lang="en-US" sz="2000" dirty="0" err="1" smtClean="0">
                <a:solidFill>
                  <a:srgbClr val="0070C0"/>
                </a:solidFill>
                <a:latin typeface="Arial" pitchFamily="34" charset="0"/>
              </a:rPr>
              <a:t>nonché</a:t>
            </a:r>
            <a:r>
              <a:rPr lang="en-US" sz="2000" dirty="0" smtClean="0">
                <a:solidFill>
                  <a:srgbClr val="0070C0"/>
                </a:solidFill>
                <a:latin typeface="Arial" pitchFamily="34" charset="0"/>
              </a:rPr>
              <a:t> la </a:t>
            </a:r>
            <a:r>
              <a:rPr lang="en-US" sz="2000" dirty="0" err="1" smtClean="0">
                <a:solidFill>
                  <a:srgbClr val="0070C0"/>
                </a:solidFill>
                <a:latin typeface="Arial" pitchFamily="34" charset="0"/>
              </a:rPr>
              <a:t>tutela</a:t>
            </a:r>
            <a:r>
              <a:rPr lang="en-US" sz="2000" dirty="0" smtClean="0">
                <a:solidFill>
                  <a:srgbClr val="0070C0"/>
                </a:solidFill>
                <a:latin typeface="Arial" pitchFamily="34" charset="0"/>
              </a:rPr>
              <a:t> </a:t>
            </a:r>
            <a:r>
              <a:rPr lang="en-US" sz="2000" dirty="0" err="1" smtClean="0">
                <a:solidFill>
                  <a:srgbClr val="0070C0"/>
                </a:solidFill>
                <a:latin typeface="Arial" pitchFamily="34" charset="0"/>
              </a:rPr>
              <a:t>globale</a:t>
            </a:r>
            <a:r>
              <a:rPr lang="en-US" sz="2000" dirty="0" smtClean="0">
                <a:solidFill>
                  <a:srgbClr val="0070C0"/>
                </a:solidFill>
                <a:latin typeface="Arial" pitchFamily="34" charset="0"/>
              </a:rPr>
              <a:t> </a:t>
            </a:r>
            <a:r>
              <a:rPr lang="en-US" sz="2000" dirty="0" err="1" smtClean="0">
                <a:solidFill>
                  <a:srgbClr val="0070C0"/>
                </a:solidFill>
                <a:latin typeface="Arial" pitchFamily="34" charset="0"/>
              </a:rPr>
              <a:t>dell’ambiente</a:t>
            </a:r>
            <a:r>
              <a:rPr lang="en-US" sz="2000" dirty="0" smtClean="0">
                <a:solidFill>
                  <a:srgbClr val="0070C0"/>
                </a:solidFill>
                <a:latin typeface="Arial" pitchFamily="34" charset="0"/>
              </a:rPr>
              <a:t>.</a:t>
            </a:r>
          </a:p>
          <a:p>
            <a:pPr>
              <a:buNone/>
            </a:pPr>
            <a:endParaRPr lang="en-US" sz="2000" dirty="0" smtClean="0">
              <a:solidFill>
                <a:srgbClr val="0070C0"/>
              </a:solidFill>
              <a:latin typeface="Arial" pitchFamily="34" charset="0"/>
            </a:endParaRPr>
          </a:p>
        </p:txBody>
      </p:sp>
      <p:sp>
        <p:nvSpPr>
          <p:cNvPr id="4" name="Segnaposto numero diapositiva 3"/>
          <p:cNvSpPr>
            <a:spLocks noGrp="1"/>
          </p:cNvSpPr>
          <p:nvPr>
            <p:ph type="sldNum" sz="quarter" idx="12"/>
          </p:nvPr>
        </p:nvSpPr>
        <p:spPr/>
        <p:txBody>
          <a:bodyPr/>
          <a:lstStyle/>
          <a:p>
            <a:fld id="{910D3EAB-758C-441D-AE73-F1E5E988B34B}" type="slidenum">
              <a:rPr lang="it-IT" smtClean="0"/>
              <a:pPr/>
              <a:t>4</a:t>
            </a:fld>
            <a:endParaRPr lang="it-IT"/>
          </a:p>
        </p:txBody>
      </p:sp>
      <p:sp>
        <p:nvSpPr>
          <p:cNvPr id="5" name="Segnaposto piè di pagina 4"/>
          <p:cNvSpPr>
            <a:spLocks noGrp="1"/>
          </p:cNvSpPr>
          <p:nvPr>
            <p:ph type="ftr" sz="quarter" idx="11"/>
          </p:nvPr>
        </p:nvSpPr>
        <p:spPr/>
        <p:txBody>
          <a:bodyPr/>
          <a:lstStyle/>
          <a:p>
            <a:r>
              <a:rPr lang="it-IT" smtClean="0"/>
              <a:t>ing. Michele Ronza ----04 Novembre 2019</a:t>
            </a:r>
            <a:endParaRPr lang="it-IT"/>
          </a:p>
        </p:txBody>
      </p:sp>
    </p:spTree>
  </p:cSld>
  <p:clrMapOvr>
    <a:masterClrMapping/>
  </p:clrMapOvr>
  <p:transition>
    <p:wipe dir="r"/>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939784"/>
          </a:xfrm>
          <a:ln w="38100">
            <a:solidFill>
              <a:srgbClr val="FF0000"/>
            </a:solidFill>
          </a:ln>
        </p:spPr>
        <p:txBody>
          <a:bodyPr/>
          <a:lstStyle/>
          <a:p>
            <a:r>
              <a:rPr lang="it-IT" b="1" dirty="0" smtClean="0">
                <a:solidFill>
                  <a:srgbClr val="FF0000"/>
                </a:solidFill>
              </a:rPr>
              <a:t>NORME CIVILISTICHE E PENALI</a:t>
            </a:r>
            <a:endParaRPr lang="it-IT" b="1" dirty="0">
              <a:solidFill>
                <a:srgbClr val="FF0000"/>
              </a:solidFill>
            </a:endParaRPr>
          </a:p>
        </p:txBody>
      </p:sp>
      <p:sp>
        <p:nvSpPr>
          <p:cNvPr id="3" name="Segnaposto contenuto 2"/>
          <p:cNvSpPr>
            <a:spLocks noGrp="1"/>
          </p:cNvSpPr>
          <p:nvPr>
            <p:ph idx="1"/>
          </p:nvPr>
        </p:nvSpPr>
        <p:spPr>
          <a:xfrm>
            <a:off x="457200" y="1428736"/>
            <a:ext cx="8229600" cy="4857784"/>
          </a:xfrm>
          <a:ln w="38100">
            <a:solidFill>
              <a:srgbClr val="FF0000"/>
            </a:solidFill>
          </a:ln>
        </p:spPr>
        <p:txBody>
          <a:bodyPr>
            <a:normAutofit fontScale="62500" lnSpcReduction="20000"/>
          </a:bodyPr>
          <a:lstStyle/>
          <a:p>
            <a:pPr>
              <a:buNone/>
            </a:pPr>
            <a:endParaRPr lang="en-US" dirty="0" smtClean="0">
              <a:solidFill>
                <a:srgbClr val="FF0000"/>
              </a:solidFill>
            </a:endParaRPr>
          </a:p>
          <a:p>
            <a:pPr>
              <a:buNone/>
            </a:pPr>
            <a:r>
              <a:rPr lang="en-US" dirty="0" smtClean="0">
                <a:solidFill>
                  <a:srgbClr val="FF0000"/>
                </a:solidFill>
              </a:rPr>
              <a:t>Per </a:t>
            </a:r>
            <a:r>
              <a:rPr lang="en-US" dirty="0" err="1" smtClean="0">
                <a:solidFill>
                  <a:srgbClr val="FF0000"/>
                </a:solidFill>
              </a:rPr>
              <a:t>concludere</a:t>
            </a:r>
            <a:r>
              <a:rPr lang="en-US" dirty="0" smtClean="0">
                <a:solidFill>
                  <a:srgbClr val="FF0000"/>
                </a:solidFill>
              </a:rPr>
              <a:t> </a:t>
            </a:r>
            <a:r>
              <a:rPr lang="en-US" dirty="0" err="1" smtClean="0">
                <a:solidFill>
                  <a:srgbClr val="FF0000"/>
                </a:solidFill>
              </a:rPr>
              <a:t>invitiamo</a:t>
            </a:r>
            <a:r>
              <a:rPr lang="en-US" dirty="0" smtClean="0">
                <a:solidFill>
                  <a:srgbClr val="FF0000"/>
                </a:solidFill>
              </a:rPr>
              <a:t> </a:t>
            </a:r>
            <a:r>
              <a:rPr lang="en-US" dirty="0" err="1" smtClean="0">
                <a:solidFill>
                  <a:srgbClr val="FF0000"/>
                </a:solidFill>
              </a:rPr>
              <a:t>tutti</a:t>
            </a:r>
            <a:r>
              <a:rPr lang="en-US" dirty="0" smtClean="0">
                <a:solidFill>
                  <a:srgbClr val="FF0000"/>
                </a:solidFill>
              </a:rPr>
              <a:t> </a:t>
            </a:r>
            <a:r>
              <a:rPr lang="en-US" dirty="0" err="1" smtClean="0">
                <a:solidFill>
                  <a:srgbClr val="FF0000"/>
                </a:solidFill>
              </a:rPr>
              <a:t>i</a:t>
            </a:r>
            <a:r>
              <a:rPr lang="en-US" dirty="0" smtClean="0">
                <a:solidFill>
                  <a:srgbClr val="FF0000"/>
                </a:solidFill>
              </a:rPr>
              <a:t> </a:t>
            </a:r>
            <a:r>
              <a:rPr lang="en-US" dirty="0" err="1" smtClean="0">
                <a:solidFill>
                  <a:srgbClr val="FF0000"/>
                </a:solidFill>
              </a:rPr>
              <a:t>presenti</a:t>
            </a:r>
            <a:r>
              <a:rPr lang="en-US" dirty="0" smtClean="0">
                <a:solidFill>
                  <a:srgbClr val="FF0000"/>
                </a:solidFill>
              </a:rPr>
              <a:t> a </a:t>
            </a:r>
            <a:r>
              <a:rPr lang="en-US" dirty="0" err="1" smtClean="0">
                <a:solidFill>
                  <a:srgbClr val="FF0000"/>
                </a:solidFill>
              </a:rPr>
              <a:t>riflettere</a:t>
            </a:r>
            <a:r>
              <a:rPr lang="en-US" dirty="0" smtClean="0">
                <a:solidFill>
                  <a:srgbClr val="FF0000"/>
                </a:solidFill>
              </a:rPr>
              <a:t> </a:t>
            </a:r>
            <a:r>
              <a:rPr lang="en-US" b="1" dirty="0" err="1" smtClean="0">
                <a:solidFill>
                  <a:srgbClr val="FF0000"/>
                </a:solidFill>
              </a:rPr>
              <a:t>sul</a:t>
            </a:r>
            <a:r>
              <a:rPr lang="en-US" b="1" dirty="0" smtClean="0">
                <a:solidFill>
                  <a:srgbClr val="FF0000"/>
                </a:solidFill>
              </a:rPr>
              <a:t> </a:t>
            </a:r>
            <a:r>
              <a:rPr lang="en-US" b="1" dirty="0" err="1" smtClean="0">
                <a:solidFill>
                  <a:srgbClr val="FF0000"/>
                </a:solidFill>
              </a:rPr>
              <a:t>ruolo</a:t>
            </a:r>
            <a:r>
              <a:rPr lang="en-US" b="1" dirty="0" smtClean="0">
                <a:solidFill>
                  <a:srgbClr val="FF0000"/>
                </a:solidFill>
              </a:rPr>
              <a:t> </a:t>
            </a:r>
            <a:r>
              <a:rPr lang="en-US" b="1" dirty="0" err="1" smtClean="0">
                <a:solidFill>
                  <a:srgbClr val="FF0000"/>
                </a:solidFill>
              </a:rPr>
              <a:t>sociale</a:t>
            </a:r>
            <a:r>
              <a:rPr lang="en-US" b="1" dirty="0" smtClean="0">
                <a:solidFill>
                  <a:srgbClr val="FF0000"/>
                </a:solidFill>
              </a:rPr>
              <a:t> a cui la </a:t>
            </a:r>
            <a:r>
              <a:rPr lang="en-US" b="1" dirty="0" err="1" smtClean="0">
                <a:solidFill>
                  <a:srgbClr val="FF0000"/>
                </a:solidFill>
              </a:rPr>
              <a:t>professione</a:t>
            </a:r>
            <a:r>
              <a:rPr lang="en-US" b="1" dirty="0" smtClean="0">
                <a:solidFill>
                  <a:srgbClr val="FF0000"/>
                </a:solidFill>
              </a:rPr>
              <a:t> </a:t>
            </a:r>
            <a:r>
              <a:rPr lang="en-US" b="1" dirty="0" err="1" smtClean="0">
                <a:solidFill>
                  <a:srgbClr val="FF0000"/>
                </a:solidFill>
              </a:rPr>
              <a:t>che</a:t>
            </a:r>
            <a:r>
              <a:rPr lang="en-US" b="1" dirty="0" smtClean="0">
                <a:solidFill>
                  <a:srgbClr val="FF0000"/>
                </a:solidFill>
              </a:rPr>
              <a:t> </a:t>
            </a:r>
            <a:r>
              <a:rPr lang="en-US" b="1" dirty="0" err="1" smtClean="0">
                <a:solidFill>
                  <a:srgbClr val="FF0000"/>
                </a:solidFill>
              </a:rPr>
              <a:t>hanno</a:t>
            </a:r>
            <a:r>
              <a:rPr lang="en-US" b="1" dirty="0" smtClean="0">
                <a:solidFill>
                  <a:srgbClr val="FF0000"/>
                </a:solidFill>
              </a:rPr>
              <a:t> </a:t>
            </a:r>
            <a:r>
              <a:rPr lang="en-US" b="1" dirty="0" err="1" smtClean="0">
                <a:solidFill>
                  <a:srgbClr val="FF0000"/>
                </a:solidFill>
              </a:rPr>
              <a:t>scelto</a:t>
            </a:r>
            <a:r>
              <a:rPr lang="en-US" b="1" dirty="0" smtClean="0">
                <a:solidFill>
                  <a:srgbClr val="FF0000"/>
                </a:solidFill>
              </a:rPr>
              <a:t> </a:t>
            </a:r>
            <a:r>
              <a:rPr lang="en-US" b="1" dirty="0" err="1" smtClean="0">
                <a:solidFill>
                  <a:srgbClr val="FF0000"/>
                </a:solidFill>
              </a:rPr>
              <a:t>li</a:t>
            </a:r>
            <a:r>
              <a:rPr lang="en-US" b="1" dirty="0" smtClean="0">
                <a:solidFill>
                  <a:srgbClr val="FF0000"/>
                </a:solidFill>
              </a:rPr>
              <a:t>  </a:t>
            </a:r>
            <a:r>
              <a:rPr lang="en-US" b="1" dirty="0" err="1" smtClean="0">
                <a:solidFill>
                  <a:srgbClr val="FF0000"/>
                </a:solidFill>
              </a:rPr>
              <a:t>chiama</a:t>
            </a:r>
            <a:r>
              <a:rPr lang="en-US" b="1" dirty="0" smtClean="0">
                <a:solidFill>
                  <a:srgbClr val="FF0000"/>
                </a:solidFill>
              </a:rPr>
              <a:t>.</a:t>
            </a:r>
          </a:p>
          <a:p>
            <a:pPr>
              <a:buNone/>
            </a:pPr>
            <a:endParaRPr lang="en-US" b="1" dirty="0" smtClean="0">
              <a:solidFill>
                <a:srgbClr val="FF0000"/>
              </a:solidFill>
            </a:endParaRPr>
          </a:p>
          <a:p>
            <a:pPr>
              <a:buNone/>
            </a:pPr>
            <a:r>
              <a:rPr lang="en-US" b="1" dirty="0" err="1" smtClean="0">
                <a:solidFill>
                  <a:srgbClr val="FF0000"/>
                </a:solidFill>
              </a:rPr>
              <a:t>L’ingegnere</a:t>
            </a:r>
            <a:r>
              <a:rPr lang="en-US" b="1" dirty="0" smtClean="0">
                <a:solidFill>
                  <a:srgbClr val="FF0000"/>
                </a:solidFill>
              </a:rPr>
              <a:t> (</a:t>
            </a:r>
            <a:r>
              <a:rPr lang="en-US" b="1" dirty="0" err="1" smtClean="0">
                <a:solidFill>
                  <a:srgbClr val="FF0000"/>
                </a:solidFill>
              </a:rPr>
              <a:t>libero</a:t>
            </a:r>
            <a:r>
              <a:rPr lang="en-US" b="1" dirty="0" smtClean="0">
                <a:solidFill>
                  <a:srgbClr val="FF0000"/>
                </a:solidFill>
              </a:rPr>
              <a:t> </a:t>
            </a:r>
            <a:r>
              <a:rPr lang="en-US" b="1" dirty="0" err="1" smtClean="0">
                <a:solidFill>
                  <a:srgbClr val="FF0000"/>
                </a:solidFill>
              </a:rPr>
              <a:t>professionista</a:t>
            </a:r>
            <a:r>
              <a:rPr lang="en-US" b="1" dirty="0" smtClean="0">
                <a:solidFill>
                  <a:srgbClr val="FF0000"/>
                </a:solidFill>
              </a:rPr>
              <a:t> o </a:t>
            </a:r>
            <a:r>
              <a:rPr lang="en-US" b="1" dirty="0" err="1" smtClean="0">
                <a:solidFill>
                  <a:srgbClr val="FF0000"/>
                </a:solidFill>
              </a:rPr>
              <a:t>dipendente</a:t>
            </a:r>
            <a:r>
              <a:rPr lang="en-US" b="1" dirty="0" smtClean="0">
                <a:solidFill>
                  <a:srgbClr val="FF0000"/>
                </a:solidFill>
              </a:rPr>
              <a:t>):</a:t>
            </a:r>
          </a:p>
          <a:p>
            <a:pPr>
              <a:buNone/>
            </a:pPr>
            <a:r>
              <a:rPr lang="en-US" b="1" dirty="0" smtClean="0">
                <a:solidFill>
                  <a:srgbClr val="FF0000"/>
                </a:solidFill>
              </a:rPr>
              <a:t>      </a:t>
            </a:r>
            <a:r>
              <a:rPr lang="en-US" b="1" dirty="0" err="1" smtClean="0">
                <a:solidFill>
                  <a:srgbClr val="FF0000"/>
                </a:solidFill>
              </a:rPr>
              <a:t>deve</a:t>
            </a:r>
            <a:r>
              <a:rPr lang="it-IT" b="1" dirty="0" smtClean="0">
                <a:solidFill>
                  <a:srgbClr val="FF0000"/>
                </a:solidFill>
              </a:rPr>
              <a:t> </a:t>
            </a:r>
            <a:r>
              <a:rPr lang="en-US" b="1" dirty="0" err="1" smtClean="0">
                <a:solidFill>
                  <a:srgbClr val="FF0000"/>
                </a:solidFill>
              </a:rPr>
              <a:t>cercare</a:t>
            </a:r>
            <a:r>
              <a:rPr lang="en-US" b="1" dirty="0" smtClean="0">
                <a:solidFill>
                  <a:srgbClr val="FF0000"/>
                </a:solidFill>
              </a:rPr>
              <a:t> </a:t>
            </a:r>
            <a:r>
              <a:rPr lang="en-US" b="1" dirty="0" err="1" smtClean="0">
                <a:solidFill>
                  <a:srgbClr val="FF0000"/>
                </a:solidFill>
              </a:rPr>
              <a:t>indubbiamente</a:t>
            </a:r>
            <a:r>
              <a:rPr lang="en-US" b="1" dirty="0" smtClean="0">
                <a:solidFill>
                  <a:srgbClr val="FF0000"/>
                </a:solidFill>
              </a:rPr>
              <a:t> </a:t>
            </a:r>
            <a:r>
              <a:rPr lang="en-US" b="1" dirty="0" err="1" smtClean="0">
                <a:solidFill>
                  <a:srgbClr val="FF0000"/>
                </a:solidFill>
              </a:rPr>
              <a:t>di</a:t>
            </a:r>
            <a:r>
              <a:rPr lang="en-US" b="1" dirty="0" smtClean="0">
                <a:solidFill>
                  <a:srgbClr val="FF0000"/>
                </a:solidFill>
              </a:rPr>
              <a:t> </a:t>
            </a:r>
            <a:r>
              <a:rPr lang="en-US" b="1" dirty="0" err="1" smtClean="0">
                <a:solidFill>
                  <a:srgbClr val="FF0000"/>
                </a:solidFill>
              </a:rPr>
              <a:t>assecondare</a:t>
            </a:r>
            <a:r>
              <a:rPr lang="en-US" b="1" dirty="0" smtClean="0">
                <a:solidFill>
                  <a:srgbClr val="FF0000"/>
                </a:solidFill>
              </a:rPr>
              <a:t> le </a:t>
            </a:r>
            <a:r>
              <a:rPr lang="en-US" b="1" dirty="0" err="1" smtClean="0">
                <a:solidFill>
                  <a:srgbClr val="FF0000"/>
                </a:solidFill>
              </a:rPr>
              <a:t>esigenze</a:t>
            </a:r>
            <a:r>
              <a:rPr lang="en-US" b="1" dirty="0" smtClean="0">
                <a:solidFill>
                  <a:srgbClr val="FF0000"/>
                </a:solidFill>
              </a:rPr>
              <a:t> del</a:t>
            </a:r>
            <a:r>
              <a:rPr lang="it-IT" b="1" dirty="0" smtClean="0">
                <a:solidFill>
                  <a:srgbClr val="FF0000"/>
                </a:solidFill>
              </a:rPr>
              <a:t> </a:t>
            </a:r>
            <a:r>
              <a:rPr lang="en-US" b="1" dirty="0" err="1" smtClean="0">
                <a:solidFill>
                  <a:srgbClr val="FF0000"/>
                </a:solidFill>
              </a:rPr>
              <a:t>committente</a:t>
            </a:r>
            <a:r>
              <a:rPr lang="en-US" b="1" dirty="0" smtClean="0">
                <a:solidFill>
                  <a:srgbClr val="FF0000"/>
                </a:solidFill>
              </a:rPr>
              <a:t> (o </a:t>
            </a:r>
            <a:r>
              <a:rPr lang="en-US" b="1" dirty="0" err="1" smtClean="0">
                <a:solidFill>
                  <a:srgbClr val="FF0000"/>
                </a:solidFill>
              </a:rPr>
              <a:t>della</a:t>
            </a:r>
            <a:r>
              <a:rPr lang="en-US" b="1" dirty="0" smtClean="0">
                <a:solidFill>
                  <a:srgbClr val="FF0000"/>
                </a:solidFill>
              </a:rPr>
              <a:t> </a:t>
            </a:r>
            <a:r>
              <a:rPr lang="en-US" b="1" dirty="0" err="1" smtClean="0">
                <a:solidFill>
                  <a:srgbClr val="FF0000"/>
                </a:solidFill>
              </a:rPr>
              <a:t>ditta</a:t>
            </a:r>
            <a:r>
              <a:rPr lang="en-US" b="1" dirty="0" smtClean="0">
                <a:solidFill>
                  <a:srgbClr val="FF0000"/>
                </a:solidFill>
              </a:rPr>
              <a:t> per la </a:t>
            </a:r>
            <a:r>
              <a:rPr lang="en-US" b="1" dirty="0" err="1" smtClean="0">
                <a:solidFill>
                  <a:srgbClr val="FF0000"/>
                </a:solidFill>
              </a:rPr>
              <a:t>quale</a:t>
            </a:r>
            <a:r>
              <a:rPr lang="en-US" b="1" dirty="0" smtClean="0">
                <a:solidFill>
                  <a:srgbClr val="FF0000"/>
                </a:solidFill>
              </a:rPr>
              <a:t> </a:t>
            </a:r>
            <a:r>
              <a:rPr lang="en-US" b="1" dirty="0" err="1" smtClean="0">
                <a:solidFill>
                  <a:srgbClr val="FF0000"/>
                </a:solidFill>
              </a:rPr>
              <a:t>lavora</a:t>
            </a:r>
            <a:r>
              <a:rPr lang="en-US" b="1" dirty="0" smtClean="0">
                <a:solidFill>
                  <a:srgbClr val="FF0000"/>
                </a:solidFill>
              </a:rPr>
              <a:t>) a </a:t>
            </a:r>
            <a:r>
              <a:rPr lang="en-US" b="1" dirty="0" err="1" smtClean="0">
                <a:solidFill>
                  <a:srgbClr val="FF0000"/>
                </a:solidFill>
              </a:rPr>
              <a:t>patto</a:t>
            </a:r>
            <a:r>
              <a:rPr lang="en-US" b="1" dirty="0" smtClean="0">
                <a:solidFill>
                  <a:srgbClr val="FF0000"/>
                </a:solidFill>
              </a:rPr>
              <a:t> </a:t>
            </a:r>
            <a:r>
              <a:rPr lang="en-US" b="1" dirty="0" err="1" smtClean="0">
                <a:solidFill>
                  <a:srgbClr val="FF0000"/>
                </a:solidFill>
              </a:rPr>
              <a:t>però</a:t>
            </a:r>
            <a:r>
              <a:rPr lang="en-US" b="1" dirty="0" smtClean="0">
                <a:solidFill>
                  <a:srgbClr val="FF0000"/>
                </a:solidFill>
              </a:rPr>
              <a:t> </a:t>
            </a:r>
            <a:r>
              <a:rPr lang="en-US" b="1" dirty="0" err="1" smtClean="0">
                <a:solidFill>
                  <a:srgbClr val="FF0000"/>
                </a:solidFill>
              </a:rPr>
              <a:t>che</a:t>
            </a:r>
            <a:r>
              <a:rPr lang="en-US" b="1" dirty="0" smtClean="0">
                <a:solidFill>
                  <a:srgbClr val="FF0000"/>
                </a:solidFill>
              </a:rPr>
              <a:t> </a:t>
            </a:r>
            <a:r>
              <a:rPr lang="en-US" b="1" dirty="0" err="1" smtClean="0">
                <a:solidFill>
                  <a:srgbClr val="FF0000"/>
                </a:solidFill>
              </a:rPr>
              <a:t>ciò</a:t>
            </a:r>
            <a:r>
              <a:rPr lang="en-US" b="1" dirty="0" smtClean="0">
                <a:solidFill>
                  <a:srgbClr val="FF0000"/>
                </a:solidFill>
              </a:rPr>
              <a:t> non </a:t>
            </a:r>
            <a:r>
              <a:rPr lang="en-US" b="1" dirty="0" err="1" smtClean="0">
                <a:solidFill>
                  <a:srgbClr val="FF0000"/>
                </a:solidFill>
              </a:rPr>
              <a:t>sia</a:t>
            </a:r>
            <a:r>
              <a:rPr lang="en-US" b="1" dirty="0" smtClean="0">
                <a:solidFill>
                  <a:srgbClr val="FF0000"/>
                </a:solidFill>
              </a:rPr>
              <a:t> </a:t>
            </a:r>
            <a:r>
              <a:rPr lang="en-US" b="1" dirty="0" err="1" smtClean="0">
                <a:solidFill>
                  <a:srgbClr val="FF0000"/>
                </a:solidFill>
              </a:rPr>
              <a:t>pregiudizievole</a:t>
            </a:r>
            <a:r>
              <a:rPr lang="en-US" b="1" dirty="0" smtClean="0">
                <a:solidFill>
                  <a:srgbClr val="FF0000"/>
                </a:solidFill>
              </a:rPr>
              <a:t> per la </a:t>
            </a:r>
            <a:r>
              <a:rPr lang="en-US" b="1" dirty="0" err="1" smtClean="0">
                <a:solidFill>
                  <a:srgbClr val="FF0000"/>
                </a:solidFill>
              </a:rPr>
              <a:t>tutela</a:t>
            </a:r>
            <a:r>
              <a:rPr lang="en-US" b="1" dirty="0" smtClean="0">
                <a:solidFill>
                  <a:srgbClr val="FF0000"/>
                </a:solidFill>
              </a:rPr>
              <a:t> e la </a:t>
            </a:r>
            <a:r>
              <a:rPr lang="en-US" b="1" dirty="0" err="1" smtClean="0">
                <a:solidFill>
                  <a:srgbClr val="FF0000"/>
                </a:solidFill>
              </a:rPr>
              <a:t>salvaguardia</a:t>
            </a:r>
            <a:r>
              <a:rPr lang="en-US" b="1" dirty="0" smtClean="0">
                <a:solidFill>
                  <a:srgbClr val="FF0000"/>
                </a:solidFill>
              </a:rPr>
              <a:t> </a:t>
            </a:r>
            <a:r>
              <a:rPr lang="en-US" b="1" dirty="0" err="1" smtClean="0">
                <a:solidFill>
                  <a:srgbClr val="FF0000"/>
                </a:solidFill>
              </a:rPr>
              <a:t>della</a:t>
            </a:r>
            <a:r>
              <a:rPr lang="en-US" b="1" dirty="0" smtClean="0">
                <a:solidFill>
                  <a:srgbClr val="FF0000"/>
                </a:solidFill>
              </a:rPr>
              <a:t> </a:t>
            </a:r>
            <a:r>
              <a:rPr lang="en-US" b="1" dirty="0" err="1" smtClean="0">
                <a:solidFill>
                  <a:srgbClr val="FF0000"/>
                </a:solidFill>
              </a:rPr>
              <a:t>collettività</a:t>
            </a:r>
            <a:r>
              <a:rPr lang="en-US" b="1" dirty="0" smtClean="0">
                <a:solidFill>
                  <a:srgbClr val="FF0000"/>
                </a:solidFill>
              </a:rPr>
              <a:t>. </a:t>
            </a:r>
            <a:r>
              <a:rPr lang="en-US" b="1" dirty="0" err="1" smtClean="0">
                <a:solidFill>
                  <a:srgbClr val="FF0000"/>
                </a:solidFill>
              </a:rPr>
              <a:t>Ciò</a:t>
            </a:r>
            <a:r>
              <a:rPr lang="en-US" b="1" dirty="0" smtClean="0">
                <a:solidFill>
                  <a:srgbClr val="FF0000"/>
                </a:solidFill>
              </a:rPr>
              <a:t> non è </a:t>
            </a:r>
            <a:r>
              <a:rPr lang="en-US" b="1" dirty="0" err="1" smtClean="0">
                <a:solidFill>
                  <a:srgbClr val="FF0000"/>
                </a:solidFill>
              </a:rPr>
              <a:t>affermato</a:t>
            </a:r>
            <a:r>
              <a:rPr lang="en-US" b="1" dirty="0" smtClean="0">
                <a:solidFill>
                  <a:srgbClr val="FF0000"/>
                </a:solidFill>
              </a:rPr>
              <a:t> </a:t>
            </a:r>
            <a:r>
              <a:rPr lang="en-US" b="1" dirty="0" err="1" smtClean="0">
                <a:solidFill>
                  <a:srgbClr val="FF0000"/>
                </a:solidFill>
              </a:rPr>
              <a:t>solamente</a:t>
            </a:r>
            <a:r>
              <a:rPr lang="en-US" b="1" dirty="0" smtClean="0">
                <a:solidFill>
                  <a:srgbClr val="FF0000"/>
                </a:solidFill>
              </a:rPr>
              <a:t> in termini </a:t>
            </a:r>
            <a:r>
              <a:rPr lang="en-US" b="1" dirty="0" err="1" smtClean="0">
                <a:solidFill>
                  <a:srgbClr val="FF0000"/>
                </a:solidFill>
              </a:rPr>
              <a:t>deontologici</a:t>
            </a:r>
            <a:r>
              <a:rPr lang="en-US" b="1" dirty="0" smtClean="0">
                <a:solidFill>
                  <a:srgbClr val="FF0000"/>
                </a:solidFill>
              </a:rPr>
              <a:t> ma </a:t>
            </a:r>
            <a:r>
              <a:rPr lang="en-US" b="1" dirty="0" err="1" smtClean="0">
                <a:solidFill>
                  <a:srgbClr val="FF0000"/>
                </a:solidFill>
              </a:rPr>
              <a:t>anche</a:t>
            </a:r>
            <a:r>
              <a:rPr lang="en-US" b="1" dirty="0" smtClean="0">
                <a:solidFill>
                  <a:srgbClr val="FF0000"/>
                </a:solidFill>
              </a:rPr>
              <a:t> in termini </a:t>
            </a:r>
            <a:r>
              <a:rPr lang="en-US" b="1" dirty="0" err="1" smtClean="0">
                <a:solidFill>
                  <a:srgbClr val="FF0000"/>
                </a:solidFill>
              </a:rPr>
              <a:t>di</a:t>
            </a:r>
            <a:r>
              <a:rPr lang="en-US" b="1" dirty="0" smtClean="0">
                <a:solidFill>
                  <a:srgbClr val="FF0000"/>
                </a:solidFill>
              </a:rPr>
              <a:t> </a:t>
            </a:r>
            <a:r>
              <a:rPr lang="en-US" b="1" dirty="0" err="1" smtClean="0">
                <a:solidFill>
                  <a:srgbClr val="FF0000"/>
                </a:solidFill>
              </a:rPr>
              <a:t>diritto</a:t>
            </a:r>
            <a:r>
              <a:rPr lang="en-US" b="1" dirty="0" smtClean="0">
                <a:solidFill>
                  <a:srgbClr val="FF0000"/>
                </a:solidFill>
              </a:rPr>
              <a:t> </a:t>
            </a:r>
            <a:r>
              <a:rPr lang="en-US" b="1" dirty="0" err="1" smtClean="0">
                <a:solidFill>
                  <a:srgbClr val="FF0000"/>
                </a:solidFill>
              </a:rPr>
              <a:t>Civile</a:t>
            </a:r>
            <a:r>
              <a:rPr lang="en-US" b="1" dirty="0" smtClean="0">
                <a:solidFill>
                  <a:srgbClr val="FF0000"/>
                </a:solidFill>
              </a:rPr>
              <a:t> e </a:t>
            </a:r>
            <a:r>
              <a:rPr lang="en-US" b="1" dirty="0" err="1" smtClean="0">
                <a:solidFill>
                  <a:srgbClr val="FF0000"/>
                </a:solidFill>
              </a:rPr>
              <a:t>Penale</a:t>
            </a:r>
            <a:r>
              <a:rPr lang="en-US" b="1" dirty="0" smtClean="0">
                <a:solidFill>
                  <a:srgbClr val="FF0000"/>
                </a:solidFill>
              </a:rPr>
              <a:t>. </a:t>
            </a:r>
          </a:p>
          <a:p>
            <a:endParaRPr lang="en-US" b="1" dirty="0" smtClean="0">
              <a:solidFill>
                <a:srgbClr val="FF0000"/>
              </a:solidFill>
            </a:endParaRPr>
          </a:p>
          <a:p>
            <a:pPr>
              <a:buNone/>
            </a:pPr>
            <a:r>
              <a:rPr lang="en-US" dirty="0" err="1" smtClean="0">
                <a:solidFill>
                  <a:srgbClr val="FF0000"/>
                </a:solidFill>
              </a:rPr>
              <a:t>Ricordiamo</a:t>
            </a:r>
            <a:r>
              <a:rPr lang="en-US" dirty="0" smtClean="0">
                <a:solidFill>
                  <a:srgbClr val="FF0000"/>
                </a:solidFill>
              </a:rPr>
              <a:t> la </a:t>
            </a:r>
            <a:r>
              <a:rPr lang="en-US" dirty="0" err="1" smtClean="0">
                <a:solidFill>
                  <a:srgbClr val="FF0000"/>
                </a:solidFill>
              </a:rPr>
              <a:t>sentenza</a:t>
            </a:r>
            <a:r>
              <a:rPr lang="en-US" dirty="0" smtClean="0">
                <a:solidFill>
                  <a:srgbClr val="FF0000"/>
                </a:solidFill>
              </a:rPr>
              <a:t> </a:t>
            </a:r>
            <a:r>
              <a:rPr lang="en-US" dirty="0" err="1" smtClean="0">
                <a:solidFill>
                  <a:srgbClr val="FF0000"/>
                </a:solidFill>
              </a:rPr>
              <a:t>della</a:t>
            </a:r>
            <a:r>
              <a:rPr lang="en-US" dirty="0" smtClean="0">
                <a:solidFill>
                  <a:srgbClr val="FF0000"/>
                </a:solidFill>
              </a:rPr>
              <a:t> Cass. Pen. 2/7/87: ”</a:t>
            </a:r>
            <a:r>
              <a:rPr lang="en-US" dirty="0" err="1" smtClean="0">
                <a:solidFill>
                  <a:srgbClr val="FF0000"/>
                </a:solidFill>
              </a:rPr>
              <a:t>ai</a:t>
            </a:r>
            <a:r>
              <a:rPr lang="en-US" dirty="0" smtClean="0">
                <a:solidFill>
                  <a:srgbClr val="FF0000"/>
                </a:solidFill>
              </a:rPr>
              <a:t> </a:t>
            </a:r>
            <a:r>
              <a:rPr lang="en-US" dirty="0" err="1" smtClean="0">
                <a:solidFill>
                  <a:srgbClr val="FF0000"/>
                </a:solidFill>
              </a:rPr>
              <a:t>fini</a:t>
            </a:r>
            <a:r>
              <a:rPr lang="en-US" dirty="0" smtClean="0">
                <a:solidFill>
                  <a:srgbClr val="FF0000"/>
                </a:solidFill>
              </a:rPr>
              <a:t> </a:t>
            </a:r>
            <a:r>
              <a:rPr lang="en-US" dirty="0" err="1" smtClean="0">
                <a:solidFill>
                  <a:srgbClr val="FF0000"/>
                </a:solidFill>
              </a:rPr>
              <a:t>della</a:t>
            </a:r>
            <a:r>
              <a:rPr lang="en-US" dirty="0" smtClean="0">
                <a:solidFill>
                  <a:srgbClr val="FF0000"/>
                </a:solidFill>
              </a:rPr>
              <a:t> </a:t>
            </a:r>
            <a:r>
              <a:rPr lang="en-US" dirty="0" err="1" smtClean="0">
                <a:solidFill>
                  <a:srgbClr val="FF0000"/>
                </a:solidFill>
              </a:rPr>
              <a:t>responsabilità</a:t>
            </a:r>
            <a:r>
              <a:rPr lang="en-US" dirty="0" smtClean="0">
                <a:solidFill>
                  <a:srgbClr val="FF0000"/>
                </a:solidFill>
              </a:rPr>
              <a:t> </a:t>
            </a:r>
            <a:r>
              <a:rPr lang="en-US" dirty="0" err="1" smtClean="0">
                <a:solidFill>
                  <a:srgbClr val="FF0000"/>
                </a:solidFill>
              </a:rPr>
              <a:t>di</a:t>
            </a:r>
            <a:r>
              <a:rPr lang="en-US" dirty="0" smtClean="0">
                <a:solidFill>
                  <a:srgbClr val="FF0000"/>
                </a:solidFill>
              </a:rPr>
              <a:t> </a:t>
            </a:r>
            <a:r>
              <a:rPr lang="en-US" dirty="0" err="1" smtClean="0">
                <a:solidFill>
                  <a:srgbClr val="FF0000"/>
                </a:solidFill>
              </a:rPr>
              <a:t>reato</a:t>
            </a:r>
            <a:r>
              <a:rPr lang="en-US" dirty="0" smtClean="0">
                <a:solidFill>
                  <a:srgbClr val="FF0000"/>
                </a:solidFill>
              </a:rPr>
              <a:t> </a:t>
            </a:r>
            <a:r>
              <a:rPr lang="en-US" dirty="0" err="1" smtClean="0">
                <a:solidFill>
                  <a:srgbClr val="FF0000"/>
                </a:solidFill>
              </a:rPr>
              <a:t>colposo</a:t>
            </a:r>
            <a:r>
              <a:rPr lang="en-US" dirty="0" smtClean="0">
                <a:solidFill>
                  <a:srgbClr val="FF0000"/>
                </a:solidFill>
              </a:rPr>
              <a:t> a </a:t>
            </a:r>
            <a:r>
              <a:rPr lang="en-US" dirty="0" err="1" smtClean="0">
                <a:solidFill>
                  <a:srgbClr val="FF0000"/>
                </a:solidFill>
              </a:rPr>
              <a:t>nulla</a:t>
            </a:r>
            <a:r>
              <a:rPr lang="en-US" dirty="0" smtClean="0">
                <a:solidFill>
                  <a:srgbClr val="FF0000"/>
                </a:solidFill>
              </a:rPr>
              <a:t> </a:t>
            </a:r>
            <a:r>
              <a:rPr lang="en-US" dirty="0" err="1" smtClean="0">
                <a:solidFill>
                  <a:srgbClr val="FF0000"/>
                </a:solidFill>
              </a:rPr>
              <a:t>rileva</a:t>
            </a:r>
            <a:r>
              <a:rPr lang="en-US" dirty="0" smtClean="0">
                <a:solidFill>
                  <a:srgbClr val="FF0000"/>
                </a:solidFill>
              </a:rPr>
              <a:t> </a:t>
            </a:r>
            <a:r>
              <a:rPr lang="en-US" dirty="0" err="1" smtClean="0">
                <a:solidFill>
                  <a:srgbClr val="FF0000"/>
                </a:solidFill>
              </a:rPr>
              <a:t>che</a:t>
            </a:r>
            <a:r>
              <a:rPr lang="en-US" dirty="0" smtClean="0">
                <a:solidFill>
                  <a:srgbClr val="FF0000"/>
                </a:solidFill>
              </a:rPr>
              <a:t> la </a:t>
            </a:r>
            <a:r>
              <a:rPr lang="en-US" dirty="0" err="1" smtClean="0">
                <a:solidFill>
                  <a:srgbClr val="FF0000"/>
                </a:solidFill>
              </a:rPr>
              <a:t>qualifica</a:t>
            </a:r>
            <a:r>
              <a:rPr lang="en-US" dirty="0" smtClean="0">
                <a:solidFill>
                  <a:srgbClr val="FF0000"/>
                </a:solidFill>
              </a:rPr>
              <a:t> </a:t>
            </a:r>
            <a:r>
              <a:rPr lang="en-US" dirty="0" err="1" smtClean="0">
                <a:solidFill>
                  <a:srgbClr val="FF0000"/>
                </a:solidFill>
              </a:rPr>
              <a:t>di</a:t>
            </a:r>
            <a:r>
              <a:rPr lang="en-US" dirty="0" smtClean="0">
                <a:solidFill>
                  <a:srgbClr val="FF0000"/>
                </a:solidFill>
              </a:rPr>
              <a:t> </a:t>
            </a:r>
            <a:r>
              <a:rPr lang="en-US" dirty="0" err="1" smtClean="0">
                <a:solidFill>
                  <a:srgbClr val="FF0000"/>
                </a:solidFill>
              </a:rPr>
              <a:t>direttore</a:t>
            </a:r>
            <a:r>
              <a:rPr lang="en-US" dirty="0" smtClean="0">
                <a:solidFill>
                  <a:srgbClr val="FF0000"/>
                </a:solidFill>
              </a:rPr>
              <a:t> </a:t>
            </a:r>
            <a:r>
              <a:rPr lang="en-US" dirty="0" err="1" smtClean="0">
                <a:solidFill>
                  <a:srgbClr val="FF0000"/>
                </a:solidFill>
              </a:rPr>
              <a:t>dei</a:t>
            </a:r>
            <a:r>
              <a:rPr lang="en-US" dirty="0" smtClean="0">
                <a:solidFill>
                  <a:srgbClr val="FF0000"/>
                </a:solidFill>
              </a:rPr>
              <a:t> </a:t>
            </a:r>
            <a:r>
              <a:rPr lang="en-US" dirty="0" err="1" smtClean="0">
                <a:solidFill>
                  <a:srgbClr val="FF0000"/>
                </a:solidFill>
              </a:rPr>
              <a:t>lavori</a:t>
            </a:r>
            <a:r>
              <a:rPr lang="en-US" dirty="0" smtClean="0">
                <a:solidFill>
                  <a:srgbClr val="FF0000"/>
                </a:solidFill>
              </a:rPr>
              <a:t> </a:t>
            </a:r>
            <a:r>
              <a:rPr lang="en-US" dirty="0" err="1" smtClean="0">
                <a:solidFill>
                  <a:srgbClr val="FF0000"/>
                </a:solidFill>
              </a:rPr>
              <a:t>sia</a:t>
            </a:r>
            <a:r>
              <a:rPr lang="en-US" dirty="0" smtClean="0">
                <a:solidFill>
                  <a:srgbClr val="FF0000"/>
                </a:solidFill>
              </a:rPr>
              <a:t> </a:t>
            </a:r>
            <a:r>
              <a:rPr lang="en-US" dirty="0" err="1" smtClean="0">
                <a:solidFill>
                  <a:srgbClr val="FF0000"/>
                </a:solidFill>
              </a:rPr>
              <a:t>stata</a:t>
            </a:r>
            <a:r>
              <a:rPr lang="en-US" dirty="0" smtClean="0">
                <a:solidFill>
                  <a:srgbClr val="FF0000"/>
                </a:solidFill>
              </a:rPr>
              <a:t> </a:t>
            </a:r>
            <a:r>
              <a:rPr lang="en-US" dirty="0" err="1" smtClean="0">
                <a:solidFill>
                  <a:srgbClr val="FF0000"/>
                </a:solidFill>
              </a:rPr>
              <a:t>assunta</a:t>
            </a:r>
            <a:r>
              <a:rPr lang="en-US" dirty="0" smtClean="0">
                <a:solidFill>
                  <a:srgbClr val="FF0000"/>
                </a:solidFill>
              </a:rPr>
              <a:t> </a:t>
            </a:r>
            <a:r>
              <a:rPr lang="en-US" dirty="0" err="1" smtClean="0">
                <a:solidFill>
                  <a:srgbClr val="FF0000"/>
                </a:solidFill>
              </a:rPr>
              <a:t>nell’interesse</a:t>
            </a:r>
            <a:r>
              <a:rPr lang="en-US" dirty="0" smtClean="0">
                <a:solidFill>
                  <a:srgbClr val="FF0000"/>
                </a:solidFill>
              </a:rPr>
              <a:t> del </a:t>
            </a:r>
            <a:r>
              <a:rPr lang="en-US" dirty="0" err="1" smtClean="0">
                <a:solidFill>
                  <a:srgbClr val="FF0000"/>
                </a:solidFill>
              </a:rPr>
              <a:t>committente</a:t>
            </a:r>
            <a:r>
              <a:rPr lang="en-US" dirty="0" smtClean="0">
                <a:solidFill>
                  <a:srgbClr val="FF0000"/>
                </a:solidFill>
              </a:rPr>
              <a:t> in </a:t>
            </a:r>
            <a:r>
              <a:rPr lang="en-US" dirty="0" err="1" smtClean="0">
                <a:solidFill>
                  <a:srgbClr val="FF0000"/>
                </a:solidFill>
              </a:rPr>
              <a:t>quanto</a:t>
            </a:r>
            <a:r>
              <a:rPr lang="en-US" dirty="0" smtClean="0">
                <a:solidFill>
                  <a:srgbClr val="FF0000"/>
                </a:solidFill>
              </a:rPr>
              <a:t>, sotto </a:t>
            </a:r>
            <a:r>
              <a:rPr lang="en-US" dirty="0" err="1" smtClean="0">
                <a:solidFill>
                  <a:srgbClr val="FF0000"/>
                </a:solidFill>
              </a:rPr>
              <a:t>il</a:t>
            </a:r>
            <a:r>
              <a:rPr lang="en-US" dirty="0" smtClean="0">
                <a:solidFill>
                  <a:srgbClr val="FF0000"/>
                </a:solidFill>
              </a:rPr>
              <a:t> </a:t>
            </a:r>
            <a:r>
              <a:rPr lang="en-US" dirty="0" err="1" smtClean="0">
                <a:solidFill>
                  <a:srgbClr val="FF0000"/>
                </a:solidFill>
              </a:rPr>
              <a:t>profilo</a:t>
            </a:r>
            <a:r>
              <a:rPr lang="en-US" dirty="0" smtClean="0">
                <a:solidFill>
                  <a:srgbClr val="FF0000"/>
                </a:solidFill>
              </a:rPr>
              <a:t> </a:t>
            </a:r>
            <a:r>
              <a:rPr lang="en-US" dirty="0" err="1" smtClean="0">
                <a:solidFill>
                  <a:srgbClr val="FF0000"/>
                </a:solidFill>
              </a:rPr>
              <a:t>penalistico</a:t>
            </a:r>
            <a:r>
              <a:rPr lang="en-US" dirty="0" smtClean="0">
                <a:solidFill>
                  <a:srgbClr val="FF0000"/>
                </a:solidFill>
              </a:rPr>
              <a:t> </a:t>
            </a:r>
            <a:r>
              <a:rPr lang="en-US" dirty="0" err="1" smtClean="0">
                <a:solidFill>
                  <a:srgbClr val="FF0000"/>
                </a:solidFill>
              </a:rPr>
              <a:t>interessa</a:t>
            </a:r>
            <a:r>
              <a:rPr lang="en-US" dirty="0" smtClean="0">
                <a:solidFill>
                  <a:srgbClr val="FF0000"/>
                </a:solidFill>
              </a:rPr>
              <a:t> </a:t>
            </a:r>
            <a:r>
              <a:rPr lang="en-US" dirty="0" err="1" smtClean="0">
                <a:solidFill>
                  <a:srgbClr val="FF0000"/>
                </a:solidFill>
              </a:rPr>
              <a:t>che</a:t>
            </a:r>
            <a:r>
              <a:rPr lang="en-US" dirty="0" smtClean="0">
                <a:solidFill>
                  <a:srgbClr val="FF0000"/>
                </a:solidFill>
              </a:rPr>
              <a:t> </a:t>
            </a:r>
            <a:r>
              <a:rPr lang="en-US" dirty="0" err="1" smtClean="0">
                <a:solidFill>
                  <a:srgbClr val="FF0000"/>
                </a:solidFill>
              </a:rPr>
              <a:t>l’agente</a:t>
            </a:r>
            <a:r>
              <a:rPr lang="en-US" dirty="0" smtClean="0">
                <a:solidFill>
                  <a:srgbClr val="FF0000"/>
                </a:solidFill>
              </a:rPr>
              <a:t> </a:t>
            </a:r>
            <a:r>
              <a:rPr lang="en-US" dirty="0" err="1" smtClean="0">
                <a:solidFill>
                  <a:srgbClr val="FF0000"/>
                </a:solidFill>
              </a:rPr>
              <a:t>abbia</a:t>
            </a:r>
            <a:r>
              <a:rPr lang="en-US" dirty="0" smtClean="0">
                <a:solidFill>
                  <a:srgbClr val="FF0000"/>
                </a:solidFill>
              </a:rPr>
              <a:t> </a:t>
            </a:r>
            <a:r>
              <a:rPr lang="en-US" dirty="0" err="1" smtClean="0">
                <a:solidFill>
                  <a:srgbClr val="FF0000"/>
                </a:solidFill>
              </a:rPr>
              <a:t>influito</a:t>
            </a:r>
            <a:r>
              <a:rPr lang="en-US" dirty="0" smtClean="0">
                <a:solidFill>
                  <a:srgbClr val="FF0000"/>
                </a:solidFill>
              </a:rPr>
              <a:t> con la </a:t>
            </a:r>
            <a:r>
              <a:rPr lang="en-US" dirty="0" err="1" smtClean="0">
                <a:solidFill>
                  <a:srgbClr val="FF0000"/>
                </a:solidFill>
              </a:rPr>
              <a:t>propria</a:t>
            </a:r>
            <a:r>
              <a:rPr lang="en-US" dirty="0" smtClean="0">
                <a:solidFill>
                  <a:srgbClr val="FF0000"/>
                </a:solidFill>
              </a:rPr>
              <a:t> </a:t>
            </a:r>
            <a:r>
              <a:rPr lang="en-US" dirty="0" err="1" smtClean="0">
                <a:solidFill>
                  <a:srgbClr val="FF0000"/>
                </a:solidFill>
              </a:rPr>
              <a:t>attività</a:t>
            </a:r>
            <a:r>
              <a:rPr lang="en-US" dirty="0" smtClean="0">
                <a:solidFill>
                  <a:srgbClr val="FF0000"/>
                </a:solidFill>
              </a:rPr>
              <a:t> </a:t>
            </a:r>
            <a:r>
              <a:rPr lang="en-US" dirty="0" err="1" smtClean="0">
                <a:solidFill>
                  <a:srgbClr val="FF0000"/>
                </a:solidFill>
              </a:rPr>
              <a:t>sul</a:t>
            </a:r>
            <a:r>
              <a:rPr lang="en-US" dirty="0" smtClean="0">
                <a:solidFill>
                  <a:srgbClr val="FF0000"/>
                </a:solidFill>
              </a:rPr>
              <a:t> </a:t>
            </a:r>
            <a:r>
              <a:rPr lang="en-US" dirty="0" err="1" smtClean="0">
                <a:solidFill>
                  <a:srgbClr val="FF0000"/>
                </a:solidFill>
              </a:rPr>
              <a:t>corso</a:t>
            </a:r>
            <a:r>
              <a:rPr lang="en-US" dirty="0" smtClean="0">
                <a:solidFill>
                  <a:srgbClr val="FF0000"/>
                </a:solidFill>
              </a:rPr>
              <a:t> </a:t>
            </a:r>
            <a:r>
              <a:rPr lang="en-US" dirty="0" err="1" smtClean="0">
                <a:solidFill>
                  <a:srgbClr val="FF0000"/>
                </a:solidFill>
              </a:rPr>
              <a:t>dei</a:t>
            </a:r>
            <a:r>
              <a:rPr lang="en-US" dirty="0" smtClean="0">
                <a:solidFill>
                  <a:srgbClr val="FF0000"/>
                </a:solidFill>
              </a:rPr>
              <a:t> </a:t>
            </a:r>
            <a:r>
              <a:rPr lang="en-US" dirty="0" err="1" smtClean="0">
                <a:solidFill>
                  <a:srgbClr val="FF0000"/>
                </a:solidFill>
              </a:rPr>
              <a:t>lavori</a:t>
            </a:r>
            <a:r>
              <a:rPr lang="en-US" dirty="0" smtClean="0">
                <a:solidFill>
                  <a:srgbClr val="FF0000"/>
                </a:solidFill>
              </a:rPr>
              <a:t> del </a:t>
            </a:r>
            <a:r>
              <a:rPr lang="en-US" dirty="0" err="1" smtClean="0">
                <a:solidFill>
                  <a:srgbClr val="FF0000"/>
                </a:solidFill>
              </a:rPr>
              <a:t>manufatto,sicché</a:t>
            </a:r>
            <a:r>
              <a:rPr lang="en-US" dirty="0" smtClean="0">
                <a:solidFill>
                  <a:srgbClr val="FF0000"/>
                </a:solidFill>
              </a:rPr>
              <a:t> </a:t>
            </a:r>
            <a:r>
              <a:rPr lang="en-US" dirty="0" err="1" smtClean="0">
                <a:solidFill>
                  <a:srgbClr val="FF0000"/>
                </a:solidFill>
              </a:rPr>
              <a:t>possa</a:t>
            </a:r>
            <a:r>
              <a:rPr lang="en-US" dirty="0" smtClean="0">
                <a:solidFill>
                  <a:srgbClr val="FF0000"/>
                </a:solidFill>
              </a:rPr>
              <a:t> </a:t>
            </a:r>
            <a:r>
              <a:rPr lang="en-US" dirty="0" err="1" smtClean="0">
                <a:solidFill>
                  <a:srgbClr val="FF0000"/>
                </a:solidFill>
              </a:rPr>
              <a:t>ravvisarsi</a:t>
            </a:r>
            <a:r>
              <a:rPr lang="en-US" dirty="0" smtClean="0">
                <a:solidFill>
                  <a:srgbClr val="FF0000"/>
                </a:solidFill>
              </a:rPr>
              <a:t> la </a:t>
            </a:r>
            <a:r>
              <a:rPr lang="en-US" dirty="0" err="1" smtClean="0">
                <a:solidFill>
                  <a:srgbClr val="FF0000"/>
                </a:solidFill>
              </a:rPr>
              <a:t>sussistenza</a:t>
            </a:r>
            <a:r>
              <a:rPr lang="en-US" dirty="0" smtClean="0">
                <a:solidFill>
                  <a:srgbClr val="FF0000"/>
                </a:solidFill>
              </a:rPr>
              <a:t> del </a:t>
            </a:r>
            <a:r>
              <a:rPr lang="en-US" dirty="0" err="1" smtClean="0">
                <a:solidFill>
                  <a:srgbClr val="FF0000"/>
                </a:solidFill>
              </a:rPr>
              <a:t>nesso</a:t>
            </a:r>
            <a:r>
              <a:rPr lang="en-US" dirty="0" smtClean="0">
                <a:solidFill>
                  <a:srgbClr val="FF0000"/>
                </a:solidFill>
              </a:rPr>
              <a:t> </a:t>
            </a:r>
            <a:r>
              <a:rPr lang="en-US" dirty="0" err="1" smtClean="0">
                <a:solidFill>
                  <a:srgbClr val="FF0000"/>
                </a:solidFill>
              </a:rPr>
              <a:t>di</a:t>
            </a:r>
            <a:r>
              <a:rPr lang="en-US" dirty="0" smtClean="0">
                <a:solidFill>
                  <a:srgbClr val="FF0000"/>
                </a:solidFill>
              </a:rPr>
              <a:t> </a:t>
            </a:r>
            <a:r>
              <a:rPr lang="en-US" dirty="0" err="1" smtClean="0">
                <a:solidFill>
                  <a:srgbClr val="FF0000"/>
                </a:solidFill>
              </a:rPr>
              <a:t>causalità</a:t>
            </a:r>
            <a:r>
              <a:rPr lang="en-US" dirty="0" smtClean="0">
                <a:solidFill>
                  <a:srgbClr val="FF0000"/>
                </a:solidFill>
              </a:rPr>
              <a:t> </a:t>
            </a:r>
            <a:r>
              <a:rPr lang="en-US" dirty="0" err="1" smtClean="0">
                <a:solidFill>
                  <a:srgbClr val="FF0000"/>
                </a:solidFill>
              </a:rPr>
              <a:t>tra</a:t>
            </a:r>
            <a:r>
              <a:rPr lang="en-US" dirty="0" smtClean="0">
                <a:solidFill>
                  <a:srgbClr val="FF0000"/>
                </a:solidFill>
              </a:rPr>
              <a:t> </a:t>
            </a:r>
            <a:r>
              <a:rPr lang="en-US" dirty="0" err="1" smtClean="0">
                <a:solidFill>
                  <a:srgbClr val="FF0000"/>
                </a:solidFill>
              </a:rPr>
              <a:t>quella</a:t>
            </a:r>
            <a:r>
              <a:rPr lang="en-US" dirty="0" smtClean="0">
                <a:solidFill>
                  <a:srgbClr val="FF0000"/>
                </a:solidFill>
              </a:rPr>
              <a:t> </a:t>
            </a:r>
            <a:r>
              <a:rPr lang="en-US" dirty="0" err="1" smtClean="0">
                <a:solidFill>
                  <a:srgbClr val="FF0000"/>
                </a:solidFill>
              </a:rPr>
              <a:t>attività</a:t>
            </a:r>
            <a:r>
              <a:rPr lang="en-US" dirty="0" smtClean="0">
                <a:solidFill>
                  <a:srgbClr val="FF0000"/>
                </a:solidFill>
              </a:rPr>
              <a:t> e </a:t>
            </a:r>
            <a:r>
              <a:rPr lang="en-US" dirty="0" err="1" smtClean="0">
                <a:solidFill>
                  <a:srgbClr val="FF0000"/>
                </a:solidFill>
              </a:rPr>
              <a:t>l’evento</a:t>
            </a:r>
            <a:r>
              <a:rPr lang="en-US" dirty="0" smtClean="0">
                <a:solidFill>
                  <a:srgbClr val="FF0000"/>
                </a:solidFill>
              </a:rPr>
              <a:t> </a:t>
            </a:r>
            <a:r>
              <a:rPr lang="en-US" dirty="0" err="1" smtClean="0">
                <a:solidFill>
                  <a:srgbClr val="FF0000"/>
                </a:solidFill>
              </a:rPr>
              <a:t>concretatosi</a:t>
            </a:r>
            <a:r>
              <a:rPr lang="en-US" dirty="0" smtClean="0">
                <a:solidFill>
                  <a:srgbClr val="FF0000"/>
                </a:solidFill>
              </a:rPr>
              <a:t> in </a:t>
            </a:r>
            <a:r>
              <a:rPr lang="en-US" dirty="0" err="1" smtClean="0">
                <a:solidFill>
                  <a:srgbClr val="FF0000"/>
                </a:solidFill>
              </a:rPr>
              <a:t>sinistro</a:t>
            </a:r>
            <a:r>
              <a:rPr lang="en-US" dirty="0" smtClean="0">
                <a:solidFill>
                  <a:srgbClr val="FF0000"/>
                </a:solidFill>
              </a:rPr>
              <a:t>”.</a:t>
            </a:r>
            <a:br>
              <a:rPr lang="en-US" dirty="0" smtClean="0">
                <a:solidFill>
                  <a:srgbClr val="FF0000"/>
                </a:solidFill>
              </a:rPr>
            </a:br>
            <a:endParaRPr lang="it-IT" dirty="0">
              <a:solidFill>
                <a:srgbClr val="FF0000"/>
              </a:solidFill>
            </a:endParaRPr>
          </a:p>
        </p:txBody>
      </p:sp>
      <p:sp>
        <p:nvSpPr>
          <p:cNvPr id="4" name="Segnaposto numero diapositiva 3"/>
          <p:cNvSpPr>
            <a:spLocks noGrp="1"/>
          </p:cNvSpPr>
          <p:nvPr>
            <p:ph type="sldNum" sz="quarter" idx="12"/>
          </p:nvPr>
        </p:nvSpPr>
        <p:spPr/>
        <p:txBody>
          <a:bodyPr/>
          <a:lstStyle/>
          <a:p>
            <a:fld id="{910D3EAB-758C-441D-AE73-F1E5E988B34B}" type="slidenum">
              <a:rPr lang="it-IT" smtClean="0"/>
              <a:pPr/>
              <a:t>40</a:t>
            </a:fld>
            <a:endParaRPr lang="it-IT"/>
          </a:p>
        </p:txBody>
      </p:sp>
      <p:sp>
        <p:nvSpPr>
          <p:cNvPr id="5" name="Segnaposto piè di pagina 4"/>
          <p:cNvSpPr>
            <a:spLocks noGrp="1"/>
          </p:cNvSpPr>
          <p:nvPr>
            <p:ph type="ftr" sz="quarter" idx="11"/>
          </p:nvPr>
        </p:nvSpPr>
        <p:spPr/>
        <p:txBody>
          <a:bodyPr/>
          <a:lstStyle/>
          <a:p>
            <a:r>
              <a:rPr lang="it-IT" smtClean="0"/>
              <a:t>ing. Michele Ronza ----04 Novembre 2019</a:t>
            </a:r>
            <a:endParaRPr lang="it-IT"/>
          </a:p>
        </p:txBody>
      </p:sp>
    </p:spTree>
  </p:cSld>
  <p:clrMapOvr>
    <a:masterClrMapping/>
  </p:clrMapOvr>
  <p:transition>
    <p:strips/>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ln w="38100">
            <a:solidFill>
              <a:srgbClr val="0070C0"/>
            </a:solidFill>
          </a:ln>
        </p:spPr>
        <p:txBody>
          <a:bodyPr/>
          <a:lstStyle/>
          <a:p>
            <a:r>
              <a:rPr lang="it-IT" b="1" dirty="0" smtClean="0">
                <a:solidFill>
                  <a:srgbClr val="0070C0"/>
                </a:solidFill>
              </a:rPr>
              <a:t>ESERCIZIO PROFESSIONALE</a:t>
            </a:r>
            <a:endParaRPr lang="it-IT" b="1" dirty="0">
              <a:solidFill>
                <a:srgbClr val="0070C0"/>
              </a:solidFill>
            </a:endParaRPr>
          </a:p>
        </p:txBody>
      </p:sp>
      <p:sp>
        <p:nvSpPr>
          <p:cNvPr id="3" name="Segnaposto contenuto 2"/>
          <p:cNvSpPr>
            <a:spLocks noGrp="1"/>
          </p:cNvSpPr>
          <p:nvPr>
            <p:ph idx="1"/>
          </p:nvPr>
        </p:nvSpPr>
        <p:spPr>
          <a:ln w="38100">
            <a:solidFill>
              <a:srgbClr val="0070C0"/>
            </a:solidFill>
          </a:ln>
        </p:spPr>
        <p:txBody>
          <a:bodyPr>
            <a:normAutofit fontScale="32500" lnSpcReduction="20000"/>
          </a:bodyPr>
          <a:lstStyle/>
          <a:p>
            <a:pPr algn="ctr">
              <a:buNone/>
            </a:pPr>
            <a:r>
              <a:rPr lang="it-IT" sz="11200" b="1" dirty="0" smtClean="0">
                <a:solidFill>
                  <a:srgbClr val="0070C0"/>
                </a:solidFill>
                <a:latin typeface="Arial" pitchFamily="34" charset="0"/>
                <a:cs typeface="Arial" pitchFamily="34" charset="0"/>
              </a:rPr>
              <a:t>ESAME </a:t>
            </a:r>
            <a:r>
              <a:rPr lang="it-IT" sz="11200" b="1" dirty="0" err="1" smtClean="0">
                <a:solidFill>
                  <a:srgbClr val="0070C0"/>
                </a:solidFill>
                <a:latin typeface="Arial" pitchFamily="34" charset="0"/>
                <a:cs typeface="Arial" pitchFamily="34" charset="0"/>
              </a:rPr>
              <a:t>DI</a:t>
            </a:r>
            <a:r>
              <a:rPr lang="it-IT" sz="11200" b="1" dirty="0" smtClean="0">
                <a:solidFill>
                  <a:srgbClr val="0070C0"/>
                </a:solidFill>
                <a:latin typeface="Arial" pitchFamily="34" charset="0"/>
                <a:cs typeface="Arial" pitchFamily="34" charset="0"/>
              </a:rPr>
              <a:t> STATO</a:t>
            </a:r>
            <a:endParaRPr lang="en-US" sz="6400" dirty="0" smtClean="0">
              <a:solidFill>
                <a:srgbClr val="0070C0"/>
              </a:solidFill>
              <a:latin typeface="Arial" pitchFamily="34" charset="0"/>
              <a:cs typeface="Arial" pitchFamily="34" charset="0"/>
            </a:endParaRPr>
          </a:p>
          <a:p>
            <a:pPr>
              <a:buFont typeface="Wingdings" pitchFamily="2" charset="2"/>
              <a:buChar char="Ø"/>
            </a:pPr>
            <a:r>
              <a:rPr lang="en-US" sz="6400" dirty="0" err="1" smtClean="0">
                <a:solidFill>
                  <a:srgbClr val="0070C0"/>
                </a:solidFill>
                <a:latin typeface="Arial" pitchFamily="34" charset="0"/>
                <a:cs typeface="Arial" pitchFamily="34" charset="0"/>
              </a:rPr>
              <a:t>L'esercizio</a:t>
            </a:r>
            <a:r>
              <a:rPr lang="en-US" sz="6400" dirty="0" smtClean="0">
                <a:solidFill>
                  <a:srgbClr val="0070C0"/>
                </a:solidFill>
                <a:latin typeface="Arial" pitchFamily="34" charset="0"/>
                <a:cs typeface="Arial" pitchFamily="34" charset="0"/>
              </a:rPr>
              <a:t> </a:t>
            </a:r>
            <a:r>
              <a:rPr lang="en-US" sz="6400" dirty="0" err="1" smtClean="0">
                <a:solidFill>
                  <a:srgbClr val="0070C0"/>
                </a:solidFill>
                <a:latin typeface="Arial" pitchFamily="34" charset="0"/>
                <a:cs typeface="Arial" pitchFamily="34" charset="0"/>
              </a:rPr>
              <a:t>professionale</a:t>
            </a:r>
            <a:r>
              <a:rPr lang="en-US" sz="6400" dirty="0" smtClean="0">
                <a:solidFill>
                  <a:srgbClr val="0070C0"/>
                </a:solidFill>
                <a:latin typeface="Arial" pitchFamily="34" charset="0"/>
                <a:cs typeface="Arial" pitchFamily="34" charset="0"/>
              </a:rPr>
              <a:t> </a:t>
            </a:r>
            <a:r>
              <a:rPr lang="en-US" sz="6400" dirty="0" err="1" smtClean="0">
                <a:solidFill>
                  <a:srgbClr val="0070C0"/>
                </a:solidFill>
                <a:latin typeface="Arial" pitchFamily="34" charset="0"/>
                <a:cs typeface="Arial" pitchFamily="34" charset="0"/>
              </a:rPr>
              <a:t>dell’ingegnere</a:t>
            </a:r>
            <a:r>
              <a:rPr lang="en-US" sz="6400" dirty="0" smtClean="0">
                <a:solidFill>
                  <a:srgbClr val="0070C0"/>
                </a:solidFill>
                <a:latin typeface="Arial" pitchFamily="34" charset="0"/>
                <a:cs typeface="Arial" pitchFamily="34" charset="0"/>
              </a:rPr>
              <a:t> </a:t>
            </a:r>
            <a:r>
              <a:rPr lang="en-US" sz="6400" dirty="0" err="1" smtClean="0">
                <a:solidFill>
                  <a:srgbClr val="0070C0"/>
                </a:solidFill>
                <a:latin typeface="Arial" pitchFamily="34" charset="0"/>
                <a:cs typeface="Arial" pitchFamily="34" charset="0"/>
              </a:rPr>
              <a:t>viene</a:t>
            </a:r>
            <a:r>
              <a:rPr lang="en-US" sz="6400" dirty="0" smtClean="0">
                <a:solidFill>
                  <a:srgbClr val="0070C0"/>
                </a:solidFill>
                <a:latin typeface="Arial" pitchFamily="34" charset="0"/>
                <a:cs typeface="Arial" pitchFamily="34" charset="0"/>
              </a:rPr>
              <a:t> </a:t>
            </a:r>
            <a:r>
              <a:rPr lang="en-US" sz="6400" dirty="0" err="1" smtClean="0">
                <a:solidFill>
                  <a:srgbClr val="0070C0"/>
                </a:solidFill>
                <a:latin typeface="Arial" pitchFamily="34" charset="0"/>
                <a:cs typeface="Arial" pitchFamily="34" charset="0"/>
              </a:rPr>
              <a:t>riconosciuto</a:t>
            </a:r>
            <a:r>
              <a:rPr lang="en-US" sz="6400" dirty="0" smtClean="0">
                <a:solidFill>
                  <a:srgbClr val="0070C0"/>
                </a:solidFill>
                <a:latin typeface="Arial" pitchFamily="34" charset="0"/>
                <a:cs typeface="Arial" pitchFamily="34" charset="0"/>
              </a:rPr>
              <a:t> </a:t>
            </a:r>
            <a:r>
              <a:rPr lang="en-US" sz="6400" dirty="0" err="1" smtClean="0">
                <a:solidFill>
                  <a:srgbClr val="0070C0"/>
                </a:solidFill>
                <a:latin typeface="Arial" pitchFamily="34" charset="0"/>
                <a:cs typeface="Arial" pitchFamily="34" charset="0"/>
              </a:rPr>
              <a:t>dal</a:t>
            </a:r>
            <a:r>
              <a:rPr lang="en-US" sz="6400" dirty="0" smtClean="0">
                <a:solidFill>
                  <a:srgbClr val="0070C0"/>
                </a:solidFill>
                <a:latin typeface="Arial" pitchFamily="34" charset="0"/>
                <a:cs typeface="Arial" pitchFamily="34" charset="0"/>
              </a:rPr>
              <a:t> </a:t>
            </a:r>
            <a:r>
              <a:rPr lang="en-US" sz="6400" dirty="0" err="1" smtClean="0">
                <a:solidFill>
                  <a:srgbClr val="0070C0"/>
                </a:solidFill>
                <a:latin typeface="Arial" pitchFamily="34" charset="0"/>
                <a:cs typeface="Arial" pitchFamily="34" charset="0"/>
              </a:rPr>
              <a:t>punto</a:t>
            </a:r>
            <a:r>
              <a:rPr lang="en-US" sz="6400" dirty="0" smtClean="0">
                <a:solidFill>
                  <a:srgbClr val="0070C0"/>
                </a:solidFill>
                <a:latin typeface="Arial" pitchFamily="34" charset="0"/>
                <a:cs typeface="Arial" pitchFamily="34" charset="0"/>
              </a:rPr>
              <a:t> </a:t>
            </a:r>
            <a:r>
              <a:rPr lang="en-US" sz="6400" dirty="0" err="1" smtClean="0">
                <a:solidFill>
                  <a:srgbClr val="0070C0"/>
                </a:solidFill>
                <a:latin typeface="Arial" pitchFamily="34" charset="0"/>
                <a:cs typeface="Arial" pitchFamily="34" charset="0"/>
              </a:rPr>
              <a:t>di</a:t>
            </a:r>
            <a:r>
              <a:rPr lang="en-US" sz="6400" dirty="0" smtClean="0">
                <a:solidFill>
                  <a:srgbClr val="0070C0"/>
                </a:solidFill>
                <a:latin typeface="Arial" pitchFamily="34" charset="0"/>
                <a:cs typeface="Arial" pitchFamily="34" charset="0"/>
              </a:rPr>
              <a:t> vista </a:t>
            </a:r>
            <a:r>
              <a:rPr lang="en-US" sz="6400" dirty="0" err="1" smtClean="0">
                <a:solidFill>
                  <a:srgbClr val="0070C0"/>
                </a:solidFill>
                <a:latin typeface="Arial" pitchFamily="34" charset="0"/>
                <a:cs typeface="Arial" pitchFamily="34" charset="0"/>
              </a:rPr>
              <a:t>legislativo</a:t>
            </a:r>
            <a:r>
              <a:rPr lang="en-US" sz="6400" dirty="0" smtClean="0">
                <a:solidFill>
                  <a:srgbClr val="0070C0"/>
                </a:solidFill>
                <a:latin typeface="Arial" pitchFamily="34" charset="0"/>
                <a:cs typeface="Arial" pitchFamily="34" charset="0"/>
              </a:rPr>
              <a:t> </a:t>
            </a:r>
            <a:r>
              <a:rPr lang="en-US" sz="6400" dirty="0" err="1" smtClean="0">
                <a:solidFill>
                  <a:srgbClr val="0070C0"/>
                </a:solidFill>
                <a:latin typeface="Arial" pitchFamily="34" charset="0"/>
                <a:cs typeface="Arial" pitchFamily="34" charset="0"/>
              </a:rPr>
              <a:t>dalla</a:t>
            </a:r>
            <a:r>
              <a:rPr lang="en-US" sz="6400" dirty="0" smtClean="0">
                <a:solidFill>
                  <a:srgbClr val="0070C0"/>
                </a:solidFill>
                <a:latin typeface="Arial" pitchFamily="34" charset="0"/>
                <a:cs typeface="Arial" pitchFamily="34" charset="0"/>
              </a:rPr>
              <a:t> </a:t>
            </a:r>
            <a:r>
              <a:rPr lang="en-US" sz="6400" dirty="0" err="1" smtClean="0">
                <a:solidFill>
                  <a:srgbClr val="0070C0"/>
                </a:solidFill>
                <a:latin typeface="Arial" pitchFamily="34" charset="0"/>
                <a:cs typeface="Arial" pitchFamily="34" charset="0"/>
              </a:rPr>
              <a:t>legge</a:t>
            </a:r>
            <a:r>
              <a:rPr lang="en-US" sz="6400" dirty="0" smtClean="0">
                <a:solidFill>
                  <a:srgbClr val="0070C0"/>
                </a:solidFill>
                <a:latin typeface="Arial" pitchFamily="34" charset="0"/>
                <a:cs typeface="Arial" pitchFamily="34" charset="0"/>
              </a:rPr>
              <a:t> 1395 del1923 con la </a:t>
            </a:r>
            <a:r>
              <a:rPr lang="en-US" sz="6400" dirty="0" err="1" smtClean="0">
                <a:solidFill>
                  <a:srgbClr val="0070C0"/>
                </a:solidFill>
                <a:latin typeface="Arial" pitchFamily="34" charset="0"/>
                <a:cs typeface="Arial" pitchFamily="34" charset="0"/>
              </a:rPr>
              <a:t>quale</a:t>
            </a:r>
            <a:r>
              <a:rPr lang="en-US" sz="6400" dirty="0" smtClean="0">
                <a:solidFill>
                  <a:srgbClr val="0070C0"/>
                </a:solidFill>
                <a:latin typeface="Arial" pitchFamily="34" charset="0"/>
                <a:cs typeface="Arial" pitchFamily="34" charset="0"/>
              </a:rPr>
              <a:t> </a:t>
            </a:r>
            <a:r>
              <a:rPr lang="en-US" sz="6400" dirty="0" err="1" smtClean="0">
                <a:solidFill>
                  <a:srgbClr val="0070C0"/>
                </a:solidFill>
                <a:latin typeface="Arial" pitchFamily="34" charset="0"/>
                <a:cs typeface="Arial" pitchFamily="34" charset="0"/>
              </a:rPr>
              <a:t>fra</a:t>
            </a:r>
            <a:r>
              <a:rPr lang="en-US" sz="6400" dirty="0" smtClean="0">
                <a:solidFill>
                  <a:srgbClr val="0070C0"/>
                </a:solidFill>
                <a:latin typeface="Arial" pitchFamily="34" charset="0"/>
                <a:cs typeface="Arial" pitchFamily="34" charset="0"/>
              </a:rPr>
              <a:t> </a:t>
            </a:r>
            <a:r>
              <a:rPr lang="en-US" sz="6400" dirty="0" err="1" smtClean="0">
                <a:solidFill>
                  <a:srgbClr val="0070C0"/>
                </a:solidFill>
                <a:latin typeface="Arial" pitchFamily="34" charset="0"/>
                <a:cs typeface="Arial" pitchFamily="34" charset="0"/>
              </a:rPr>
              <a:t>l’altro</a:t>
            </a:r>
            <a:r>
              <a:rPr lang="en-US" sz="6400" dirty="0" smtClean="0">
                <a:solidFill>
                  <a:srgbClr val="0070C0"/>
                </a:solidFill>
                <a:latin typeface="Arial" pitchFamily="34" charset="0"/>
                <a:cs typeface="Arial" pitchFamily="34" charset="0"/>
              </a:rPr>
              <a:t> </a:t>
            </a:r>
            <a:r>
              <a:rPr lang="en-US" sz="6400" dirty="0" err="1" smtClean="0">
                <a:solidFill>
                  <a:srgbClr val="0070C0"/>
                </a:solidFill>
                <a:latin typeface="Arial" pitchFamily="34" charset="0"/>
                <a:cs typeface="Arial" pitchFamily="34" charset="0"/>
              </a:rPr>
              <a:t>vengono</a:t>
            </a:r>
            <a:r>
              <a:rPr lang="en-US" sz="6400" dirty="0" smtClean="0">
                <a:solidFill>
                  <a:srgbClr val="0070C0"/>
                </a:solidFill>
                <a:latin typeface="Arial" pitchFamily="34" charset="0"/>
                <a:cs typeface="Arial" pitchFamily="34" charset="0"/>
              </a:rPr>
              <a:t> </a:t>
            </a:r>
            <a:r>
              <a:rPr lang="en-US" sz="6400" dirty="0" err="1" smtClean="0">
                <a:solidFill>
                  <a:srgbClr val="0070C0"/>
                </a:solidFill>
                <a:latin typeface="Arial" pitchFamily="34" charset="0"/>
                <a:cs typeface="Arial" pitchFamily="34" charset="0"/>
              </a:rPr>
              <a:t>istituiti</a:t>
            </a:r>
            <a:r>
              <a:rPr lang="en-US" sz="6400" dirty="0" smtClean="0">
                <a:solidFill>
                  <a:srgbClr val="0070C0"/>
                </a:solidFill>
                <a:latin typeface="Arial" pitchFamily="34" charset="0"/>
                <a:cs typeface="Arial" pitchFamily="34" charset="0"/>
              </a:rPr>
              <a:t> </a:t>
            </a:r>
            <a:r>
              <a:rPr lang="en-US" sz="6400" dirty="0" err="1" smtClean="0">
                <a:solidFill>
                  <a:srgbClr val="0070C0"/>
                </a:solidFill>
                <a:latin typeface="Arial" pitchFamily="34" charset="0"/>
                <a:cs typeface="Arial" pitchFamily="34" charset="0"/>
              </a:rPr>
              <a:t>gli</a:t>
            </a:r>
            <a:r>
              <a:rPr lang="en-US" sz="6400" dirty="0" smtClean="0">
                <a:solidFill>
                  <a:srgbClr val="0070C0"/>
                </a:solidFill>
                <a:latin typeface="Arial" pitchFamily="34" charset="0"/>
                <a:cs typeface="Arial" pitchFamily="34" charset="0"/>
              </a:rPr>
              <a:t> </a:t>
            </a:r>
            <a:r>
              <a:rPr lang="en-US" sz="6400" dirty="0" err="1" smtClean="0">
                <a:solidFill>
                  <a:srgbClr val="0070C0"/>
                </a:solidFill>
                <a:latin typeface="Arial" pitchFamily="34" charset="0"/>
                <a:cs typeface="Arial" pitchFamily="34" charset="0"/>
              </a:rPr>
              <a:t>Ordini</a:t>
            </a:r>
            <a:r>
              <a:rPr lang="en-US" sz="6400" dirty="0" smtClean="0">
                <a:solidFill>
                  <a:srgbClr val="0070C0"/>
                </a:solidFill>
                <a:latin typeface="Arial" pitchFamily="34" charset="0"/>
                <a:cs typeface="Arial" pitchFamily="34" charset="0"/>
              </a:rPr>
              <a:t> </a:t>
            </a:r>
            <a:r>
              <a:rPr lang="en-US" sz="6400" dirty="0" err="1" smtClean="0">
                <a:solidFill>
                  <a:srgbClr val="0070C0"/>
                </a:solidFill>
                <a:latin typeface="Arial" pitchFamily="34" charset="0"/>
                <a:cs typeface="Arial" pitchFamily="34" charset="0"/>
              </a:rPr>
              <a:t>professionali</a:t>
            </a:r>
            <a:r>
              <a:rPr lang="en-US" sz="6400" dirty="0" smtClean="0">
                <a:solidFill>
                  <a:srgbClr val="0070C0"/>
                </a:solidFill>
                <a:latin typeface="Arial" pitchFamily="34" charset="0"/>
                <a:cs typeface="Arial" pitchFamily="34" charset="0"/>
              </a:rPr>
              <a:t>. </a:t>
            </a:r>
            <a:r>
              <a:rPr lang="en-US" sz="6400" b="1" dirty="0" smtClean="0">
                <a:solidFill>
                  <a:srgbClr val="0070C0"/>
                </a:solidFill>
                <a:latin typeface="Arial" pitchFamily="34" charset="0"/>
                <a:cs typeface="Arial" pitchFamily="34" charset="0"/>
              </a:rPr>
              <a:t>Il </a:t>
            </a:r>
            <a:r>
              <a:rPr lang="en-US" sz="6400" b="1" dirty="0" err="1" smtClean="0">
                <a:solidFill>
                  <a:srgbClr val="0070C0"/>
                </a:solidFill>
                <a:latin typeface="Arial" pitchFamily="34" charset="0"/>
                <a:cs typeface="Arial" pitchFamily="34" charset="0"/>
              </a:rPr>
              <a:t>successivo</a:t>
            </a:r>
            <a:r>
              <a:rPr lang="en-US" sz="6400" b="1" dirty="0" smtClean="0">
                <a:solidFill>
                  <a:srgbClr val="0070C0"/>
                </a:solidFill>
                <a:latin typeface="Arial" pitchFamily="34" charset="0"/>
                <a:cs typeface="Arial" pitchFamily="34" charset="0"/>
              </a:rPr>
              <a:t> </a:t>
            </a:r>
            <a:r>
              <a:rPr lang="en-US" sz="6400" b="1" dirty="0" err="1" smtClean="0">
                <a:solidFill>
                  <a:srgbClr val="0070C0"/>
                </a:solidFill>
                <a:latin typeface="Arial" pitchFamily="34" charset="0"/>
                <a:cs typeface="Arial" pitchFamily="34" charset="0"/>
              </a:rPr>
              <a:t>regolamentodel</a:t>
            </a:r>
            <a:r>
              <a:rPr lang="en-US" sz="6400" b="1" dirty="0" smtClean="0">
                <a:solidFill>
                  <a:srgbClr val="0070C0"/>
                </a:solidFill>
                <a:latin typeface="Arial" pitchFamily="34" charset="0"/>
                <a:cs typeface="Arial" pitchFamily="34" charset="0"/>
              </a:rPr>
              <a:t> 1925 </a:t>
            </a:r>
            <a:r>
              <a:rPr lang="en-US" sz="6400" b="1" dirty="0" err="1" smtClean="0">
                <a:solidFill>
                  <a:srgbClr val="0070C0"/>
                </a:solidFill>
                <a:latin typeface="Arial" pitchFamily="34" charset="0"/>
                <a:cs typeface="Arial" pitchFamily="34" charset="0"/>
              </a:rPr>
              <a:t>prescrive</a:t>
            </a:r>
            <a:r>
              <a:rPr lang="en-US" sz="6400" b="1" dirty="0" smtClean="0">
                <a:solidFill>
                  <a:srgbClr val="0070C0"/>
                </a:solidFill>
                <a:latin typeface="Arial" pitchFamily="34" charset="0"/>
                <a:cs typeface="Arial" pitchFamily="34" charset="0"/>
              </a:rPr>
              <a:t> poi </a:t>
            </a:r>
            <a:r>
              <a:rPr lang="en-US" sz="6400" b="1" dirty="0" err="1" smtClean="0">
                <a:solidFill>
                  <a:srgbClr val="0070C0"/>
                </a:solidFill>
                <a:latin typeface="Arial" pitchFamily="34" charset="0"/>
                <a:cs typeface="Arial" pitchFamily="34" charset="0"/>
              </a:rPr>
              <a:t>che</a:t>
            </a:r>
            <a:r>
              <a:rPr lang="en-US" sz="6400" b="1" dirty="0" smtClean="0">
                <a:solidFill>
                  <a:srgbClr val="0070C0"/>
                </a:solidFill>
                <a:latin typeface="Arial" pitchFamily="34" charset="0"/>
                <a:cs typeface="Arial" pitchFamily="34" charset="0"/>
              </a:rPr>
              <a:t> per </a:t>
            </a:r>
            <a:r>
              <a:rPr lang="en-US" sz="6400" b="1" dirty="0" err="1" smtClean="0">
                <a:solidFill>
                  <a:srgbClr val="0070C0"/>
                </a:solidFill>
                <a:latin typeface="Arial" pitchFamily="34" charset="0"/>
                <a:cs typeface="Arial" pitchFamily="34" charset="0"/>
              </a:rPr>
              <a:t>l’esercizio</a:t>
            </a:r>
            <a:r>
              <a:rPr lang="en-US" sz="6400" b="1" dirty="0" smtClean="0">
                <a:solidFill>
                  <a:srgbClr val="0070C0"/>
                </a:solidFill>
                <a:latin typeface="Arial" pitchFamily="34" charset="0"/>
                <a:cs typeface="Arial" pitchFamily="34" charset="0"/>
              </a:rPr>
              <a:t> </a:t>
            </a:r>
            <a:r>
              <a:rPr lang="en-US" sz="6400" b="1" dirty="0" err="1" smtClean="0">
                <a:solidFill>
                  <a:srgbClr val="0070C0"/>
                </a:solidFill>
                <a:latin typeface="Arial" pitchFamily="34" charset="0"/>
                <a:cs typeface="Arial" pitchFamily="34" charset="0"/>
              </a:rPr>
              <a:t>della</a:t>
            </a:r>
            <a:r>
              <a:rPr lang="en-US" sz="6400" b="1" dirty="0" smtClean="0">
                <a:solidFill>
                  <a:srgbClr val="0070C0"/>
                </a:solidFill>
                <a:latin typeface="Arial" pitchFamily="34" charset="0"/>
                <a:cs typeface="Arial" pitchFamily="34" charset="0"/>
              </a:rPr>
              <a:t> </a:t>
            </a:r>
            <a:r>
              <a:rPr lang="en-US" sz="6400" b="1" dirty="0" err="1" smtClean="0">
                <a:solidFill>
                  <a:srgbClr val="0070C0"/>
                </a:solidFill>
                <a:latin typeface="Arial" pitchFamily="34" charset="0"/>
                <a:cs typeface="Arial" pitchFamily="34" charset="0"/>
              </a:rPr>
              <a:t>professione</a:t>
            </a:r>
            <a:r>
              <a:rPr lang="en-US" sz="6400" b="1" dirty="0" smtClean="0">
                <a:solidFill>
                  <a:srgbClr val="0070C0"/>
                </a:solidFill>
                <a:latin typeface="Arial" pitchFamily="34" charset="0"/>
                <a:cs typeface="Arial" pitchFamily="34" charset="0"/>
              </a:rPr>
              <a:t> </a:t>
            </a:r>
            <a:r>
              <a:rPr lang="en-US" sz="6400" b="1" dirty="0" err="1" smtClean="0">
                <a:solidFill>
                  <a:srgbClr val="0070C0"/>
                </a:solidFill>
                <a:latin typeface="Arial" pitchFamily="34" charset="0"/>
                <a:cs typeface="Arial" pitchFamily="34" charset="0"/>
              </a:rPr>
              <a:t>sia</a:t>
            </a:r>
            <a:r>
              <a:rPr lang="en-US" sz="6400" b="1" dirty="0" smtClean="0">
                <a:solidFill>
                  <a:srgbClr val="0070C0"/>
                </a:solidFill>
                <a:latin typeface="Arial" pitchFamily="34" charset="0"/>
                <a:cs typeface="Arial" pitchFamily="34" charset="0"/>
              </a:rPr>
              <a:t> </a:t>
            </a:r>
            <a:r>
              <a:rPr lang="en-US" sz="6400" b="1" dirty="0" err="1" smtClean="0">
                <a:solidFill>
                  <a:srgbClr val="0070C0"/>
                </a:solidFill>
                <a:latin typeface="Arial" pitchFamily="34" charset="0"/>
                <a:cs typeface="Arial" pitchFamily="34" charset="0"/>
              </a:rPr>
              <a:t>indispensabile</a:t>
            </a:r>
            <a:r>
              <a:rPr lang="en-US" sz="6400" b="1" dirty="0" smtClean="0">
                <a:solidFill>
                  <a:srgbClr val="0070C0"/>
                </a:solidFill>
                <a:latin typeface="Arial" pitchFamily="34" charset="0"/>
                <a:cs typeface="Arial" pitchFamily="34" charset="0"/>
              </a:rPr>
              <a:t> </a:t>
            </a:r>
            <a:r>
              <a:rPr lang="en-US" sz="6400" b="1" dirty="0" err="1" smtClean="0">
                <a:solidFill>
                  <a:srgbClr val="0070C0"/>
                </a:solidFill>
                <a:latin typeface="Arial" pitchFamily="34" charset="0"/>
                <a:cs typeface="Arial" pitchFamily="34" charset="0"/>
              </a:rPr>
              <a:t>il</a:t>
            </a:r>
            <a:r>
              <a:rPr lang="en-US" sz="6400" b="1" dirty="0" smtClean="0">
                <a:solidFill>
                  <a:srgbClr val="0070C0"/>
                </a:solidFill>
                <a:latin typeface="Arial" pitchFamily="34" charset="0"/>
                <a:cs typeface="Arial" pitchFamily="34" charset="0"/>
              </a:rPr>
              <a:t> </a:t>
            </a:r>
            <a:r>
              <a:rPr lang="en-US" sz="6400" b="1" dirty="0" err="1" smtClean="0">
                <a:solidFill>
                  <a:srgbClr val="0070C0"/>
                </a:solidFill>
                <a:latin typeface="Arial" pitchFamily="34" charset="0"/>
                <a:cs typeface="Arial" pitchFamily="34" charset="0"/>
              </a:rPr>
              <a:t>superamento</a:t>
            </a:r>
            <a:r>
              <a:rPr lang="en-US" sz="6400" b="1" dirty="0" smtClean="0">
                <a:solidFill>
                  <a:srgbClr val="0070C0"/>
                </a:solidFill>
                <a:latin typeface="Arial" pitchFamily="34" charset="0"/>
                <a:cs typeface="Arial" pitchFamily="34" charset="0"/>
              </a:rPr>
              <a:t> </a:t>
            </a:r>
            <a:r>
              <a:rPr lang="en-US" sz="6400" b="1" dirty="0" err="1" smtClean="0">
                <a:solidFill>
                  <a:srgbClr val="0070C0"/>
                </a:solidFill>
                <a:latin typeface="Arial" pitchFamily="34" charset="0"/>
                <a:cs typeface="Arial" pitchFamily="34" charset="0"/>
              </a:rPr>
              <a:t>di</a:t>
            </a:r>
            <a:r>
              <a:rPr lang="en-US" sz="6400" b="1" dirty="0" smtClean="0">
                <a:solidFill>
                  <a:srgbClr val="0070C0"/>
                </a:solidFill>
                <a:latin typeface="Arial" pitchFamily="34" charset="0"/>
                <a:cs typeface="Arial" pitchFamily="34" charset="0"/>
              </a:rPr>
              <a:t> un </a:t>
            </a:r>
            <a:r>
              <a:rPr lang="en-US" sz="6400" b="1" dirty="0" err="1" smtClean="0">
                <a:solidFill>
                  <a:srgbClr val="0070C0"/>
                </a:solidFill>
                <a:latin typeface="Arial" pitchFamily="34" charset="0"/>
                <a:cs typeface="Arial" pitchFamily="34" charset="0"/>
              </a:rPr>
              <a:t>esame</a:t>
            </a:r>
            <a:r>
              <a:rPr lang="en-US" sz="6400" b="1" dirty="0" smtClean="0">
                <a:solidFill>
                  <a:srgbClr val="0070C0"/>
                </a:solidFill>
                <a:latin typeface="Arial" pitchFamily="34" charset="0"/>
                <a:cs typeface="Arial" pitchFamily="34" charset="0"/>
              </a:rPr>
              <a:t> </a:t>
            </a:r>
            <a:r>
              <a:rPr lang="en-US" sz="6400" b="1" dirty="0" err="1" smtClean="0">
                <a:solidFill>
                  <a:srgbClr val="0070C0"/>
                </a:solidFill>
                <a:latin typeface="Arial" pitchFamily="34" charset="0"/>
                <a:cs typeface="Arial" pitchFamily="34" charset="0"/>
              </a:rPr>
              <a:t>statale</a:t>
            </a:r>
            <a:r>
              <a:rPr lang="en-US" sz="6400" b="1" dirty="0" smtClean="0">
                <a:solidFill>
                  <a:srgbClr val="0070C0"/>
                </a:solidFill>
                <a:latin typeface="Arial" pitchFamily="34" charset="0"/>
                <a:cs typeface="Arial" pitchFamily="34" charset="0"/>
              </a:rPr>
              <a:t> </a:t>
            </a:r>
            <a:r>
              <a:rPr lang="en-US" sz="6400" b="1" dirty="0" err="1" smtClean="0">
                <a:solidFill>
                  <a:srgbClr val="0070C0"/>
                </a:solidFill>
                <a:latin typeface="Arial" pitchFamily="34" charset="0"/>
                <a:cs typeface="Arial" pitchFamily="34" charset="0"/>
              </a:rPr>
              <a:t>di</a:t>
            </a:r>
            <a:r>
              <a:rPr lang="en-US" sz="6400" b="1" dirty="0" smtClean="0">
                <a:solidFill>
                  <a:srgbClr val="0070C0"/>
                </a:solidFill>
                <a:latin typeface="Arial" pitchFamily="34" charset="0"/>
                <a:cs typeface="Arial" pitchFamily="34" charset="0"/>
              </a:rPr>
              <a:t> </a:t>
            </a:r>
            <a:r>
              <a:rPr lang="en-US" sz="6400" b="1" dirty="0" err="1" smtClean="0">
                <a:solidFill>
                  <a:srgbClr val="0070C0"/>
                </a:solidFill>
                <a:latin typeface="Arial" pitchFamily="34" charset="0"/>
                <a:cs typeface="Arial" pitchFamily="34" charset="0"/>
              </a:rPr>
              <a:t>abilitazione</a:t>
            </a:r>
            <a:r>
              <a:rPr lang="en-US" sz="6400" b="1" dirty="0" smtClean="0">
                <a:solidFill>
                  <a:srgbClr val="0070C0"/>
                </a:solidFill>
                <a:latin typeface="Arial" pitchFamily="34" charset="0"/>
                <a:cs typeface="Arial" pitchFamily="34" charset="0"/>
              </a:rPr>
              <a:t>.</a:t>
            </a:r>
            <a:endParaRPr lang="it-IT" sz="6400" dirty="0" smtClean="0">
              <a:solidFill>
                <a:srgbClr val="0070C0"/>
              </a:solidFill>
              <a:latin typeface="Arial" pitchFamily="34" charset="0"/>
              <a:cs typeface="Arial" pitchFamily="34" charset="0"/>
            </a:endParaRPr>
          </a:p>
          <a:p>
            <a:pPr>
              <a:buFont typeface="Wingdings" pitchFamily="2" charset="2"/>
              <a:buChar char="Ø"/>
            </a:pPr>
            <a:r>
              <a:rPr lang="en-US" sz="6400" dirty="0" smtClean="0">
                <a:solidFill>
                  <a:srgbClr val="0070C0"/>
                </a:solidFill>
                <a:latin typeface="Arial" pitchFamily="34" charset="0"/>
                <a:cs typeface="Arial" pitchFamily="34" charset="0"/>
              </a:rPr>
              <a:t>Si </a:t>
            </a:r>
            <a:r>
              <a:rPr lang="en-US" sz="6400" dirty="0" err="1" smtClean="0">
                <a:solidFill>
                  <a:srgbClr val="0070C0"/>
                </a:solidFill>
                <a:latin typeface="Arial" pitchFamily="34" charset="0"/>
                <a:cs typeface="Arial" pitchFamily="34" charset="0"/>
              </a:rPr>
              <a:t>ribadisce</a:t>
            </a:r>
            <a:r>
              <a:rPr lang="en-US" sz="6400" dirty="0" smtClean="0">
                <a:solidFill>
                  <a:srgbClr val="0070C0"/>
                </a:solidFill>
                <a:latin typeface="Arial" pitchFamily="34" charset="0"/>
                <a:cs typeface="Arial" pitchFamily="34" charset="0"/>
              </a:rPr>
              <a:t> </a:t>
            </a:r>
            <a:r>
              <a:rPr lang="en-US" sz="6400" dirty="0" err="1" smtClean="0">
                <a:solidFill>
                  <a:srgbClr val="0070C0"/>
                </a:solidFill>
                <a:latin typeface="Arial" pitchFamily="34" charset="0"/>
                <a:cs typeface="Arial" pitchFamily="34" charset="0"/>
              </a:rPr>
              <a:t>infine</a:t>
            </a:r>
            <a:r>
              <a:rPr lang="en-US" sz="6400" dirty="0" smtClean="0">
                <a:solidFill>
                  <a:srgbClr val="0070C0"/>
                </a:solidFill>
                <a:latin typeface="Arial" pitchFamily="34" charset="0"/>
                <a:cs typeface="Arial" pitchFamily="34" charset="0"/>
              </a:rPr>
              <a:t> </a:t>
            </a:r>
            <a:r>
              <a:rPr lang="en-US" sz="6400" dirty="0" err="1" smtClean="0">
                <a:solidFill>
                  <a:srgbClr val="0070C0"/>
                </a:solidFill>
                <a:latin typeface="Arial" pitchFamily="34" charset="0"/>
                <a:cs typeface="Arial" pitchFamily="34" charset="0"/>
              </a:rPr>
              <a:t>che</a:t>
            </a:r>
            <a:r>
              <a:rPr lang="en-US" sz="6400" dirty="0" smtClean="0">
                <a:solidFill>
                  <a:srgbClr val="0070C0"/>
                </a:solidFill>
                <a:latin typeface="Arial" pitchFamily="34" charset="0"/>
                <a:cs typeface="Arial" pitchFamily="34" charset="0"/>
              </a:rPr>
              <a:t> </a:t>
            </a:r>
            <a:r>
              <a:rPr lang="en-US" sz="6400" dirty="0" err="1" smtClean="0">
                <a:solidFill>
                  <a:srgbClr val="0070C0"/>
                </a:solidFill>
                <a:latin typeface="Arial" pitchFamily="34" charset="0"/>
                <a:cs typeface="Arial" pitchFamily="34" charset="0"/>
              </a:rPr>
              <a:t>ai</a:t>
            </a:r>
            <a:r>
              <a:rPr lang="en-US" sz="6400" dirty="0" smtClean="0">
                <a:solidFill>
                  <a:srgbClr val="0070C0"/>
                </a:solidFill>
                <a:latin typeface="Arial" pitchFamily="34" charset="0"/>
                <a:cs typeface="Arial" pitchFamily="34" charset="0"/>
              </a:rPr>
              <a:t> </a:t>
            </a:r>
            <a:r>
              <a:rPr lang="en-US" sz="6400" dirty="0" err="1" smtClean="0">
                <a:solidFill>
                  <a:srgbClr val="0070C0"/>
                </a:solidFill>
                <a:latin typeface="Arial" pitchFamily="34" charset="0"/>
                <a:cs typeface="Arial" pitchFamily="34" charset="0"/>
              </a:rPr>
              <a:t>sensi</a:t>
            </a:r>
            <a:r>
              <a:rPr lang="en-US" sz="6400" dirty="0" smtClean="0">
                <a:solidFill>
                  <a:srgbClr val="0070C0"/>
                </a:solidFill>
                <a:latin typeface="Arial" pitchFamily="34" charset="0"/>
                <a:cs typeface="Arial" pitchFamily="34" charset="0"/>
              </a:rPr>
              <a:t> dell'art.2229 C.C. in base </a:t>
            </a:r>
            <a:r>
              <a:rPr lang="en-US" sz="6400" dirty="0" err="1" smtClean="0">
                <a:solidFill>
                  <a:srgbClr val="0070C0"/>
                </a:solidFill>
                <a:latin typeface="Arial" pitchFamily="34" charset="0"/>
                <a:cs typeface="Arial" pitchFamily="34" charset="0"/>
              </a:rPr>
              <a:t>alla</a:t>
            </a:r>
            <a:r>
              <a:rPr lang="en-US" sz="6400" dirty="0" smtClean="0">
                <a:solidFill>
                  <a:srgbClr val="0070C0"/>
                </a:solidFill>
                <a:latin typeface="Arial" pitchFamily="34" charset="0"/>
                <a:cs typeface="Arial" pitchFamily="34" charset="0"/>
              </a:rPr>
              <a:t> </a:t>
            </a:r>
            <a:r>
              <a:rPr lang="en-US" sz="6400" dirty="0" err="1" smtClean="0">
                <a:solidFill>
                  <a:srgbClr val="0070C0"/>
                </a:solidFill>
                <a:latin typeface="Arial" pitchFamily="34" charset="0"/>
                <a:cs typeface="Arial" pitchFamily="34" charset="0"/>
              </a:rPr>
              <a:t>determinazione</a:t>
            </a:r>
            <a:r>
              <a:rPr lang="en-US" sz="6400" dirty="0" smtClean="0">
                <a:solidFill>
                  <a:srgbClr val="0070C0"/>
                </a:solidFill>
                <a:latin typeface="Arial" pitchFamily="34" charset="0"/>
                <a:cs typeface="Arial" pitchFamily="34" charset="0"/>
              </a:rPr>
              <a:t> </a:t>
            </a:r>
            <a:r>
              <a:rPr lang="en-US" sz="6400" dirty="0" err="1" smtClean="0">
                <a:solidFill>
                  <a:srgbClr val="0070C0"/>
                </a:solidFill>
                <a:latin typeface="Arial" pitchFamily="34" charset="0"/>
                <a:cs typeface="Arial" pitchFamily="34" charset="0"/>
              </a:rPr>
              <a:t>della</a:t>
            </a:r>
            <a:r>
              <a:rPr lang="en-US" sz="6400" dirty="0" smtClean="0">
                <a:solidFill>
                  <a:srgbClr val="0070C0"/>
                </a:solidFill>
                <a:latin typeface="Arial" pitchFamily="34" charset="0"/>
                <a:cs typeface="Arial" pitchFamily="34" charset="0"/>
              </a:rPr>
              <a:t> </a:t>
            </a:r>
            <a:r>
              <a:rPr lang="en-US" sz="6400" dirty="0" err="1" smtClean="0">
                <a:solidFill>
                  <a:srgbClr val="0070C0"/>
                </a:solidFill>
                <a:latin typeface="Arial" pitchFamily="34" charset="0"/>
                <a:cs typeface="Arial" pitchFamily="34" charset="0"/>
              </a:rPr>
              <a:t>Legge</a:t>
            </a:r>
            <a:r>
              <a:rPr lang="en-US" sz="6400" dirty="0" smtClean="0">
                <a:solidFill>
                  <a:srgbClr val="0070C0"/>
                </a:solidFill>
                <a:latin typeface="Arial" pitchFamily="34" charset="0"/>
                <a:cs typeface="Arial" pitchFamily="34" charset="0"/>
              </a:rPr>
              <a:t> 25.04.1938 n.897 </a:t>
            </a:r>
            <a:r>
              <a:rPr lang="en-US" sz="6400" b="1" dirty="0" smtClean="0">
                <a:solidFill>
                  <a:srgbClr val="0070C0"/>
                </a:solidFill>
                <a:latin typeface="Arial" pitchFamily="34" charset="0"/>
                <a:cs typeface="Arial" pitchFamily="34" charset="0"/>
              </a:rPr>
              <a:t>la </a:t>
            </a:r>
            <a:r>
              <a:rPr lang="en-US" sz="6400" b="1" dirty="0" err="1" smtClean="0">
                <a:solidFill>
                  <a:srgbClr val="0070C0"/>
                </a:solidFill>
                <a:latin typeface="Arial" pitchFamily="34" charset="0"/>
                <a:cs typeface="Arial" pitchFamily="34" charset="0"/>
              </a:rPr>
              <a:t>professione</a:t>
            </a:r>
            <a:r>
              <a:rPr lang="en-US" sz="6400" b="1" dirty="0" smtClean="0">
                <a:solidFill>
                  <a:srgbClr val="0070C0"/>
                </a:solidFill>
                <a:latin typeface="Arial" pitchFamily="34" charset="0"/>
                <a:cs typeface="Arial" pitchFamily="34" charset="0"/>
              </a:rPr>
              <a:t> </a:t>
            </a:r>
            <a:r>
              <a:rPr lang="en-US" sz="6400" b="1" dirty="0" err="1" smtClean="0">
                <a:solidFill>
                  <a:srgbClr val="0070C0"/>
                </a:solidFill>
                <a:latin typeface="Arial" pitchFamily="34" charset="0"/>
                <a:cs typeface="Arial" pitchFamily="34" charset="0"/>
              </a:rPr>
              <a:t>di</a:t>
            </a:r>
            <a:r>
              <a:rPr lang="en-US" sz="6400" b="1" dirty="0" smtClean="0">
                <a:solidFill>
                  <a:srgbClr val="0070C0"/>
                </a:solidFill>
                <a:latin typeface="Arial" pitchFamily="34" charset="0"/>
                <a:cs typeface="Arial" pitchFamily="34" charset="0"/>
              </a:rPr>
              <a:t> </a:t>
            </a:r>
            <a:r>
              <a:rPr lang="en-US" sz="6400" b="1" dirty="0" err="1" smtClean="0">
                <a:solidFill>
                  <a:srgbClr val="0070C0"/>
                </a:solidFill>
                <a:latin typeface="Arial" pitchFamily="34" charset="0"/>
                <a:cs typeface="Arial" pitchFamily="34" charset="0"/>
              </a:rPr>
              <a:t>ingegnere</a:t>
            </a:r>
            <a:r>
              <a:rPr lang="en-US" sz="6400" b="1" dirty="0" smtClean="0">
                <a:solidFill>
                  <a:srgbClr val="0070C0"/>
                </a:solidFill>
                <a:latin typeface="Arial" pitchFamily="34" charset="0"/>
                <a:cs typeface="Arial" pitchFamily="34" charset="0"/>
              </a:rPr>
              <a:t> </a:t>
            </a:r>
            <a:r>
              <a:rPr lang="en-US" sz="6400" b="1" dirty="0" err="1" smtClean="0">
                <a:solidFill>
                  <a:srgbClr val="0070C0"/>
                </a:solidFill>
                <a:latin typeface="Arial" pitchFamily="34" charset="0"/>
                <a:cs typeface="Arial" pitchFamily="34" charset="0"/>
              </a:rPr>
              <a:t>può</a:t>
            </a:r>
            <a:r>
              <a:rPr lang="en-US" sz="6400" b="1" dirty="0" smtClean="0">
                <a:solidFill>
                  <a:srgbClr val="0070C0"/>
                </a:solidFill>
                <a:latin typeface="Arial" pitchFamily="34" charset="0"/>
                <a:cs typeface="Arial" pitchFamily="34" charset="0"/>
              </a:rPr>
              <a:t> </a:t>
            </a:r>
            <a:r>
              <a:rPr lang="en-US" sz="6400" b="1" dirty="0" err="1" smtClean="0">
                <a:solidFill>
                  <a:srgbClr val="0070C0"/>
                </a:solidFill>
                <a:latin typeface="Arial" pitchFamily="34" charset="0"/>
                <a:cs typeface="Arial" pitchFamily="34" charset="0"/>
              </a:rPr>
              <a:t>essere</a:t>
            </a:r>
            <a:r>
              <a:rPr lang="en-US" sz="6400" b="1" dirty="0" smtClean="0">
                <a:solidFill>
                  <a:srgbClr val="0070C0"/>
                </a:solidFill>
                <a:latin typeface="Arial" pitchFamily="34" charset="0"/>
                <a:cs typeface="Arial" pitchFamily="34" charset="0"/>
              </a:rPr>
              <a:t> </a:t>
            </a:r>
            <a:r>
              <a:rPr lang="en-US" sz="6400" b="1" dirty="0" err="1" smtClean="0">
                <a:solidFill>
                  <a:srgbClr val="0070C0"/>
                </a:solidFill>
                <a:latin typeface="Arial" pitchFamily="34" charset="0"/>
                <a:cs typeface="Arial" pitchFamily="34" charset="0"/>
              </a:rPr>
              <a:t>esercitata</a:t>
            </a:r>
            <a:r>
              <a:rPr lang="en-US" sz="6400" b="1" dirty="0" smtClean="0">
                <a:solidFill>
                  <a:srgbClr val="0070C0"/>
                </a:solidFill>
                <a:latin typeface="Arial" pitchFamily="34" charset="0"/>
                <a:cs typeface="Arial" pitchFamily="34" charset="0"/>
              </a:rPr>
              <a:t> </a:t>
            </a:r>
            <a:r>
              <a:rPr lang="en-US" sz="6400" b="1" dirty="0" err="1" smtClean="0">
                <a:solidFill>
                  <a:srgbClr val="0070C0"/>
                </a:solidFill>
                <a:latin typeface="Arial" pitchFamily="34" charset="0"/>
                <a:cs typeface="Arial" pitchFamily="34" charset="0"/>
              </a:rPr>
              <a:t>soltanto</a:t>
            </a:r>
            <a:r>
              <a:rPr lang="en-US" sz="6400" b="1" dirty="0" smtClean="0">
                <a:solidFill>
                  <a:srgbClr val="0070C0"/>
                </a:solidFill>
                <a:latin typeface="Arial" pitchFamily="34" charset="0"/>
                <a:cs typeface="Arial" pitchFamily="34" charset="0"/>
              </a:rPr>
              <a:t> </a:t>
            </a:r>
            <a:r>
              <a:rPr lang="en-US" sz="6400" b="1" dirty="0" err="1" smtClean="0">
                <a:solidFill>
                  <a:srgbClr val="0070C0"/>
                </a:solidFill>
                <a:latin typeface="Arial" pitchFamily="34" charset="0"/>
                <a:cs typeface="Arial" pitchFamily="34" charset="0"/>
              </a:rPr>
              <a:t>dagli</a:t>
            </a:r>
            <a:r>
              <a:rPr lang="it-IT" sz="6400" b="1" dirty="0" smtClean="0">
                <a:solidFill>
                  <a:srgbClr val="0070C0"/>
                </a:solidFill>
                <a:latin typeface="Arial" pitchFamily="34" charset="0"/>
                <a:cs typeface="Arial" pitchFamily="34" charset="0"/>
              </a:rPr>
              <a:t> </a:t>
            </a:r>
            <a:r>
              <a:rPr lang="en-US" sz="6400" b="1" dirty="0" err="1" smtClean="0">
                <a:solidFill>
                  <a:srgbClr val="0070C0"/>
                </a:solidFill>
                <a:latin typeface="Arial" pitchFamily="34" charset="0"/>
                <a:cs typeface="Arial" pitchFamily="34" charset="0"/>
              </a:rPr>
              <a:t>Iscritti</a:t>
            </a:r>
            <a:r>
              <a:rPr lang="en-US" sz="6400" b="1" dirty="0" smtClean="0">
                <a:solidFill>
                  <a:srgbClr val="0070C0"/>
                </a:solidFill>
                <a:latin typeface="Arial" pitchFamily="34" charset="0"/>
                <a:cs typeface="Arial" pitchFamily="34" charset="0"/>
              </a:rPr>
              <a:t> </a:t>
            </a:r>
            <a:r>
              <a:rPr lang="en-US" sz="6400" b="1" dirty="0" err="1" smtClean="0">
                <a:solidFill>
                  <a:srgbClr val="0070C0"/>
                </a:solidFill>
                <a:latin typeface="Arial" pitchFamily="34" charset="0"/>
                <a:cs typeface="Arial" pitchFamily="34" charset="0"/>
              </a:rPr>
              <a:t>all'Albo</a:t>
            </a:r>
            <a:r>
              <a:rPr lang="en-US" sz="6400" b="1" dirty="0" smtClean="0">
                <a:solidFill>
                  <a:srgbClr val="0070C0"/>
                </a:solidFill>
                <a:latin typeface="Arial" pitchFamily="34" charset="0"/>
                <a:cs typeface="Arial" pitchFamily="34" charset="0"/>
              </a:rPr>
              <a:t> </a:t>
            </a:r>
            <a:r>
              <a:rPr lang="en-US" sz="6400" b="1" dirty="0" err="1" smtClean="0">
                <a:solidFill>
                  <a:srgbClr val="0070C0"/>
                </a:solidFill>
                <a:latin typeface="Arial" pitchFamily="34" charset="0"/>
                <a:cs typeface="Arial" pitchFamily="34" charset="0"/>
              </a:rPr>
              <a:t>professionale</a:t>
            </a:r>
            <a:r>
              <a:rPr lang="en-US" sz="6400" b="1" dirty="0" smtClean="0">
                <a:solidFill>
                  <a:srgbClr val="0070C0"/>
                </a:solidFill>
                <a:latin typeface="Arial" pitchFamily="34" charset="0"/>
                <a:cs typeface="Arial" pitchFamily="34" charset="0"/>
              </a:rPr>
              <a:t>. </a:t>
            </a:r>
            <a:r>
              <a:rPr lang="en-US" sz="6400" dirty="0" smtClean="0">
                <a:solidFill>
                  <a:srgbClr val="0070C0"/>
                </a:solidFill>
                <a:latin typeface="Arial" pitchFamily="34" charset="0"/>
                <a:cs typeface="Arial" pitchFamily="34" charset="0"/>
              </a:rPr>
              <a:t>La </a:t>
            </a:r>
            <a:r>
              <a:rPr lang="en-US" sz="6400" dirty="0" err="1" smtClean="0">
                <a:solidFill>
                  <a:srgbClr val="0070C0"/>
                </a:solidFill>
                <a:latin typeface="Arial" pitchFamily="34" charset="0"/>
                <a:cs typeface="Arial" pitchFamily="34" charset="0"/>
              </a:rPr>
              <a:t>mancanza</a:t>
            </a:r>
            <a:r>
              <a:rPr lang="en-US" sz="6400" dirty="0" smtClean="0">
                <a:solidFill>
                  <a:srgbClr val="0070C0"/>
                </a:solidFill>
                <a:latin typeface="Arial" pitchFamily="34" charset="0"/>
                <a:cs typeface="Arial" pitchFamily="34" charset="0"/>
              </a:rPr>
              <a:t> </a:t>
            </a:r>
            <a:r>
              <a:rPr lang="en-US" sz="6400" dirty="0" err="1" smtClean="0">
                <a:solidFill>
                  <a:srgbClr val="0070C0"/>
                </a:solidFill>
                <a:latin typeface="Arial" pitchFamily="34" charset="0"/>
                <a:cs typeface="Arial" pitchFamily="34" charset="0"/>
              </a:rPr>
              <a:t>di</a:t>
            </a:r>
            <a:r>
              <a:rPr lang="en-US" sz="6400" dirty="0" smtClean="0">
                <a:solidFill>
                  <a:srgbClr val="0070C0"/>
                </a:solidFill>
                <a:latin typeface="Arial" pitchFamily="34" charset="0"/>
                <a:cs typeface="Arial" pitchFamily="34" charset="0"/>
              </a:rPr>
              <a:t> </a:t>
            </a:r>
            <a:r>
              <a:rPr lang="en-US" sz="6400" dirty="0" err="1" smtClean="0">
                <a:solidFill>
                  <a:srgbClr val="0070C0"/>
                </a:solidFill>
                <a:latin typeface="Arial" pitchFamily="34" charset="0"/>
                <a:cs typeface="Arial" pitchFamily="34" charset="0"/>
              </a:rPr>
              <a:t>iscrizione,come</a:t>
            </a:r>
            <a:r>
              <a:rPr lang="en-US" sz="6400" dirty="0" smtClean="0">
                <a:solidFill>
                  <a:srgbClr val="0070C0"/>
                </a:solidFill>
                <a:latin typeface="Arial" pitchFamily="34" charset="0"/>
                <a:cs typeface="Arial" pitchFamily="34" charset="0"/>
              </a:rPr>
              <a:t> </a:t>
            </a:r>
            <a:r>
              <a:rPr lang="en-US" sz="6400" dirty="0" err="1" smtClean="0">
                <a:solidFill>
                  <a:srgbClr val="0070C0"/>
                </a:solidFill>
                <a:latin typeface="Arial" pitchFamily="34" charset="0"/>
                <a:cs typeface="Arial" pitchFamily="34" charset="0"/>
              </a:rPr>
              <a:t>dispone</a:t>
            </a:r>
            <a:r>
              <a:rPr lang="en-US" sz="6400" dirty="0" smtClean="0">
                <a:solidFill>
                  <a:srgbClr val="0070C0"/>
                </a:solidFill>
                <a:latin typeface="Arial" pitchFamily="34" charset="0"/>
                <a:cs typeface="Arial" pitchFamily="34" charset="0"/>
              </a:rPr>
              <a:t> </a:t>
            </a:r>
            <a:r>
              <a:rPr lang="en-US" sz="6400" dirty="0" err="1" smtClean="0">
                <a:solidFill>
                  <a:srgbClr val="0070C0"/>
                </a:solidFill>
                <a:latin typeface="Arial" pitchFamily="34" charset="0"/>
                <a:cs typeface="Arial" pitchFamily="34" charset="0"/>
              </a:rPr>
              <a:t>l'art</a:t>
            </a:r>
            <a:r>
              <a:rPr lang="en-US" sz="6400" dirty="0" smtClean="0">
                <a:solidFill>
                  <a:srgbClr val="0070C0"/>
                </a:solidFill>
                <a:latin typeface="Arial" pitchFamily="34" charset="0"/>
                <a:cs typeface="Arial" pitchFamily="34" charset="0"/>
              </a:rPr>
              <a:t>. 2231 C.C., </a:t>
            </a:r>
            <a:r>
              <a:rPr lang="en-US" sz="6400" dirty="0" err="1" smtClean="0">
                <a:solidFill>
                  <a:srgbClr val="0070C0"/>
                </a:solidFill>
                <a:latin typeface="Arial" pitchFamily="34" charset="0"/>
                <a:cs typeface="Arial" pitchFamily="34" charset="0"/>
              </a:rPr>
              <a:t>addirittura</a:t>
            </a:r>
            <a:r>
              <a:rPr lang="en-US" sz="6400" dirty="0" smtClean="0">
                <a:solidFill>
                  <a:srgbClr val="0070C0"/>
                </a:solidFill>
                <a:latin typeface="Arial" pitchFamily="34" charset="0"/>
                <a:cs typeface="Arial" pitchFamily="34" charset="0"/>
              </a:rPr>
              <a:t> non </a:t>
            </a:r>
            <a:r>
              <a:rPr lang="en-US" sz="6400" dirty="0" err="1" smtClean="0">
                <a:solidFill>
                  <a:srgbClr val="0070C0"/>
                </a:solidFill>
                <a:latin typeface="Arial" pitchFamily="34" charset="0"/>
                <a:cs typeface="Arial" pitchFamily="34" charset="0"/>
              </a:rPr>
              <a:t>da</a:t>
            </a:r>
            <a:r>
              <a:rPr lang="en-US" sz="6400" dirty="0" smtClean="0">
                <a:solidFill>
                  <a:srgbClr val="0070C0"/>
                </a:solidFill>
                <a:latin typeface="Arial" pitchFamily="34" charset="0"/>
                <a:cs typeface="Arial" pitchFamily="34" charset="0"/>
              </a:rPr>
              <a:t> </a:t>
            </a:r>
            <a:r>
              <a:rPr lang="en-US" sz="6400" dirty="0" err="1" smtClean="0">
                <a:solidFill>
                  <a:srgbClr val="0070C0"/>
                </a:solidFill>
                <a:latin typeface="Arial" pitchFamily="34" charset="0"/>
                <a:cs typeface="Arial" pitchFamily="34" charset="0"/>
              </a:rPr>
              <a:t>azione</a:t>
            </a:r>
            <a:r>
              <a:rPr lang="en-US" sz="6400" dirty="0" smtClean="0">
                <a:solidFill>
                  <a:srgbClr val="0070C0"/>
                </a:solidFill>
                <a:latin typeface="Arial" pitchFamily="34" charset="0"/>
                <a:cs typeface="Arial" pitchFamily="34" charset="0"/>
              </a:rPr>
              <a:t> per </a:t>
            </a:r>
            <a:r>
              <a:rPr lang="en-US" sz="6400" dirty="0" err="1" smtClean="0">
                <a:solidFill>
                  <a:srgbClr val="0070C0"/>
                </a:solidFill>
                <a:latin typeface="Arial" pitchFamily="34" charset="0"/>
                <a:cs typeface="Arial" pitchFamily="34" charset="0"/>
              </a:rPr>
              <a:t>il</a:t>
            </a:r>
            <a:r>
              <a:rPr lang="en-US" sz="6400" dirty="0" smtClean="0">
                <a:solidFill>
                  <a:srgbClr val="0070C0"/>
                </a:solidFill>
                <a:latin typeface="Arial" pitchFamily="34" charset="0"/>
                <a:cs typeface="Arial" pitchFamily="34" charset="0"/>
              </a:rPr>
              <a:t> </a:t>
            </a:r>
            <a:r>
              <a:rPr lang="en-US" sz="6400" dirty="0" err="1" smtClean="0">
                <a:solidFill>
                  <a:srgbClr val="0070C0"/>
                </a:solidFill>
                <a:latin typeface="Arial" pitchFamily="34" charset="0"/>
                <a:cs typeface="Arial" pitchFamily="34" charset="0"/>
              </a:rPr>
              <a:t>pagamento</a:t>
            </a:r>
            <a:r>
              <a:rPr lang="en-US" sz="6400" dirty="0" smtClean="0">
                <a:solidFill>
                  <a:srgbClr val="0070C0"/>
                </a:solidFill>
                <a:latin typeface="Arial" pitchFamily="34" charset="0"/>
                <a:cs typeface="Arial" pitchFamily="34" charset="0"/>
              </a:rPr>
              <a:t> del </a:t>
            </a:r>
            <a:r>
              <a:rPr lang="en-US" sz="6400" dirty="0" err="1" smtClean="0">
                <a:solidFill>
                  <a:srgbClr val="0070C0"/>
                </a:solidFill>
                <a:latin typeface="Arial" pitchFamily="34" charset="0"/>
                <a:cs typeface="Arial" pitchFamily="34" charset="0"/>
              </a:rPr>
              <a:t>compenso</a:t>
            </a:r>
            <a:r>
              <a:rPr lang="en-US" sz="6400" dirty="0" smtClean="0">
                <a:solidFill>
                  <a:srgbClr val="0070C0"/>
                </a:solidFill>
                <a:latin typeface="Arial" pitchFamily="34" charset="0"/>
                <a:cs typeface="Arial" pitchFamily="34" charset="0"/>
              </a:rPr>
              <a:t>, </a:t>
            </a:r>
            <a:r>
              <a:rPr lang="en-US" sz="6400" dirty="0" err="1" smtClean="0">
                <a:solidFill>
                  <a:srgbClr val="0070C0"/>
                </a:solidFill>
                <a:latin typeface="Arial" pitchFamily="34" charset="0"/>
                <a:cs typeface="Arial" pitchFamily="34" charset="0"/>
              </a:rPr>
              <a:t>circostanza</a:t>
            </a:r>
            <a:r>
              <a:rPr lang="en-US" sz="6400" dirty="0" smtClean="0">
                <a:solidFill>
                  <a:srgbClr val="0070C0"/>
                </a:solidFill>
                <a:latin typeface="Arial" pitchFamily="34" charset="0"/>
                <a:cs typeface="Arial" pitchFamily="34" charset="0"/>
              </a:rPr>
              <a:t> </a:t>
            </a:r>
            <a:r>
              <a:rPr lang="en-US" sz="6400" dirty="0" err="1" smtClean="0">
                <a:solidFill>
                  <a:srgbClr val="0070C0"/>
                </a:solidFill>
                <a:latin typeface="Arial" pitchFamily="34" charset="0"/>
                <a:cs typeface="Arial" pitchFamily="34" charset="0"/>
              </a:rPr>
              <a:t>questa</a:t>
            </a:r>
            <a:r>
              <a:rPr lang="en-US" sz="6400" dirty="0" smtClean="0">
                <a:solidFill>
                  <a:srgbClr val="0070C0"/>
                </a:solidFill>
                <a:latin typeface="Arial" pitchFamily="34" charset="0"/>
                <a:cs typeface="Arial" pitchFamily="34" charset="0"/>
              </a:rPr>
              <a:t> </a:t>
            </a:r>
            <a:r>
              <a:rPr lang="en-US" sz="6400" dirty="0" err="1" smtClean="0">
                <a:solidFill>
                  <a:srgbClr val="0070C0"/>
                </a:solidFill>
                <a:latin typeface="Arial" pitchFamily="34" charset="0"/>
                <a:cs typeface="Arial" pitchFamily="34" charset="0"/>
              </a:rPr>
              <a:t>che</a:t>
            </a:r>
            <a:r>
              <a:rPr lang="en-US" sz="6400" dirty="0" smtClean="0">
                <a:solidFill>
                  <a:srgbClr val="0070C0"/>
                </a:solidFill>
                <a:latin typeface="Arial" pitchFamily="34" charset="0"/>
                <a:cs typeface="Arial" pitchFamily="34" charset="0"/>
              </a:rPr>
              <a:t> vale </a:t>
            </a:r>
            <a:r>
              <a:rPr lang="en-US" sz="6400" dirty="0" err="1" smtClean="0">
                <a:solidFill>
                  <a:srgbClr val="0070C0"/>
                </a:solidFill>
                <a:latin typeface="Arial" pitchFamily="34" charset="0"/>
                <a:cs typeface="Arial" pitchFamily="34" charset="0"/>
              </a:rPr>
              <a:t>anche</a:t>
            </a:r>
            <a:r>
              <a:rPr lang="en-US" sz="6400" dirty="0" smtClean="0">
                <a:solidFill>
                  <a:srgbClr val="0070C0"/>
                </a:solidFill>
                <a:latin typeface="Arial" pitchFamily="34" charset="0"/>
                <a:cs typeface="Arial" pitchFamily="34" charset="0"/>
              </a:rPr>
              <a:t> </a:t>
            </a:r>
            <a:r>
              <a:rPr lang="en-US" sz="6400" dirty="0" err="1" smtClean="0">
                <a:solidFill>
                  <a:srgbClr val="0070C0"/>
                </a:solidFill>
                <a:latin typeface="Arial" pitchFamily="34" charset="0"/>
                <a:cs typeface="Arial" pitchFamily="34" charset="0"/>
              </a:rPr>
              <a:t>nel</a:t>
            </a:r>
            <a:r>
              <a:rPr lang="en-US" sz="6400" dirty="0" smtClean="0">
                <a:solidFill>
                  <a:srgbClr val="0070C0"/>
                </a:solidFill>
                <a:latin typeface="Arial" pitchFamily="34" charset="0"/>
                <a:cs typeface="Arial" pitchFamily="34" charset="0"/>
              </a:rPr>
              <a:t> </a:t>
            </a:r>
            <a:r>
              <a:rPr lang="en-US" sz="6400" dirty="0" err="1" smtClean="0">
                <a:solidFill>
                  <a:srgbClr val="0070C0"/>
                </a:solidFill>
                <a:latin typeface="Arial" pitchFamily="34" charset="0"/>
                <a:cs typeface="Arial" pitchFamily="34" charset="0"/>
              </a:rPr>
              <a:t>caso</a:t>
            </a:r>
            <a:r>
              <a:rPr lang="en-US" sz="6400" dirty="0" smtClean="0">
                <a:solidFill>
                  <a:srgbClr val="0070C0"/>
                </a:solidFill>
                <a:latin typeface="Arial" pitchFamily="34" charset="0"/>
                <a:cs typeface="Arial" pitchFamily="34" charset="0"/>
              </a:rPr>
              <a:t> </a:t>
            </a:r>
            <a:r>
              <a:rPr lang="en-US" sz="6400" dirty="0" err="1" smtClean="0">
                <a:solidFill>
                  <a:srgbClr val="0070C0"/>
                </a:solidFill>
                <a:latin typeface="Arial" pitchFamily="34" charset="0"/>
                <a:cs typeface="Arial" pitchFamily="34" charset="0"/>
              </a:rPr>
              <a:t>di</a:t>
            </a:r>
            <a:r>
              <a:rPr lang="en-US" sz="6400" dirty="0" smtClean="0">
                <a:solidFill>
                  <a:srgbClr val="0070C0"/>
                </a:solidFill>
                <a:latin typeface="Arial" pitchFamily="34" charset="0"/>
                <a:cs typeface="Arial" pitchFamily="34" charset="0"/>
              </a:rPr>
              <a:t> </a:t>
            </a:r>
            <a:r>
              <a:rPr lang="en-US" sz="6400" dirty="0" err="1" smtClean="0">
                <a:solidFill>
                  <a:srgbClr val="0070C0"/>
                </a:solidFill>
                <a:latin typeface="Arial" pitchFamily="34" charset="0"/>
                <a:cs typeface="Arial" pitchFamily="34" charset="0"/>
              </a:rPr>
              <a:t>difetto</a:t>
            </a:r>
            <a:r>
              <a:rPr lang="en-US" sz="6400" dirty="0" smtClean="0">
                <a:solidFill>
                  <a:srgbClr val="0070C0"/>
                </a:solidFill>
                <a:latin typeface="Arial" pitchFamily="34" charset="0"/>
                <a:cs typeface="Arial" pitchFamily="34" charset="0"/>
              </a:rPr>
              <a:t> </a:t>
            </a:r>
            <a:r>
              <a:rPr lang="en-US" sz="6400" dirty="0" err="1" smtClean="0">
                <a:solidFill>
                  <a:srgbClr val="0070C0"/>
                </a:solidFill>
                <a:latin typeface="Arial" pitchFamily="34" charset="0"/>
                <a:cs typeface="Arial" pitchFamily="34" charset="0"/>
              </a:rPr>
              <a:t>di</a:t>
            </a:r>
            <a:r>
              <a:rPr lang="en-US" sz="6400" dirty="0" smtClean="0">
                <a:solidFill>
                  <a:srgbClr val="0070C0"/>
                </a:solidFill>
                <a:latin typeface="Arial" pitchFamily="34" charset="0"/>
                <a:cs typeface="Arial" pitchFamily="34" charset="0"/>
              </a:rPr>
              <a:t> </a:t>
            </a:r>
            <a:r>
              <a:rPr lang="en-US" sz="6400" dirty="0" err="1" smtClean="0">
                <a:solidFill>
                  <a:srgbClr val="0070C0"/>
                </a:solidFill>
                <a:latin typeface="Arial" pitchFamily="34" charset="0"/>
                <a:cs typeface="Arial" pitchFamily="34" charset="0"/>
              </a:rPr>
              <a:t>competenza</a:t>
            </a:r>
            <a:r>
              <a:rPr lang="en-US" sz="6400" dirty="0" smtClean="0">
                <a:solidFill>
                  <a:srgbClr val="0070C0"/>
                </a:solidFill>
                <a:latin typeface="Arial" pitchFamily="34" charset="0"/>
                <a:cs typeface="Arial" pitchFamily="34" charset="0"/>
              </a:rPr>
              <a:t>.</a:t>
            </a:r>
            <a:endParaRPr lang="it-IT" sz="6400" dirty="0" smtClean="0">
              <a:solidFill>
                <a:srgbClr val="0070C0"/>
              </a:solidFill>
              <a:latin typeface="Arial" pitchFamily="34" charset="0"/>
              <a:cs typeface="Arial" pitchFamily="34" charset="0"/>
            </a:endParaRPr>
          </a:p>
          <a:p>
            <a:pPr algn="ctr">
              <a:buNone/>
            </a:pPr>
            <a:endParaRPr lang="it-IT" b="1" dirty="0">
              <a:solidFill>
                <a:srgbClr val="0070C0"/>
              </a:solidFill>
            </a:endParaRPr>
          </a:p>
        </p:txBody>
      </p:sp>
      <p:sp>
        <p:nvSpPr>
          <p:cNvPr id="4" name="Segnaposto numero diapositiva 3"/>
          <p:cNvSpPr>
            <a:spLocks noGrp="1"/>
          </p:cNvSpPr>
          <p:nvPr>
            <p:ph type="sldNum" sz="quarter" idx="12"/>
          </p:nvPr>
        </p:nvSpPr>
        <p:spPr/>
        <p:txBody>
          <a:bodyPr/>
          <a:lstStyle/>
          <a:p>
            <a:fld id="{910D3EAB-758C-441D-AE73-F1E5E988B34B}" type="slidenum">
              <a:rPr lang="it-IT" smtClean="0"/>
              <a:pPr/>
              <a:t>41</a:t>
            </a:fld>
            <a:endParaRPr lang="it-IT"/>
          </a:p>
        </p:txBody>
      </p:sp>
      <p:sp>
        <p:nvSpPr>
          <p:cNvPr id="5" name="Segnaposto piè di pagina 4"/>
          <p:cNvSpPr>
            <a:spLocks noGrp="1"/>
          </p:cNvSpPr>
          <p:nvPr>
            <p:ph type="ftr" sz="quarter" idx="11"/>
          </p:nvPr>
        </p:nvSpPr>
        <p:spPr/>
        <p:txBody>
          <a:bodyPr/>
          <a:lstStyle/>
          <a:p>
            <a:r>
              <a:rPr lang="it-IT" smtClean="0"/>
              <a:t>ing. Michele Ronza ----04 Novembre 2019</a:t>
            </a:r>
            <a:endParaRPr lang="it-IT"/>
          </a:p>
        </p:txBody>
      </p:sp>
    </p:spTree>
  </p:cSld>
  <p:clrMapOvr>
    <a:masterClrMapping/>
  </p:clrMapOvr>
  <p:transition>
    <p:newsflash/>
  </p:transition>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ln w="38100">
            <a:solidFill>
              <a:srgbClr val="0070C0"/>
            </a:solidFill>
          </a:ln>
        </p:spPr>
        <p:txBody>
          <a:bodyPr/>
          <a:lstStyle/>
          <a:p>
            <a:r>
              <a:rPr lang="it-IT" b="1" dirty="0" smtClean="0">
                <a:solidFill>
                  <a:srgbClr val="0070C0"/>
                </a:solidFill>
              </a:rPr>
              <a:t>ESERCIZIO PROFESSIONALE</a:t>
            </a:r>
            <a:endParaRPr lang="it-IT" dirty="0"/>
          </a:p>
        </p:txBody>
      </p:sp>
      <p:sp>
        <p:nvSpPr>
          <p:cNvPr id="3" name="Segnaposto testo 2"/>
          <p:cNvSpPr>
            <a:spLocks noGrp="1"/>
          </p:cNvSpPr>
          <p:nvPr>
            <p:ph type="body" idx="1"/>
          </p:nvPr>
        </p:nvSpPr>
        <p:spPr>
          <a:ln w="38100">
            <a:solidFill>
              <a:srgbClr val="0070C0"/>
            </a:solidFill>
          </a:ln>
        </p:spPr>
        <p:txBody>
          <a:bodyPr vert="horz" lIns="91440" tIns="45720" rIns="91440" bIns="45720" rtlCol="0" anchor="ctr">
            <a:normAutofit fontScale="62500" lnSpcReduction="20000"/>
          </a:bodyPr>
          <a:lstStyle/>
          <a:p>
            <a:pPr algn="ctr">
              <a:spcBef>
                <a:spcPct val="0"/>
              </a:spcBef>
            </a:pPr>
            <a:r>
              <a:rPr lang="it-IT" sz="4400" dirty="0" smtClean="0">
                <a:solidFill>
                  <a:srgbClr val="0070C0"/>
                </a:solidFill>
                <a:latin typeface="+mj-lt"/>
                <a:ea typeface="+mj-ea"/>
                <a:cs typeface="+mj-cs"/>
              </a:rPr>
              <a:t>IN FORMA INDIVIDUALE</a:t>
            </a:r>
          </a:p>
        </p:txBody>
      </p:sp>
      <p:sp>
        <p:nvSpPr>
          <p:cNvPr id="4" name="Segnaposto contenuto 3"/>
          <p:cNvSpPr>
            <a:spLocks noGrp="1"/>
          </p:cNvSpPr>
          <p:nvPr>
            <p:ph sz="half" idx="2"/>
          </p:nvPr>
        </p:nvSpPr>
        <p:spPr>
          <a:ln w="38100">
            <a:solidFill>
              <a:srgbClr val="0070C0"/>
            </a:solidFill>
          </a:ln>
        </p:spPr>
        <p:txBody>
          <a:bodyPr vert="horz" lIns="91440" tIns="45720" rIns="91440" bIns="45720" rtlCol="0" anchor="ctr">
            <a:noAutofit/>
          </a:bodyPr>
          <a:lstStyle/>
          <a:p>
            <a:pPr marL="0" algn="just">
              <a:buNone/>
            </a:pPr>
            <a:r>
              <a:rPr lang="en-US" sz="1300" dirty="0" err="1" smtClean="0">
                <a:solidFill>
                  <a:srgbClr val="0070C0"/>
                </a:solidFill>
                <a:latin typeface="Arial" pitchFamily="34" charset="0"/>
                <a:cs typeface="Arial" pitchFamily="34" charset="0"/>
              </a:rPr>
              <a:t>L'esercizio</a:t>
            </a:r>
            <a:r>
              <a:rPr lang="en-US" sz="1300" dirty="0" smtClean="0">
                <a:solidFill>
                  <a:srgbClr val="0070C0"/>
                </a:solidFill>
                <a:latin typeface="Arial" pitchFamily="34" charset="0"/>
                <a:cs typeface="Arial" pitchFamily="34" charset="0"/>
              </a:rPr>
              <a:t> </a:t>
            </a:r>
            <a:r>
              <a:rPr lang="en-US" sz="1300" dirty="0" err="1" smtClean="0">
                <a:solidFill>
                  <a:srgbClr val="0070C0"/>
                </a:solidFill>
                <a:latin typeface="Arial" pitchFamily="34" charset="0"/>
                <a:cs typeface="Arial" pitchFamily="34" charset="0"/>
              </a:rPr>
              <a:t>professionale</a:t>
            </a:r>
            <a:r>
              <a:rPr lang="en-US" sz="1300" dirty="0" smtClean="0">
                <a:solidFill>
                  <a:srgbClr val="0070C0"/>
                </a:solidFill>
                <a:latin typeface="Arial" pitchFamily="34" charset="0"/>
                <a:cs typeface="Arial" pitchFamily="34" charset="0"/>
              </a:rPr>
              <a:t> </a:t>
            </a:r>
            <a:r>
              <a:rPr lang="en-US" sz="1300" dirty="0" err="1" smtClean="0">
                <a:solidFill>
                  <a:srgbClr val="0070C0"/>
                </a:solidFill>
                <a:latin typeface="Arial" pitchFamily="34" charset="0"/>
                <a:cs typeface="Arial" pitchFamily="34" charset="0"/>
              </a:rPr>
              <a:t>informa</a:t>
            </a:r>
            <a:r>
              <a:rPr lang="en-US" sz="1300" dirty="0" smtClean="0">
                <a:solidFill>
                  <a:srgbClr val="0070C0"/>
                </a:solidFill>
                <a:latin typeface="Arial" pitchFamily="34" charset="0"/>
                <a:cs typeface="Arial" pitchFamily="34" charset="0"/>
              </a:rPr>
              <a:t> </a:t>
            </a:r>
            <a:r>
              <a:rPr lang="en-US" sz="1300" dirty="0" err="1" smtClean="0">
                <a:solidFill>
                  <a:srgbClr val="0070C0"/>
                </a:solidFill>
                <a:latin typeface="Arial" pitchFamily="34" charset="0"/>
                <a:cs typeface="Arial" pitchFamily="34" charset="0"/>
              </a:rPr>
              <a:t>individuale</a:t>
            </a:r>
            <a:r>
              <a:rPr lang="en-US" sz="1300" dirty="0" smtClean="0">
                <a:solidFill>
                  <a:srgbClr val="0070C0"/>
                </a:solidFill>
                <a:latin typeface="Arial" pitchFamily="34" charset="0"/>
                <a:cs typeface="Arial" pitchFamily="34" charset="0"/>
              </a:rPr>
              <a:t> è </a:t>
            </a:r>
            <a:r>
              <a:rPr lang="en-US" sz="1300" dirty="0" err="1" smtClean="0">
                <a:solidFill>
                  <a:srgbClr val="0070C0"/>
                </a:solidFill>
                <a:latin typeface="Arial" pitchFamily="34" charset="0"/>
                <a:cs typeface="Arial" pitchFamily="34" charset="0"/>
              </a:rPr>
              <a:t>certamente</a:t>
            </a:r>
            <a:r>
              <a:rPr lang="en-US" sz="1300" dirty="0" smtClean="0">
                <a:solidFill>
                  <a:srgbClr val="0070C0"/>
                </a:solidFill>
                <a:latin typeface="Arial" pitchFamily="34" charset="0"/>
                <a:cs typeface="Arial" pitchFamily="34" charset="0"/>
              </a:rPr>
              <a:t>, </a:t>
            </a:r>
            <a:r>
              <a:rPr lang="en-US" sz="1300" dirty="0" err="1" smtClean="0">
                <a:solidFill>
                  <a:srgbClr val="0070C0"/>
                </a:solidFill>
                <a:latin typeface="Arial" pitchFamily="34" charset="0"/>
                <a:cs typeface="Arial" pitchFamily="34" charset="0"/>
              </a:rPr>
              <a:t>anche</a:t>
            </a:r>
            <a:r>
              <a:rPr lang="en-US" sz="1300" dirty="0" smtClean="0">
                <a:solidFill>
                  <a:srgbClr val="0070C0"/>
                </a:solidFill>
                <a:latin typeface="Arial" pitchFamily="34" charset="0"/>
                <a:cs typeface="Arial" pitchFamily="34" charset="0"/>
              </a:rPr>
              <a:t> per </a:t>
            </a:r>
            <a:r>
              <a:rPr lang="en-US" sz="1300" dirty="0" err="1" smtClean="0">
                <a:solidFill>
                  <a:srgbClr val="0070C0"/>
                </a:solidFill>
                <a:latin typeface="Arial" pitchFamily="34" charset="0"/>
                <a:cs typeface="Arial" pitchFamily="34" charset="0"/>
              </a:rPr>
              <a:t>gli</a:t>
            </a:r>
            <a:r>
              <a:rPr lang="en-US" sz="1300" dirty="0" smtClean="0">
                <a:solidFill>
                  <a:srgbClr val="0070C0"/>
                </a:solidFill>
                <a:latin typeface="Arial" pitchFamily="34" charset="0"/>
                <a:cs typeface="Arial" pitchFamily="34" charset="0"/>
              </a:rPr>
              <a:t> </a:t>
            </a:r>
            <a:r>
              <a:rPr lang="en-US" sz="1300" dirty="0" err="1" smtClean="0">
                <a:solidFill>
                  <a:srgbClr val="0070C0"/>
                </a:solidFill>
                <a:latin typeface="Arial" pitchFamily="34" charset="0"/>
                <a:cs typeface="Arial" pitchFamily="34" charset="0"/>
              </a:rPr>
              <a:t>ingegneri</a:t>
            </a:r>
            <a:r>
              <a:rPr lang="en-US" sz="1300" dirty="0" smtClean="0">
                <a:solidFill>
                  <a:srgbClr val="0070C0"/>
                </a:solidFill>
                <a:latin typeface="Arial" pitchFamily="34" charset="0"/>
                <a:cs typeface="Arial" pitchFamily="34" charset="0"/>
              </a:rPr>
              <a:t>, </a:t>
            </a:r>
            <a:r>
              <a:rPr lang="en-US" sz="1300" dirty="0" err="1" smtClean="0">
                <a:solidFill>
                  <a:srgbClr val="0070C0"/>
                </a:solidFill>
                <a:latin typeface="Arial" pitchFamily="34" charset="0"/>
                <a:cs typeface="Arial" pitchFamily="34" charset="0"/>
              </a:rPr>
              <a:t>il</a:t>
            </a:r>
            <a:r>
              <a:rPr lang="en-US" sz="1300" dirty="0" smtClean="0">
                <a:solidFill>
                  <a:srgbClr val="0070C0"/>
                </a:solidFill>
                <a:latin typeface="Arial" pitchFamily="34" charset="0"/>
                <a:cs typeface="Arial" pitchFamily="34" charset="0"/>
              </a:rPr>
              <a:t> </a:t>
            </a:r>
            <a:r>
              <a:rPr lang="en-US" sz="1300" dirty="0" err="1" smtClean="0">
                <a:solidFill>
                  <a:srgbClr val="0070C0"/>
                </a:solidFill>
                <a:latin typeface="Arial" pitchFamily="34" charset="0"/>
                <a:cs typeface="Arial" pitchFamily="34" charset="0"/>
              </a:rPr>
              <a:t>più</a:t>
            </a:r>
            <a:r>
              <a:rPr lang="en-US" sz="1300" dirty="0" smtClean="0">
                <a:solidFill>
                  <a:srgbClr val="0070C0"/>
                </a:solidFill>
                <a:latin typeface="Arial" pitchFamily="34" charset="0"/>
                <a:cs typeface="Arial" pitchFamily="34" charset="0"/>
              </a:rPr>
              <a:t> </a:t>
            </a:r>
            <a:r>
              <a:rPr lang="en-US" sz="1300" dirty="0" err="1" smtClean="0">
                <a:solidFill>
                  <a:srgbClr val="0070C0"/>
                </a:solidFill>
                <a:latin typeface="Arial" pitchFamily="34" charset="0"/>
                <a:cs typeface="Arial" pitchFamily="34" charset="0"/>
              </a:rPr>
              <a:t>antico</a:t>
            </a:r>
            <a:r>
              <a:rPr lang="en-US" sz="1300" dirty="0" smtClean="0">
                <a:solidFill>
                  <a:srgbClr val="0070C0"/>
                </a:solidFill>
                <a:latin typeface="Arial" pitchFamily="34" charset="0"/>
                <a:cs typeface="Arial" pitchFamily="34" charset="0"/>
              </a:rPr>
              <a:t> e </a:t>
            </a:r>
            <a:r>
              <a:rPr lang="en-US" sz="1300" dirty="0" err="1" smtClean="0">
                <a:solidFill>
                  <a:srgbClr val="0070C0"/>
                </a:solidFill>
                <a:latin typeface="Arial" pitchFamily="34" charset="0"/>
                <a:cs typeface="Arial" pitchFamily="34" charset="0"/>
              </a:rPr>
              <a:t>tuttora</a:t>
            </a:r>
            <a:r>
              <a:rPr lang="en-US" sz="1300" dirty="0" smtClean="0">
                <a:solidFill>
                  <a:srgbClr val="0070C0"/>
                </a:solidFill>
                <a:latin typeface="Arial" pitchFamily="34" charset="0"/>
                <a:cs typeface="Arial" pitchFamily="34" charset="0"/>
              </a:rPr>
              <a:t> </a:t>
            </a:r>
            <a:r>
              <a:rPr lang="en-US" sz="1300" dirty="0" err="1" smtClean="0">
                <a:solidFill>
                  <a:srgbClr val="0070C0"/>
                </a:solidFill>
                <a:latin typeface="Arial" pitchFamily="34" charset="0"/>
                <a:cs typeface="Arial" pitchFamily="34" charset="0"/>
              </a:rPr>
              <a:t>il</a:t>
            </a:r>
            <a:r>
              <a:rPr lang="en-US" sz="1300" dirty="0" smtClean="0">
                <a:solidFill>
                  <a:srgbClr val="0070C0"/>
                </a:solidFill>
                <a:latin typeface="Arial" pitchFamily="34" charset="0"/>
                <a:cs typeface="Arial" pitchFamily="34" charset="0"/>
              </a:rPr>
              <a:t> </a:t>
            </a:r>
            <a:r>
              <a:rPr lang="en-US" sz="1300" dirty="0" err="1" smtClean="0">
                <a:solidFill>
                  <a:srgbClr val="0070C0"/>
                </a:solidFill>
                <a:latin typeface="Arial" pitchFamily="34" charset="0"/>
                <a:cs typeface="Arial" pitchFamily="34" charset="0"/>
              </a:rPr>
              <a:t>più</a:t>
            </a:r>
            <a:r>
              <a:rPr lang="en-US" sz="1300" dirty="0" smtClean="0">
                <a:solidFill>
                  <a:srgbClr val="0070C0"/>
                </a:solidFill>
                <a:latin typeface="Arial" pitchFamily="34" charset="0"/>
                <a:cs typeface="Arial" pitchFamily="34" charset="0"/>
              </a:rPr>
              <a:t> </a:t>
            </a:r>
            <a:r>
              <a:rPr lang="en-US" sz="1300" dirty="0" err="1" smtClean="0">
                <a:solidFill>
                  <a:srgbClr val="0070C0"/>
                </a:solidFill>
                <a:latin typeface="Arial" pitchFamily="34" charset="0"/>
                <a:cs typeface="Arial" pitchFamily="34" charset="0"/>
              </a:rPr>
              <a:t>diffuso</a:t>
            </a:r>
            <a:r>
              <a:rPr lang="en-US" sz="1300" dirty="0" smtClean="0">
                <a:solidFill>
                  <a:srgbClr val="0070C0"/>
                </a:solidFill>
                <a:latin typeface="Arial" pitchFamily="34" charset="0"/>
                <a:cs typeface="Arial" pitchFamily="34" charset="0"/>
              </a:rPr>
              <a:t>. E' </a:t>
            </a:r>
            <a:r>
              <a:rPr lang="en-US" sz="1300" dirty="0" err="1" smtClean="0">
                <a:solidFill>
                  <a:srgbClr val="0070C0"/>
                </a:solidFill>
                <a:latin typeface="Arial" pitchFamily="34" charset="0"/>
                <a:cs typeface="Arial" pitchFamily="34" charset="0"/>
              </a:rPr>
              <a:t>regolamentato</a:t>
            </a:r>
            <a:r>
              <a:rPr lang="en-US" sz="1300" dirty="0" smtClean="0">
                <a:solidFill>
                  <a:srgbClr val="0070C0"/>
                </a:solidFill>
                <a:latin typeface="Arial" pitchFamily="34" charset="0"/>
                <a:cs typeface="Arial" pitchFamily="34" charset="0"/>
              </a:rPr>
              <a:t> </a:t>
            </a:r>
            <a:r>
              <a:rPr lang="en-US" sz="1300" dirty="0" err="1" smtClean="0">
                <a:solidFill>
                  <a:srgbClr val="0070C0"/>
                </a:solidFill>
                <a:latin typeface="Arial" pitchFamily="34" charset="0"/>
                <a:cs typeface="Arial" pitchFamily="34" charset="0"/>
              </a:rPr>
              <a:t>giuridicamente</a:t>
            </a:r>
            <a:r>
              <a:rPr lang="en-US" sz="1300" dirty="0" smtClean="0">
                <a:solidFill>
                  <a:srgbClr val="0070C0"/>
                </a:solidFill>
                <a:latin typeface="Arial" pitchFamily="34" charset="0"/>
                <a:cs typeface="Arial" pitchFamily="34" charset="0"/>
              </a:rPr>
              <a:t> </a:t>
            </a:r>
            <a:r>
              <a:rPr lang="en-US" sz="1300" dirty="0" err="1" smtClean="0">
                <a:solidFill>
                  <a:srgbClr val="0070C0"/>
                </a:solidFill>
                <a:latin typeface="Arial" pitchFamily="34" charset="0"/>
                <a:cs typeface="Arial" pitchFamily="34" charset="0"/>
              </a:rPr>
              <a:t>dagli</a:t>
            </a:r>
            <a:r>
              <a:rPr lang="en-US" sz="1300" dirty="0" smtClean="0">
                <a:solidFill>
                  <a:srgbClr val="0070C0"/>
                </a:solidFill>
                <a:latin typeface="Arial" pitchFamily="34" charset="0"/>
                <a:cs typeface="Arial" pitchFamily="34" charset="0"/>
              </a:rPr>
              <a:t> artt.2229 -2238 del </a:t>
            </a:r>
            <a:r>
              <a:rPr lang="en-US" sz="1300" dirty="0" err="1" smtClean="0">
                <a:solidFill>
                  <a:srgbClr val="0070C0"/>
                </a:solidFill>
                <a:latin typeface="Arial" pitchFamily="34" charset="0"/>
                <a:cs typeface="Arial" pitchFamily="34" charset="0"/>
              </a:rPr>
              <a:t>Codice</a:t>
            </a:r>
            <a:r>
              <a:rPr lang="en-US" sz="1300" dirty="0" smtClean="0">
                <a:solidFill>
                  <a:srgbClr val="0070C0"/>
                </a:solidFill>
                <a:latin typeface="Arial" pitchFamily="34" charset="0"/>
                <a:cs typeface="Arial" pitchFamily="34" charset="0"/>
              </a:rPr>
              <a:t>  </a:t>
            </a:r>
            <a:r>
              <a:rPr lang="en-US" sz="1300" dirty="0" err="1" smtClean="0">
                <a:solidFill>
                  <a:srgbClr val="0070C0"/>
                </a:solidFill>
                <a:latin typeface="Arial" pitchFamily="34" charset="0"/>
                <a:cs typeface="Arial" pitchFamily="34" charset="0"/>
              </a:rPr>
              <a:t>Civile</a:t>
            </a:r>
            <a:r>
              <a:rPr lang="en-US" sz="1300" dirty="0" smtClean="0">
                <a:solidFill>
                  <a:srgbClr val="0070C0"/>
                </a:solidFill>
                <a:latin typeface="Arial" pitchFamily="34" charset="0"/>
                <a:cs typeface="Arial" pitchFamily="34" charset="0"/>
              </a:rPr>
              <a:t>, </a:t>
            </a:r>
            <a:r>
              <a:rPr lang="en-US" sz="1300" dirty="0" err="1" smtClean="0">
                <a:solidFill>
                  <a:srgbClr val="0070C0"/>
                </a:solidFill>
                <a:latin typeface="Arial" pitchFamily="34" charset="0"/>
                <a:cs typeface="Arial" pitchFamily="34" charset="0"/>
              </a:rPr>
              <a:t>dalla</a:t>
            </a:r>
            <a:r>
              <a:rPr lang="en-US" sz="1300" dirty="0" smtClean="0">
                <a:solidFill>
                  <a:srgbClr val="0070C0"/>
                </a:solidFill>
                <a:latin typeface="Arial" pitchFamily="34" charset="0"/>
                <a:cs typeface="Arial" pitchFamily="34" charset="0"/>
              </a:rPr>
              <a:t> </a:t>
            </a:r>
            <a:r>
              <a:rPr lang="en-US" sz="1300" dirty="0" err="1" smtClean="0">
                <a:solidFill>
                  <a:srgbClr val="0070C0"/>
                </a:solidFill>
                <a:latin typeface="Arial" pitchFamily="34" charset="0"/>
                <a:cs typeface="Arial" pitchFamily="34" charset="0"/>
              </a:rPr>
              <a:t>normativa</a:t>
            </a:r>
            <a:r>
              <a:rPr lang="en-US" sz="1300" dirty="0" smtClean="0">
                <a:solidFill>
                  <a:srgbClr val="0070C0"/>
                </a:solidFill>
                <a:latin typeface="Arial" pitchFamily="34" charset="0"/>
                <a:cs typeface="Arial" pitchFamily="34" charset="0"/>
              </a:rPr>
              <a:t> </a:t>
            </a:r>
            <a:r>
              <a:rPr lang="en-US" sz="1300" dirty="0" err="1" smtClean="0">
                <a:solidFill>
                  <a:srgbClr val="0070C0"/>
                </a:solidFill>
                <a:latin typeface="Arial" pitchFamily="34" charset="0"/>
                <a:cs typeface="Arial" pitchFamily="34" charset="0"/>
              </a:rPr>
              <a:t>di</a:t>
            </a:r>
            <a:r>
              <a:rPr lang="en-US" sz="1300" dirty="0" smtClean="0">
                <a:solidFill>
                  <a:srgbClr val="0070C0"/>
                </a:solidFill>
                <a:latin typeface="Arial" pitchFamily="34" charset="0"/>
                <a:cs typeface="Arial" pitchFamily="34" charset="0"/>
              </a:rPr>
              <a:t> </a:t>
            </a:r>
            <a:r>
              <a:rPr lang="en-US" sz="1300" dirty="0" err="1" smtClean="0">
                <a:solidFill>
                  <a:srgbClr val="0070C0"/>
                </a:solidFill>
                <a:latin typeface="Arial" pitchFamily="34" charset="0"/>
                <a:cs typeface="Arial" pitchFamily="34" charset="0"/>
              </a:rPr>
              <a:t>tutela</a:t>
            </a:r>
            <a:r>
              <a:rPr lang="en-US" sz="1300" dirty="0" smtClean="0">
                <a:solidFill>
                  <a:srgbClr val="0070C0"/>
                </a:solidFill>
                <a:latin typeface="Arial" pitchFamily="34" charset="0"/>
                <a:cs typeface="Arial" pitchFamily="34" charset="0"/>
              </a:rPr>
              <a:t> del </a:t>
            </a:r>
            <a:r>
              <a:rPr lang="en-US" sz="1300" dirty="0" err="1" smtClean="0">
                <a:solidFill>
                  <a:srgbClr val="0070C0"/>
                </a:solidFill>
                <a:latin typeface="Arial" pitchFamily="34" charset="0"/>
                <a:cs typeface="Arial" pitchFamily="34" charset="0"/>
              </a:rPr>
              <a:t>titolo</a:t>
            </a:r>
            <a:r>
              <a:rPr lang="en-US" sz="1300" dirty="0" smtClean="0">
                <a:solidFill>
                  <a:srgbClr val="0070C0"/>
                </a:solidFill>
                <a:latin typeface="Arial" pitchFamily="34" charset="0"/>
                <a:cs typeface="Arial" pitchFamily="34" charset="0"/>
              </a:rPr>
              <a:t> e </a:t>
            </a:r>
            <a:r>
              <a:rPr lang="en-US" sz="1300" dirty="0" err="1" smtClean="0">
                <a:solidFill>
                  <a:srgbClr val="0070C0"/>
                </a:solidFill>
                <a:latin typeface="Arial" pitchFamily="34" charset="0"/>
                <a:cs typeface="Arial" pitchFamily="34" charset="0"/>
              </a:rPr>
              <a:t>di</a:t>
            </a:r>
            <a:r>
              <a:rPr lang="en-US" sz="1300" dirty="0" smtClean="0">
                <a:solidFill>
                  <a:srgbClr val="0070C0"/>
                </a:solidFill>
                <a:latin typeface="Arial" pitchFamily="34" charset="0"/>
                <a:cs typeface="Arial" pitchFamily="34" charset="0"/>
              </a:rPr>
              <a:t> </a:t>
            </a:r>
            <a:r>
              <a:rPr lang="en-US" sz="1300" dirty="0" err="1" smtClean="0">
                <a:solidFill>
                  <a:srgbClr val="0070C0"/>
                </a:solidFill>
                <a:latin typeface="Arial" pitchFamily="34" charset="0"/>
                <a:cs typeface="Arial" pitchFamily="34" charset="0"/>
              </a:rPr>
              <a:t>governo</a:t>
            </a:r>
            <a:r>
              <a:rPr lang="en-US" sz="1300" dirty="0" smtClean="0">
                <a:solidFill>
                  <a:srgbClr val="0070C0"/>
                </a:solidFill>
                <a:latin typeface="Arial" pitchFamily="34" charset="0"/>
                <a:cs typeface="Arial" pitchFamily="34" charset="0"/>
              </a:rPr>
              <a:t> </a:t>
            </a:r>
            <a:r>
              <a:rPr lang="en-US" sz="1300" dirty="0" err="1" smtClean="0">
                <a:solidFill>
                  <a:srgbClr val="0070C0"/>
                </a:solidFill>
                <a:latin typeface="Arial" pitchFamily="34" charset="0"/>
                <a:cs typeface="Arial" pitchFamily="34" charset="0"/>
              </a:rPr>
              <a:t>della</a:t>
            </a:r>
            <a:r>
              <a:rPr lang="en-US" sz="1300" dirty="0" smtClean="0">
                <a:solidFill>
                  <a:srgbClr val="0070C0"/>
                </a:solidFill>
                <a:latin typeface="Arial" pitchFamily="34" charset="0"/>
                <a:cs typeface="Arial" pitchFamily="34" charset="0"/>
              </a:rPr>
              <a:t> </a:t>
            </a:r>
            <a:r>
              <a:rPr lang="en-US" sz="1300" dirty="0" err="1" smtClean="0">
                <a:solidFill>
                  <a:srgbClr val="0070C0"/>
                </a:solidFill>
                <a:latin typeface="Arial" pitchFamily="34" charset="0"/>
                <a:cs typeface="Arial" pitchFamily="34" charset="0"/>
              </a:rPr>
              <a:t>categoria</a:t>
            </a:r>
            <a:r>
              <a:rPr lang="en-US" sz="1300" dirty="0" smtClean="0">
                <a:solidFill>
                  <a:srgbClr val="0070C0"/>
                </a:solidFill>
                <a:latin typeface="Arial" pitchFamily="34" charset="0"/>
                <a:cs typeface="Arial" pitchFamily="34" charset="0"/>
              </a:rPr>
              <a:t> </a:t>
            </a:r>
            <a:r>
              <a:rPr lang="en-US" sz="1300" dirty="0" err="1" smtClean="0">
                <a:solidFill>
                  <a:srgbClr val="0070C0"/>
                </a:solidFill>
                <a:latin typeface="Arial" pitchFamily="34" charset="0"/>
                <a:cs typeface="Arial" pitchFamily="34" charset="0"/>
              </a:rPr>
              <a:t>precedentemente</a:t>
            </a:r>
            <a:r>
              <a:rPr lang="en-US" sz="1300" dirty="0" smtClean="0">
                <a:solidFill>
                  <a:srgbClr val="0070C0"/>
                </a:solidFill>
                <a:latin typeface="Arial" pitchFamily="34" charset="0"/>
                <a:cs typeface="Arial" pitchFamily="34" charset="0"/>
              </a:rPr>
              <a:t> </a:t>
            </a:r>
            <a:r>
              <a:rPr lang="en-US" sz="1300" dirty="0" err="1" smtClean="0">
                <a:solidFill>
                  <a:srgbClr val="0070C0"/>
                </a:solidFill>
                <a:latin typeface="Arial" pitchFamily="34" charset="0"/>
                <a:cs typeface="Arial" pitchFamily="34" charset="0"/>
              </a:rPr>
              <a:t>sposta</a:t>
            </a:r>
            <a:r>
              <a:rPr lang="en-US" sz="1300" dirty="0" smtClean="0">
                <a:solidFill>
                  <a:srgbClr val="0070C0"/>
                </a:solidFill>
                <a:latin typeface="Arial" pitchFamily="34" charset="0"/>
                <a:cs typeface="Arial" pitchFamily="34" charset="0"/>
              </a:rPr>
              <a:t> </a:t>
            </a:r>
            <a:r>
              <a:rPr lang="en-US" sz="1300" dirty="0" err="1" smtClean="0">
                <a:solidFill>
                  <a:srgbClr val="0070C0"/>
                </a:solidFill>
                <a:latin typeface="Arial" pitchFamily="34" charset="0"/>
                <a:cs typeface="Arial" pitchFamily="34" charset="0"/>
              </a:rPr>
              <a:t>ed</a:t>
            </a:r>
            <a:r>
              <a:rPr lang="en-US" sz="1300" dirty="0" smtClean="0">
                <a:solidFill>
                  <a:srgbClr val="0070C0"/>
                </a:solidFill>
                <a:latin typeface="Arial" pitchFamily="34" charset="0"/>
                <a:cs typeface="Arial" pitchFamily="34" charset="0"/>
              </a:rPr>
              <a:t> è </a:t>
            </a:r>
            <a:r>
              <a:rPr lang="en-US" sz="1300" dirty="0" err="1" smtClean="0">
                <a:solidFill>
                  <a:srgbClr val="0070C0"/>
                </a:solidFill>
                <a:latin typeface="Arial" pitchFamily="34" charset="0"/>
                <a:cs typeface="Arial" pitchFamily="34" charset="0"/>
              </a:rPr>
              <a:t>sottoposto</a:t>
            </a:r>
            <a:r>
              <a:rPr lang="en-US" sz="1300" dirty="0" smtClean="0">
                <a:solidFill>
                  <a:srgbClr val="0070C0"/>
                </a:solidFill>
                <a:latin typeface="Arial" pitchFamily="34" charset="0"/>
                <a:cs typeface="Arial" pitchFamily="34" charset="0"/>
              </a:rPr>
              <a:t> a precise </a:t>
            </a:r>
            <a:r>
              <a:rPr lang="en-US" sz="1300" dirty="0" err="1" smtClean="0">
                <a:solidFill>
                  <a:srgbClr val="0070C0"/>
                </a:solidFill>
                <a:latin typeface="Arial" pitchFamily="34" charset="0"/>
                <a:cs typeface="Arial" pitchFamily="34" charset="0"/>
              </a:rPr>
              <a:t>direttive</a:t>
            </a:r>
            <a:r>
              <a:rPr lang="en-US" sz="1300" dirty="0" smtClean="0">
                <a:solidFill>
                  <a:srgbClr val="0070C0"/>
                </a:solidFill>
                <a:latin typeface="Arial" pitchFamily="34" charset="0"/>
                <a:cs typeface="Arial" pitchFamily="34" charset="0"/>
              </a:rPr>
              <a:t> </a:t>
            </a:r>
            <a:r>
              <a:rPr lang="en-US" sz="1300" dirty="0" err="1" smtClean="0">
                <a:solidFill>
                  <a:srgbClr val="0070C0"/>
                </a:solidFill>
                <a:latin typeface="Arial" pitchFamily="34" charset="0"/>
                <a:cs typeface="Arial" pitchFamily="34" charset="0"/>
              </a:rPr>
              <a:t>etiche</a:t>
            </a:r>
            <a:r>
              <a:rPr lang="en-US" sz="1300" dirty="0" smtClean="0">
                <a:solidFill>
                  <a:srgbClr val="0070C0"/>
                </a:solidFill>
                <a:latin typeface="Arial" pitchFamily="34" charset="0"/>
                <a:cs typeface="Arial" pitchFamily="34" charset="0"/>
              </a:rPr>
              <a:t> </a:t>
            </a:r>
            <a:r>
              <a:rPr lang="en-US" sz="1300" dirty="0" err="1" smtClean="0">
                <a:solidFill>
                  <a:srgbClr val="0070C0"/>
                </a:solidFill>
                <a:latin typeface="Arial" pitchFamily="34" charset="0"/>
                <a:cs typeface="Arial" pitchFamily="34" charset="0"/>
              </a:rPr>
              <a:t>contenute</a:t>
            </a:r>
            <a:r>
              <a:rPr lang="en-US" sz="1300" dirty="0" smtClean="0">
                <a:solidFill>
                  <a:srgbClr val="0070C0"/>
                </a:solidFill>
                <a:latin typeface="Arial" pitchFamily="34" charset="0"/>
                <a:cs typeface="Arial" pitchFamily="34" charset="0"/>
              </a:rPr>
              <a:t> </a:t>
            </a:r>
            <a:r>
              <a:rPr lang="en-US" sz="1300" dirty="0" err="1" smtClean="0">
                <a:solidFill>
                  <a:srgbClr val="0070C0"/>
                </a:solidFill>
                <a:latin typeface="Arial" pitchFamily="34" charset="0"/>
                <a:cs typeface="Arial" pitchFamily="34" charset="0"/>
              </a:rPr>
              <a:t>nei</a:t>
            </a:r>
            <a:r>
              <a:rPr lang="en-US" sz="1300" dirty="0" smtClean="0">
                <a:solidFill>
                  <a:srgbClr val="0070C0"/>
                </a:solidFill>
                <a:latin typeface="Arial" pitchFamily="34" charset="0"/>
                <a:cs typeface="Arial" pitchFamily="34" charset="0"/>
              </a:rPr>
              <a:t> </a:t>
            </a:r>
            <a:r>
              <a:rPr lang="en-US" sz="1300" dirty="0" err="1" smtClean="0">
                <a:solidFill>
                  <a:srgbClr val="0070C0"/>
                </a:solidFill>
                <a:latin typeface="Arial" pitchFamily="34" charset="0"/>
                <a:cs typeface="Arial" pitchFamily="34" charset="0"/>
              </a:rPr>
              <a:t>codici</a:t>
            </a:r>
            <a:r>
              <a:rPr lang="en-US" sz="1300" dirty="0" smtClean="0">
                <a:solidFill>
                  <a:srgbClr val="0070C0"/>
                </a:solidFill>
                <a:latin typeface="Arial" pitchFamily="34" charset="0"/>
                <a:cs typeface="Arial" pitchFamily="34" charset="0"/>
              </a:rPr>
              <a:t> </a:t>
            </a:r>
            <a:r>
              <a:rPr lang="en-US" sz="1300" dirty="0" err="1" smtClean="0">
                <a:solidFill>
                  <a:srgbClr val="0070C0"/>
                </a:solidFill>
                <a:latin typeface="Arial" pitchFamily="34" charset="0"/>
                <a:cs typeface="Arial" pitchFamily="34" charset="0"/>
              </a:rPr>
              <a:t>deontologici</a:t>
            </a:r>
            <a:r>
              <a:rPr lang="en-US" sz="1300" dirty="0" smtClean="0">
                <a:solidFill>
                  <a:srgbClr val="0070C0"/>
                </a:solidFill>
                <a:latin typeface="Arial" pitchFamily="34" charset="0"/>
                <a:cs typeface="Arial" pitchFamily="34" charset="0"/>
              </a:rPr>
              <a:t>.  </a:t>
            </a:r>
          </a:p>
          <a:p>
            <a:pPr marL="0" algn="just">
              <a:buNone/>
            </a:pPr>
            <a:r>
              <a:rPr lang="en-US" sz="1300" dirty="0" smtClean="0">
                <a:solidFill>
                  <a:srgbClr val="0070C0"/>
                </a:solidFill>
                <a:latin typeface="Arial" pitchFamily="34" charset="0"/>
                <a:cs typeface="Arial" pitchFamily="34" charset="0"/>
              </a:rPr>
              <a:t> Art. 2229 </a:t>
            </a:r>
            <a:r>
              <a:rPr lang="en-US" sz="1300" dirty="0" err="1" smtClean="0">
                <a:solidFill>
                  <a:srgbClr val="0070C0"/>
                </a:solidFill>
                <a:latin typeface="Arial" pitchFamily="34" charset="0"/>
                <a:cs typeface="Arial" pitchFamily="34" charset="0"/>
              </a:rPr>
              <a:t>Esercizio</a:t>
            </a:r>
            <a:r>
              <a:rPr lang="en-US" sz="1300" dirty="0" smtClean="0">
                <a:solidFill>
                  <a:srgbClr val="0070C0"/>
                </a:solidFill>
                <a:latin typeface="Arial" pitchFamily="34" charset="0"/>
                <a:cs typeface="Arial" pitchFamily="34" charset="0"/>
              </a:rPr>
              <a:t> </a:t>
            </a:r>
            <a:r>
              <a:rPr lang="en-US" sz="1300" dirty="0" err="1" smtClean="0">
                <a:solidFill>
                  <a:srgbClr val="0070C0"/>
                </a:solidFill>
                <a:latin typeface="Arial" pitchFamily="34" charset="0"/>
                <a:cs typeface="Arial" pitchFamily="34" charset="0"/>
              </a:rPr>
              <a:t>delle</a:t>
            </a:r>
            <a:r>
              <a:rPr lang="en-US" sz="1300" dirty="0" smtClean="0">
                <a:solidFill>
                  <a:srgbClr val="0070C0"/>
                </a:solidFill>
                <a:latin typeface="Arial" pitchFamily="34" charset="0"/>
                <a:cs typeface="Arial" pitchFamily="34" charset="0"/>
              </a:rPr>
              <a:t> </a:t>
            </a:r>
            <a:r>
              <a:rPr lang="en-US" sz="1300" dirty="0" err="1" smtClean="0">
                <a:solidFill>
                  <a:srgbClr val="0070C0"/>
                </a:solidFill>
                <a:latin typeface="Arial" pitchFamily="34" charset="0"/>
                <a:cs typeface="Arial" pitchFamily="34" charset="0"/>
              </a:rPr>
              <a:t>professioni</a:t>
            </a:r>
            <a:r>
              <a:rPr lang="en-US" sz="1300" dirty="0" smtClean="0">
                <a:solidFill>
                  <a:srgbClr val="0070C0"/>
                </a:solidFill>
                <a:latin typeface="Arial" pitchFamily="34" charset="0"/>
                <a:cs typeface="Arial" pitchFamily="34" charset="0"/>
              </a:rPr>
              <a:t> </a:t>
            </a:r>
            <a:r>
              <a:rPr lang="en-US" sz="1300" dirty="0" err="1" smtClean="0">
                <a:solidFill>
                  <a:srgbClr val="0070C0"/>
                </a:solidFill>
                <a:latin typeface="Arial" pitchFamily="34" charset="0"/>
                <a:cs typeface="Arial" pitchFamily="34" charset="0"/>
              </a:rPr>
              <a:t>intellettuali</a:t>
            </a:r>
            <a:r>
              <a:rPr lang="en-US" sz="1300" dirty="0" smtClean="0">
                <a:solidFill>
                  <a:srgbClr val="0070C0"/>
                </a:solidFill>
                <a:latin typeface="Arial" pitchFamily="34" charset="0"/>
                <a:cs typeface="Arial" pitchFamily="34" charset="0"/>
              </a:rPr>
              <a:t>: </a:t>
            </a:r>
          </a:p>
          <a:p>
            <a:pPr marL="0" algn="just">
              <a:buNone/>
            </a:pPr>
            <a:r>
              <a:rPr lang="en-US" sz="1300" dirty="0" smtClean="0">
                <a:solidFill>
                  <a:srgbClr val="0070C0"/>
                </a:solidFill>
                <a:latin typeface="Arial" pitchFamily="34" charset="0"/>
                <a:cs typeface="Arial" pitchFamily="34" charset="0"/>
              </a:rPr>
              <a:t>La </a:t>
            </a:r>
            <a:r>
              <a:rPr lang="en-US" sz="1300" dirty="0" err="1" smtClean="0">
                <a:solidFill>
                  <a:srgbClr val="0070C0"/>
                </a:solidFill>
                <a:latin typeface="Arial" pitchFamily="34" charset="0"/>
                <a:cs typeface="Arial" pitchFamily="34" charset="0"/>
              </a:rPr>
              <a:t>legge</a:t>
            </a:r>
            <a:r>
              <a:rPr lang="en-US" sz="1300" dirty="0" smtClean="0">
                <a:solidFill>
                  <a:srgbClr val="0070C0"/>
                </a:solidFill>
                <a:latin typeface="Arial" pitchFamily="34" charset="0"/>
                <a:cs typeface="Arial" pitchFamily="34" charset="0"/>
              </a:rPr>
              <a:t> </a:t>
            </a:r>
            <a:r>
              <a:rPr lang="en-US" sz="1300" dirty="0" err="1" smtClean="0">
                <a:solidFill>
                  <a:srgbClr val="0070C0"/>
                </a:solidFill>
                <a:latin typeface="Arial" pitchFamily="34" charset="0"/>
                <a:cs typeface="Arial" pitchFamily="34" charset="0"/>
              </a:rPr>
              <a:t>determina</a:t>
            </a:r>
            <a:r>
              <a:rPr lang="en-US" sz="1300" dirty="0" smtClean="0">
                <a:solidFill>
                  <a:srgbClr val="0070C0"/>
                </a:solidFill>
                <a:latin typeface="Arial" pitchFamily="34" charset="0"/>
                <a:cs typeface="Arial" pitchFamily="34" charset="0"/>
              </a:rPr>
              <a:t> le </a:t>
            </a:r>
            <a:r>
              <a:rPr lang="en-US" sz="1300" dirty="0" err="1" smtClean="0">
                <a:solidFill>
                  <a:srgbClr val="0070C0"/>
                </a:solidFill>
                <a:latin typeface="Arial" pitchFamily="34" charset="0"/>
                <a:cs typeface="Arial" pitchFamily="34" charset="0"/>
              </a:rPr>
              <a:t>professioni</a:t>
            </a:r>
            <a:r>
              <a:rPr lang="en-US" sz="1300" dirty="0" smtClean="0">
                <a:solidFill>
                  <a:srgbClr val="0070C0"/>
                </a:solidFill>
                <a:latin typeface="Arial" pitchFamily="34" charset="0"/>
                <a:cs typeface="Arial" pitchFamily="34" charset="0"/>
              </a:rPr>
              <a:t> </a:t>
            </a:r>
            <a:r>
              <a:rPr lang="en-US" sz="1300" dirty="0" err="1" smtClean="0">
                <a:solidFill>
                  <a:srgbClr val="0070C0"/>
                </a:solidFill>
                <a:latin typeface="Arial" pitchFamily="34" charset="0"/>
                <a:cs typeface="Arial" pitchFamily="34" charset="0"/>
              </a:rPr>
              <a:t>intellettuali</a:t>
            </a:r>
            <a:r>
              <a:rPr lang="en-US" sz="1300" dirty="0" smtClean="0">
                <a:solidFill>
                  <a:srgbClr val="0070C0"/>
                </a:solidFill>
                <a:latin typeface="Arial" pitchFamily="34" charset="0"/>
                <a:cs typeface="Arial" pitchFamily="34" charset="0"/>
              </a:rPr>
              <a:t> per </a:t>
            </a:r>
            <a:r>
              <a:rPr lang="en-US" sz="1300" dirty="0" err="1" smtClean="0">
                <a:solidFill>
                  <a:srgbClr val="0070C0"/>
                </a:solidFill>
                <a:latin typeface="Arial" pitchFamily="34" charset="0"/>
                <a:cs typeface="Arial" pitchFamily="34" charset="0"/>
              </a:rPr>
              <a:t>l'esercizio</a:t>
            </a:r>
            <a:r>
              <a:rPr lang="en-US" sz="1300" dirty="0" smtClean="0">
                <a:solidFill>
                  <a:srgbClr val="0070C0"/>
                </a:solidFill>
                <a:latin typeface="Arial" pitchFamily="34" charset="0"/>
                <a:cs typeface="Arial" pitchFamily="34" charset="0"/>
              </a:rPr>
              <a:t> </a:t>
            </a:r>
            <a:r>
              <a:rPr lang="en-US" sz="1300" dirty="0" err="1" smtClean="0">
                <a:solidFill>
                  <a:srgbClr val="0070C0"/>
                </a:solidFill>
                <a:latin typeface="Arial" pitchFamily="34" charset="0"/>
                <a:cs typeface="Arial" pitchFamily="34" charset="0"/>
              </a:rPr>
              <a:t>delle</a:t>
            </a:r>
            <a:r>
              <a:rPr lang="en-US" sz="1300" dirty="0" smtClean="0">
                <a:solidFill>
                  <a:srgbClr val="0070C0"/>
                </a:solidFill>
                <a:latin typeface="Arial" pitchFamily="34" charset="0"/>
                <a:cs typeface="Arial" pitchFamily="34" charset="0"/>
              </a:rPr>
              <a:t> </a:t>
            </a:r>
            <a:r>
              <a:rPr lang="en-US" sz="1300" dirty="0" err="1" smtClean="0">
                <a:solidFill>
                  <a:srgbClr val="0070C0"/>
                </a:solidFill>
                <a:latin typeface="Arial" pitchFamily="34" charset="0"/>
                <a:cs typeface="Arial" pitchFamily="34" charset="0"/>
              </a:rPr>
              <a:t>quali</a:t>
            </a:r>
            <a:r>
              <a:rPr lang="en-US" sz="1300" dirty="0" smtClean="0">
                <a:solidFill>
                  <a:srgbClr val="0070C0"/>
                </a:solidFill>
                <a:latin typeface="Arial" pitchFamily="34" charset="0"/>
                <a:cs typeface="Arial" pitchFamily="34" charset="0"/>
              </a:rPr>
              <a:t> è </a:t>
            </a:r>
            <a:r>
              <a:rPr lang="en-US" sz="1300" dirty="0" err="1" smtClean="0">
                <a:solidFill>
                  <a:srgbClr val="0070C0"/>
                </a:solidFill>
                <a:latin typeface="Arial" pitchFamily="34" charset="0"/>
                <a:cs typeface="Arial" pitchFamily="34" charset="0"/>
              </a:rPr>
              <a:t>necessaria</a:t>
            </a:r>
            <a:r>
              <a:rPr lang="en-US" sz="1300" dirty="0" smtClean="0">
                <a:solidFill>
                  <a:srgbClr val="0070C0"/>
                </a:solidFill>
                <a:latin typeface="Arial" pitchFamily="34" charset="0"/>
                <a:cs typeface="Arial" pitchFamily="34" charset="0"/>
              </a:rPr>
              <a:t> </a:t>
            </a:r>
            <a:r>
              <a:rPr lang="en-US" sz="1300" dirty="0" err="1" smtClean="0">
                <a:solidFill>
                  <a:srgbClr val="0070C0"/>
                </a:solidFill>
                <a:latin typeface="Arial" pitchFamily="34" charset="0"/>
                <a:cs typeface="Arial" pitchFamily="34" charset="0"/>
              </a:rPr>
              <a:t>l'iscrizione</a:t>
            </a:r>
            <a:r>
              <a:rPr lang="en-US" sz="1300" dirty="0" smtClean="0">
                <a:solidFill>
                  <a:srgbClr val="0070C0"/>
                </a:solidFill>
                <a:latin typeface="Arial" pitchFamily="34" charset="0"/>
                <a:cs typeface="Arial" pitchFamily="34" charset="0"/>
              </a:rPr>
              <a:t> in </a:t>
            </a:r>
            <a:r>
              <a:rPr lang="en-US" sz="1300" dirty="0" err="1" smtClean="0">
                <a:solidFill>
                  <a:srgbClr val="0070C0"/>
                </a:solidFill>
                <a:latin typeface="Arial" pitchFamily="34" charset="0"/>
                <a:cs typeface="Arial" pitchFamily="34" charset="0"/>
              </a:rPr>
              <a:t>appositi</a:t>
            </a:r>
            <a:r>
              <a:rPr lang="en-US" sz="1300" dirty="0" smtClean="0">
                <a:solidFill>
                  <a:srgbClr val="0070C0"/>
                </a:solidFill>
                <a:latin typeface="Arial" pitchFamily="34" charset="0"/>
                <a:cs typeface="Arial" pitchFamily="34" charset="0"/>
              </a:rPr>
              <a:t> </a:t>
            </a:r>
            <a:r>
              <a:rPr lang="en-US" sz="1300" dirty="0" err="1" smtClean="0">
                <a:solidFill>
                  <a:srgbClr val="0070C0"/>
                </a:solidFill>
                <a:latin typeface="Arial" pitchFamily="34" charset="0"/>
                <a:cs typeface="Arial" pitchFamily="34" charset="0"/>
              </a:rPr>
              <a:t>albi</a:t>
            </a:r>
            <a:r>
              <a:rPr lang="en-US" sz="1300" dirty="0" smtClean="0">
                <a:solidFill>
                  <a:srgbClr val="0070C0"/>
                </a:solidFill>
                <a:latin typeface="Arial" pitchFamily="34" charset="0"/>
                <a:cs typeface="Arial" pitchFamily="34" charset="0"/>
              </a:rPr>
              <a:t> o </a:t>
            </a:r>
            <a:r>
              <a:rPr lang="en-US" sz="1300" dirty="0" err="1" smtClean="0">
                <a:solidFill>
                  <a:srgbClr val="0070C0"/>
                </a:solidFill>
                <a:latin typeface="Arial" pitchFamily="34" charset="0"/>
                <a:cs typeface="Arial" pitchFamily="34" charset="0"/>
              </a:rPr>
              <a:t>elenchi</a:t>
            </a:r>
            <a:r>
              <a:rPr lang="en-US" sz="1300" dirty="0" smtClean="0">
                <a:solidFill>
                  <a:srgbClr val="0070C0"/>
                </a:solidFill>
                <a:latin typeface="Arial" pitchFamily="34" charset="0"/>
                <a:cs typeface="Arial" pitchFamily="34" charset="0"/>
              </a:rPr>
              <a:t>. </a:t>
            </a:r>
            <a:r>
              <a:rPr lang="en-US" sz="1300" dirty="0" err="1" smtClean="0">
                <a:solidFill>
                  <a:srgbClr val="0070C0"/>
                </a:solidFill>
                <a:latin typeface="Arial" pitchFamily="34" charset="0"/>
                <a:cs typeface="Arial" pitchFamily="34" charset="0"/>
              </a:rPr>
              <a:t>L'accertamento</a:t>
            </a:r>
            <a:r>
              <a:rPr lang="en-US" sz="1300" dirty="0" smtClean="0">
                <a:solidFill>
                  <a:srgbClr val="0070C0"/>
                </a:solidFill>
                <a:latin typeface="Arial" pitchFamily="34" charset="0"/>
                <a:cs typeface="Arial" pitchFamily="34" charset="0"/>
              </a:rPr>
              <a:t> </a:t>
            </a:r>
            <a:r>
              <a:rPr lang="en-US" sz="1300" dirty="0" err="1" smtClean="0">
                <a:solidFill>
                  <a:srgbClr val="0070C0"/>
                </a:solidFill>
                <a:latin typeface="Arial" pitchFamily="34" charset="0"/>
                <a:cs typeface="Arial" pitchFamily="34" charset="0"/>
              </a:rPr>
              <a:t>dei</a:t>
            </a:r>
            <a:r>
              <a:rPr lang="en-US" sz="1300" dirty="0" smtClean="0">
                <a:solidFill>
                  <a:srgbClr val="0070C0"/>
                </a:solidFill>
                <a:latin typeface="Arial" pitchFamily="34" charset="0"/>
                <a:cs typeface="Arial" pitchFamily="34" charset="0"/>
              </a:rPr>
              <a:t> </a:t>
            </a:r>
            <a:r>
              <a:rPr lang="en-US" sz="1300" dirty="0" err="1" smtClean="0">
                <a:solidFill>
                  <a:srgbClr val="0070C0"/>
                </a:solidFill>
                <a:latin typeface="Arial" pitchFamily="34" charset="0"/>
                <a:cs typeface="Arial" pitchFamily="34" charset="0"/>
              </a:rPr>
              <a:t>requisiti</a:t>
            </a:r>
            <a:r>
              <a:rPr lang="en-US" sz="1300" dirty="0" smtClean="0">
                <a:solidFill>
                  <a:srgbClr val="0070C0"/>
                </a:solidFill>
                <a:latin typeface="Arial" pitchFamily="34" charset="0"/>
                <a:cs typeface="Arial" pitchFamily="34" charset="0"/>
              </a:rPr>
              <a:t> per </a:t>
            </a:r>
            <a:r>
              <a:rPr lang="en-US" sz="1300" dirty="0" err="1" smtClean="0">
                <a:solidFill>
                  <a:srgbClr val="0070C0"/>
                </a:solidFill>
                <a:latin typeface="Arial" pitchFamily="34" charset="0"/>
                <a:cs typeface="Arial" pitchFamily="34" charset="0"/>
              </a:rPr>
              <a:t>l'iscrizione</a:t>
            </a:r>
            <a:r>
              <a:rPr lang="en-US" sz="1300" dirty="0" smtClean="0">
                <a:solidFill>
                  <a:srgbClr val="0070C0"/>
                </a:solidFill>
                <a:latin typeface="Arial" pitchFamily="34" charset="0"/>
                <a:cs typeface="Arial" pitchFamily="34" charset="0"/>
              </a:rPr>
              <a:t> </a:t>
            </a:r>
            <a:r>
              <a:rPr lang="en-US" sz="1300" dirty="0" err="1" smtClean="0">
                <a:solidFill>
                  <a:srgbClr val="0070C0"/>
                </a:solidFill>
                <a:latin typeface="Arial" pitchFamily="34" charset="0"/>
                <a:cs typeface="Arial" pitchFamily="34" charset="0"/>
              </a:rPr>
              <a:t>negli</a:t>
            </a:r>
            <a:r>
              <a:rPr lang="en-US" sz="1300" dirty="0" smtClean="0">
                <a:solidFill>
                  <a:srgbClr val="0070C0"/>
                </a:solidFill>
                <a:latin typeface="Arial" pitchFamily="34" charset="0"/>
                <a:cs typeface="Arial" pitchFamily="34" charset="0"/>
              </a:rPr>
              <a:t> </a:t>
            </a:r>
            <a:r>
              <a:rPr lang="en-US" sz="1300" dirty="0" err="1" smtClean="0">
                <a:solidFill>
                  <a:srgbClr val="0070C0"/>
                </a:solidFill>
                <a:latin typeface="Arial" pitchFamily="34" charset="0"/>
                <a:cs typeface="Arial" pitchFamily="34" charset="0"/>
              </a:rPr>
              <a:t>albi</a:t>
            </a:r>
            <a:r>
              <a:rPr lang="en-US" sz="1300" dirty="0" smtClean="0">
                <a:solidFill>
                  <a:srgbClr val="0070C0"/>
                </a:solidFill>
                <a:latin typeface="Arial" pitchFamily="34" charset="0"/>
                <a:cs typeface="Arial" pitchFamily="34" charset="0"/>
              </a:rPr>
              <a:t> o </a:t>
            </a:r>
            <a:r>
              <a:rPr lang="en-US" sz="1300" dirty="0" err="1" smtClean="0">
                <a:solidFill>
                  <a:srgbClr val="0070C0"/>
                </a:solidFill>
                <a:latin typeface="Arial" pitchFamily="34" charset="0"/>
                <a:cs typeface="Arial" pitchFamily="34" charset="0"/>
              </a:rPr>
              <a:t>negli</a:t>
            </a:r>
            <a:r>
              <a:rPr lang="en-US" sz="1300" dirty="0" smtClean="0">
                <a:solidFill>
                  <a:srgbClr val="0070C0"/>
                </a:solidFill>
                <a:latin typeface="Arial" pitchFamily="34" charset="0"/>
                <a:cs typeface="Arial" pitchFamily="34" charset="0"/>
              </a:rPr>
              <a:t> </a:t>
            </a:r>
            <a:r>
              <a:rPr lang="en-US" sz="1300" dirty="0" err="1" smtClean="0">
                <a:solidFill>
                  <a:srgbClr val="0070C0"/>
                </a:solidFill>
                <a:latin typeface="Arial" pitchFamily="34" charset="0"/>
                <a:cs typeface="Arial" pitchFamily="34" charset="0"/>
              </a:rPr>
              <a:t>elenchi</a:t>
            </a:r>
            <a:r>
              <a:rPr lang="en-US" sz="1300" dirty="0" smtClean="0">
                <a:solidFill>
                  <a:srgbClr val="0070C0"/>
                </a:solidFill>
                <a:latin typeface="Arial" pitchFamily="34" charset="0"/>
                <a:cs typeface="Arial" pitchFamily="34" charset="0"/>
              </a:rPr>
              <a:t>, la </a:t>
            </a:r>
            <a:r>
              <a:rPr lang="en-US" sz="1300" dirty="0" err="1" smtClean="0">
                <a:solidFill>
                  <a:srgbClr val="0070C0"/>
                </a:solidFill>
                <a:latin typeface="Arial" pitchFamily="34" charset="0"/>
                <a:cs typeface="Arial" pitchFamily="34" charset="0"/>
              </a:rPr>
              <a:t>tenuta</a:t>
            </a:r>
            <a:r>
              <a:rPr lang="en-US" sz="1300" dirty="0" smtClean="0">
                <a:solidFill>
                  <a:srgbClr val="0070C0"/>
                </a:solidFill>
                <a:latin typeface="Arial" pitchFamily="34" charset="0"/>
                <a:cs typeface="Arial" pitchFamily="34" charset="0"/>
              </a:rPr>
              <a:t> </a:t>
            </a:r>
            <a:r>
              <a:rPr lang="en-US" sz="1300" dirty="0" err="1" smtClean="0">
                <a:solidFill>
                  <a:srgbClr val="0070C0"/>
                </a:solidFill>
                <a:latin typeface="Arial" pitchFamily="34" charset="0"/>
                <a:cs typeface="Arial" pitchFamily="34" charset="0"/>
              </a:rPr>
              <a:t>dei</a:t>
            </a:r>
            <a:r>
              <a:rPr lang="en-US" sz="1300" dirty="0" smtClean="0">
                <a:solidFill>
                  <a:srgbClr val="0070C0"/>
                </a:solidFill>
                <a:latin typeface="Arial" pitchFamily="34" charset="0"/>
                <a:cs typeface="Arial" pitchFamily="34" charset="0"/>
              </a:rPr>
              <a:t> </a:t>
            </a:r>
            <a:r>
              <a:rPr lang="en-US" sz="1300" dirty="0" err="1" smtClean="0">
                <a:solidFill>
                  <a:srgbClr val="0070C0"/>
                </a:solidFill>
                <a:latin typeface="Arial" pitchFamily="34" charset="0"/>
                <a:cs typeface="Arial" pitchFamily="34" charset="0"/>
              </a:rPr>
              <a:t>medesimi</a:t>
            </a:r>
            <a:r>
              <a:rPr lang="en-US" sz="1300" dirty="0" smtClean="0">
                <a:solidFill>
                  <a:srgbClr val="0070C0"/>
                </a:solidFill>
                <a:latin typeface="Arial" pitchFamily="34" charset="0"/>
                <a:cs typeface="Arial" pitchFamily="34" charset="0"/>
              </a:rPr>
              <a:t> e </a:t>
            </a:r>
            <a:r>
              <a:rPr lang="en-US" sz="1300" dirty="0" err="1" smtClean="0">
                <a:solidFill>
                  <a:srgbClr val="0070C0"/>
                </a:solidFill>
                <a:latin typeface="Arial" pitchFamily="34" charset="0"/>
                <a:cs typeface="Arial" pitchFamily="34" charset="0"/>
              </a:rPr>
              <a:t>il</a:t>
            </a:r>
            <a:r>
              <a:rPr lang="en-US" sz="1300" dirty="0" smtClean="0">
                <a:solidFill>
                  <a:srgbClr val="0070C0"/>
                </a:solidFill>
                <a:latin typeface="Arial" pitchFamily="34" charset="0"/>
                <a:cs typeface="Arial" pitchFamily="34" charset="0"/>
              </a:rPr>
              <a:t> </a:t>
            </a:r>
            <a:r>
              <a:rPr lang="en-US" sz="1300" dirty="0" err="1" smtClean="0">
                <a:solidFill>
                  <a:srgbClr val="0070C0"/>
                </a:solidFill>
                <a:latin typeface="Arial" pitchFamily="34" charset="0"/>
                <a:cs typeface="Arial" pitchFamily="34" charset="0"/>
              </a:rPr>
              <a:t>potere</a:t>
            </a:r>
            <a:r>
              <a:rPr lang="en-US" sz="1300" dirty="0" smtClean="0">
                <a:solidFill>
                  <a:srgbClr val="0070C0"/>
                </a:solidFill>
                <a:latin typeface="Arial" pitchFamily="34" charset="0"/>
                <a:cs typeface="Arial" pitchFamily="34" charset="0"/>
              </a:rPr>
              <a:t> </a:t>
            </a:r>
            <a:r>
              <a:rPr lang="en-US" sz="1300" dirty="0" err="1" smtClean="0">
                <a:solidFill>
                  <a:srgbClr val="0070C0"/>
                </a:solidFill>
                <a:latin typeface="Arial" pitchFamily="34" charset="0"/>
                <a:cs typeface="Arial" pitchFamily="34" charset="0"/>
              </a:rPr>
              <a:t>disciplinare</a:t>
            </a:r>
            <a:r>
              <a:rPr lang="en-US" sz="1300" dirty="0" smtClean="0">
                <a:solidFill>
                  <a:srgbClr val="0070C0"/>
                </a:solidFill>
                <a:latin typeface="Arial" pitchFamily="34" charset="0"/>
                <a:cs typeface="Arial" pitchFamily="34" charset="0"/>
              </a:rPr>
              <a:t> </a:t>
            </a:r>
            <a:r>
              <a:rPr lang="en-US" sz="1300" dirty="0" err="1" smtClean="0">
                <a:solidFill>
                  <a:srgbClr val="0070C0"/>
                </a:solidFill>
                <a:latin typeface="Arial" pitchFamily="34" charset="0"/>
                <a:cs typeface="Arial" pitchFamily="34" charset="0"/>
              </a:rPr>
              <a:t>sugli</a:t>
            </a:r>
            <a:r>
              <a:rPr lang="en-US" sz="1300" dirty="0" smtClean="0">
                <a:solidFill>
                  <a:srgbClr val="0070C0"/>
                </a:solidFill>
                <a:latin typeface="Arial" pitchFamily="34" charset="0"/>
                <a:cs typeface="Arial" pitchFamily="34" charset="0"/>
              </a:rPr>
              <a:t> </a:t>
            </a:r>
            <a:r>
              <a:rPr lang="en-US" sz="1300" dirty="0" err="1" smtClean="0">
                <a:solidFill>
                  <a:srgbClr val="0070C0"/>
                </a:solidFill>
                <a:latin typeface="Arial" pitchFamily="34" charset="0"/>
                <a:cs typeface="Arial" pitchFamily="34" charset="0"/>
              </a:rPr>
              <a:t>iscritti</a:t>
            </a:r>
            <a:r>
              <a:rPr lang="en-US" sz="1300" dirty="0" smtClean="0">
                <a:solidFill>
                  <a:srgbClr val="0070C0"/>
                </a:solidFill>
                <a:latin typeface="Arial" pitchFamily="34" charset="0"/>
                <a:cs typeface="Arial" pitchFamily="34" charset="0"/>
              </a:rPr>
              <a:t> </a:t>
            </a:r>
            <a:r>
              <a:rPr lang="en-US" sz="1300" dirty="0" err="1" smtClean="0">
                <a:solidFill>
                  <a:srgbClr val="0070C0"/>
                </a:solidFill>
                <a:latin typeface="Arial" pitchFamily="34" charset="0"/>
                <a:cs typeface="Arial" pitchFamily="34" charset="0"/>
              </a:rPr>
              <a:t>sono</a:t>
            </a:r>
            <a:r>
              <a:rPr lang="en-US" sz="1300" dirty="0" smtClean="0">
                <a:solidFill>
                  <a:srgbClr val="0070C0"/>
                </a:solidFill>
                <a:latin typeface="Arial" pitchFamily="34" charset="0"/>
                <a:cs typeface="Arial" pitchFamily="34" charset="0"/>
              </a:rPr>
              <a:t> </a:t>
            </a:r>
            <a:r>
              <a:rPr lang="en-US" sz="1300" dirty="0" err="1" smtClean="0">
                <a:solidFill>
                  <a:srgbClr val="0070C0"/>
                </a:solidFill>
                <a:latin typeface="Arial" pitchFamily="34" charset="0"/>
                <a:cs typeface="Arial" pitchFamily="34" charset="0"/>
              </a:rPr>
              <a:t>demandati</a:t>
            </a:r>
            <a:r>
              <a:rPr lang="en-US" sz="1300" dirty="0" smtClean="0">
                <a:solidFill>
                  <a:srgbClr val="0070C0"/>
                </a:solidFill>
                <a:latin typeface="Arial" pitchFamily="34" charset="0"/>
                <a:cs typeface="Arial" pitchFamily="34" charset="0"/>
              </a:rPr>
              <a:t> </a:t>
            </a:r>
            <a:r>
              <a:rPr lang="en-US" sz="1300" dirty="0" err="1" smtClean="0">
                <a:solidFill>
                  <a:srgbClr val="0070C0"/>
                </a:solidFill>
                <a:latin typeface="Arial" pitchFamily="34" charset="0"/>
                <a:cs typeface="Arial" pitchFamily="34" charset="0"/>
              </a:rPr>
              <a:t>alle</a:t>
            </a:r>
            <a:r>
              <a:rPr lang="en-US" sz="1300" dirty="0" smtClean="0">
                <a:solidFill>
                  <a:srgbClr val="0070C0"/>
                </a:solidFill>
                <a:latin typeface="Arial" pitchFamily="34" charset="0"/>
                <a:cs typeface="Arial" pitchFamily="34" charset="0"/>
              </a:rPr>
              <a:t> </a:t>
            </a:r>
            <a:r>
              <a:rPr lang="en-US" sz="1300" dirty="0" err="1" smtClean="0">
                <a:solidFill>
                  <a:srgbClr val="0070C0"/>
                </a:solidFill>
                <a:latin typeface="Arial" pitchFamily="34" charset="0"/>
                <a:cs typeface="Arial" pitchFamily="34" charset="0"/>
              </a:rPr>
              <a:t>associazioni</a:t>
            </a:r>
            <a:r>
              <a:rPr lang="en-US" sz="1300" dirty="0" smtClean="0">
                <a:solidFill>
                  <a:srgbClr val="0070C0"/>
                </a:solidFill>
                <a:latin typeface="Arial" pitchFamily="34" charset="0"/>
                <a:cs typeface="Arial" pitchFamily="34" charset="0"/>
              </a:rPr>
              <a:t> </a:t>
            </a:r>
            <a:r>
              <a:rPr lang="en-US" sz="1300" dirty="0" err="1" smtClean="0">
                <a:solidFill>
                  <a:srgbClr val="0070C0"/>
                </a:solidFill>
                <a:latin typeface="Arial" pitchFamily="34" charset="0"/>
                <a:cs typeface="Arial" pitchFamily="34" charset="0"/>
              </a:rPr>
              <a:t>professionali</a:t>
            </a:r>
            <a:r>
              <a:rPr lang="en-US" sz="1300" dirty="0" smtClean="0">
                <a:solidFill>
                  <a:srgbClr val="0070C0"/>
                </a:solidFill>
                <a:latin typeface="Arial" pitchFamily="34" charset="0"/>
                <a:cs typeface="Arial" pitchFamily="34" charset="0"/>
              </a:rPr>
              <a:t> sotto la </a:t>
            </a:r>
            <a:r>
              <a:rPr lang="en-US" sz="1300" dirty="0" err="1" smtClean="0">
                <a:solidFill>
                  <a:srgbClr val="0070C0"/>
                </a:solidFill>
                <a:latin typeface="Arial" pitchFamily="34" charset="0"/>
                <a:cs typeface="Arial" pitchFamily="34" charset="0"/>
              </a:rPr>
              <a:t>vigilanzadelloStato</a:t>
            </a:r>
            <a:r>
              <a:rPr lang="en-US" sz="1300" dirty="0" smtClean="0">
                <a:solidFill>
                  <a:srgbClr val="0070C0"/>
                </a:solidFill>
                <a:latin typeface="Arial" pitchFamily="34" charset="0"/>
                <a:cs typeface="Arial" pitchFamily="34" charset="0"/>
              </a:rPr>
              <a:t>, salvo </a:t>
            </a:r>
            <a:r>
              <a:rPr lang="en-US" sz="1300" dirty="0" err="1" smtClean="0">
                <a:solidFill>
                  <a:srgbClr val="0070C0"/>
                </a:solidFill>
                <a:latin typeface="Arial" pitchFamily="34" charset="0"/>
                <a:cs typeface="Arial" pitchFamily="34" charset="0"/>
              </a:rPr>
              <a:t>che</a:t>
            </a:r>
            <a:r>
              <a:rPr lang="en-US" sz="1300" dirty="0" smtClean="0">
                <a:solidFill>
                  <a:srgbClr val="0070C0"/>
                </a:solidFill>
                <a:latin typeface="Arial" pitchFamily="34" charset="0"/>
                <a:cs typeface="Arial" pitchFamily="34" charset="0"/>
              </a:rPr>
              <a:t> la </a:t>
            </a:r>
            <a:r>
              <a:rPr lang="en-US" sz="1300" dirty="0" err="1" smtClean="0">
                <a:solidFill>
                  <a:srgbClr val="0070C0"/>
                </a:solidFill>
                <a:latin typeface="Arial" pitchFamily="34" charset="0"/>
                <a:cs typeface="Arial" pitchFamily="34" charset="0"/>
              </a:rPr>
              <a:t>legge</a:t>
            </a:r>
            <a:r>
              <a:rPr lang="en-US" sz="1300" dirty="0" smtClean="0">
                <a:solidFill>
                  <a:srgbClr val="0070C0"/>
                </a:solidFill>
                <a:latin typeface="Arial" pitchFamily="34" charset="0"/>
                <a:cs typeface="Arial" pitchFamily="34" charset="0"/>
              </a:rPr>
              <a:t> </a:t>
            </a:r>
            <a:r>
              <a:rPr lang="en-US" sz="1300" dirty="0" err="1" smtClean="0">
                <a:solidFill>
                  <a:srgbClr val="0070C0"/>
                </a:solidFill>
                <a:latin typeface="Arial" pitchFamily="34" charset="0"/>
                <a:cs typeface="Arial" pitchFamily="34" charset="0"/>
              </a:rPr>
              <a:t>disponga</a:t>
            </a:r>
            <a:r>
              <a:rPr lang="en-US" sz="1300" dirty="0" smtClean="0">
                <a:solidFill>
                  <a:srgbClr val="0070C0"/>
                </a:solidFill>
                <a:latin typeface="Arial" pitchFamily="34" charset="0"/>
                <a:cs typeface="Arial" pitchFamily="34" charset="0"/>
              </a:rPr>
              <a:t> </a:t>
            </a:r>
            <a:r>
              <a:rPr lang="en-US" sz="1300" dirty="0" err="1" smtClean="0">
                <a:solidFill>
                  <a:srgbClr val="0070C0"/>
                </a:solidFill>
                <a:latin typeface="Arial" pitchFamily="34" charset="0"/>
                <a:cs typeface="Arial" pitchFamily="34" charset="0"/>
              </a:rPr>
              <a:t>diversamente</a:t>
            </a:r>
            <a:r>
              <a:rPr lang="en-US" sz="1300" dirty="0" smtClean="0">
                <a:solidFill>
                  <a:srgbClr val="0070C0"/>
                </a:solidFill>
                <a:latin typeface="Arial" pitchFamily="34" charset="0"/>
                <a:cs typeface="Arial" pitchFamily="34" charset="0"/>
              </a:rPr>
              <a:t>.</a:t>
            </a:r>
            <a:endParaRPr lang="it-IT" sz="1300" dirty="0" smtClean="0">
              <a:solidFill>
                <a:srgbClr val="0070C0"/>
              </a:solidFill>
              <a:latin typeface="Arial" pitchFamily="34" charset="0"/>
              <a:cs typeface="Arial" pitchFamily="34" charset="0"/>
            </a:endParaRPr>
          </a:p>
          <a:p>
            <a:pPr marL="0" indent="0" algn="ctr">
              <a:lnSpc>
                <a:spcPct val="80000"/>
              </a:lnSpc>
              <a:spcBef>
                <a:spcPct val="0"/>
              </a:spcBef>
              <a:buNone/>
            </a:pPr>
            <a:endParaRPr lang="it-IT" sz="900" b="1" dirty="0" smtClean="0">
              <a:solidFill>
                <a:srgbClr val="0070C0"/>
              </a:solidFill>
              <a:latin typeface="Arial" pitchFamily="34" charset="0"/>
              <a:ea typeface="+mj-ea"/>
              <a:cs typeface="Arial" pitchFamily="34" charset="0"/>
            </a:endParaRPr>
          </a:p>
        </p:txBody>
      </p:sp>
      <p:sp>
        <p:nvSpPr>
          <p:cNvPr id="5" name="Segnaposto testo 4"/>
          <p:cNvSpPr>
            <a:spLocks noGrp="1"/>
          </p:cNvSpPr>
          <p:nvPr>
            <p:ph type="body" sz="quarter" idx="3"/>
          </p:nvPr>
        </p:nvSpPr>
        <p:spPr>
          <a:ln w="38100">
            <a:solidFill>
              <a:srgbClr val="0070C0"/>
            </a:solidFill>
          </a:ln>
        </p:spPr>
        <p:txBody>
          <a:bodyPr vert="horz" lIns="91440" tIns="45720" rIns="91440" bIns="45720" rtlCol="0" anchor="ctr">
            <a:normAutofit fontScale="70000" lnSpcReduction="20000"/>
          </a:bodyPr>
          <a:lstStyle/>
          <a:p>
            <a:pPr algn="ctr">
              <a:lnSpc>
                <a:spcPct val="80000"/>
              </a:lnSpc>
              <a:spcBef>
                <a:spcPct val="0"/>
              </a:spcBef>
            </a:pPr>
            <a:r>
              <a:rPr lang="it-IT" sz="4100" dirty="0" smtClean="0">
                <a:solidFill>
                  <a:srgbClr val="0070C0"/>
                </a:solidFill>
                <a:latin typeface="+mj-lt"/>
                <a:ea typeface="+mj-ea"/>
                <a:cs typeface="+mj-cs"/>
              </a:rPr>
              <a:t>IN FORMA INDIVIDUALE E PERSONALE</a:t>
            </a:r>
          </a:p>
        </p:txBody>
      </p:sp>
      <p:sp>
        <p:nvSpPr>
          <p:cNvPr id="6" name="Segnaposto contenuto 5"/>
          <p:cNvSpPr>
            <a:spLocks noGrp="1"/>
          </p:cNvSpPr>
          <p:nvPr>
            <p:ph sz="quarter" idx="4"/>
          </p:nvPr>
        </p:nvSpPr>
        <p:spPr>
          <a:ln w="38100">
            <a:solidFill>
              <a:srgbClr val="0070C0"/>
            </a:solidFill>
          </a:ln>
        </p:spPr>
        <p:txBody>
          <a:bodyPr vert="horz" lIns="91440" tIns="45720" rIns="91440" bIns="45720" rtlCol="0" anchor="ctr">
            <a:normAutofit fontScale="25000" lnSpcReduction="20000"/>
          </a:bodyPr>
          <a:lstStyle/>
          <a:p>
            <a:pPr indent="0">
              <a:lnSpc>
                <a:spcPct val="120000"/>
              </a:lnSpc>
              <a:spcBef>
                <a:spcPts val="0"/>
              </a:spcBef>
              <a:buNone/>
            </a:pPr>
            <a:r>
              <a:rPr lang="en-US" sz="4800" dirty="0" smtClean="0">
                <a:solidFill>
                  <a:srgbClr val="0070C0"/>
                </a:solidFill>
                <a:latin typeface="Arial" pitchFamily="34" charset="0"/>
                <a:cs typeface="Arial" pitchFamily="34" charset="0"/>
              </a:rPr>
              <a:t> </a:t>
            </a:r>
          </a:p>
          <a:p>
            <a:pPr indent="0">
              <a:lnSpc>
                <a:spcPct val="120000"/>
              </a:lnSpc>
              <a:spcBef>
                <a:spcPts val="0"/>
              </a:spcBef>
              <a:buNone/>
            </a:pPr>
            <a:endParaRPr lang="en-US" sz="4800" dirty="0" smtClean="0">
              <a:solidFill>
                <a:srgbClr val="0070C0"/>
              </a:solidFill>
              <a:latin typeface="Arial" pitchFamily="34" charset="0"/>
              <a:cs typeface="Arial" pitchFamily="34" charset="0"/>
            </a:endParaRPr>
          </a:p>
          <a:p>
            <a:pPr marL="72000" indent="0" algn="just">
              <a:lnSpc>
                <a:spcPct val="120000"/>
              </a:lnSpc>
              <a:spcBef>
                <a:spcPts val="0"/>
              </a:spcBef>
              <a:buNone/>
            </a:pPr>
            <a:r>
              <a:rPr lang="en-US" sz="5200" dirty="0" err="1" smtClean="0">
                <a:solidFill>
                  <a:srgbClr val="0070C0"/>
                </a:solidFill>
                <a:latin typeface="Arial" pitchFamily="34" charset="0"/>
                <a:cs typeface="Arial" pitchFamily="34" charset="0"/>
              </a:rPr>
              <a:t>L'esecuzione</a:t>
            </a:r>
            <a:r>
              <a:rPr lang="en-US" sz="5200" dirty="0" smtClean="0">
                <a:solidFill>
                  <a:srgbClr val="0070C0"/>
                </a:solidFill>
                <a:latin typeface="Arial" pitchFamily="34" charset="0"/>
                <a:cs typeface="Arial" pitchFamily="34" charset="0"/>
              </a:rPr>
              <a:t> </a:t>
            </a:r>
            <a:r>
              <a:rPr lang="en-US" sz="5200" dirty="0" err="1" smtClean="0">
                <a:solidFill>
                  <a:srgbClr val="0070C0"/>
                </a:solidFill>
                <a:latin typeface="Arial" pitchFamily="34" charset="0"/>
                <a:cs typeface="Arial" pitchFamily="34" charset="0"/>
              </a:rPr>
              <a:t>dell'incarico</a:t>
            </a:r>
            <a:r>
              <a:rPr lang="en-US" sz="5200" dirty="0" smtClean="0">
                <a:solidFill>
                  <a:srgbClr val="0070C0"/>
                </a:solidFill>
                <a:latin typeface="Arial" pitchFamily="34" charset="0"/>
                <a:cs typeface="Arial" pitchFamily="34" charset="0"/>
              </a:rPr>
              <a:t>, </a:t>
            </a:r>
            <a:r>
              <a:rPr lang="en-US" sz="5200" dirty="0" err="1" smtClean="0">
                <a:solidFill>
                  <a:srgbClr val="0070C0"/>
                </a:solidFill>
                <a:latin typeface="Arial" pitchFamily="34" charset="0"/>
                <a:cs typeface="Arial" pitchFamily="34" charset="0"/>
              </a:rPr>
              <a:t>ai</a:t>
            </a:r>
            <a:r>
              <a:rPr lang="en-US" sz="5200" dirty="0" smtClean="0">
                <a:solidFill>
                  <a:srgbClr val="0070C0"/>
                </a:solidFill>
                <a:latin typeface="Arial" pitchFamily="34" charset="0"/>
                <a:cs typeface="Arial" pitchFamily="34" charset="0"/>
              </a:rPr>
              <a:t> </a:t>
            </a:r>
            <a:r>
              <a:rPr lang="en-US" sz="5200" dirty="0" err="1" smtClean="0">
                <a:solidFill>
                  <a:srgbClr val="0070C0"/>
                </a:solidFill>
                <a:latin typeface="Arial" pitchFamily="34" charset="0"/>
                <a:cs typeface="Arial" pitchFamily="34" charset="0"/>
              </a:rPr>
              <a:t>sensi</a:t>
            </a:r>
            <a:r>
              <a:rPr lang="en-US" sz="5200" dirty="0" smtClean="0">
                <a:solidFill>
                  <a:srgbClr val="0070C0"/>
                </a:solidFill>
                <a:latin typeface="Arial" pitchFamily="34" charset="0"/>
                <a:cs typeface="Arial" pitchFamily="34" charset="0"/>
              </a:rPr>
              <a:t> </a:t>
            </a:r>
            <a:r>
              <a:rPr lang="en-US" sz="5200" dirty="0" err="1" smtClean="0">
                <a:solidFill>
                  <a:srgbClr val="0070C0"/>
                </a:solidFill>
                <a:latin typeface="Arial" pitchFamily="34" charset="0"/>
                <a:cs typeface="Arial" pitchFamily="34" charset="0"/>
              </a:rPr>
              <a:t>dell'art</a:t>
            </a:r>
            <a:r>
              <a:rPr lang="en-US" sz="5200" dirty="0" smtClean="0">
                <a:solidFill>
                  <a:srgbClr val="0070C0"/>
                </a:solidFill>
                <a:latin typeface="Arial" pitchFamily="34" charset="0"/>
                <a:cs typeface="Arial" pitchFamily="34" charset="0"/>
              </a:rPr>
              <a:t>. 2232 C.C. </a:t>
            </a:r>
            <a:r>
              <a:rPr lang="en-US" sz="5200" dirty="0" err="1" smtClean="0">
                <a:solidFill>
                  <a:srgbClr val="0070C0"/>
                </a:solidFill>
                <a:latin typeface="Arial" pitchFamily="34" charset="0"/>
                <a:cs typeface="Arial" pitchFamily="34" charset="0"/>
              </a:rPr>
              <a:t>deve</a:t>
            </a:r>
            <a:r>
              <a:rPr lang="en-US" sz="5200" dirty="0" smtClean="0">
                <a:solidFill>
                  <a:srgbClr val="0070C0"/>
                </a:solidFill>
                <a:latin typeface="Arial" pitchFamily="34" charset="0"/>
                <a:cs typeface="Arial" pitchFamily="34" charset="0"/>
              </a:rPr>
              <a:t> </a:t>
            </a:r>
            <a:r>
              <a:rPr lang="en-US" sz="5200" dirty="0" err="1" smtClean="0">
                <a:solidFill>
                  <a:srgbClr val="0070C0"/>
                </a:solidFill>
                <a:latin typeface="Arial" pitchFamily="34" charset="0"/>
                <a:cs typeface="Arial" pitchFamily="34" charset="0"/>
              </a:rPr>
              <a:t>essere condotto personalmente seppur con l'aiuto di</a:t>
            </a:r>
            <a:r>
              <a:rPr lang="en-US" sz="5200" dirty="0" smtClean="0">
                <a:solidFill>
                  <a:srgbClr val="0070C0"/>
                </a:solidFill>
                <a:latin typeface="Arial" pitchFamily="34" charset="0"/>
                <a:cs typeface="Arial" pitchFamily="34" charset="0"/>
              </a:rPr>
              <a:t> </a:t>
            </a:r>
            <a:r>
              <a:rPr lang="en-US" sz="5200" dirty="0" err="1" smtClean="0">
                <a:solidFill>
                  <a:srgbClr val="0070C0"/>
                </a:solidFill>
                <a:latin typeface="Arial" pitchFamily="34" charset="0"/>
                <a:cs typeface="Arial" pitchFamily="34" charset="0"/>
              </a:rPr>
              <a:t>sostituti</a:t>
            </a:r>
            <a:r>
              <a:rPr lang="en-US" sz="5200" dirty="0" smtClean="0">
                <a:solidFill>
                  <a:srgbClr val="0070C0"/>
                </a:solidFill>
                <a:latin typeface="Arial" pitchFamily="34" charset="0"/>
                <a:cs typeface="Arial" pitchFamily="34" charset="0"/>
              </a:rPr>
              <a:t> </a:t>
            </a:r>
            <a:r>
              <a:rPr lang="en-US" sz="5200" dirty="0" err="1" smtClean="0">
                <a:solidFill>
                  <a:srgbClr val="0070C0"/>
                </a:solidFill>
                <a:latin typeface="Arial" pitchFamily="34" charset="0"/>
                <a:cs typeface="Arial" pitchFamily="34" charset="0"/>
              </a:rPr>
              <a:t>ed</a:t>
            </a:r>
            <a:r>
              <a:rPr lang="en-US" sz="5200" dirty="0" smtClean="0">
                <a:solidFill>
                  <a:srgbClr val="0070C0"/>
                </a:solidFill>
                <a:latin typeface="Arial" pitchFamily="34" charset="0"/>
                <a:cs typeface="Arial" pitchFamily="34" charset="0"/>
              </a:rPr>
              <a:t> </a:t>
            </a:r>
            <a:r>
              <a:rPr lang="en-US" sz="5200" dirty="0" err="1" smtClean="0">
                <a:solidFill>
                  <a:srgbClr val="0070C0"/>
                </a:solidFill>
                <a:latin typeface="Arial" pitchFamily="34" charset="0"/>
                <a:cs typeface="Arial" pitchFamily="34" charset="0"/>
              </a:rPr>
              <a:t>ausiliari</a:t>
            </a:r>
            <a:r>
              <a:rPr lang="en-US" sz="5200" dirty="0" smtClean="0">
                <a:solidFill>
                  <a:srgbClr val="0070C0"/>
                </a:solidFill>
                <a:latin typeface="Arial" pitchFamily="34" charset="0"/>
                <a:cs typeface="Arial" pitchFamily="34" charset="0"/>
              </a:rPr>
              <a:t> e con la </a:t>
            </a:r>
            <a:r>
              <a:rPr lang="en-US" sz="5200" dirty="0" err="1" smtClean="0">
                <a:solidFill>
                  <a:srgbClr val="0070C0"/>
                </a:solidFill>
                <a:latin typeface="Arial" pitchFamily="34" charset="0"/>
                <a:cs typeface="Arial" pitchFamily="34" charset="0"/>
              </a:rPr>
              <a:t>collaborazione</a:t>
            </a:r>
            <a:r>
              <a:rPr lang="en-US" sz="5200" dirty="0" smtClean="0">
                <a:solidFill>
                  <a:srgbClr val="0070C0"/>
                </a:solidFill>
                <a:latin typeface="Arial" pitchFamily="34" charset="0"/>
                <a:cs typeface="Arial" pitchFamily="34" charset="0"/>
              </a:rPr>
              <a:t> </a:t>
            </a:r>
            <a:r>
              <a:rPr lang="en-US" sz="5200" dirty="0" err="1" smtClean="0">
                <a:solidFill>
                  <a:srgbClr val="0070C0"/>
                </a:solidFill>
                <a:latin typeface="Arial" pitchFamily="34" charset="0"/>
                <a:cs typeface="Arial" pitchFamily="34" charset="0"/>
              </a:rPr>
              <a:t>di altri professionisti</a:t>
            </a:r>
            <a:r>
              <a:rPr lang="en-US" sz="5200" dirty="0" smtClean="0">
                <a:solidFill>
                  <a:srgbClr val="0070C0"/>
                </a:solidFill>
                <a:latin typeface="Arial" pitchFamily="34" charset="0"/>
                <a:cs typeface="Arial" pitchFamily="34" charset="0"/>
              </a:rPr>
              <a:t> </a:t>
            </a:r>
            <a:r>
              <a:rPr lang="en-US" sz="5200" dirty="0" err="1" smtClean="0">
                <a:solidFill>
                  <a:srgbClr val="0070C0"/>
                </a:solidFill>
                <a:latin typeface="Arial" pitchFamily="34" charset="0"/>
                <a:cs typeface="Arial" pitchFamily="34" charset="0"/>
              </a:rPr>
              <a:t>ove</a:t>
            </a:r>
            <a:r>
              <a:rPr lang="it-IT" sz="5200" dirty="0" smtClean="0">
                <a:solidFill>
                  <a:srgbClr val="0070C0"/>
                </a:solidFill>
                <a:latin typeface="Arial" pitchFamily="34" charset="0"/>
                <a:cs typeface="Arial" pitchFamily="34" charset="0"/>
              </a:rPr>
              <a:t> </a:t>
            </a:r>
            <a:r>
              <a:rPr lang="en-US" sz="5200" dirty="0" err="1" smtClean="0">
                <a:solidFill>
                  <a:srgbClr val="0070C0"/>
                </a:solidFill>
                <a:latin typeface="Arial" pitchFamily="34" charset="0"/>
                <a:cs typeface="Arial" pitchFamily="34" charset="0"/>
              </a:rPr>
              <a:t>consentito</a:t>
            </a:r>
            <a:r>
              <a:rPr lang="en-US" sz="5200" dirty="0" smtClean="0">
                <a:solidFill>
                  <a:srgbClr val="0070C0"/>
                </a:solidFill>
                <a:latin typeface="Arial" pitchFamily="34" charset="0"/>
                <a:cs typeface="Arial" pitchFamily="34" charset="0"/>
              </a:rPr>
              <a:t>.  II </a:t>
            </a:r>
            <a:r>
              <a:rPr lang="en-US" sz="5200" dirty="0" err="1" smtClean="0">
                <a:solidFill>
                  <a:srgbClr val="0070C0"/>
                </a:solidFill>
                <a:latin typeface="Arial" pitchFamily="34" charset="0"/>
                <a:cs typeface="Arial" pitchFamily="34" charset="0"/>
              </a:rPr>
              <a:t>Professionista</a:t>
            </a:r>
            <a:r>
              <a:rPr lang="en-US" sz="5200" dirty="0" smtClean="0">
                <a:solidFill>
                  <a:srgbClr val="0070C0"/>
                </a:solidFill>
                <a:latin typeface="Arial" pitchFamily="34" charset="0"/>
                <a:cs typeface="Arial" pitchFamily="34" charset="0"/>
              </a:rPr>
              <a:t> ha </a:t>
            </a:r>
            <a:r>
              <a:rPr lang="en-US" sz="5200" dirty="0" err="1" smtClean="0">
                <a:solidFill>
                  <a:srgbClr val="0070C0"/>
                </a:solidFill>
                <a:latin typeface="Arial" pitchFamily="34" charset="0"/>
                <a:cs typeface="Arial" pitchFamily="34" charset="0"/>
              </a:rPr>
              <a:t>diritto,come</a:t>
            </a:r>
            <a:r>
              <a:rPr lang="en-US" sz="5200" dirty="0" smtClean="0">
                <a:solidFill>
                  <a:srgbClr val="0070C0"/>
                </a:solidFill>
                <a:latin typeface="Arial" pitchFamily="34" charset="0"/>
                <a:cs typeface="Arial" pitchFamily="34" charset="0"/>
              </a:rPr>
              <a:t> </a:t>
            </a:r>
            <a:r>
              <a:rPr lang="en-US" sz="5200" dirty="0" err="1" smtClean="0">
                <a:solidFill>
                  <a:srgbClr val="0070C0"/>
                </a:solidFill>
                <a:latin typeface="Arial" pitchFamily="34" charset="0"/>
                <a:cs typeface="Arial" pitchFamily="34" charset="0"/>
              </a:rPr>
              <a:t>afferma</a:t>
            </a:r>
            <a:r>
              <a:rPr lang="en-US" sz="5200" dirty="0" smtClean="0">
                <a:solidFill>
                  <a:srgbClr val="0070C0"/>
                </a:solidFill>
                <a:latin typeface="Arial" pitchFamily="34" charset="0"/>
                <a:cs typeface="Arial" pitchFamily="34" charset="0"/>
              </a:rPr>
              <a:t> </a:t>
            </a:r>
            <a:r>
              <a:rPr lang="en-US" sz="5200" dirty="0" err="1" smtClean="0">
                <a:solidFill>
                  <a:srgbClr val="0070C0"/>
                </a:solidFill>
                <a:latin typeface="Arial" pitchFamily="34" charset="0"/>
                <a:cs typeface="Arial" pitchFamily="34" charset="0"/>
              </a:rPr>
              <a:t>l'art</a:t>
            </a:r>
            <a:r>
              <a:rPr lang="en-US" sz="5200" dirty="0" smtClean="0">
                <a:solidFill>
                  <a:srgbClr val="0070C0"/>
                </a:solidFill>
                <a:latin typeface="Arial" pitchFamily="34" charset="0"/>
                <a:cs typeface="Arial" pitchFamily="34" charset="0"/>
              </a:rPr>
              <a:t>. 2233 C.C., al </a:t>
            </a:r>
            <a:r>
              <a:rPr lang="en-US" sz="5200" dirty="0" err="1" smtClean="0">
                <a:solidFill>
                  <a:srgbClr val="0070C0"/>
                </a:solidFill>
                <a:latin typeface="Arial" pitchFamily="34" charset="0"/>
                <a:cs typeface="Arial" pitchFamily="34" charset="0"/>
              </a:rPr>
              <a:t>compenso</a:t>
            </a:r>
            <a:r>
              <a:rPr lang="en-US" sz="5200" dirty="0" smtClean="0">
                <a:solidFill>
                  <a:srgbClr val="0070C0"/>
                </a:solidFill>
                <a:latin typeface="Arial" pitchFamily="34" charset="0"/>
                <a:cs typeface="Arial" pitchFamily="34" charset="0"/>
              </a:rPr>
              <a:t> </a:t>
            </a:r>
            <a:r>
              <a:rPr lang="en-US" sz="5200" dirty="0" err="1" smtClean="0">
                <a:solidFill>
                  <a:srgbClr val="0070C0"/>
                </a:solidFill>
                <a:latin typeface="Arial" pitchFamily="34" charset="0"/>
                <a:cs typeface="Arial" pitchFamily="34" charset="0"/>
              </a:rPr>
              <a:t>convenuto</a:t>
            </a:r>
            <a:r>
              <a:rPr lang="en-US" sz="5200" dirty="0" smtClean="0">
                <a:solidFill>
                  <a:srgbClr val="0070C0"/>
                </a:solidFill>
                <a:latin typeface="Arial" pitchFamily="34" charset="0"/>
                <a:cs typeface="Arial" pitchFamily="34" charset="0"/>
              </a:rPr>
              <a:t> o </a:t>
            </a:r>
            <a:r>
              <a:rPr lang="en-US" sz="5200" dirty="0" err="1" smtClean="0">
                <a:solidFill>
                  <a:srgbClr val="0070C0"/>
                </a:solidFill>
                <a:latin typeface="Arial" pitchFamily="34" charset="0"/>
                <a:cs typeface="Arial" pitchFamily="34" charset="0"/>
              </a:rPr>
              <a:t>aquello</a:t>
            </a:r>
            <a:r>
              <a:rPr lang="en-US" sz="5200" dirty="0" smtClean="0">
                <a:solidFill>
                  <a:srgbClr val="0070C0"/>
                </a:solidFill>
                <a:latin typeface="Arial" pitchFamily="34" charset="0"/>
                <a:cs typeface="Arial" pitchFamily="34" charset="0"/>
              </a:rPr>
              <a:t> </a:t>
            </a:r>
            <a:r>
              <a:rPr lang="en-US" sz="5200" dirty="0" err="1" smtClean="0">
                <a:solidFill>
                  <a:srgbClr val="0070C0"/>
                </a:solidFill>
                <a:latin typeface="Arial" pitchFamily="34" charset="0"/>
                <a:cs typeface="Arial" pitchFamily="34" charset="0"/>
              </a:rPr>
              <a:t>determinato</a:t>
            </a:r>
            <a:r>
              <a:rPr lang="en-US" sz="5200" dirty="0" smtClean="0">
                <a:solidFill>
                  <a:srgbClr val="0070C0"/>
                </a:solidFill>
                <a:latin typeface="Arial" pitchFamily="34" charset="0"/>
                <a:cs typeface="Arial" pitchFamily="34" charset="0"/>
              </a:rPr>
              <a:t> </a:t>
            </a:r>
            <a:r>
              <a:rPr lang="en-US" sz="5200" dirty="0" err="1" smtClean="0">
                <a:solidFill>
                  <a:srgbClr val="0070C0"/>
                </a:solidFill>
                <a:latin typeface="Arial" pitchFamily="34" charset="0"/>
                <a:cs typeface="Arial" pitchFamily="34" charset="0"/>
              </a:rPr>
              <a:t>secondo le tariffe e gli usi: per gli ingegneri (e gli</a:t>
            </a:r>
            <a:r>
              <a:rPr lang="en-US" sz="5200" dirty="0" smtClean="0">
                <a:solidFill>
                  <a:srgbClr val="0070C0"/>
                </a:solidFill>
                <a:latin typeface="Arial" pitchFamily="34" charset="0"/>
                <a:cs typeface="Arial" pitchFamily="34" charset="0"/>
              </a:rPr>
              <a:t> </a:t>
            </a:r>
            <a:r>
              <a:rPr lang="en-US" sz="5200" dirty="0" err="1" smtClean="0">
                <a:solidFill>
                  <a:srgbClr val="0070C0"/>
                </a:solidFill>
                <a:latin typeface="Arial" pitchFamily="34" charset="0"/>
                <a:cs typeface="Arial" pitchFamily="34" charset="0"/>
              </a:rPr>
              <a:t>architetti</a:t>
            </a:r>
            <a:r>
              <a:rPr lang="en-US" sz="5200" dirty="0" smtClean="0">
                <a:solidFill>
                  <a:srgbClr val="0070C0"/>
                </a:solidFill>
                <a:latin typeface="Arial" pitchFamily="34" charset="0"/>
                <a:cs typeface="Arial" pitchFamily="34" charset="0"/>
              </a:rPr>
              <a:t>) è in </a:t>
            </a:r>
            <a:r>
              <a:rPr lang="en-US" sz="5200" dirty="0" err="1" smtClean="0">
                <a:solidFill>
                  <a:srgbClr val="0070C0"/>
                </a:solidFill>
                <a:latin typeface="Arial" pitchFamily="34" charset="0"/>
                <a:cs typeface="Arial" pitchFamily="34" charset="0"/>
              </a:rPr>
              <a:t>vigore</a:t>
            </a:r>
            <a:r>
              <a:rPr lang="en-US" sz="5200" dirty="0" smtClean="0">
                <a:solidFill>
                  <a:srgbClr val="0070C0"/>
                </a:solidFill>
                <a:latin typeface="Arial" pitchFamily="34" charset="0"/>
                <a:cs typeface="Arial" pitchFamily="34" charset="0"/>
              </a:rPr>
              <a:t> la </a:t>
            </a:r>
            <a:r>
              <a:rPr lang="en-US" sz="5200" dirty="0" err="1" smtClean="0">
                <a:solidFill>
                  <a:srgbClr val="0070C0"/>
                </a:solidFill>
                <a:latin typeface="Arial" pitchFamily="34" charset="0"/>
                <a:cs typeface="Arial" pitchFamily="34" charset="0"/>
              </a:rPr>
              <a:t>legge</a:t>
            </a:r>
            <a:r>
              <a:rPr lang="en-US" sz="5200" dirty="0" smtClean="0">
                <a:solidFill>
                  <a:srgbClr val="0070C0"/>
                </a:solidFill>
                <a:latin typeface="Arial" pitchFamily="34" charset="0"/>
                <a:cs typeface="Arial" pitchFamily="34" charset="0"/>
              </a:rPr>
              <a:t> 02.03.1949 n.143 </a:t>
            </a:r>
            <a:r>
              <a:rPr lang="en-US" sz="5200" dirty="0" err="1" smtClean="0">
                <a:solidFill>
                  <a:srgbClr val="0070C0"/>
                </a:solidFill>
                <a:latin typeface="Arial" pitchFamily="34" charset="0"/>
                <a:cs typeface="Arial" pitchFamily="34" charset="0"/>
              </a:rPr>
              <a:t>che</a:t>
            </a:r>
            <a:r>
              <a:rPr lang="en-US" sz="5200" dirty="0" smtClean="0">
                <a:solidFill>
                  <a:srgbClr val="0070C0"/>
                </a:solidFill>
                <a:latin typeface="Arial" pitchFamily="34" charset="0"/>
                <a:cs typeface="Arial" pitchFamily="34" charset="0"/>
              </a:rPr>
              <a:t> </a:t>
            </a:r>
            <a:r>
              <a:rPr lang="en-US" sz="5200" dirty="0" err="1" smtClean="0">
                <a:solidFill>
                  <a:srgbClr val="0070C0"/>
                </a:solidFill>
                <a:latin typeface="Arial" pitchFamily="34" charset="0"/>
                <a:cs typeface="Arial" pitchFamily="34" charset="0"/>
              </a:rPr>
              <a:t>costituisce</a:t>
            </a:r>
            <a:r>
              <a:rPr lang="en-US" sz="5200" dirty="0" smtClean="0">
                <a:solidFill>
                  <a:srgbClr val="0070C0"/>
                </a:solidFill>
                <a:latin typeface="Arial" pitchFamily="34" charset="0"/>
                <a:cs typeface="Arial" pitchFamily="34" charset="0"/>
              </a:rPr>
              <a:t> la </a:t>
            </a:r>
            <a:r>
              <a:rPr lang="en-US" sz="5200" dirty="0" err="1" smtClean="0">
                <a:solidFill>
                  <a:srgbClr val="0070C0"/>
                </a:solidFill>
                <a:latin typeface="Arial" pitchFamily="34" charset="0"/>
                <a:cs typeface="Arial" pitchFamily="34" charset="0"/>
              </a:rPr>
              <a:t>tariffa professionale, ma non costituisce più</a:t>
            </a:r>
            <a:r>
              <a:rPr lang="en-US" sz="5200" dirty="0" smtClean="0">
                <a:solidFill>
                  <a:srgbClr val="0070C0"/>
                </a:solidFill>
                <a:latin typeface="Arial" pitchFamily="34" charset="0"/>
                <a:cs typeface="Arial" pitchFamily="34" charset="0"/>
              </a:rPr>
              <a:t> </a:t>
            </a:r>
            <a:r>
              <a:rPr lang="en-US" sz="5200" dirty="0" err="1" smtClean="0">
                <a:solidFill>
                  <a:srgbClr val="0070C0"/>
                </a:solidFill>
                <a:latin typeface="Arial" pitchFamily="34" charset="0"/>
                <a:cs typeface="Arial" pitchFamily="34" charset="0"/>
              </a:rPr>
              <a:t>minimo</a:t>
            </a:r>
            <a:r>
              <a:rPr lang="en-US" sz="5200" dirty="0" smtClean="0">
                <a:solidFill>
                  <a:srgbClr val="0070C0"/>
                </a:solidFill>
                <a:latin typeface="Arial" pitchFamily="34" charset="0"/>
                <a:cs typeface="Arial" pitchFamily="34" charset="0"/>
              </a:rPr>
              <a:t> </a:t>
            </a:r>
            <a:r>
              <a:rPr lang="en-US" sz="5200" dirty="0" err="1" smtClean="0">
                <a:solidFill>
                  <a:srgbClr val="0070C0"/>
                </a:solidFill>
                <a:latin typeface="Arial" pitchFamily="34" charset="0"/>
                <a:cs typeface="Arial" pitchFamily="34" charset="0"/>
              </a:rPr>
              <a:t>tariffario</a:t>
            </a:r>
            <a:r>
              <a:rPr lang="en-US" sz="5200" dirty="0" smtClean="0">
                <a:solidFill>
                  <a:srgbClr val="0070C0"/>
                </a:solidFill>
                <a:latin typeface="Arial" pitchFamily="34" charset="0"/>
                <a:cs typeface="Arial" pitchFamily="34" charset="0"/>
              </a:rPr>
              <a:t> </a:t>
            </a:r>
            <a:r>
              <a:rPr lang="en-US" sz="5200" dirty="0" err="1" smtClean="0">
                <a:solidFill>
                  <a:srgbClr val="0070C0"/>
                </a:solidFill>
                <a:latin typeface="Arial" pitchFamily="34" charset="0"/>
                <a:cs typeface="Arial" pitchFamily="34" charset="0"/>
              </a:rPr>
              <a:t>secondo</a:t>
            </a:r>
            <a:r>
              <a:rPr lang="en-US" sz="5200" dirty="0" smtClean="0">
                <a:solidFill>
                  <a:srgbClr val="0070C0"/>
                </a:solidFill>
                <a:latin typeface="Arial" pitchFamily="34" charset="0"/>
                <a:cs typeface="Arial" pitchFamily="34" charset="0"/>
              </a:rPr>
              <a:t> la </a:t>
            </a:r>
            <a:r>
              <a:rPr lang="en-US" sz="5200" dirty="0" err="1" smtClean="0">
                <a:solidFill>
                  <a:srgbClr val="0070C0"/>
                </a:solidFill>
                <a:latin typeface="Arial" pitchFamily="34" charset="0"/>
                <a:cs typeface="Arial" pitchFamily="34" charset="0"/>
              </a:rPr>
              <a:t>legge</a:t>
            </a:r>
            <a:r>
              <a:rPr lang="en-US" sz="5200" dirty="0" smtClean="0">
                <a:solidFill>
                  <a:srgbClr val="0070C0"/>
                </a:solidFill>
                <a:latin typeface="Arial" pitchFamily="34" charset="0"/>
                <a:cs typeface="Arial" pitchFamily="34" charset="0"/>
              </a:rPr>
              <a:t> </a:t>
            </a:r>
            <a:r>
              <a:rPr lang="en-US" sz="5200" dirty="0" err="1" smtClean="0">
                <a:solidFill>
                  <a:srgbClr val="0070C0"/>
                </a:solidFill>
                <a:latin typeface="Arial" pitchFamily="34" charset="0"/>
                <a:cs typeface="Arial" pitchFamily="34" charset="0"/>
              </a:rPr>
              <a:t>Bersani</a:t>
            </a:r>
            <a:r>
              <a:rPr lang="en-US" sz="5200" dirty="0" smtClean="0">
                <a:solidFill>
                  <a:srgbClr val="0070C0"/>
                </a:solidFill>
                <a:latin typeface="Arial" pitchFamily="34" charset="0"/>
                <a:cs typeface="Arial" pitchFamily="34" charset="0"/>
              </a:rPr>
              <a:t> del 2005. Come </a:t>
            </a:r>
            <a:r>
              <a:rPr lang="en-US" sz="5200" dirty="0" err="1" smtClean="0">
                <a:solidFill>
                  <a:srgbClr val="0070C0"/>
                </a:solidFill>
                <a:latin typeface="Arial" pitchFamily="34" charset="0"/>
                <a:cs typeface="Arial" pitchFamily="34" charset="0"/>
              </a:rPr>
              <a:t>tutti</a:t>
            </a:r>
            <a:r>
              <a:rPr lang="en-US" sz="5200" dirty="0" smtClean="0">
                <a:solidFill>
                  <a:srgbClr val="0070C0"/>
                </a:solidFill>
                <a:latin typeface="Arial" pitchFamily="34" charset="0"/>
                <a:cs typeface="Arial" pitchFamily="34" charset="0"/>
              </a:rPr>
              <a:t> </a:t>
            </a:r>
            <a:r>
              <a:rPr lang="en-US" sz="5200" dirty="0" err="1" smtClean="0">
                <a:solidFill>
                  <a:srgbClr val="0070C0"/>
                </a:solidFill>
                <a:latin typeface="Arial" pitchFamily="34" charset="0"/>
                <a:cs typeface="Arial" pitchFamily="34" charset="0"/>
              </a:rPr>
              <a:t>gli</a:t>
            </a:r>
            <a:r>
              <a:rPr lang="en-US" sz="5200" dirty="0" smtClean="0">
                <a:solidFill>
                  <a:srgbClr val="0070C0"/>
                </a:solidFill>
                <a:latin typeface="Arial" pitchFamily="34" charset="0"/>
                <a:cs typeface="Arial" pitchFamily="34" charset="0"/>
              </a:rPr>
              <a:t> </a:t>
            </a:r>
            <a:r>
              <a:rPr lang="en-US" sz="5200" dirty="0" err="1" smtClean="0">
                <a:solidFill>
                  <a:srgbClr val="0070C0"/>
                </a:solidFill>
                <a:latin typeface="Arial" pitchFamily="34" charset="0"/>
                <a:cs typeface="Arial" pitchFamily="34" charset="0"/>
              </a:rPr>
              <a:t>altri</a:t>
            </a:r>
            <a:r>
              <a:rPr lang="en-US" sz="5200" dirty="0" smtClean="0">
                <a:solidFill>
                  <a:srgbClr val="0070C0"/>
                </a:solidFill>
                <a:latin typeface="Arial" pitchFamily="34" charset="0"/>
                <a:cs typeface="Arial" pitchFamily="34" charset="0"/>
              </a:rPr>
              <a:t> </a:t>
            </a:r>
            <a:r>
              <a:rPr lang="en-US" sz="5200" dirty="0" err="1" smtClean="0">
                <a:solidFill>
                  <a:srgbClr val="0070C0"/>
                </a:solidFill>
                <a:latin typeface="Arial" pitchFamily="34" charset="0"/>
                <a:cs typeface="Arial" pitchFamily="34" charset="0"/>
              </a:rPr>
              <a:t>professionisti l'ingegnere è tenuto al segreto professionale</a:t>
            </a:r>
            <a:r>
              <a:rPr lang="en-US" sz="5200" dirty="0" smtClean="0">
                <a:solidFill>
                  <a:srgbClr val="0070C0"/>
                </a:solidFill>
                <a:latin typeface="Arial" pitchFamily="34" charset="0"/>
                <a:cs typeface="Arial" pitchFamily="34" charset="0"/>
              </a:rPr>
              <a:t> in </a:t>
            </a:r>
            <a:r>
              <a:rPr lang="en-US" sz="5200" dirty="0" err="1" smtClean="0">
                <a:solidFill>
                  <a:srgbClr val="0070C0"/>
                </a:solidFill>
                <a:latin typeface="Arial" pitchFamily="34" charset="0"/>
                <a:cs typeface="Arial" pitchFamily="34" charset="0"/>
              </a:rPr>
              <a:t>forza</a:t>
            </a:r>
            <a:r>
              <a:rPr lang="en-US" sz="5200" dirty="0" smtClean="0">
                <a:solidFill>
                  <a:srgbClr val="0070C0"/>
                </a:solidFill>
                <a:latin typeface="Arial" pitchFamily="34" charset="0"/>
                <a:cs typeface="Arial" pitchFamily="34" charset="0"/>
              </a:rPr>
              <a:t> del </a:t>
            </a:r>
            <a:r>
              <a:rPr lang="en-US" sz="5200" dirty="0" err="1" smtClean="0">
                <a:solidFill>
                  <a:srgbClr val="0070C0"/>
                </a:solidFill>
                <a:latin typeface="Arial" pitchFamily="34" charset="0"/>
                <a:cs typeface="Arial" pitchFamily="34" charset="0"/>
              </a:rPr>
              <a:t>rapporto che lo lega al Committente Tariffa D.M. </a:t>
            </a:r>
            <a:r>
              <a:rPr lang="en-US" sz="5200" dirty="0" smtClean="0">
                <a:solidFill>
                  <a:srgbClr val="0070C0"/>
                </a:solidFill>
                <a:latin typeface="Arial" pitchFamily="34" charset="0"/>
                <a:cs typeface="Arial" pitchFamily="34" charset="0"/>
              </a:rPr>
              <a:t>04.04.2001 per </a:t>
            </a:r>
            <a:r>
              <a:rPr lang="en-US" sz="5200" dirty="0" err="1" smtClean="0">
                <a:solidFill>
                  <a:srgbClr val="0070C0"/>
                </a:solidFill>
                <a:latin typeface="Arial" pitchFamily="34" charset="0"/>
                <a:cs typeface="Arial" pitchFamily="34" charset="0"/>
              </a:rPr>
              <a:t>lavori</a:t>
            </a:r>
            <a:r>
              <a:rPr lang="en-US" sz="5200" dirty="0" smtClean="0">
                <a:solidFill>
                  <a:srgbClr val="0070C0"/>
                </a:solidFill>
                <a:latin typeface="Arial" pitchFamily="34" charset="0"/>
                <a:cs typeface="Arial" pitchFamily="34" charset="0"/>
              </a:rPr>
              <a:t> </a:t>
            </a:r>
            <a:r>
              <a:rPr lang="en-US" sz="5200" dirty="0" err="1" smtClean="0">
                <a:solidFill>
                  <a:srgbClr val="0070C0"/>
                </a:solidFill>
                <a:latin typeface="Arial" pitchFamily="34" charset="0"/>
                <a:cs typeface="Arial" pitchFamily="34" charset="0"/>
              </a:rPr>
              <a:t>pubblici</a:t>
            </a:r>
            <a:r>
              <a:rPr lang="en-US" sz="5200" dirty="0" smtClean="0">
                <a:solidFill>
                  <a:srgbClr val="0070C0"/>
                </a:solidFill>
                <a:latin typeface="Arial" pitchFamily="34" charset="0"/>
                <a:cs typeface="Arial" pitchFamily="34" charset="0"/>
              </a:rPr>
              <a:t>.</a:t>
            </a:r>
          </a:p>
          <a:p>
            <a:pPr marL="72000" indent="0" algn="just">
              <a:lnSpc>
                <a:spcPct val="120000"/>
              </a:lnSpc>
              <a:spcBef>
                <a:spcPts val="0"/>
              </a:spcBef>
              <a:buNone/>
            </a:pPr>
            <a:endParaRPr lang="en-US" sz="5200" dirty="0" smtClean="0">
              <a:solidFill>
                <a:srgbClr val="0070C0"/>
              </a:solidFill>
              <a:latin typeface="Arial" pitchFamily="34" charset="0"/>
              <a:cs typeface="Arial" pitchFamily="34" charset="0"/>
            </a:endParaRPr>
          </a:p>
          <a:p>
            <a:pPr indent="0">
              <a:lnSpc>
                <a:spcPct val="120000"/>
              </a:lnSpc>
              <a:spcBef>
                <a:spcPts val="0"/>
              </a:spcBef>
              <a:buNone/>
            </a:pPr>
            <a:r>
              <a:rPr lang="it-IT" sz="5200" dirty="0" smtClean="0">
                <a:solidFill>
                  <a:srgbClr val="FF0000"/>
                </a:solidFill>
                <a:latin typeface="Arial" pitchFamily="34" charset="0"/>
                <a:cs typeface="Arial" pitchFamily="34" charset="0"/>
              </a:rPr>
              <a:t>D.M. 17 giugno 2016, </a:t>
            </a:r>
            <a:r>
              <a:rPr lang="it-IT" sz="5200" dirty="0" err="1" smtClean="0">
                <a:solidFill>
                  <a:srgbClr val="FF0000"/>
                </a:solidFill>
                <a:latin typeface="Arial" pitchFamily="34" charset="0"/>
                <a:cs typeface="Arial" pitchFamily="34" charset="0"/>
              </a:rPr>
              <a:t>D.Lgs</a:t>
            </a:r>
            <a:r>
              <a:rPr lang="it-IT" sz="5200" dirty="0" smtClean="0">
                <a:solidFill>
                  <a:srgbClr val="FF0000"/>
                </a:solidFill>
                <a:latin typeface="Arial" pitchFamily="34" charset="0"/>
                <a:cs typeface="Arial" pitchFamily="34" charset="0"/>
              </a:rPr>
              <a:t> 50/2016 ex D.M. 143 del 31 ottobre 2013</a:t>
            </a:r>
          </a:p>
          <a:p>
            <a:pPr indent="0">
              <a:lnSpc>
                <a:spcPct val="120000"/>
              </a:lnSpc>
              <a:spcBef>
                <a:spcPts val="0"/>
              </a:spcBef>
              <a:buNone/>
            </a:pPr>
            <a:endParaRPr lang="it-IT" sz="5600" dirty="0" err="1" smtClean="0">
              <a:solidFill>
                <a:srgbClr val="0070C0"/>
              </a:solidFill>
              <a:latin typeface="Arial" pitchFamily="34" charset="0"/>
              <a:cs typeface="Arial" pitchFamily="34" charset="0"/>
            </a:endParaRPr>
          </a:p>
          <a:p>
            <a:pPr>
              <a:buNone/>
            </a:pPr>
            <a:r>
              <a:rPr lang="en-US" sz="4400" dirty="0" smtClean="0"/>
              <a:t/>
            </a:r>
            <a:br>
              <a:rPr lang="en-US" sz="4400" dirty="0" smtClean="0"/>
            </a:br>
            <a:endParaRPr lang="it-IT" sz="4100" b="1" dirty="0" smtClean="0">
              <a:solidFill>
                <a:srgbClr val="0070C0"/>
              </a:solidFill>
              <a:latin typeface="+mj-lt"/>
              <a:ea typeface="+mj-ea"/>
              <a:cs typeface="+mj-cs"/>
            </a:endParaRPr>
          </a:p>
        </p:txBody>
      </p:sp>
      <p:sp>
        <p:nvSpPr>
          <p:cNvPr id="7" name="Segnaposto numero diapositiva 6"/>
          <p:cNvSpPr>
            <a:spLocks noGrp="1"/>
          </p:cNvSpPr>
          <p:nvPr>
            <p:ph type="sldNum" sz="quarter" idx="12"/>
          </p:nvPr>
        </p:nvSpPr>
        <p:spPr/>
        <p:txBody>
          <a:bodyPr/>
          <a:lstStyle/>
          <a:p>
            <a:fld id="{910D3EAB-758C-441D-AE73-F1E5E988B34B}" type="slidenum">
              <a:rPr lang="it-IT" smtClean="0"/>
              <a:pPr/>
              <a:t>42</a:t>
            </a:fld>
            <a:endParaRPr lang="it-IT"/>
          </a:p>
        </p:txBody>
      </p:sp>
      <p:sp>
        <p:nvSpPr>
          <p:cNvPr id="8" name="Segnaposto piè di pagina 7"/>
          <p:cNvSpPr>
            <a:spLocks noGrp="1"/>
          </p:cNvSpPr>
          <p:nvPr>
            <p:ph type="ftr" sz="quarter" idx="11"/>
          </p:nvPr>
        </p:nvSpPr>
        <p:spPr/>
        <p:txBody>
          <a:bodyPr/>
          <a:lstStyle/>
          <a:p>
            <a:r>
              <a:rPr lang="it-IT" smtClean="0"/>
              <a:t>ing. Michele Ronza ----04 Novembre 2019</a:t>
            </a:r>
            <a:endParaRPr lang="it-IT"/>
          </a:p>
        </p:txBody>
      </p:sp>
    </p:spTree>
  </p:cSld>
  <p:clrMapOvr>
    <a:masterClrMapping/>
  </p:clrMapOvr>
  <p:transition>
    <p:newsflash/>
  </p:transition>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ln w="38100">
            <a:solidFill>
              <a:srgbClr val="0070C0"/>
            </a:solidFill>
          </a:ln>
        </p:spPr>
        <p:txBody>
          <a:bodyPr/>
          <a:lstStyle/>
          <a:p>
            <a:r>
              <a:rPr lang="it-IT" b="1" dirty="0" smtClean="0">
                <a:solidFill>
                  <a:srgbClr val="0070C0"/>
                </a:solidFill>
              </a:rPr>
              <a:t>ESERCIZIO PROFESSIONALE</a:t>
            </a:r>
            <a:endParaRPr lang="it-IT" b="1" dirty="0">
              <a:solidFill>
                <a:srgbClr val="0070C0"/>
              </a:solidFill>
            </a:endParaRPr>
          </a:p>
        </p:txBody>
      </p:sp>
      <p:sp>
        <p:nvSpPr>
          <p:cNvPr id="3" name="Segnaposto contenuto 2"/>
          <p:cNvSpPr>
            <a:spLocks noGrp="1"/>
          </p:cNvSpPr>
          <p:nvPr>
            <p:ph idx="1"/>
          </p:nvPr>
        </p:nvSpPr>
        <p:spPr>
          <a:ln w="38100">
            <a:solidFill>
              <a:srgbClr val="0070C0"/>
            </a:solidFill>
          </a:ln>
        </p:spPr>
        <p:txBody>
          <a:bodyPr>
            <a:normAutofit fontScale="62500" lnSpcReduction="20000"/>
          </a:bodyPr>
          <a:lstStyle/>
          <a:p>
            <a:pPr algn="ctr">
              <a:buNone/>
            </a:pPr>
            <a:endParaRPr lang="it-IT" sz="4000" b="1" dirty="0" smtClean="0">
              <a:solidFill>
                <a:srgbClr val="0070C0"/>
              </a:solidFill>
              <a:latin typeface="Arial" pitchFamily="34" charset="0"/>
              <a:cs typeface="Arial" pitchFamily="34" charset="0"/>
            </a:endParaRPr>
          </a:p>
          <a:p>
            <a:pPr algn="ctr">
              <a:buNone/>
            </a:pPr>
            <a:r>
              <a:rPr lang="it-IT" sz="4000" b="1" dirty="0" smtClean="0">
                <a:solidFill>
                  <a:srgbClr val="0070C0"/>
                </a:solidFill>
                <a:latin typeface="Arial" pitchFamily="34" charset="0"/>
                <a:cs typeface="Arial" pitchFamily="34" charset="0"/>
              </a:rPr>
              <a:t>RECESSO</a:t>
            </a:r>
          </a:p>
          <a:p>
            <a:pPr algn="just">
              <a:buNone/>
            </a:pPr>
            <a:r>
              <a:rPr lang="en-US" b="1" dirty="0" smtClean="0"/>
              <a:t>       </a:t>
            </a:r>
            <a:r>
              <a:rPr lang="en-US" sz="3400" dirty="0" err="1" smtClean="0">
                <a:solidFill>
                  <a:srgbClr val="0070C0"/>
                </a:solidFill>
                <a:latin typeface="Arial" pitchFamily="34" charset="0"/>
                <a:cs typeface="Arial" pitchFamily="34" charset="0"/>
              </a:rPr>
              <a:t>L'art</a:t>
            </a:r>
            <a:r>
              <a:rPr lang="en-US" sz="3400" dirty="0" smtClean="0">
                <a:solidFill>
                  <a:srgbClr val="0070C0"/>
                </a:solidFill>
                <a:latin typeface="Arial" pitchFamily="34" charset="0"/>
                <a:cs typeface="Arial" pitchFamily="34" charset="0"/>
              </a:rPr>
              <a:t>. 2237C.C. </a:t>
            </a:r>
            <a:r>
              <a:rPr lang="en-US" sz="3400" dirty="0" err="1" smtClean="0">
                <a:solidFill>
                  <a:srgbClr val="0070C0"/>
                </a:solidFill>
                <a:latin typeface="Arial" pitchFamily="34" charset="0"/>
                <a:cs typeface="Arial" pitchFamily="34" charset="0"/>
              </a:rPr>
              <a:t>dispone</a:t>
            </a:r>
            <a:r>
              <a:rPr lang="en-US" sz="3400" dirty="0" smtClean="0">
                <a:solidFill>
                  <a:srgbClr val="0070C0"/>
                </a:solidFill>
                <a:latin typeface="Arial" pitchFamily="34" charset="0"/>
                <a:cs typeface="Arial" pitchFamily="34" charset="0"/>
              </a:rPr>
              <a:t> </a:t>
            </a:r>
            <a:r>
              <a:rPr lang="en-US" sz="3400" dirty="0" err="1" smtClean="0">
                <a:solidFill>
                  <a:srgbClr val="0070C0"/>
                </a:solidFill>
                <a:latin typeface="Arial" pitchFamily="34" charset="0"/>
                <a:cs typeface="Arial" pitchFamily="34" charset="0"/>
              </a:rPr>
              <a:t>che</a:t>
            </a:r>
            <a:r>
              <a:rPr lang="en-US" sz="3400" dirty="0" smtClean="0">
                <a:solidFill>
                  <a:srgbClr val="0070C0"/>
                </a:solidFill>
                <a:latin typeface="Arial" pitchFamily="34" charset="0"/>
                <a:cs typeface="Arial" pitchFamily="34" charset="0"/>
              </a:rPr>
              <a:t> </a:t>
            </a:r>
            <a:r>
              <a:rPr lang="en-US" sz="3400" dirty="0" err="1" smtClean="0">
                <a:solidFill>
                  <a:srgbClr val="0070C0"/>
                </a:solidFill>
                <a:latin typeface="Arial" pitchFamily="34" charset="0"/>
                <a:cs typeface="Arial" pitchFamily="34" charset="0"/>
              </a:rPr>
              <a:t>il</a:t>
            </a:r>
            <a:r>
              <a:rPr lang="en-US" sz="3400" dirty="0" smtClean="0">
                <a:solidFill>
                  <a:srgbClr val="0070C0"/>
                </a:solidFill>
                <a:latin typeface="Arial" pitchFamily="34" charset="0"/>
                <a:cs typeface="Arial" pitchFamily="34" charset="0"/>
              </a:rPr>
              <a:t> </a:t>
            </a:r>
            <a:r>
              <a:rPr lang="en-US" sz="3400" dirty="0" err="1" smtClean="0">
                <a:solidFill>
                  <a:srgbClr val="0070C0"/>
                </a:solidFill>
                <a:latin typeface="Arial" pitchFamily="34" charset="0"/>
                <a:cs typeface="Arial" pitchFamily="34" charset="0"/>
              </a:rPr>
              <a:t>Committente può</a:t>
            </a:r>
            <a:r>
              <a:rPr lang="en-US" sz="3400" dirty="0" smtClean="0">
                <a:solidFill>
                  <a:srgbClr val="0070C0"/>
                </a:solidFill>
                <a:latin typeface="Arial" pitchFamily="34" charset="0"/>
                <a:cs typeface="Arial" pitchFamily="34" charset="0"/>
              </a:rPr>
              <a:t> </a:t>
            </a:r>
            <a:r>
              <a:rPr lang="en-US" sz="3400" dirty="0" err="1" smtClean="0">
                <a:solidFill>
                  <a:srgbClr val="0070C0"/>
                </a:solidFill>
                <a:latin typeface="Arial" pitchFamily="34" charset="0"/>
                <a:cs typeface="Arial" pitchFamily="34" charset="0"/>
              </a:rPr>
              <a:t>recedere</a:t>
            </a:r>
            <a:r>
              <a:rPr lang="en-US" sz="3400" dirty="0" smtClean="0">
                <a:solidFill>
                  <a:srgbClr val="0070C0"/>
                </a:solidFill>
                <a:latin typeface="Arial" pitchFamily="34" charset="0"/>
                <a:cs typeface="Arial" pitchFamily="34" charset="0"/>
              </a:rPr>
              <a:t> </a:t>
            </a:r>
            <a:r>
              <a:rPr lang="en-US" sz="3400" dirty="0" err="1" smtClean="0">
                <a:solidFill>
                  <a:srgbClr val="0070C0"/>
                </a:solidFill>
                <a:latin typeface="Arial" pitchFamily="34" charset="0"/>
                <a:cs typeface="Arial" pitchFamily="34" charset="0"/>
              </a:rPr>
              <a:t>dal</a:t>
            </a:r>
            <a:r>
              <a:rPr lang="en-US" sz="3400" dirty="0" smtClean="0">
                <a:solidFill>
                  <a:srgbClr val="0070C0"/>
                </a:solidFill>
                <a:latin typeface="Arial" pitchFamily="34" charset="0"/>
                <a:cs typeface="Arial" pitchFamily="34" charset="0"/>
              </a:rPr>
              <a:t> </a:t>
            </a:r>
            <a:r>
              <a:rPr lang="en-US" sz="3400" dirty="0" err="1" smtClean="0">
                <a:solidFill>
                  <a:srgbClr val="0070C0"/>
                </a:solidFill>
                <a:latin typeface="Arial" pitchFamily="34" charset="0"/>
                <a:cs typeface="Arial" pitchFamily="34" charset="0"/>
              </a:rPr>
              <a:t>contratto rimborsando</a:t>
            </a:r>
            <a:r>
              <a:rPr lang="en-US" sz="3400" dirty="0" smtClean="0">
                <a:solidFill>
                  <a:srgbClr val="0070C0"/>
                </a:solidFill>
                <a:latin typeface="Arial" pitchFamily="34" charset="0"/>
                <a:cs typeface="Arial" pitchFamily="34" charset="0"/>
              </a:rPr>
              <a:t> al </a:t>
            </a:r>
            <a:r>
              <a:rPr lang="en-US" sz="3400" dirty="0" err="1" smtClean="0">
                <a:solidFill>
                  <a:srgbClr val="0070C0"/>
                </a:solidFill>
                <a:latin typeface="Arial" pitchFamily="34" charset="0"/>
                <a:cs typeface="Arial" pitchFamily="34" charset="0"/>
              </a:rPr>
              <a:t>professionista</a:t>
            </a:r>
            <a:r>
              <a:rPr lang="en-US" sz="3400" dirty="0" smtClean="0">
                <a:solidFill>
                  <a:srgbClr val="0070C0"/>
                </a:solidFill>
                <a:latin typeface="Arial" pitchFamily="34" charset="0"/>
                <a:cs typeface="Arial" pitchFamily="34" charset="0"/>
              </a:rPr>
              <a:t> le </a:t>
            </a:r>
            <a:r>
              <a:rPr lang="en-US" sz="3400" dirty="0" err="1" smtClean="0">
                <a:solidFill>
                  <a:srgbClr val="0070C0"/>
                </a:solidFill>
                <a:latin typeface="Arial" pitchFamily="34" charset="0"/>
                <a:cs typeface="Arial" pitchFamily="34" charset="0"/>
              </a:rPr>
              <a:t>spese</a:t>
            </a:r>
            <a:r>
              <a:rPr lang="en-US" sz="3400" dirty="0" smtClean="0">
                <a:solidFill>
                  <a:srgbClr val="0070C0"/>
                </a:solidFill>
                <a:latin typeface="Arial" pitchFamily="34" charset="0"/>
                <a:cs typeface="Arial" pitchFamily="34" charset="0"/>
              </a:rPr>
              <a:t>  </a:t>
            </a:r>
            <a:r>
              <a:rPr lang="en-US" sz="3400" dirty="0" err="1" smtClean="0">
                <a:solidFill>
                  <a:srgbClr val="0070C0"/>
                </a:solidFill>
                <a:latin typeface="Arial" pitchFamily="34" charset="0"/>
                <a:cs typeface="Arial" pitchFamily="34" charset="0"/>
              </a:rPr>
              <a:t>sostenute</a:t>
            </a:r>
            <a:r>
              <a:rPr lang="en-US" sz="3400" dirty="0" smtClean="0">
                <a:solidFill>
                  <a:srgbClr val="0070C0"/>
                </a:solidFill>
                <a:latin typeface="Arial" pitchFamily="34" charset="0"/>
                <a:cs typeface="Arial" pitchFamily="34" charset="0"/>
              </a:rPr>
              <a:t> e </a:t>
            </a:r>
            <a:r>
              <a:rPr lang="en-US" sz="3400" dirty="0" err="1" smtClean="0">
                <a:solidFill>
                  <a:srgbClr val="0070C0"/>
                </a:solidFill>
                <a:latin typeface="Arial" pitchFamily="34" charset="0"/>
                <a:cs typeface="Arial" pitchFamily="34" charset="0"/>
              </a:rPr>
              <a:t>pagando</a:t>
            </a:r>
            <a:r>
              <a:rPr lang="en-US" sz="3400" dirty="0" smtClean="0">
                <a:solidFill>
                  <a:srgbClr val="0070C0"/>
                </a:solidFill>
                <a:latin typeface="Arial" pitchFamily="34" charset="0"/>
                <a:cs typeface="Arial" pitchFamily="34" charset="0"/>
              </a:rPr>
              <a:t> </a:t>
            </a:r>
            <a:r>
              <a:rPr lang="en-US" sz="3400" dirty="0" err="1" smtClean="0">
                <a:solidFill>
                  <a:srgbClr val="0070C0"/>
                </a:solidFill>
                <a:latin typeface="Arial" pitchFamily="34" charset="0"/>
                <a:cs typeface="Arial" pitchFamily="34" charset="0"/>
              </a:rPr>
              <a:t>il</a:t>
            </a:r>
            <a:r>
              <a:rPr lang="en-US" sz="3400" dirty="0" smtClean="0">
                <a:solidFill>
                  <a:srgbClr val="0070C0"/>
                </a:solidFill>
                <a:latin typeface="Arial" pitchFamily="34" charset="0"/>
                <a:cs typeface="Arial" pitchFamily="34" charset="0"/>
              </a:rPr>
              <a:t> </a:t>
            </a:r>
            <a:r>
              <a:rPr lang="en-US" sz="3400" dirty="0" err="1" smtClean="0">
                <a:solidFill>
                  <a:srgbClr val="0070C0"/>
                </a:solidFill>
                <a:latin typeface="Arial" pitchFamily="34" charset="0"/>
                <a:cs typeface="Arial" pitchFamily="34" charset="0"/>
              </a:rPr>
              <a:t>compenso</a:t>
            </a:r>
            <a:r>
              <a:rPr lang="en-US" sz="3400" dirty="0" smtClean="0">
                <a:solidFill>
                  <a:srgbClr val="0070C0"/>
                </a:solidFill>
                <a:latin typeface="Arial" pitchFamily="34" charset="0"/>
                <a:cs typeface="Arial" pitchFamily="34" charset="0"/>
              </a:rPr>
              <a:t> per </a:t>
            </a:r>
            <a:r>
              <a:rPr lang="en-US" sz="3400" dirty="0" err="1" smtClean="0">
                <a:solidFill>
                  <a:srgbClr val="0070C0"/>
                </a:solidFill>
                <a:latin typeface="Arial" pitchFamily="34" charset="0"/>
                <a:cs typeface="Arial" pitchFamily="34" charset="0"/>
              </a:rPr>
              <a:t>l'opera</a:t>
            </a:r>
            <a:r>
              <a:rPr lang="en-US" sz="3400" dirty="0" smtClean="0">
                <a:solidFill>
                  <a:srgbClr val="0070C0"/>
                </a:solidFill>
                <a:latin typeface="Arial" pitchFamily="34" charset="0"/>
                <a:cs typeface="Arial" pitchFamily="34" charset="0"/>
              </a:rPr>
              <a:t> </a:t>
            </a:r>
            <a:r>
              <a:rPr lang="en-US" sz="3400" dirty="0" err="1" smtClean="0">
                <a:solidFill>
                  <a:srgbClr val="0070C0"/>
                </a:solidFill>
                <a:latin typeface="Arial" pitchFamily="34" charset="0"/>
                <a:cs typeface="Arial" pitchFamily="34" charset="0"/>
              </a:rPr>
              <a:t>svolta</a:t>
            </a:r>
            <a:r>
              <a:rPr lang="en-US" sz="3400" dirty="0" smtClean="0">
                <a:solidFill>
                  <a:srgbClr val="0070C0"/>
                </a:solidFill>
                <a:latin typeface="Arial" pitchFamily="34" charset="0"/>
                <a:cs typeface="Arial" pitchFamily="34" charset="0"/>
              </a:rPr>
              <a:t>. </a:t>
            </a:r>
          </a:p>
          <a:p>
            <a:pPr algn="just">
              <a:buNone/>
            </a:pPr>
            <a:r>
              <a:rPr lang="en-US" sz="3400" dirty="0" smtClean="0">
                <a:solidFill>
                  <a:srgbClr val="0070C0"/>
                </a:solidFill>
                <a:latin typeface="Arial" pitchFamily="34" charset="0"/>
                <a:cs typeface="Arial" pitchFamily="34" charset="0"/>
              </a:rPr>
              <a:t>     Per </a:t>
            </a:r>
            <a:r>
              <a:rPr lang="en-US" sz="3400" dirty="0" err="1" smtClean="0">
                <a:solidFill>
                  <a:srgbClr val="0070C0"/>
                </a:solidFill>
                <a:latin typeface="Arial" pitchFamily="34" charset="0"/>
                <a:cs typeface="Arial" pitchFamily="34" charset="0"/>
              </a:rPr>
              <a:t>contro</a:t>
            </a:r>
            <a:r>
              <a:rPr lang="en-US" sz="3400" dirty="0" smtClean="0">
                <a:solidFill>
                  <a:srgbClr val="0070C0"/>
                </a:solidFill>
                <a:latin typeface="Arial" pitchFamily="34" charset="0"/>
                <a:cs typeface="Arial" pitchFamily="34" charset="0"/>
              </a:rPr>
              <a:t> </a:t>
            </a:r>
            <a:r>
              <a:rPr lang="en-US" sz="3400" dirty="0" err="1" smtClean="0">
                <a:solidFill>
                  <a:srgbClr val="0070C0"/>
                </a:solidFill>
                <a:latin typeface="Arial" pitchFamily="34" charset="0"/>
                <a:cs typeface="Arial" pitchFamily="34" charset="0"/>
              </a:rPr>
              <a:t>il</a:t>
            </a:r>
            <a:r>
              <a:rPr lang="en-US" sz="3400" dirty="0" smtClean="0">
                <a:solidFill>
                  <a:srgbClr val="0070C0"/>
                </a:solidFill>
                <a:latin typeface="Arial" pitchFamily="34" charset="0"/>
                <a:cs typeface="Arial" pitchFamily="34" charset="0"/>
              </a:rPr>
              <a:t> </a:t>
            </a:r>
            <a:r>
              <a:rPr lang="en-US" sz="3400" dirty="0" err="1" smtClean="0">
                <a:solidFill>
                  <a:srgbClr val="0070C0"/>
                </a:solidFill>
                <a:latin typeface="Arial" pitchFamily="34" charset="0"/>
                <a:cs typeface="Arial" pitchFamily="34" charset="0"/>
              </a:rPr>
              <a:t>professionista</a:t>
            </a:r>
            <a:r>
              <a:rPr lang="en-US" sz="3400" dirty="0" smtClean="0">
                <a:solidFill>
                  <a:srgbClr val="0070C0"/>
                </a:solidFill>
                <a:latin typeface="Arial" pitchFamily="34" charset="0"/>
                <a:cs typeface="Arial" pitchFamily="34" charset="0"/>
              </a:rPr>
              <a:t> </a:t>
            </a:r>
            <a:r>
              <a:rPr lang="en-US" sz="3400" dirty="0" err="1" smtClean="0">
                <a:solidFill>
                  <a:srgbClr val="0070C0"/>
                </a:solidFill>
                <a:latin typeface="Arial" pitchFamily="34" charset="0"/>
                <a:cs typeface="Arial" pitchFamily="34" charset="0"/>
              </a:rPr>
              <a:t>può</a:t>
            </a:r>
            <a:r>
              <a:rPr lang="en-US" sz="3400" dirty="0" smtClean="0">
                <a:solidFill>
                  <a:srgbClr val="0070C0"/>
                </a:solidFill>
                <a:latin typeface="Arial" pitchFamily="34" charset="0"/>
                <a:cs typeface="Arial" pitchFamily="34" charset="0"/>
              </a:rPr>
              <a:t> </a:t>
            </a:r>
            <a:r>
              <a:rPr lang="en-US" sz="3400" dirty="0" err="1" smtClean="0">
                <a:solidFill>
                  <a:srgbClr val="0070C0"/>
                </a:solidFill>
                <a:latin typeface="Arial" pitchFamily="34" charset="0"/>
                <a:cs typeface="Arial" pitchFamily="34" charset="0"/>
              </a:rPr>
              <a:t>recedere</a:t>
            </a:r>
            <a:r>
              <a:rPr lang="en-US" sz="3400" dirty="0" smtClean="0">
                <a:solidFill>
                  <a:srgbClr val="0070C0"/>
                </a:solidFill>
                <a:latin typeface="Arial" pitchFamily="34" charset="0"/>
                <a:cs typeface="Arial" pitchFamily="34" charset="0"/>
              </a:rPr>
              <a:t> </a:t>
            </a:r>
            <a:r>
              <a:rPr lang="en-US" sz="3400" dirty="0" err="1" smtClean="0">
                <a:solidFill>
                  <a:srgbClr val="0070C0"/>
                </a:solidFill>
                <a:latin typeface="Arial" pitchFamily="34" charset="0"/>
                <a:cs typeface="Arial" pitchFamily="34" charset="0"/>
              </a:rPr>
              <a:t>dal</a:t>
            </a:r>
            <a:r>
              <a:rPr lang="en-US" sz="3400" dirty="0" smtClean="0">
                <a:solidFill>
                  <a:srgbClr val="0070C0"/>
                </a:solidFill>
                <a:latin typeface="Arial" pitchFamily="34" charset="0"/>
                <a:cs typeface="Arial" pitchFamily="34" charset="0"/>
              </a:rPr>
              <a:t> </a:t>
            </a:r>
            <a:r>
              <a:rPr lang="en-US" sz="3400" dirty="0" err="1" smtClean="0">
                <a:solidFill>
                  <a:srgbClr val="0070C0"/>
                </a:solidFill>
                <a:latin typeface="Arial" pitchFamily="34" charset="0"/>
                <a:cs typeface="Arial" pitchFamily="34" charset="0"/>
              </a:rPr>
              <a:t>contratto</a:t>
            </a:r>
            <a:r>
              <a:rPr lang="en-US" sz="3400" dirty="0" smtClean="0">
                <a:solidFill>
                  <a:srgbClr val="0070C0"/>
                </a:solidFill>
                <a:latin typeface="Arial" pitchFamily="34" charset="0"/>
                <a:cs typeface="Arial" pitchFamily="34" charset="0"/>
              </a:rPr>
              <a:t> solo per </a:t>
            </a:r>
            <a:r>
              <a:rPr lang="en-US" sz="3400" dirty="0" err="1" smtClean="0">
                <a:solidFill>
                  <a:srgbClr val="0070C0"/>
                </a:solidFill>
                <a:latin typeface="Arial" pitchFamily="34" charset="0"/>
                <a:cs typeface="Arial" pitchFamily="34" charset="0"/>
              </a:rPr>
              <a:t>giusta</a:t>
            </a:r>
            <a:r>
              <a:rPr lang="en-US" sz="3400" dirty="0" smtClean="0">
                <a:solidFill>
                  <a:srgbClr val="0070C0"/>
                </a:solidFill>
                <a:latin typeface="Arial" pitchFamily="34" charset="0"/>
                <a:cs typeface="Arial" pitchFamily="34" charset="0"/>
              </a:rPr>
              <a:t> </a:t>
            </a:r>
            <a:r>
              <a:rPr lang="en-US" sz="3400" dirty="0" err="1" smtClean="0">
                <a:solidFill>
                  <a:srgbClr val="0070C0"/>
                </a:solidFill>
                <a:latin typeface="Arial" pitchFamily="34" charset="0"/>
                <a:cs typeface="Arial" pitchFamily="34" charset="0"/>
              </a:rPr>
              <a:t>causa</a:t>
            </a:r>
            <a:r>
              <a:rPr lang="en-US" sz="3400" dirty="0" smtClean="0">
                <a:solidFill>
                  <a:srgbClr val="0070C0"/>
                </a:solidFill>
                <a:latin typeface="Arial" pitchFamily="34" charset="0"/>
                <a:cs typeface="Arial" pitchFamily="34" charset="0"/>
              </a:rPr>
              <a:t>.	</a:t>
            </a:r>
          </a:p>
          <a:p>
            <a:pPr algn="just">
              <a:buNone/>
            </a:pPr>
            <a:r>
              <a:rPr lang="en-US" sz="3400" dirty="0" smtClean="0">
                <a:solidFill>
                  <a:srgbClr val="0070C0"/>
                </a:solidFill>
                <a:latin typeface="Arial" pitchFamily="34" charset="0"/>
                <a:cs typeface="Arial" pitchFamily="34" charset="0"/>
              </a:rPr>
              <a:t>     </a:t>
            </a:r>
            <a:r>
              <a:rPr lang="en-US" sz="3400" dirty="0" err="1" smtClean="0">
                <a:solidFill>
                  <a:srgbClr val="0070C0"/>
                </a:solidFill>
                <a:latin typeface="Arial" pitchFamily="34" charset="0"/>
                <a:cs typeface="Arial" pitchFamily="34" charset="0"/>
              </a:rPr>
              <a:t>L'esercizio</a:t>
            </a:r>
            <a:r>
              <a:rPr lang="en-US" sz="3400" dirty="0" smtClean="0">
                <a:solidFill>
                  <a:srgbClr val="0070C0"/>
                </a:solidFill>
                <a:latin typeface="Arial" pitchFamily="34" charset="0"/>
                <a:cs typeface="Arial" pitchFamily="34" charset="0"/>
              </a:rPr>
              <a:t> </a:t>
            </a:r>
            <a:r>
              <a:rPr lang="en-US" sz="3400" dirty="0" err="1" smtClean="0">
                <a:solidFill>
                  <a:srgbClr val="0070C0"/>
                </a:solidFill>
                <a:latin typeface="Arial" pitchFamily="34" charset="0"/>
                <a:cs typeface="Arial" pitchFamily="34" charset="0"/>
              </a:rPr>
              <a:t>professionale</a:t>
            </a:r>
            <a:r>
              <a:rPr lang="en-US" sz="3400" dirty="0" smtClean="0">
                <a:solidFill>
                  <a:srgbClr val="0070C0"/>
                </a:solidFill>
                <a:latin typeface="Arial" pitchFamily="34" charset="0"/>
                <a:cs typeface="Arial" pitchFamily="34" charset="0"/>
              </a:rPr>
              <a:t> </a:t>
            </a:r>
            <a:r>
              <a:rPr lang="en-US" sz="3400" dirty="0" err="1" smtClean="0">
                <a:solidFill>
                  <a:srgbClr val="0070C0"/>
                </a:solidFill>
                <a:latin typeface="Arial" pitchFamily="34" charset="0"/>
                <a:cs typeface="Arial" pitchFamily="34" charset="0"/>
              </a:rPr>
              <a:t>individuale</a:t>
            </a:r>
            <a:r>
              <a:rPr lang="en-US" sz="3400" dirty="0" smtClean="0">
                <a:solidFill>
                  <a:srgbClr val="0070C0"/>
                </a:solidFill>
                <a:latin typeface="Arial" pitchFamily="34" charset="0"/>
                <a:cs typeface="Arial" pitchFamily="34" charset="0"/>
              </a:rPr>
              <a:t> </a:t>
            </a:r>
            <a:r>
              <a:rPr lang="en-US" sz="3400" dirty="0" err="1" smtClean="0">
                <a:solidFill>
                  <a:srgbClr val="0070C0"/>
                </a:solidFill>
                <a:latin typeface="Arial" pitchFamily="34" charset="0"/>
                <a:cs typeface="Arial" pitchFamily="34" charset="0"/>
              </a:rPr>
              <a:t>può</a:t>
            </a:r>
            <a:r>
              <a:rPr lang="en-US" sz="3400" dirty="0" smtClean="0">
                <a:solidFill>
                  <a:srgbClr val="0070C0"/>
                </a:solidFill>
                <a:latin typeface="Arial" pitchFamily="34" charset="0"/>
                <a:cs typeface="Arial" pitchFamily="34" charset="0"/>
              </a:rPr>
              <a:t> </a:t>
            </a:r>
            <a:r>
              <a:rPr lang="en-US" sz="3400" dirty="0" err="1" smtClean="0">
                <a:solidFill>
                  <a:srgbClr val="0070C0"/>
                </a:solidFill>
                <a:latin typeface="Arial" pitchFamily="34" charset="0"/>
                <a:cs typeface="Arial" pitchFamily="34" charset="0"/>
              </a:rPr>
              <a:t>essere</a:t>
            </a:r>
            <a:r>
              <a:rPr lang="en-US" sz="3400" dirty="0" smtClean="0">
                <a:solidFill>
                  <a:srgbClr val="0070C0"/>
                </a:solidFill>
                <a:latin typeface="Arial" pitchFamily="34" charset="0"/>
                <a:cs typeface="Arial" pitchFamily="34" charset="0"/>
              </a:rPr>
              <a:t> </a:t>
            </a:r>
            <a:r>
              <a:rPr lang="en-US" sz="3400" dirty="0" err="1" smtClean="0">
                <a:solidFill>
                  <a:srgbClr val="0070C0"/>
                </a:solidFill>
                <a:latin typeface="Arial" pitchFamily="34" charset="0"/>
                <a:cs typeface="Arial" pitchFamily="34" charset="0"/>
              </a:rPr>
              <a:t>svolto</a:t>
            </a:r>
            <a:r>
              <a:rPr lang="en-US" sz="3400" dirty="0" smtClean="0">
                <a:solidFill>
                  <a:srgbClr val="0070C0"/>
                </a:solidFill>
                <a:latin typeface="Arial" pitchFamily="34" charset="0"/>
                <a:cs typeface="Arial" pitchFamily="34" charset="0"/>
              </a:rPr>
              <a:t>, come </a:t>
            </a:r>
            <a:r>
              <a:rPr lang="en-US" sz="3400" dirty="0" err="1" smtClean="0">
                <a:solidFill>
                  <a:srgbClr val="0070C0"/>
                </a:solidFill>
                <a:latin typeface="Arial" pitchFamily="34" charset="0"/>
                <a:cs typeface="Arial" pitchFamily="34" charset="0"/>
              </a:rPr>
              <a:t>ora</a:t>
            </a:r>
            <a:r>
              <a:rPr lang="en-US" sz="3400" dirty="0" smtClean="0">
                <a:solidFill>
                  <a:srgbClr val="0070C0"/>
                </a:solidFill>
                <a:latin typeface="Arial" pitchFamily="34" charset="0"/>
                <a:cs typeface="Arial" pitchFamily="34" charset="0"/>
              </a:rPr>
              <a:t> </a:t>
            </a:r>
            <a:r>
              <a:rPr lang="en-US" sz="3400" dirty="0" err="1" smtClean="0">
                <a:solidFill>
                  <a:srgbClr val="0070C0"/>
                </a:solidFill>
                <a:latin typeface="Arial" pitchFamily="34" charset="0"/>
                <a:cs typeface="Arial" pitchFamily="34" charset="0"/>
              </a:rPr>
              <a:t>frequentemente</a:t>
            </a:r>
            <a:r>
              <a:rPr lang="en-US" sz="3400" dirty="0" smtClean="0">
                <a:solidFill>
                  <a:srgbClr val="0070C0"/>
                </a:solidFill>
                <a:latin typeface="Arial" pitchFamily="34" charset="0"/>
                <a:cs typeface="Arial" pitchFamily="34" charset="0"/>
              </a:rPr>
              <a:t> </a:t>
            </a:r>
            <a:r>
              <a:rPr lang="en-US" sz="3400" dirty="0" err="1" smtClean="0">
                <a:solidFill>
                  <a:srgbClr val="0070C0"/>
                </a:solidFill>
                <a:latin typeface="Arial" pitchFamily="34" charset="0"/>
                <a:cs typeface="Arial" pitchFamily="34" charset="0"/>
              </a:rPr>
              <a:t>accade</a:t>
            </a:r>
            <a:r>
              <a:rPr lang="en-US" sz="3400" dirty="0" smtClean="0">
                <a:solidFill>
                  <a:srgbClr val="0070C0"/>
                </a:solidFill>
                <a:latin typeface="Arial" pitchFamily="34" charset="0"/>
                <a:cs typeface="Arial" pitchFamily="34" charset="0"/>
              </a:rPr>
              <a:t>, </a:t>
            </a:r>
            <a:r>
              <a:rPr lang="en-US" sz="3400" dirty="0" err="1" smtClean="0">
                <a:solidFill>
                  <a:srgbClr val="0070C0"/>
                </a:solidFill>
                <a:latin typeface="Arial" pitchFamily="34" charset="0"/>
                <a:cs typeface="Arial" pitchFamily="34" charset="0"/>
              </a:rPr>
              <a:t>nell'ambito</a:t>
            </a:r>
            <a:r>
              <a:rPr lang="en-US" sz="3400" dirty="0" smtClean="0">
                <a:solidFill>
                  <a:srgbClr val="0070C0"/>
                </a:solidFill>
                <a:latin typeface="Arial" pitchFamily="34" charset="0"/>
                <a:cs typeface="Arial" pitchFamily="34" charset="0"/>
              </a:rPr>
              <a:t> </a:t>
            </a:r>
            <a:r>
              <a:rPr lang="en-US" sz="3400" dirty="0" err="1" smtClean="0">
                <a:solidFill>
                  <a:srgbClr val="0070C0"/>
                </a:solidFill>
                <a:latin typeface="Arial" pitchFamily="34" charset="0"/>
                <a:cs typeface="Arial" pitchFamily="34" charset="0"/>
              </a:rPr>
              <a:t>di</a:t>
            </a:r>
            <a:r>
              <a:rPr lang="en-US" sz="3400" dirty="0" smtClean="0">
                <a:solidFill>
                  <a:srgbClr val="0070C0"/>
                </a:solidFill>
                <a:latin typeface="Arial" pitchFamily="34" charset="0"/>
                <a:cs typeface="Arial" pitchFamily="34" charset="0"/>
              </a:rPr>
              <a:t> </a:t>
            </a:r>
            <a:r>
              <a:rPr lang="en-US" sz="3400" dirty="0" err="1" smtClean="0">
                <a:solidFill>
                  <a:srgbClr val="0070C0"/>
                </a:solidFill>
                <a:latin typeface="Arial" pitchFamily="34" charset="0"/>
                <a:cs typeface="Arial" pitchFamily="34" charset="0"/>
              </a:rPr>
              <a:t>studi</a:t>
            </a:r>
            <a:r>
              <a:rPr lang="en-US" sz="3400" dirty="0" smtClean="0">
                <a:solidFill>
                  <a:srgbClr val="0070C0"/>
                </a:solidFill>
                <a:latin typeface="Arial" pitchFamily="34" charset="0"/>
                <a:cs typeface="Arial" pitchFamily="34" charset="0"/>
              </a:rPr>
              <a:t> </a:t>
            </a:r>
            <a:r>
              <a:rPr lang="en-US" sz="3400" dirty="0" err="1" smtClean="0">
                <a:solidFill>
                  <a:srgbClr val="0070C0"/>
                </a:solidFill>
                <a:latin typeface="Arial" pitchFamily="34" charset="0"/>
                <a:cs typeface="Arial" pitchFamily="34" charset="0"/>
              </a:rPr>
              <a:t>plurinominali</a:t>
            </a:r>
            <a:r>
              <a:rPr lang="en-US" sz="3400" dirty="0" smtClean="0">
                <a:solidFill>
                  <a:srgbClr val="0070C0"/>
                </a:solidFill>
                <a:latin typeface="Arial" pitchFamily="34" charset="0"/>
                <a:cs typeface="Arial" pitchFamily="34" charset="0"/>
              </a:rPr>
              <a:t> </a:t>
            </a:r>
            <a:r>
              <a:rPr lang="en-US" sz="3400" dirty="0" err="1" smtClean="0">
                <a:solidFill>
                  <a:srgbClr val="0070C0"/>
                </a:solidFill>
                <a:latin typeface="Arial" pitchFamily="34" charset="0"/>
                <a:cs typeface="Arial" pitchFamily="34" charset="0"/>
              </a:rPr>
              <a:t>intesi</a:t>
            </a:r>
            <a:r>
              <a:rPr lang="en-US" sz="3400" dirty="0" smtClean="0">
                <a:solidFill>
                  <a:srgbClr val="0070C0"/>
                </a:solidFill>
                <a:latin typeface="Arial" pitchFamily="34" charset="0"/>
                <a:cs typeface="Arial" pitchFamily="34" charset="0"/>
              </a:rPr>
              <a:t> solo </a:t>
            </a:r>
            <a:r>
              <a:rPr lang="en-US" sz="3400" dirty="0" err="1" smtClean="0">
                <a:solidFill>
                  <a:srgbClr val="0070C0"/>
                </a:solidFill>
                <a:latin typeface="Arial" pitchFamily="34" charset="0"/>
                <a:cs typeface="Arial" pitchFamily="34" charset="0"/>
              </a:rPr>
              <a:t>alla</a:t>
            </a:r>
            <a:r>
              <a:rPr lang="en-US" sz="3400" dirty="0" smtClean="0">
                <a:solidFill>
                  <a:srgbClr val="0070C0"/>
                </a:solidFill>
                <a:latin typeface="Arial" pitchFamily="34" charset="0"/>
                <a:cs typeface="Arial" pitchFamily="34" charset="0"/>
              </a:rPr>
              <a:t> </a:t>
            </a:r>
            <a:r>
              <a:rPr lang="en-US" sz="3400" dirty="0" err="1" smtClean="0">
                <a:solidFill>
                  <a:srgbClr val="0070C0"/>
                </a:solidFill>
                <a:latin typeface="Arial" pitchFamily="34" charset="0"/>
                <a:cs typeface="Arial" pitchFamily="34" charset="0"/>
              </a:rPr>
              <a:t>suddivisione</a:t>
            </a:r>
            <a:r>
              <a:rPr lang="en-US" sz="3400" dirty="0" smtClean="0">
                <a:solidFill>
                  <a:srgbClr val="0070C0"/>
                </a:solidFill>
                <a:latin typeface="Arial" pitchFamily="34" charset="0"/>
                <a:cs typeface="Arial" pitchFamily="34" charset="0"/>
              </a:rPr>
              <a:t> </a:t>
            </a:r>
            <a:r>
              <a:rPr lang="en-US" sz="3400" dirty="0" err="1" smtClean="0">
                <a:solidFill>
                  <a:srgbClr val="0070C0"/>
                </a:solidFill>
                <a:latin typeface="Arial" pitchFamily="34" charset="0"/>
                <a:cs typeface="Arial" pitchFamily="34" charset="0"/>
              </a:rPr>
              <a:t>delle</a:t>
            </a:r>
            <a:r>
              <a:rPr lang="en-US" sz="3400" dirty="0" smtClean="0">
                <a:solidFill>
                  <a:srgbClr val="0070C0"/>
                </a:solidFill>
                <a:latin typeface="Arial" pitchFamily="34" charset="0"/>
                <a:cs typeface="Arial" pitchFamily="34" charset="0"/>
              </a:rPr>
              <a:t> </a:t>
            </a:r>
            <a:r>
              <a:rPr lang="en-US" sz="3400" dirty="0" err="1" smtClean="0">
                <a:solidFill>
                  <a:srgbClr val="0070C0"/>
                </a:solidFill>
                <a:latin typeface="Arial" pitchFamily="34" charset="0"/>
                <a:cs typeface="Arial" pitchFamily="34" charset="0"/>
              </a:rPr>
              <a:t>spese</a:t>
            </a:r>
            <a:r>
              <a:rPr lang="en-US" sz="3400" dirty="0" smtClean="0">
                <a:solidFill>
                  <a:srgbClr val="0070C0"/>
                </a:solidFill>
                <a:latin typeface="Arial" pitchFamily="34" charset="0"/>
                <a:cs typeface="Arial" pitchFamily="34" charset="0"/>
              </a:rPr>
              <a:t> </a:t>
            </a:r>
            <a:r>
              <a:rPr lang="en-US" sz="3400" dirty="0" err="1" smtClean="0">
                <a:solidFill>
                  <a:srgbClr val="0070C0"/>
                </a:solidFill>
                <a:latin typeface="Arial" pitchFamily="34" charset="0"/>
                <a:cs typeface="Arial" pitchFamily="34" charset="0"/>
              </a:rPr>
              <a:t>sempre</a:t>
            </a:r>
            <a:r>
              <a:rPr lang="en-US" sz="3400" dirty="0" smtClean="0">
                <a:solidFill>
                  <a:srgbClr val="0070C0"/>
                </a:solidFill>
                <a:latin typeface="Arial" pitchFamily="34" charset="0"/>
                <a:cs typeface="Arial" pitchFamily="34" charset="0"/>
              </a:rPr>
              <a:t> </a:t>
            </a:r>
            <a:r>
              <a:rPr lang="en-US" sz="3400" dirty="0" err="1" smtClean="0">
                <a:solidFill>
                  <a:srgbClr val="0070C0"/>
                </a:solidFill>
                <a:latin typeface="Arial" pitchFamily="34" charset="0"/>
                <a:cs typeface="Arial" pitchFamily="34" charset="0"/>
              </a:rPr>
              <a:t>più</a:t>
            </a:r>
            <a:r>
              <a:rPr lang="en-US" sz="3400" dirty="0" smtClean="0">
                <a:solidFill>
                  <a:srgbClr val="0070C0"/>
                </a:solidFill>
                <a:latin typeface="Arial" pitchFamily="34" charset="0"/>
                <a:cs typeface="Arial" pitchFamily="34" charset="0"/>
              </a:rPr>
              <a:t> </a:t>
            </a:r>
            <a:r>
              <a:rPr lang="en-US" sz="3400" dirty="0" err="1" smtClean="0">
                <a:solidFill>
                  <a:srgbClr val="0070C0"/>
                </a:solidFill>
                <a:latin typeface="Arial" pitchFamily="34" charset="0"/>
                <a:cs typeface="Arial" pitchFamily="34" charset="0"/>
              </a:rPr>
              <a:t>rilevanti</a:t>
            </a:r>
            <a:r>
              <a:rPr lang="en-US" sz="3400" dirty="0" smtClean="0">
                <a:solidFill>
                  <a:srgbClr val="0070C0"/>
                </a:solidFill>
                <a:latin typeface="Arial" pitchFamily="34" charset="0"/>
                <a:cs typeface="Arial" pitchFamily="34" charset="0"/>
              </a:rPr>
              <a:t>. </a:t>
            </a:r>
            <a:r>
              <a:rPr lang="en-US" sz="3400" dirty="0" err="1" smtClean="0">
                <a:solidFill>
                  <a:srgbClr val="0070C0"/>
                </a:solidFill>
                <a:latin typeface="Arial" pitchFamily="34" charset="0"/>
                <a:cs typeface="Arial" pitchFamily="34" charset="0"/>
              </a:rPr>
              <a:t>Talora</a:t>
            </a:r>
            <a:r>
              <a:rPr lang="en-US" sz="3400" dirty="0" smtClean="0">
                <a:solidFill>
                  <a:srgbClr val="0070C0"/>
                </a:solidFill>
                <a:latin typeface="Arial" pitchFamily="34" charset="0"/>
                <a:cs typeface="Arial" pitchFamily="34" charset="0"/>
              </a:rPr>
              <a:t> </a:t>
            </a:r>
            <a:r>
              <a:rPr lang="en-US" sz="3400" dirty="0" err="1" smtClean="0">
                <a:solidFill>
                  <a:srgbClr val="0070C0"/>
                </a:solidFill>
                <a:latin typeface="Arial" pitchFamily="34" charset="0"/>
                <a:cs typeface="Arial" pitchFamily="34" charset="0"/>
              </a:rPr>
              <a:t>nell'ambito</a:t>
            </a:r>
            <a:r>
              <a:rPr lang="en-US" sz="3400" dirty="0" smtClean="0">
                <a:solidFill>
                  <a:srgbClr val="0070C0"/>
                </a:solidFill>
                <a:latin typeface="Arial" pitchFamily="34" charset="0"/>
                <a:cs typeface="Arial" pitchFamily="34" charset="0"/>
              </a:rPr>
              <a:t> </a:t>
            </a:r>
            <a:r>
              <a:rPr lang="en-US" sz="3400" dirty="0" err="1" smtClean="0">
                <a:solidFill>
                  <a:srgbClr val="0070C0"/>
                </a:solidFill>
                <a:latin typeface="Arial" pitchFamily="34" charset="0"/>
                <a:cs typeface="Arial" pitchFamily="34" charset="0"/>
              </a:rPr>
              <a:t>di</a:t>
            </a:r>
            <a:r>
              <a:rPr lang="en-US" sz="3400" dirty="0" smtClean="0">
                <a:solidFill>
                  <a:srgbClr val="0070C0"/>
                </a:solidFill>
                <a:latin typeface="Arial" pitchFamily="34" charset="0"/>
                <a:cs typeface="Arial" pitchFamily="34" charset="0"/>
              </a:rPr>
              <a:t> </a:t>
            </a:r>
            <a:r>
              <a:rPr lang="en-US" sz="3400" dirty="0" err="1" smtClean="0">
                <a:solidFill>
                  <a:srgbClr val="0070C0"/>
                </a:solidFill>
                <a:latin typeface="Arial" pitchFamily="34" charset="0"/>
                <a:cs typeface="Arial" pitchFamily="34" charset="0"/>
              </a:rPr>
              <a:t>tali</a:t>
            </a:r>
            <a:r>
              <a:rPr lang="en-US" sz="3400" dirty="0" smtClean="0">
                <a:solidFill>
                  <a:srgbClr val="0070C0"/>
                </a:solidFill>
                <a:latin typeface="Arial" pitchFamily="34" charset="0"/>
                <a:cs typeface="Arial" pitchFamily="34" charset="0"/>
              </a:rPr>
              <a:t> </a:t>
            </a:r>
            <a:r>
              <a:rPr lang="en-US" sz="3400" dirty="0" err="1" smtClean="0">
                <a:solidFill>
                  <a:srgbClr val="0070C0"/>
                </a:solidFill>
                <a:latin typeface="Arial" pitchFamily="34" charset="0"/>
                <a:cs typeface="Arial" pitchFamily="34" charset="0"/>
              </a:rPr>
              <a:t>studi</a:t>
            </a:r>
            <a:r>
              <a:rPr lang="en-US" sz="3400" dirty="0" smtClean="0">
                <a:solidFill>
                  <a:srgbClr val="0070C0"/>
                </a:solidFill>
                <a:latin typeface="Arial" pitchFamily="34" charset="0"/>
                <a:cs typeface="Arial" pitchFamily="34" charset="0"/>
              </a:rPr>
              <a:t> </a:t>
            </a:r>
            <a:r>
              <a:rPr lang="en-US" sz="3400" dirty="0" err="1" smtClean="0">
                <a:solidFill>
                  <a:srgbClr val="0070C0"/>
                </a:solidFill>
                <a:latin typeface="Arial" pitchFamily="34" charset="0"/>
                <a:cs typeface="Arial" pitchFamily="34" charset="0"/>
              </a:rPr>
              <a:t>plurinominali</a:t>
            </a:r>
            <a:r>
              <a:rPr lang="en-US" sz="3400" dirty="0" smtClean="0">
                <a:solidFill>
                  <a:srgbClr val="0070C0"/>
                </a:solidFill>
                <a:latin typeface="Arial" pitchFamily="34" charset="0"/>
                <a:cs typeface="Arial" pitchFamily="34" charset="0"/>
              </a:rPr>
              <a:t>, come pure </a:t>
            </a:r>
            <a:r>
              <a:rPr lang="en-US" sz="3400" dirty="0" err="1" smtClean="0">
                <a:solidFill>
                  <a:srgbClr val="0070C0"/>
                </a:solidFill>
                <a:latin typeface="Arial" pitchFamily="34" charset="0"/>
                <a:cs typeface="Arial" pitchFamily="34" charset="0"/>
              </a:rPr>
              <a:t>nell'ambito</a:t>
            </a:r>
            <a:r>
              <a:rPr lang="en-US" sz="3400" dirty="0" smtClean="0">
                <a:solidFill>
                  <a:srgbClr val="0070C0"/>
                </a:solidFill>
                <a:latin typeface="Arial" pitchFamily="34" charset="0"/>
                <a:cs typeface="Arial" pitchFamily="34" charset="0"/>
              </a:rPr>
              <a:t> </a:t>
            </a:r>
            <a:r>
              <a:rPr lang="en-US" sz="3400" dirty="0" err="1" smtClean="0">
                <a:solidFill>
                  <a:srgbClr val="0070C0"/>
                </a:solidFill>
                <a:latin typeface="Arial" pitchFamily="34" charset="0"/>
                <a:cs typeface="Arial" pitchFamily="34" charset="0"/>
              </a:rPr>
              <a:t>di</a:t>
            </a:r>
            <a:r>
              <a:rPr lang="en-US" sz="3400" dirty="0" smtClean="0">
                <a:solidFill>
                  <a:srgbClr val="0070C0"/>
                </a:solidFill>
                <a:latin typeface="Arial" pitchFamily="34" charset="0"/>
                <a:cs typeface="Arial" pitchFamily="34" charset="0"/>
              </a:rPr>
              <a:t> </a:t>
            </a:r>
            <a:r>
              <a:rPr lang="en-US" sz="3400" dirty="0" err="1" smtClean="0">
                <a:solidFill>
                  <a:srgbClr val="0070C0"/>
                </a:solidFill>
                <a:latin typeface="Arial" pitchFamily="34" charset="0"/>
                <a:cs typeface="Arial" pitchFamily="34" charset="0"/>
              </a:rPr>
              <a:t>studi</a:t>
            </a:r>
            <a:r>
              <a:rPr lang="en-US" sz="3400" dirty="0" smtClean="0">
                <a:solidFill>
                  <a:srgbClr val="0070C0"/>
                </a:solidFill>
                <a:latin typeface="Arial" pitchFamily="34" charset="0"/>
                <a:cs typeface="Arial" pitchFamily="34" charset="0"/>
              </a:rPr>
              <a:t> </a:t>
            </a:r>
            <a:r>
              <a:rPr lang="en-US" sz="3400" dirty="0" err="1" smtClean="0">
                <a:solidFill>
                  <a:srgbClr val="0070C0"/>
                </a:solidFill>
                <a:latin typeface="Arial" pitchFamily="34" charset="0"/>
                <a:cs typeface="Arial" pitchFamily="34" charset="0"/>
              </a:rPr>
              <a:t>associati</a:t>
            </a:r>
            <a:r>
              <a:rPr lang="en-US" sz="3400" dirty="0" smtClean="0">
                <a:solidFill>
                  <a:srgbClr val="0070C0"/>
                </a:solidFill>
                <a:latin typeface="Arial" pitchFamily="34" charset="0"/>
                <a:cs typeface="Arial" pitchFamily="34" charset="0"/>
              </a:rPr>
              <a:t>, </a:t>
            </a:r>
            <a:r>
              <a:rPr lang="en-US" sz="3400" dirty="0" err="1" smtClean="0">
                <a:solidFill>
                  <a:srgbClr val="0070C0"/>
                </a:solidFill>
                <a:latin typeface="Arial" pitchFamily="34" charset="0"/>
                <a:cs typeface="Arial" pitchFamily="34" charset="0"/>
              </a:rPr>
              <a:t>si</a:t>
            </a:r>
            <a:r>
              <a:rPr lang="en-US" sz="3400" dirty="0" smtClean="0">
                <a:solidFill>
                  <a:srgbClr val="0070C0"/>
                </a:solidFill>
                <a:latin typeface="Arial" pitchFamily="34" charset="0"/>
                <a:cs typeface="Arial" pitchFamily="34" charset="0"/>
              </a:rPr>
              <a:t> </a:t>
            </a:r>
            <a:r>
              <a:rPr lang="en-US" sz="3400" dirty="0" err="1" smtClean="0">
                <a:solidFill>
                  <a:srgbClr val="0070C0"/>
                </a:solidFill>
                <a:latin typeface="Arial" pitchFamily="34" charset="0"/>
                <a:cs typeface="Arial" pitchFamily="34" charset="0"/>
              </a:rPr>
              <a:t>costituiscono</a:t>
            </a:r>
            <a:r>
              <a:rPr lang="en-US" sz="3400" dirty="0" smtClean="0">
                <a:solidFill>
                  <a:srgbClr val="0070C0"/>
                </a:solidFill>
                <a:latin typeface="Arial" pitchFamily="34" charset="0"/>
                <a:cs typeface="Arial" pitchFamily="34" charset="0"/>
              </a:rPr>
              <a:t> </a:t>
            </a:r>
            <a:r>
              <a:rPr lang="en-US" sz="3400" dirty="0" err="1" smtClean="0">
                <a:solidFill>
                  <a:srgbClr val="0070C0"/>
                </a:solidFill>
                <a:latin typeface="Arial" pitchFamily="34" charset="0"/>
                <a:cs typeface="Arial" pitchFamily="34" charset="0"/>
              </a:rPr>
              <a:t>società</a:t>
            </a:r>
            <a:r>
              <a:rPr lang="en-US" sz="3400" dirty="0" smtClean="0">
                <a:solidFill>
                  <a:srgbClr val="0070C0"/>
                </a:solidFill>
                <a:latin typeface="Arial" pitchFamily="34" charset="0"/>
                <a:cs typeface="Arial" pitchFamily="34" charset="0"/>
              </a:rPr>
              <a:t> </a:t>
            </a:r>
            <a:r>
              <a:rPr lang="en-US" sz="3400" dirty="0" err="1" smtClean="0">
                <a:solidFill>
                  <a:srgbClr val="0070C0"/>
                </a:solidFill>
                <a:latin typeface="Arial" pitchFamily="34" charset="0"/>
                <a:cs typeface="Arial" pitchFamily="34" charset="0"/>
              </a:rPr>
              <a:t>di</a:t>
            </a:r>
            <a:r>
              <a:rPr lang="en-US" sz="3400" dirty="0" smtClean="0">
                <a:solidFill>
                  <a:srgbClr val="0070C0"/>
                </a:solidFill>
                <a:latin typeface="Arial" pitchFamily="34" charset="0"/>
                <a:cs typeface="Arial" pitchFamily="34" charset="0"/>
              </a:rPr>
              <a:t> </a:t>
            </a:r>
            <a:r>
              <a:rPr lang="en-US" sz="3400" dirty="0" err="1" smtClean="0">
                <a:solidFill>
                  <a:srgbClr val="0070C0"/>
                </a:solidFill>
                <a:latin typeface="Arial" pitchFamily="34" charset="0"/>
                <a:cs typeface="Arial" pitchFamily="34" charset="0"/>
              </a:rPr>
              <a:t>servizi</a:t>
            </a:r>
            <a:r>
              <a:rPr lang="en-US" sz="3400" dirty="0" smtClean="0">
                <a:solidFill>
                  <a:srgbClr val="0070C0"/>
                </a:solidFill>
                <a:latin typeface="Arial" pitchFamily="34" charset="0"/>
                <a:cs typeface="Arial" pitchFamily="34" charset="0"/>
              </a:rPr>
              <a:t> </a:t>
            </a:r>
            <a:r>
              <a:rPr lang="en-US" sz="3400" dirty="0" err="1" smtClean="0">
                <a:solidFill>
                  <a:srgbClr val="0070C0"/>
                </a:solidFill>
                <a:latin typeface="Arial" pitchFamily="34" charset="0"/>
                <a:cs typeface="Arial" pitchFamily="34" charset="0"/>
              </a:rPr>
              <a:t>aventi</a:t>
            </a:r>
            <a:r>
              <a:rPr lang="en-US" sz="3400" dirty="0" smtClean="0">
                <a:solidFill>
                  <a:srgbClr val="0070C0"/>
                </a:solidFill>
                <a:latin typeface="Arial" pitchFamily="34" charset="0"/>
                <a:cs typeface="Arial" pitchFamily="34" charset="0"/>
              </a:rPr>
              <a:t> </a:t>
            </a:r>
            <a:r>
              <a:rPr lang="en-US" sz="3400" dirty="0" err="1" smtClean="0">
                <a:solidFill>
                  <a:srgbClr val="0070C0"/>
                </a:solidFill>
                <a:latin typeface="Arial" pitchFamily="34" charset="0"/>
                <a:cs typeface="Arial" pitchFamily="34" charset="0"/>
              </a:rPr>
              <a:t>il</a:t>
            </a:r>
            <a:r>
              <a:rPr lang="en-US" sz="3400" dirty="0" smtClean="0">
                <a:solidFill>
                  <a:srgbClr val="0070C0"/>
                </a:solidFill>
                <a:latin typeface="Arial" pitchFamily="34" charset="0"/>
                <a:cs typeface="Arial" pitchFamily="34" charset="0"/>
              </a:rPr>
              <a:t> </a:t>
            </a:r>
            <a:r>
              <a:rPr lang="en-US" sz="3400" dirty="0" err="1" smtClean="0">
                <a:solidFill>
                  <a:srgbClr val="0070C0"/>
                </a:solidFill>
                <a:latin typeface="Arial" pitchFamily="34" charset="0"/>
                <a:cs typeface="Arial" pitchFamily="34" charset="0"/>
              </a:rPr>
              <a:t>compito</a:t>
            </a:r>
            <a:r>
              <a:rPr lang="en-US" sz="3400" dirty="0" smtClean="0">
                <a:solidFill>
                  <a:srgbClr val="0070C0"/>
                </a:solidFill>
                <a:latin typeface="Arial" pitchFamily="34" charset="0"/>
                <a:cs typeface="Arial" pitchFamily="34" charset="0"/>
              </a:rPr>
              <a:t> </a:t>
            </a:r>
            <a:r>
              <a:rPr lang="en-US" sz="3400" dirty="0" err="1" smtClean="0">
                <a:solidFill>
                  <a:srgbClr val="0070C0"/>
                </a:solidFill>
                <a:latin typeface="Arial" pitchFamily="34" charset="0"/>
                <a:cs typeface="Arial" pitchFamily="34" charset="0"/>
              </a:rPr>
              <a:t>di</a:t>
            </a:r>
            <a:r>
              <a:rPr lang="en-US" sz="3400" dirty="0" smtClean="0">
                <a:solidFill>
                  <a:srgbClr val="0070C0"/>
                </a:solidFill>
                <a:latin typeface="Arial" pitchFamily="34" charset="0"/>
                <a:cs typeface="Arial" pitchFamily="34" charset="0"/>
              </a:rPr>
              <a:t> </a:t>
            </a:r>
            <a:r>
              <a:rPr lang="en-US" sz="3400" dirty="0" err="1" smtClean="0">
                <a:solidFill>
                  <a:srgbClr val="0070C0"/>
                </a:solidFill>
                <a:latin typeface="Arial" pitchFamily="34" charset="0"/>
                <a:cs typeface="Arial" pitchFamily="34" charset="0"/>
              </a:rPr>
              <a:t>gestire</a:t>
            </a:r>
            <a:r>
              <a:rPr lang="en-US" sz="3400" dirty="0" smtClean="0">
                <a:solidFill>
                  <a:srgbClr val="0070C0"/>
                </a:solidFill>
                <a:latin typeface="Arial" pitchFamily="34" charset="0"/>
                <a:cs typeface="Arial" pitchFamily="34" charset="0"/>
              </a:rPr>
              <a:t> la </a:t>
            </a:r>
            <a:r>
              <a:rPr lang="en-US" sz="3400" dirty="0" err="1" smtClean="0">
                <a:solidFill>
                  <a:srgbClr val="0070C0"/>
                </a:solidFill>
                <a:latin typeface="Arial" pitchFamily="34" charset="0"/>
                <a:cs typeface="Arial" pitchFamily="34" charset="0"/>
              </a:rPr>
              <a:t>struttura</a:t>
            </a:r>
            <a:r>
              <a:rPr lang="en-US" sz="3400" dirty="0" smtClean="0">
                <a:solidFill>
                  <a:srgbClr val="0070C0"/>
                </a:solidFill>
                <a:latin typeface="Arial" pitchFamily="34" charset="0"/>
                <a:cs typeface="Arial" pitchFamily="34" charset="0"/>
              </a:rPr>
              <a:t> </a:t>
            </a:r>
            <a:r>
              <a:rPr lang="en-US" sz="3400" dirty="0" err="1" smtClean="0">
                <a:solidFill>
                  <a:srgbClr val="0070C0"/>
                </a:solidFill>
                <a:latin typeface="Arial" pitchFamily="34" charset="0"/>
                <a:cs typeface="Arial" pitchFamily="34" charset="0"/>
              </a:rPr>
              <a:t>organizzativa</a:t>
            </a:r>
            <a:r>
              <a:rPr lang="en-US" sz="3400" dirty="0" smtClean="0">
                <a:solidFill>
                  <a:srgbClr val="0070C0"/>
                </a:solidFill>
                <a:latin typeface="Arial" pitchFamily="34" charset="0"/>
                <a:cs typeface="Arial" pitchFamily="34" charset="0"/>
              </a:rPr>
              <a:t> </a:t>
            </a:r>
            <a:r>
              <a:rPr lang="en-US" sz="3400" dirty="0" err="1" smtClean="0">
                <a:solidFill>
                  <a:srgbClr val="0070C0"/>
                </a:solidFill>
                <a:latin typeface="Arial" pitchFamily="34" charset="0"/>
                <a:cs typeface="Arial" pitchFamily="34" charset="0"/>
              </a:rPr>
              <a:t>complessiva</a:t>
            </a:r>
            <a:r>
              <a:rPr lang="en-US" sz="3400" dirty="0" smtClean="0">
                <a:solidFill>
                  <a:srgbClr val="0070C0"/>
                </a:solidFill>
                <a:latin typeface="Arial" pitchFamily="34" charset="0"/>
                <a:cs typeface="Arial" pitchFamily="34" charset="0"/>
              </a:rPr>
              <a:t> </a:t>
            </a:r>
            <a:r>
              <a:rPr lang="en-US" sz="3400" dirty="0" err="1" smtClean="0">
                <a:solidFill>
                  <a:srgbClr val="0070C0"/>
                </a:solidFill>
                <a:latin typeface="Arial" pitchFamily="34" charset="0"/>
                <a:cs typeface="Arial" pitchFamily="34" charset="0"/>
              </a:rPr>
              <a:t>suddividendo</a:t>
            </a:r>
            <a:r>
              <a:rPr lang="en-US" sz="3400" dirty="0" smtClean="0">
                <a:solidFill>
                  <a:srgbClr val="0070C0"/>
                </a:solidFill>
                <a:latin typeface="Arial" pitchFamily="34" charset="0"/>
                <a:cs typeface="Arial" pitchFamily="34" charset="0"/>
              </a:rPr>
              <a:t> le </a:t>
            </a:r>
            <a:r>
              <a:rPr lang="en-US" sz="3400" dirty="0" err="1" smtClean="0">
                <a:solidFill>
                  <a:srgbClr val="0070C0"/>
                </a:solidFill>
                <a:latin typeface="Arial" pitchFamily="34" charset="0"/>
                <a:cs typeface="Arial" pitchFamily="34" charset="0"/>
              </a:rPr>
              <a:t>spese</a:t>
            </a:r>
            <a:r>
              <a:rPr lang="en-US" sz="3400" dirty="0" smtClean="0">
                <a:solidFill>
                  <a:srgbClr val="0070C0"/>
                </a:solidFill>
                <a:latin typeface="Arial" pitchFamily="34" charset="0"/>
                <a:cs typeface="Arial" pitchFamily="34" charset="0"/>
              </a:rPr>
              <a:t>	</a:t>
            </a:r>
            <a:r>
              <a:rPr lang="en-US" sz="3400" dirty="0" err="1" smtClean="0">
                <a:solidFill>
                  <a:srgbClr val="0070C0"/>
                </a:solidFill>
                <a:latin typeface="Arial" pitchFamily="34" charset="0"/>
                <a:cs typeface="Arial" pitchFamily="34" charset="0"/>
              </a:rPr>
              <a:t>conseguenti</a:t>
            </a:r>
            <a:r>
              <a:rPr lang="en-US" sz="3400" dirty="0" smtClean="0">
                <a:solidFill>
                  <a:srgbClr val="0070C0"/>
                </a:solidFill>
                <a:latin typeface="Arial" pitchFamily="34" charset="0"/>
                <a:cs typeface="Arial" pitchFamily="34" charset="0"/>
              </a:rPr>
              <a:t> pro quota </a:t>
            </a:r>
            <a:r>
              <a:rPr lang="en-US" sz="3400" dirty="0" err="1" smtClean="0">
                <a:solidFill>
                  <a:srgbClr val="0070C0"/>
                </a:solidFill>
                <a:latin typeface="Arial" pitchFamily="34" charset="0"/>
                <a:cs typeface="Arial" pitchFamily="34" charset="0"/>
              </a:rPr>
              <a:t>tra</a:t>
            </a:r>
            <a:r>
              <a:rPr lang="en-US" sz="3400" dirty="0" smtClean="0">
                <a:solidFill>
                  <a:srgbClr val="0070C0"/>
                </a:solidFill>
                <a:latin typeface="Arial" pitchFamily="34" charset="0"/>
                <a:cs typeface="Arial" pitchFamily="34" charset="0"/>
              </a:rPr>
              <a:t> </a:t>
            </a:r>
            <a:r>
              <a:rPr lang="en-US" sz="3400" dirty="0" err="1" smtClean="0">
                <a:solidFill>
                  <a:srgbClr val="0070C0"/>
                </a:solidFill>
                <a:latin typeface="Arial" pitchFamily="34" charset="0"/>
                <a:cs typeface="Arial" pitchFamily="34" charset="0"/>
              </a:rPr>
              <a:t>i</a:t>
            </a:r>
            <a:r>
              <a:rPr lang="en-US" sz="3400" dirty="0" smtClean="0">
                <a:solidFill>
                  <a:srgbClr val="0070C0"/>
                </a:solidFill>
                <a:latin typeface="Arial" pitchFamily="34" charset="0"/>
                <a:cs typeface="Arial" pitchFamily="34" charset="0"/>
              </a:rPr>
              <a:t> </a:t>
            </a:r>
            <a:r>
              <a:rPr lang="en-US" sz="3400" dirty="0" err="1" smtClean="0">
                <a:solidFill>
                  <a:srgbClr val="0070C0"/>
                </a:solidFill>
                <a:latin typeface="Arial" pitchFamily="34" charset="0"/>
                <a:cs typeface="Arial" pitchFamily="34" charset="0"/>
              </a:rPr>
              <a:t>professionisti</a:t>
            </a:r>
            <a:r>
              <a:rPr lang="en-US" sz="3400" dirty="0" smtClean="0">
                <a:solidFill>
                  <a:srgbClr val="0070C0"/>
                </a:solidFill>
                <a:latin typeface="Arial" pitchFamily="34" charset="0"/>
                <a:cs typeface="Arial" pitchFamily="34" charset="0"/>
              </a:rPr>
              <a:t> </a:t>
            </a:r>
            <a:r>
              <a:rPr lang="en-US" sz="3400" dirty="0" err="1" smtClean="0">
                <a:solidFill>
                  <a:srgbClr val="0070C0"/>
                </a:solidFill>
                <a:latin typeface="Arial" pitchFamily="34" charset="0"/>
                <a:cs typeface="Arial" pitchFamily="34" charset="0"/>
              </a:rPr>
              <a:t>partecipanti</a:t>
            </a:r>
            <a:endParaRPr lang="it-IT" sz="3400" dirty="0" smtClean="0">
              <a:solidFill>
                <a:srgbClr val="0070C0"/>
              </a:solidFill>
              <a:latin typeface="Arial" pitchFamily="34" charset="0"/>
              <a:cs typeface="Arial" pitchFamily="34" charset="0"/>
            </a:endParaRPr>
          </a:p>
          <a:p>
            <a:pPr algn="ctr">
              <a:buNone/>
            </a:pPr>
            <a:endParaRPr lang="it-IT" b="1" dirty="0">
              <a:solidFill>
                <a:srgbClr val="0070C0"/>
              </a:solidFill>
            </a:endParaRPr>
          </a:p>
        </p:txBody>
      </p:sp>
      <p:sp>
        <p:nvSpPr>
          <p:cNvPr id="4" name="Segnaposto numero diapositiva 3"/>
          <p:cNvSpPr>
            <a:spLocks noGrp="1"/>
          </p:cNvSpPr>
          <p:nvPr>
            <p:ph type="sldNum" sz="quarter" idx="12"/>
          </p:nvPr>
        </p:nvSpPr>
        <p:spPr/>
        <p:txBody>
          <a:bodyPr/>
          <a:lstStyle/>
          <a:p>
            <a:fld id="{910D3EAB-758C-441D-AE73-F1E5E988B34B}" type="slidenum">
              <a:rPr lang="it-IT" smtClean="0"/>
              <a:pPr/>
              <a:t>43</a:t>
            </a:fld>
            <a:endParaRPr lang="it-IT"/>
          </a:p>
        </p:txBody>
      </p:sp>
      <p:sp>
        <p:nvSpPr>
          <p:cNvPr id="5" name="Segnaposto piè di pagina 4"/>
          <p:cNvSpPr>
            <a:spLocks noGrp="1"/>
          </p:cNvSpPr>
          <p:nvPr>
            <p:ph type="ftr" sz="quarter" idx="11"/>
          </p:nvPr>
        </p:nvSpPr>
        <p:spPr/>
        <p:txBody>
          <a:bodyPr/>
          <a:lstStyle/>
          <a:p>
            <a:r>
              <a:rPr lang="it-IT" smtClean="0"/>
              <a:t>ing. Michele Ronza ----04 Novembre 2019</a:t>
            </a:r>
            <a:endParaRPr lang="it-IT"/>
          </a:p>
        </p:txBody>
      </p:sp>
    </p:spTree>
  </p:cSld>
  <p:clrMapOvr>
    <a:masterClrMapping/>
  </p:clrMapOvr>
  <p:transition>
    <p:newsflash/>
  </p:transition>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ln w="38100">
            <a:solidFill>
              <a:srgbClr val="0070C0"/>
            </a:solidFill>
          </a:ln>
        </p:spPr>
        <p:txBody>
          <a:bodyPr/>
          <a:lstStyle/>
          <a:p>
            <a:r>
              <a:rPr lang="it-IT" b="1" dirty="0" smtClean="0">
                <a:solidFill>
                  <a:srgbClr val="0070C0"/>
                </a:solidFill>
              </a:rPr>
              <a:t>ESERCIZIO PROFESSIONALE</a:t>
            </a:r>
            <a:endParaRPr lang="it-IT" dirty="0"/>
          </a:p>
        </p:txBody>
      </p:sp>
      <p:sp>
        <p:nvSpPr>
          <p:cNvPr id="3" name="Segnaposto testo 2"/>
          <p:cNvSpPr>
            <a:spLocks noGrp="1"/>
          </p:cNvSpPr>
          <p:nvPr>
            <p:ph type="body" idx="1"/>
          </p:nvPr>
        </p:nvSpPr>
        <p:spPr>
          <a:ln w="38100">
            <a:solidFill>
              <a:srgbClr val="0070C0"/>
            </a:solidFill>
          </a:ln>
        </p:spPr>
        <p:txBody>
          <a:bodyPr vert="horz" lIns="91440" tIns="45720" rIns="91440" bIns="45720" rtlCol="0" anchor="ctr">
            <a:normAutofit fontScale="47500" lnSpcReduction="20000"/>
          </a:bodyPr>
          <a:lstStyle/>
          <a:p>
            <a:pPr algn="ctr">
              <a:spcBef>
                <a:spcPct val="0"/>
              </a:spcBef>
            </a:pPr>
            <a:r>
              <a:rPr lang="it-IT" sz="4400" dirty="0" smtClean="0">
                <a:solidFill>
                  <a:srgbClr val="0070C0"/>
                </a:solidFill>
                <a:latin typeface="+mj-lt"/>
                <a:ea typeface="+mj-ea"/>
                <a:cs typeface="+mj-cs"/>
              </a:rPr>
              <a:t>ASSOCIAZIONE TEMPORANEA </a:t>
            </a:r>
            <a:r>
              <a:rPr lang="it-IT" sz="4400" dirty="0" err="1" smtClean="0">
                <a:solidFill>
                  <a:srgbClr val="0070C0"/>
                </a:solidFill>
                <a:latin typeface="+mj-lt"/>
                <a:ea typeface="+mj-ea"/>
                <a:cs typeface="+mj-cs"/>
              </a:rPr>
              <a:t>DI</a:t>
            </a:r>
            <a:r>
              <a:rPr lang="it-IT" sz="4400" dirty="0" smtClean="0">
                <a:solidFill>
                  <a:srgbClr val="0070C0"/>
                </a:solidFill>
                <a:latin typeface="+mj-lt"/>
                <a:ea typeface="+mj-ea"/>
                <a:cs typeface="+mj-cs"/>
              </a:rPr>
              <a:t> PROFESSIONISTI</a:t>
            </a:r>
          </a:p>
        </p:txBody>
      </p:sp>
      <p:sp>
        <p:nvSpPr>
          <p:cNvPr id="4" name="Segnaposto contenuto 3"/>
          <p:cNvSpPr>
            <a:spLocks noGrp="1"/>
          </p:cNvSpPr>
          <p:nvPr>
            <p:ph sz="half" idx="2"/>
          </p:nvPr>
        </p:nvSpPr>
        <p:spPr>
          <a:ln w="38100">
            <a:solidFill>
              <a:srgbClr val="0070C0"/>
            </a:solidFill>
          </a:ln>
        </p:spPr>
        <p:txBody>
          <a:bodyPr vert="horz" lIns="91440" tIns="45720" rIns="91440" bIns="45720" rtlCol="0" anchor="ctr">
            <a:noAutofit/>
          </a:bodyPr>
          <a:lstStyle/>
          <a:p>
            <a:pPr marL="0" algn="just">
              <a:spcBef>
                <a:spcPts val="0"/>
              </a:spcBef>
              <a:buNone/>
            </a:pPr>
            <a:r>
              <a:rPr lang="en-US" sz="1600" dirty="0" smtClean="0">
                <a:solidFill>
                  <a:srgbClr val="0070C0"/>
                </a:solidFill>
                <a:latin typeface="Arial" pitchFamily="34" charset="0"/>
                <a:cs typeface="Arial" pitchFamily="34" charset="0"/>
              </a:rPr>
              <a:t>La </a:t>
            </a:r>
            <a:r>
              <a:rPr lang="en-US" sz="1600" dirty="0" err="1" smtClean="0">
                <a:solidFill>
                  <a:srgbClr val="0070C0"/>
                </a:solidFill>
                <a:latin typeface="Arial" pitchFamily="34" charset="0"/>
                <a:cs typeface="Arial" pitchFamily="34" charset="0"/>
              </a:rPr>
              <a:t>progettazione</a:t>
            </a:r>
            <a:r>
              <a:rPr lang="en-US" sz="1600" dirty="0" smtClean="0">
                <a:solidFill>
                  <a:srgbClr val="0070C0"/>
                </a:solidFill>
                <a:latin typeface="Arial" pitchFamily="34" charset="0"/>
                <a:cs typeface="Arial" pitchFamily="34" charset="0"/>
              </a:rPr>
              <a:t> e la </a:t>
            </a:r>
            <a:r>
              <a:rPr lang="en-US" sz="1600" dirty="0" err="1" smtClean="0">
                <a:solidFill>
                  <a:srgbClr val="0070C0"/>
                </a:solidFill>
                <a:latin typeface="Arial" pitchFamily="34" charset="0"/>
                <a:cs typeface="Arial" pitchFamily="34" charset="0"/>
              </a:rPr>
              <a:t>successiva</a:t>
            </a:r>
            <a:r>
              <a:rPr lang="en-US" sz="1600" dirty="0" smtClean="0">
                <a:solidFill>
                  <a:srgbClr val="0070C0"/>
                </a:solidFill>
                <a:latin typeface="Arial" pitchFamily="34" charset="0"/>
                <a:cs typeface="Arial" pitchFamily="34" charset="0"/>
              </a:rPr>
              <a:t> </a:t>
            </a:r>
            <a:r>
              <a:rPr lang="en-US" sz="1600" dirty="0" err="1" smtClean="0">
                <a:solidFill>
                  <a:srgbClr val="0070C0"/>
                </a:solidFill>
                <a:latin typeface="Arial" pitchFamily="34" charset="0"/>
                <a:cs typeface="Arial" pitchFamily="34" charset="0"/>
              </a:rPr>
              <a:t>esecuzione</a:t>
            </a:r>
            <a:r>
              <a:rPr lang="en-US" sz="1600" dirty="0" smtClean="0">
                <a:solidFill>
                  <a:srgbClr val="0070C0"/>
                </a:solidFill>
                <a:latin typeface="Arial" pitchFamily="34" charset="0"/>
                <a:cs typeface="Arial" pitchFamily="34" charset="0"/>
              </a:rPr>
              <a:t> </a:t>
            </a:r>
            <a:r>
              <a:rPr lang="en-US" sz="1600" dirty="0" err="1" smtClean="0">
                <a:solidFill>
                  <a:srgbClr val="0070C0"/>
                </a:solidFill>
                <a:latin typeface="Arial" pitchFamily="34" charset="0"/>
                <a:cs typeface="Arial" pitchFamily="34" charset="0"/>
              </a:rPr>
              <a:t>di</a:t>
            </a:r>
            <a:r>
              <a:rPr lang="en-US" sz="1600" dirty="0" smtClean="0">
                <a:solidFill>
                  <a:srgbClr val="0070C0"/>
                </a:solidFill>
                <a:latin typeface="Arial" pitchFamily="34" charset="0"/>
                <a:cs typeface="Arial" pitchFamily="34" charset="0"/>
              </a:rPr>
              <a:t> </a:t>
            </a:r>
            <a:r>
              <a:rPr lang="en-US" sz="1600" dirty="0" err="1" smtClean="0">
                <a:solidFill>
                  <a:srgbClr val="0070C0"/>
                </a:solidFill>
                <a:latin typeface="Arial" pitchFamily="34" charset="0"/>
                <a:cs typeface="Arial" pitchFamily="34" charset="0"/>
              </a:rPr>
              <a:t>grandi</a:t>
            </a:r>
            <a:r>
              <a:rPr lang="en-US" sz="1600" dirty="0" smtClean="0">
                <a:solidFill>
                  <a:srgbClr val="0070C0"/>
                </a:solidFill>
                <a:latin typeface="Arial" pitchFamily="34" charset="0"/>
                <a:cs typeface="Arial" pitchFamily="34" charset="0"/>
              </a:rPr>
              <a:t> </a:t>
            </a:r>
            <a:r>
              <a:rPr lang="en-US" sz="1600" dirty="0" err="1" smtClean="0">
                <a:solidFill>
                  <a:srgbClr val="0070C0"/>
                </a:solidFill>
                <a:latin typeface="Arial" pitchFamily="34" charset="0"/>
                <a:cs typeface="Arial" pitchFamily="34" charset="0"/>
              </a:rPr>
              <a:t>opere</a:t>
            </a:r>
            <a:r>
              <a:rPr lang="en-US" sz="1600" dirty="0" smtClean="0">
                <a:solidFill>
                  <a:srgbClr val="0070C0"/>
                </a:solidFill>
                <a:latin typeface="Arial" pitchFamily="34" charset="0"/>
                <a:cs typeface="Arial" pitchFamily="34" charset="0"/>
              </a:rPr>
              <a:t> </a:t>
            </a:r>
            <a:r>
              <a:rPr lang="en-US" sz="1600" dirty="0" err="1" smtClean="0">
                <a:solidFill>
                  <a:srgbClr val="0070C0"/>
                </a:solidFill>
                <a:latin typeface="Arial" pitchFamily="34" charset="0"/>
                <a:cs typeface="Arial" pitchFamily="34" charset="0"/>
              </a:rPr>
              <a:t>nel</a:t>
            </a:r>
            <a:r>
              <a:rPr lang="en-US" sz="1600" dirty="0" smtClean="0">
                <a:solidFill>
                  <a:srgbClr val="0070C0"/>
                </a:solidFill>
                <a:latin typeface="Arial" pitchFamily="34" charset="0"/>
                <a:cs typeface="Arial" pitchFamily="34" charset="0"/>
              </a:rPr>
              <a:t> campo </a:t>
            </a:r>
            <a:r>
              <a:rPr lang="en-US" sz="1600" dirty="0" err="1" smtClean="0">
                <a:solidFill>
                  <a:srgbClr val="0070C0"/>
                </a:solidFill>
                <a:latin typeface="Arial" pitchFamily="34" charset="0"/>
                <a:cs typeface="Arial" pitchFamily="34" charset="0"/>
              </a:rPr>
              <a:t>dell'ingegneria</a:t>
            </a:r>
            <a:r>
              <a:rPr lang="en-US" sz="1600" dirty="0" smtClean="0">
                <a:solidFill>
                  <a:srgbClr val="0070C0"/>
                </a:solidFill>
                <a:latin typeface="Arial" pitchFamily="34" charset="0"/>
                <a:cs typeface="Arial" pitchFamily="34" charset="0"/>
              </a:rPr>
              <a:t> </a:t>
            </a:r>
            <a:r>
              <a:rPr lang="en-US" sz="1600" dirty="0" err="1" smtClean="0">
                <a:solidFill>
                  <a:srgbClr val="0070C0"/>
                </a:solidFill>
                <a:latin typeface="Arial" pitchFamily="34" charset="0"/>
                <a:cs typeface="Arial" pitchFamily="34" charset="0"/>
              </a:rPr>
              <a:t>civile</a:t>
            </a:r>
            <a:r>
              <a:rPr lang="en-US" sz="1600" dirty="0" smtClean="0">
                <a:solidFill>
                  <a:srgbClr val="0070C0"/>
                </a:solidFill>
                <a:latin typeface="Arial" pitchFamily="34" charset="0"/>
                <a:cs typeface="Arial" pitchFamily="34" charset="0"/>
              </a:rPr>
              <a:t> </a:t>
            </a:r>
            <a:r>
              <a:rPr lang="en-US" sz="1600" dirty="0" err="1" smtClean="0">
                <a:solidFill>
                  <a:srgbClr val="0070C0"/>
                </a:solidFill>
                <a:latin typeface="Arial" pitchFamily="34" charset="0"/>
                <a:cs typeface="Arial" pitchFamily="34" charset="0"/>
              </a:rPr>
              <a:t>ed</a:t>
            </a:r>
            <a:r>
              <a:rPr lang="en-US" sz="1600" dirty="0" smtClean="0">
                <a:solidFill>
                  <a:srgbClr val="0070C0"/>
                </a:solidFill>
                <a:latin typeface="Arial" pitchFamily="34" charset="0"/>
                <a:cs typeface="Arial" pitchFamily="34" charset="0"/>
              </a:rPr>
              <a:t> </a:t>
            </a:r>
            <a:r>
              <a:rPr lang="en-US" sz="1600" dirty="0" err="1" smtClean="0">
                <a:solidFill>
                  <a:srgbClr val="0070C0"/>
                </a:solidFill>
                <a:latin typeface="Arial" pitchFamily="34" charset="0"/>
                <a:cs typeface="Arial" pitchFamily="34" charset="0"/>
              </a:rPr>
              <a:t>industriale</a:t>
            </a:r>
            <a:r>
              <a:rPr lang="en-US" sz="1600" dirty="0" smtClean="0">
                <a:solidFill>
                  <a:srgbClr val="0070C0"/>
                </a:solidFill>
                <a:latin typeface="Arial" pitchFamily="34" charset="0"/>
                <a:cs typeface="Arial" pitchFamily="34" charset="0"/>
              </a:rPr>
              <a:t> </a:t>
            </a:r>
            <a:r>
              <a:rPr lang="en-US" sz="1600" dirty="0" err="1" smtClean="0">
                <a:solidFill>
                  <a:srgbClr val="0070C0"/>
                </a:solidFill>
                <a:latin typeface="Arial" pitchFamily="34" charset="0"/>
                <a:cs typeface="Arial" pitchFamily="34" charset="0"/>
              </a:rPr>
              <a:t>richiedono</a:t>
            </a:r>
            <a:r>
              <a:rPr lang="en-US" sz="1600" dirty="0" smtClean="0">
                <a:solidFill>
                  <a:srgbClr val="0070C0"/>
                </a:solidFill>
                <a:latin typeface="Arial" pitchFamily="34" charset="0"/>
                <a:cs typeface="Arial" pitchFamily="34" charset="0"/>
              </a:rPr>
              <a:t> la </a:t>
            </a:r>
            <a:r>
              <a:rPr lang="en-US" sz="1600" dirty="0" err="1" smtClean="0">
                <a:solidFill>
                  <a:srgbClr val="0070C0"/>
                </a:solidFill>
                <a:latin typeface="Arial" pitchFamily="34" charset="0"/>
                <a:cs typeface="Arial" pitchFamily="34" charset="0"/>
              </a:rPr>
              <a:t>costituzione</a:t>
            </a:r>
            <a:r>
              <a:rPr lang="en-US" sz="1600" dirty="0" smtClean="0">
                <a:solidFill>
                  <a:srgbClr val="0070C0"/>
                </a:solidFill>
                <a:latin typeface="Arial" pitchFamily="34" charset="0"/>
                <a:cs typeface="Arial" pitchFamily="34" charset="0"/>
              </a:rPr>
              <a:t> </a:t>
            </a:r>
            <a:r>
              <a:rPr lang="en-US" sz="1600" dirty="0" err="1" smtClean="0">
                <a:solidFill>
                  <a:srgbClr val="0070C0"/>
                </a:solidFill>
                <a:latin typeface="Arial" pitchFamily="34" charset="0"/>
                <a:cs typeface="Arial" pitchFamily="34" charset="0"/>
              </a:rPr>
              <a:t>di</a:t>
            </a:r>
            <a:r>
              <a:rPr lang="en-US" sz="1600" dirty="0" smtClean="0">
                <a:solidFill>
                  <a:srgbClr val="0070C0"/>
                </a:solidFill>
                <a:latin typeface="Arial" pitchFamily="34" charset="0"/>
                <a:cs typeface="Arial" pitchFamily="34" charset="0"/>
              </a:rPr>
              <a:t> </a:t>
            </a:r>
            <a:r>
              <a:rPr lang="en-US" sz="1600" dirty="0" err="1" smtClean="0">
                <a:solidFill>
                  <a:srgbClr val="0070C0"/>
                </a:solidFill>
                <a:latin typeface="Arial" pitchFamily="34" charset="0"/>
                <a:cs typeface="Arial" pitchFamily="34" charset="0"/>
              </a:rPr>
              <a:t>gruppi</a:t>
            </a:r>
            <a:r>
              <a:rPr lang="en-US" sz="1600" dirty="0" smtClean="0">
                <a:solidFill>
                  <a:srgbClr val="0070C0"/>
                </a:solidFill>
                <a:latin typeface="Arial" pitchFamily="34" charset="0"/>
                <a:cs typeface="Arial" pitchFamily="34" charset="0"/>
              </a:rPr>
              <a:t> </a:t>
            </a:r>
            <a:r>
              <a:rPr lang="en-US" sz="1600" dirty="0" err="1" smtClean="0">
                <a:solidFill>
                  <a:srgbClr val="0070C0"/>
                </a:solidFill>
                <a:latin typeface="Arial" pitchFamily="34" charset="0"/>
                <a:cs typeface="Arial" pitchFamily="34" charset="0"/>
              </a:rPr>
              <a:t>di</a:t>
            </a:r>
            <a:r>
              <a:rPr lang="en-US" sz="1600" dirty="0" smtClean="0">
                <a:solidFill>
                  <a:srgbClr val="0070C0"/>
                </a:solidFill>
                <a:latin typeface="Arial" pitchFamily="34" charset="0"/>
                <a:cs typeface="Arial" pitchFamily="34" charset="0"/>
              </a:rPr>
              <a:t> </a:t>
            </a:r>
            <a:r>
              <a:rPr lang="en-US" sz="1600" dirty="0" err="1" smtClean="0">
                <a:solidFill>
                  <a:srgbClr val="0070C0"/>
                </a:solidFill>
                <a:latin typeface="Arial" pitchFamily="34" charset="0"/>
                <a:cs typeface="Arial" pitchFamily="34" charset="0"/>
              </a:rPr>
              <a:t>professionisti</a:t>
            </a:r>
            <a:r>
              <a:rPr lang="en-US" sz="1600" dirty="0" smtClean="0">
                <a:solidFill>
                  <a:srgbClr val="0070C0"/>
                </a:solidFill>
                <a:latin typeface="Arial" pitchFamily="34" charset="0"/>
                <a:cs typeface="Arial" pitchFamily="34" charset="0"/>
              </a:rPr>
              <a:t> </a:t>
            </a:r>
            <a:r>
              <a:rPr lang="en-US" sz="1600" dirty="0" err="1" smtClean="0">
                <a:solidFill>
                  <a:srgbClr val="0070C0"/>
                </a:solidFill>
                <a:latin typeface="Arial" pitchFamily="34" charset="0"/>
                <a:cs typeface="Arial" pitchFamily="34" charset="0"/>
              </a:rPr>
              <a:t>specializzati</a:t>
            </a:r>
            <a:r>
              <a:rPr lang="en-US" sz="1600" dirty="0" smtClean="0">
                <a:solidFill>
                  <a:srgbClr val="0070C0"/>
                </a:solidFill>
                <a:latin typeface="Arial" pitchFamily="34" charset="0"/>
                <a:cs typeface="Arial" pitchFamily="34" charset="0"/>
              </a:rPr>
              <a:t> in </a:t>
            </a:r>
            <a:r>
              <a:rPr lang="en-US" sz="1600" dirty="0" err="1" smtClean="0">
                <a:solidFill>
                  <a:srgbClr val="0070C0"/>
                </a:solidFill>
                <a:latin typeface="Arial" pitchFamily="34" charset="0"/>
                <a:cs typeface="Arial" pitchFamily="34" charset="0"/>
              </a:rPr>
              <a:t>differenti</a:t>
            </a:r>
            <a:r>
              <a:rPr lang="en-US" sz="1600" dirty="0" smtClean="0">
                <a:solidFill>
                  <a:srgbClr val="0070C0"/>
                </a:solidFill>
                <a:latin typeface="Arial" pitchFamily="34" charset="0"/>
                <a:cs typeface="Arial" pitchFamily="34" charset="0"/>
              </a:rPr>
              <a:t> </a:t>
            </a:r>
            <a:r>
              <a:rPr lang="en-US" sz="1600" dirty="0" err="1" smtClean="0">
                <a:solidFill>
                  <a:srgbClr val="0070C0"/>
                </a:solidFill>
                <a:latin typeface="Arial" pitchFamily="34" charset="0"/>
                <a:cs typeface="Arial" pitchFamily="34" charset="0"/>
              </a:rPr>
              <a:t>settori</a:t>
            </a:r>
            <a:r>
              <a:rPr lang="en-US" sz="1600" dirty="0" smtClean="0">
                <a:solidFill>
                  <a:srgbClr val="0070C0"/>
                </a:solidFill>
                <a:latin typeface="Arial" pitchFamily="34" charset="0"/>
                <a:cs typeface="Arial" pitchFamily="34" charset="0"/>
              </a:rPr>
              <a:t> </a:t>
            </a:r>
            <a:r>
              <a:rPr lang="en-US" sz="1600" dirty="0" err="1" smtClean="0">
                <a:solidFill>
                  <a:srgbClr val="0070C0"/>
                </a:solidFill>
                <a:latin typeface="Arial" pitchFamily="34" charset="0"/>
                <a:cs typeface="Arial" pitchFamily="34" charset="0"/>
              </a:rPr>
              <a:t>ai</a:t>
            </a:r>
            <a:r>
              <a:rPr lang="en-US" sz="1600" dirty="0" smtClean="0">
                <a:solidFill>
                  <a:srgbClr val="0070C0"/>
                </a:solidFill>
                <a:latin typeface="Arial" pitchFamily="34" charset="0"/>
                <a:cs typeface="Arial" pitchFamily="34" charset="0"/>
              </a:rPr>
              <a:t> </a:t>
            </a:r>
            <a:r>
              <a:rPr lang="en-US" sz="1600" dirty="0" err="1" smtClean="0">
                <a:solidFill>
                  <a:srgbClr val="0070C0"/>
                </a:solidFill>
                <a:latin typeface="Arial" pitchFamily="34" charset="0"/>
                <a:cs typeface="Arial" pitchFamily="34" charset="0"/>
              </a:rPr>
              <a:t>quali</a:t>
            </a:r>
            <a:r>
              <a:rPr lang="en-US" sz="1600" dirty="0" smtClean="0">
                <a:solidFill>
                  <a:srgbClr val="0070C0"/>
                </a:solidFill>
                <a:latin typeface="Arial" pitchFamily="34" charset="0"/>
                <a:cs typeface="Arial" pitchFamily="34" charset="0"/>
              </a:rPr>
              <a:t> </a:t>
            </a:r>
            <a:r>
              <a:rPr lang="en-US" sz="1600" dirty="0" err="1" smtClean="0">
                <a:solidFill>
                  <a:srgbClr val="0070C0"/>
                </a:solidFill>
                <a:latin typeface="Arial" pitchFamily="34" charset="0"/>
                <a:cs typeface="Arial" pitchFamily="34" charset="0"/>
              </a:rPr>
              <a:t>viene</a:t>
            </a:r>
            <a:r>
              <a:rPr lang="en-US" sz="1600" dirty="0" smtClean="0">
                <a:solidFill>
                  <a:srgbClr val="0070C0"/>
                </a:solidFill>
                <a:latin typeface="Arial" pitchFamily="34" charset="0"/>
                <a:cs typeface="Arial" pitchFamily="34" charset="0"/>
              </a:rPr>
              <a:t> </a:t>
            </a:r>
            <a:r>
              <a:rPr lang="en-US" sz="1600" dirty="0" err="1" smtClean="0">
                <a:solidFill>
                  <a:srgbClr val="0070C0"/>
                </a:solidFill>
                <a:latin typeface="Arial" pitchFamily="34" charset="0"/>
                <a:cs typeface="Arial" pitchFamily="34" charset="0"/>
              </a:rPr>
              <a:t>affidato</a:t>
            </a:r>
            <a:r>
              <a:rPr lang="en-US" sz="1600" dirty="0" smtClean="0">
                <a:solidFill>
                  <a:srgbClr val="0070C0"/>
                </a:solidFill>
                <a:latin typeface="Arial" pitchFamily="34" charset="0"/>
                <a:cs typeface="Arial" pitchFamily="34" charset="0"/>
              </a:rPr>
              <a:t> </a:t>
            </a:r>
            <a:r>
              <a:rPr lang="en-US" sz="1600" dirty="0" err="1" smtClean="0">
                <a:solidFill>
                  <a:srgbClr val="0070C0"/>
                </a:solidFill>
                <a:latin typeface="Arial" pitchFamily="34" charset="0"/>
                <a:cs typeface="Arial" pitchFamily="34" charset="0"/>
              </a:rPr>
              <a:t>congiuntamente</a:t>
            </a:r>
            <a:r>
              <a:rPr lang="en-US" sz="1600" dirty="0" smtClean="0">
                <a:solidFill>
                  <a:srgbClr val="0070C0"/>
                </a:solidFill>
                <a:latin typeface="Arial" pitchFamily="34" charset="0"/>
                <a:cs typeface="Arial" pitchFamily="34" charset="0"/>
              </a:rPr>
              <a:t> un </a:t>
            </a:r>
            <a:r>
              <a:rPr lang="en-US" sz="1600" dirty="0" err="1" smtClean="0">
                <a:solidFill>
                  <a:srgbClr val="0070C0"/>
                </a:solidFill>
                <a:latin typeface="Arial" pitchFamily="34" charset="0"/>
                <a:cs typeface="Arial" pitchFamily="34" charset="0"/>
              </a:rPr>
              <a:t>singolo</a:t>
            </a:r>
            <a:r>
              <a:rPr lang="en-US" sz="1600" dirty="0" smtClean="0">
                <a:solidFill>
                  <a:srgbClr val="0070C0"/>
                </a:solidFill>
                <a:latin typeface="Arial" pitchFamily="34" charset="0"/>
                <a:cs typeface="Arial" pitchFamily="34" charset="0"/>
              </a:rPr>
              <a:t> </a:t>
            </a:r>
            <a:r>
              <a:rPr lang="en-US" sz="1600" dirty="0" err="1" smtClean="0">
                <a:solidFill>
                  <a:srgbClr val="0070C0"/>
                </a:solidFill>
                <a:latin typeface="Arial" pitchFamily="34" charset="0"/>
                <a:cs typeface="Arial" pitchFamily="34" charset="0"/>
              </a:rPr>
              <a:t>incarico</a:t>
            </a:r>
            <a:r>
              <a:rPr lang="en-US" sz="1600" dirty="0" smtClean="0">
                <a:solidFill>
                  <a:srgbClr val="0070C0"/>
                </a:solidFill>
                <a:latin typeface="Arial" pitchFamily="34" charset="0"/>
                <a:cs typeface="Arial" pitchFamily="34" charset="0"/>
              </a:rPr>
              <a:t> specie </a:t>
            </a:r>
            <a:r>
              <a:rPr lang="en-US" sz="1600" dirty="0" err="1" smtClean="0">
                <a:solidFill>
                  <a:srgbClr val="0070C0"/>
                </a:solidFill>
                <a:latin typeface="Arial" pitchFamily="34" charset="0"/>
                <a:cs typeface="Arial" pitchFamily="34" charset="0"/>
              </a:rPr>
              <a:t>nell'ambito</a:t>
            </a:r>
            <a:r>
              <a:rPr lang="en-US" sz="1600" dirty="0" smtClean="0">
                <a:solidFill>
                  <a:srgbClr val="0070C0"/>
                </a:solidFill>
                <a:latin typeface="Arial" pitchFamily="34" charset="0"/>
                <a:cs typeface="Arial" pitchFamily="34" charset="0"/>
              </a:rPr>
              <a:t> </a:t>
            </a:r>
            <a:r>
              <a:rPr lang="en-US" sz="1600" dirty="0" err="1" smtClean="0">
                <a:solidFill>
                  <a:srgbClr val="0070C0"/>
                </a:solidFill>
                <a:latin typeface="Arial" pitchFamily="34" charset="0"/>
                <a:cs typeface="Arial" pitchFamily="34" charset="0"/>
              </a:rPr>
              <a:t>delle</a:t>
            </a:r>
            <a:r>
              <a:rPr lang="en-US" sz="1600" dirty="0" smtClean="0">
                <a:solidFill>
                  <a:srgbClr val="0070C0"/>
                </a:solidFill>
                <a:latin typeface="Arial" pitchFamily="34" charset="0"/>
                <a:cs typeface="Arial" pitchFamily="34" charset="0"/>
              </a:rPr>
              <a:t> </a:t>
            </a:r>
            <a:r>
              <a:rPr lang="en-US" sz="1600" dirty="0" err="1" smtClean="0">
                <a:solidFill>
                  <a:srgbClr val="0070C0"/>
                </a:solidFill>
                <a:latin typeface="Arial" pitchFamily="34" charset="0"/>
                <a:cs typeface="Arial" pitchFamily="34" charset="0"/>
              </a:rPr>
              <a:t>opere</a:t>
            </a:r>
            <a:r>
              <a:rPr lang="en-US" sz="1600" dirty="0" smtClean="0">
                <a:solidFill>
                  <a:srgbClr val="0070C0"/>
                </a:solidFill>
                <a:latin typeface="Arial" pitchFamily="34" charset="0"/>
                <a:cs typeface="Arial" pitchFamily="34" charset="0"/>
              </a:rPr>
              <a:t> </a:t>
            </a:r>
            <a:r>
              <a:rPr lang="en-US" sz="1600" dirty="0" err="1" smtClean="0">
                <a:solidFill>
                  <a:srgbClr val="0070C0"/>
                </a:solidFill>
                <a:latin typeface="Arial" pitchFamily="34" charset="0"/>
                <a:cs typeface="Arial" pitchFamily="34" charset="0"/>
              </a:rPr>
              <a:t>pubbliche</a:t>
            </a:r>
            <a:r>
              <a:rPr lang="en-US" sz="1600" dirty="0" smtClean="0">
                <a:solidFill>
                  <a:srgbClr val="0070C0"/>
                </a:solidFill>
                <a:latin typeface="Arial" pitchFamily="34" charset="0"/>
                <a:cs typeface="Arial" pitchFamily="34" charset="0"/>
              </a:rPr>
              <a:t>. Si </a:t>
            </a:r>
            <a:r>
              <a:rPr lang="en-US" sz="1600" dirty="0" err="1" smtClean="0">
                <a:solidFill>
                  <a:srgbClr val="0070C0"/>
                </a:solidFill>
                <a:latin typeface="Arial" pitchFamily="34" charset="0"/>
                <a:cs typeface="Arial" pitchFamily="34" charset="0"/>
              </a:rPr>
              <a:t>sono</a:t>
            </a:r>
            <a:r>
              <a:rPr lang="en-US" sz="1600" dirty="0" smtClean="0">
                <a:solidFill>
                  <a:srgbClr val="0070C0"/>
                </a:solidFill>
                <a:latin typeface="Arial" pitchFamily="34" charset="0"/>
                <a:cs typeface="Arial" pitchFamily="34" charset="0"/>
              </a:rPr>
              <a:t> </a:t>
            </a:r>
            <a:r>
              <a:rPr lang="en-US" sz="1600" dirty="0" err="1" smtClean="0">
                <a:solidFill>
                  <a:srgbClr val="0070C0"/>
                </a:solidFill>
                <a:latin typeface="Arial" pitchFamily="34" charset="0"/>
                <a:cs typeface="Arial" pitchFamily="34" charset="0"/>
              </a:rPr>
              <a:t>così</a:t>
            </a:r>
            <a:r>
              <a:rPr lang="en-US" sz="1600" dirty="0" smtClean="0">
                <a:solidFill>
                  <a:srgbClr val="0070C0"/>
                </a:solidFill>
                <a:latin typeface="Arial" pitchFamily="34" charset="0"/>
                <a:cs typeface="Arial" pitchFamily="34" charset="0"/>
              </a:rPr>
              <a:t> </a:t>
            </a:r>
            <a:r>
              <a:rPr lang="en-US" sz="1600" dirty="0" err="1" smtClean="0">
                <a:solidFill>
                  <a:srgbClr val="0070C0"/>
                </a:solidFill>
                <a:latin typeface="Arial" pitchFamily="34" charset="0"/>
                <a:cs typeface="Arial" pitchFamily="34" charset="0"/>
              </a:rPr>
              <a:t>venute</a:t>
            </a:r>
            <a:r>
              <a:rPr lang="en-US" sz="1600" dirty="0" smtClean="0">
                <a:solidFill>
                  <a:srgbClr val="0070C0"/>
                </a:solidFill>
                <a:latin typeface="Arial" pitchFamily="34" charset="0"/>
                <a:cs typeface="Arial" pitchFamily="34" charset="0"/>
              </a:rPr>
              <a:t> a </a:t>
            </a:r>
            <a:r>
              <a:rPr lang="en-US" sz="1600" dirty="0" err="1" smtClean="0">
                <a:solidFill>
                  <a:srgbClr val="0070C0"/>
                </a:solidFill>
                <a:latin typeface="Arial" pitchFamily="34" charset="0"/>
                <a:cs typeface="Arial" pitchFamily="34" charset="0"/>
              </a:rPr>
              <a:t>costituire</a:t>
            </a:r>
            <a:r>
              <a:rPr lang="en-US" sz="1600" dirty="0" smtClean="0">
                <a:solidFill>
                  <a:srgbClr val="0070C0"/>
                </a:solidFill>
                <a:latin typeface="Arial" pitchFamily="34" charset="0"/>
                <a:cs typeface="Arial" pitchFamily="34" charset="0"/>
              </a:rPr>
              <a:t> specie </a:t>
            </a:r>
            <a:r>
              <a:rPr lang="en-US" sz="1600" dirty="0" err="1" smtClean="0">
                <a:solidFill>
                  <a:srgbClr val="0070C0"/>
                </a:solidFill>
                <a:latin typeface="Arial" pitchFamily="34" charset="0"/>
                <a:cs typeface="Arial" pitchFamily="34" charset="0"/>
              </a:rPr>
              <a:t>negli</a:t>
            </a:r>
            <a:r>
              <a:rPr lang="en-US" sz="1600" dirty="0" smtClean="0">
                <a:solidFill>
                  <a:srgbClr val="0070C0"/>
                </a:solidFill>
                <a:latin typeface="Arial" pitchFamily="34" charset="0"/>
                <a:cs typeface="Arial" pitchFamily="34" charset="0"/>
              </a:rPr>
              <a:t> </a:t>
            </a:r>
            <a:r>
              <a:rPr lang="en-US" sz="1600" dirty="0" err="1" smtClean="0">
                <a:solidFill>
                  <a:srgbClr val="0070C0"/>
                </a:solidFill>
                <a:latin typeface="Arial" pitchFamily="34" charset="0"/>
                <a:cs typeface="Arial" pitchFamily="34" charset="0"/>
              </a:rPr>
              <a:t>ultimi</a:t>
            </a:r>
            <a:r>
              <a:rPr lang="en-US" sz="1600" dirty="0" smtClean="0">
                <a:solidFill>
                  <a:srgbClr val="0070C0"/>
                </a:solidFill>
                <a:latin typeface="Arial" pitchFamily="34" charset="0"/>
                <a:cs typeface="Arial" pitchFamily="34" charset="0"/>
              </a:rPr>
              <a:t> </a:t>
            </a:r>
            <a:r>
              <a:rPr lang="en-US" sz="1600" dirty="0" err="1" smtClean="0">
                <a:solidFill>
                  <a:srgbClr val="0070C0"/>
                </a:solidFill>
                <a:latin typeface="Arial" pitchFamily="34" charset="0"/>
                <a:cs typeface="Arial" pitchFamily="34" charset="0"/>
              </a:rPr>
              <a:t>anni,associazioni</a:t>
            </a:r>
            <a:r>
              <a:rPr lang="en-US" sz="1600" dirty="0" smtClean="0">
                <a:solidFill>
                  <a:srgbClr val="0070C0"/>
                </a:solidFill>
                <a:latin typeface="Arial" pitchFamily="34" charset="0"/>
                <a:cs typeface="Arial" pitchFamily="34" charset="0"/>
              </a:rPr>
              <a:t> </a:t>
            </a:r>
            <a:r>
              <a:rPr lang="en-US" sz="1600" dirty="0" err="1" smtClean="0">
                <a:solidFill>
                  <a:srgbClr val="0070C0"/>
                </a:solidFill>
                <a:latin typeface="Arial" pitchFamily="34" charset="0"/>
                <a:cs typeface="Arial" pitchFamily="34" charset="0"/>
              </a:rPr>
              <a:t>temporanee</a:t>
            </a:r>
            <a:r>
              <a:rPr lang="en-US" sz="1600" dirty="0" smtClean="0">
                <a:solidFill>
                  <a:srgbClr val="0070C0"/>
                </a:solidFill>
                <a:latin typeface="Arial" pitchFamily="34" charset="0"/>
                <a:cs typeface="Arial" pitchFamily="34" charset="0"/>
              </a:rPr>
              <a:t> </a:t>
            </a:r>
            <a:r>
              <a:rPr lang="en-US" sz="1600" dirty="0" err="1" smtClean="0">
                <a:solidFill>
                  <a:srgbClr val="0070C0"/>
                </a:solidFill>
                <a:latin typeface="Arial" pitchFamily="34" charset="0"/>
                <a:cs typeface="Arial" pitchFamily="34" charset="0"/>
              </a:rPr>
              <a:t>di</a:t>
            </a:r>
            <a:r>
              <a:rPr lang="en-US" sz="1600" dirty="0" smtClean="0">
                <a:solidFill>
                  <a:srgbClr val="0070C0"/>
                </a:solidFill>
                <a:latin typeface="Arial" pitchFamily="34" charset="0"/>
                <a:cs typeface="Arial" pitchFamily="34" charset="0"/>
              </a:rPr>
              <a:t> </a:t>
            </a:r>
            <a:r>
              <a:rPr lang="en-US" sz="1600" dirty="0" err="1" smtClean="0">
                <a:solidFill>
                  <a:srgbClr val="0070C0"/>
                </a:solidFill>
                <a:latin typeface="Arial" pitchFamily="34" charset="0"/>
                <a:cs typeface="Arial" pitchFamily="34" charset="0"/>
              </a:rPr>
              <a:t>professionisti</a:t>
            </a:r>
            <a:r>
              <a:rPr lang="en-US" sz="1600" dirty="0" smtClean="0">
                <a:solidFill>
                  <a:srgbClr val="0070C0"/>
                </a:solidFill>
                <a:latin typeface="Arial" pitchFamily="34" charset="0"/>
                <a:cs typeface="Arial" pitchFamily="34" charset="0"/>
              </a:rPr>
              <a:t>, </a:t>
            </a:r>
            <a:r>
              <a:rPr lang="en-US" sz="1600" dirty="0" err="1" smtClean="0">
                <a:solidFill>
                  <a:srgbClr val="0070C0"/>
                </a:solidFill>
                <a:latin typeface="Arial" pitchFamily="34" charset="0"/>
                <a:cs typeface="Arial" pitchFamily="34" charset="0"/>
              </a:rPr>
              <a:t>peraltro</a:t>
            </a:r>
            <a:r>
              <a:rPr lang="en-US" sz="1600" dirty="0" smtClean="0">
                <a:solidFill>
                  <a:srgbClr val="0070C0"/>
                </a:solidFill>
                <a:latin typeface="Arial" pitchFamily="34" charset="0"/>
                <a:cs typeface="Arial" pitchFamily="34" charset="0"/>
              </a:rPr>
              <a:t> non </a:t>
            </a:r>
            <a:r>
              <a:rPr lang="en-US" sz="1600" dirty="0" err="1" smtClean="0">
                <a:solidFill>
                  <a:srgbClr val="0070C0"/>
                </a:solidFill>
                <a:latin typeface="Arial" pitchFamily="34" charset="0"/>
                <a:cs typeface="Arial" pitchFamily="34" charset="0"/>
              </a:rPr>
              <a:t>regolamentate</a:t>
            </a:r>
            <a:r>
              <a:rPr lang="en-US" sz="1600" dirty="0" smtClean="0">
                <a:solidFill>
                  <a:srgbClr val="0070C0"/>
                </a:solidFill>
                <a:latin typeface="Arial" pitchFamily="34" charset="0"/>
                <a:cs typeface="Arial" pitchFamily="34" charset="0"/>
              </a:rPr>
              <a:t>, </a:t>
            </a:r>
            <a:r>
              <a:rPr lang="en-US" sz="1600" dirty="0" err="1" smtClean="0">
                <a:solidFill>
                  <a:srgbClr val="0070C0"/>
                </a:solidFill>
                <a:latin typeface="Arial" pitchFamily="34" charset="0"/>
                <a:cs typeface="Arial" pitchFamily="34" charset="0"/>
              </a:rPr>
              <a:t>costituite</a:t>
            </a:r>
            <a:r>
              <a:rPr lang="en-US" sz="1600" dirty="0" smtClean="0">
                <a:solidFill>
                  <a:srgbClr val="0070C0"/>
                </a:solidFill>
                <a:latin typeface="Arial" pitchFamily="34" charset="0"/>
                <a:cs typeface="Arial" pitchFamily="34" charset="0"/>
              </a:rPr>
              <a:t> </a:t>
            </a:r>
            <a:r>
              <a:rPr lang="en-US" sz="1600" dirty="0" err="1" smtClean="0">
                <a:solidFill>
                  <a:srgbClr val="0070C0"/>
                </a:solidFill>
                <a:latin typeface="Arial" pitchFamily="34" charset="0"/>
                <a:cs typeface="Arial" pitchFamily="34" charset="0"/>
              </a:rPr>
              <a:t>spesso</a:t>
            </a:r>
            <a:r>
              <a:rPr lang="en-US" sz="1600" dirty="0" smtClean="0">
                <a:solidFill>
                  <a:srgbClr val="0070C0"/>
                </a:solidFill>
                <a:latin typeface="Arial" pitchFamily="34" charset="0"/>
                <a:cs typeface="Arial" pitchFamily="34" charset="0"/>
              </a:rPr>
              <a:t> per </a:t>
            </a:r>
            <a:r>
              <a:rPr lang="en-US" sz="1600" dirty="0" err="1" smtClean="0">
                <a:solidFill>
                  <a:srgbClr val="0070C0"/>
                </a:solidFill>
                <a:latin typeface="Arial" pitchFamily="34" charset="0"/>
                <a:cs typeface="Arial" pitchFamily="34" charset="0"/>
              </a:rPr>
              <a:t>iniziativa</a:t>
            </a:r>
            <a:r>
              <a:rPr lang="en-US" sz="1600" dirty="0" smtClean="0">
                <a:solidFill>
                  <a:srgbClr val="0070C0"/>
                </a:solidFill>
                <a:latin typeface="Arial" pitchFamily="34" charset="0"/>
                <a:cs typeface="Arial" pitchFamily="34" charset="0"/>
              </a:rPr>
              <a:t> </a:t>
            </a:r>
            <a:r>
              <a:rPr lang="en-US" sz="1600" dirty="0" err="1" smtClean="0">
                <a:solidFill>
                  <a:srgbClr val="0070C0"/>
                </a:solidFill>
                <a:latin typeface="Arial" pitchFamily="34" charset="0"/>
                <a:cs typeface="Arial" pitchFamily="34" charset="0"/>
              </a:rPr>
              <a:t>degli</a:t>
            </a:r>
            <a:r>
              <a:rPr lang="en-US" sz="1600" dirty="0" smtClean="0">
                <a:solidFill>
                  <a:srgbClr val="0070C0"/>
                </a:solidFill>
                <a:latin typeface="Arial" pitchFamily="34" charset="0"/>
                <a:cs typeface="Arial" pitchFamily="34" charset="0"/>
              </a:rPr>
              <a:t> </a:t>
            </a:r>
            <a:r>
              <a:rPr lang="en-US" sz="1600" dirty="0" err="1" smtClean="0">
                <a:solidFill>
                  <a:srgbClr val="0070C0"/>
                </a:solidFill>
                <a:latin typeface="Arial" pitchFamily="34" charset="0"/>
                <a:cs typeface="Arial" pitchFamily="34" charset="0"/>
              </a:rPr>
              <a:t>stessi</a:t>
            </a:r>
            <a:r>
              <a:rPr lang="en-US" sz="1600" dirty="0" smtClean="0">
                <a:solidFill>
                  <a:srgbClr val="0070C0"/>
                </a:solidFill>
                <a:latin typeface="Arial" pitchFamily="34" charset="0"/>
                <a:cs typeface="Arial" pitchFamily="34" charset="0"/>
              </a:rPr>
              <a:t> </a:t>
            </a:r>
            <a:r>
              <a:rPr lang="en-US" sz="1600" dirty="0" err="1" smtClean="0">
                <a:solidFill>
                  <a:srgbClr val="0070C0"/>
                </a:solidFill>
                <a:latin typeface="Arial" pitchFamily="34" charset="0"/>
                <a:cs typeface="Arial" pitchFamily="34" charset="0"/>
              </a:rPr>
              <a:t>professionisti</a:t>
            </a:r>
            <a:r>
              <a:rPr lang="en-US" sz="1600" dirty="0" smtClean="0">
                <a:solidFill>
                  <a:srgbClr val="0070C0"/>
                </a:solidFill>
                <a:latin typeface="Arial" pitchFamily="34" charset="0"/>
                <a:cs typeface="Arial" pitchFamily="34" charset="0"/>
              </a:rPr>
              <a:t> e </a:t>
            </a:r>
            <a:r>
              <a:rPr lang="en-US" sz="1600" dirty="0" err="1" smtClean="0">
                <a:solidFill>
                  <a:srgbClr val="0070C0"/>
                </a:solidFill>
                <a:latin typeface="Arial" pitchFamily="34" charset="0"/>
                <a:cs typeface="Arial" pitchFamily="34" charset="0"/>
              </a:rPr>
              <a:t>talora</a:t>
            </a:r>
            <a:r>
              <a:rPr lang="en-US" sz="1600" dirty="0" smtClean="0">
                <a:solidFill>
                  <a:srgbClr val="0070C0"/>
                </a:solidFill>
                <a:latin typeface="Arial" pitchFamily="34" charset="0"/>
                <a:cs typeface="Arial" pitchFamily="34" charset="0"/>
              </a:rPr>
              <a:t> </a:t>
            </a:r>
            <a:r>
              <a:rPr lang="en-US" sz="1600" dirty="0" err="1" smtClean="0">
                <a:solidFill>
                  <a:srgbClr val="0070C0"/>
                </a:solidFill>
                <a:latin typeface="Arial" pitchFamily="34" charset="0"/>
                <a:cs typeface="Arial" pitchFamily="34" charset="0"/>
              </a:rPr>
              <a:t>della</a:t>
            </a:r>
            <a:r>
              <a:rPr lang="en-US" sz="1600" dirty="0" smtClean="0">
                <a:solidFill>
                  <a:srgbClr val="0070C0"/>
                </a:solidFill>
                <a:latin typeface="Arial" pitchFamily="34" charset="0"/>
                <a:cs typeface="Arial" pitchFamily="34" charset="0"/>
              </a:rPr>
              <a:t> </a:t>
            </a:r>
            <a:r>
              <a:rPr lang="en-US" sz="1600" dirty="0" err="1" smtClean="0">
                <a:solidFill>
                  <a:srgbClr val="0070C0"/>
                </a:solidFill>
                <a:latin typeface="Arial" pitchFamily="34" charset="0"/>
                <a:cs typeface="Arial" pitchFamily="34" charset="0"/>
              </a:rPr>
              <a:t>Committenza</a:t>
            </a:r>
            <a:r>
              <a:rPr lang="en-US" sz="1600" dirty="0" smtClean="0">
                <a:solidFill>
                  <a:srgbClr val="0070C0"/>
                </a:solidFill>
                <a:latin typeface="Arial" pitchFamily="34" charset="0"/>
                <a:cs typeface="Arial" pitchFamily="34" charset="0"/>
              </a:rPr>
              <a:t> specie </a:t>
            </a:r>
            <a:r>
              <a:rPr lang="en-US" sz="1600" dirty="0" err="1" smtClean="0">
                <a:solidFill>
                  <a:srgbClr val="0070C0"/>
                </a:solidFill>
                <a:latin typeface="Arial" pitchFamily="34" charset="0"/>
                <a:cs typeface="Arial" pitchFamily="34" charset="0"/>
              </a:rPr>
              <a:t>pubblica</a:t>
            </a:r>
            <a:r>
              <a:rPr lang="en-US" sz="1600" dirty="0" smtClean="0">
                <a:solidFill>
                  <a:srgbClr val="0070C0"/>
                </a:solidFill>
                <a:latin typeface="Arial" pitchFamily="34" charset="0"/>
                <a:cs typeface="Arial" pitchFamily="34" charset="0"/>
              </a:rPr>
              <a:t>.</a:t>
            </a:r>
            <a:endParaRPr lang="it-IT" sz="1600" dirty="0" smtClean="0">
              <a:solidFill>
                <a:srgbClr val="0070C0"/>
              </a:solidFill>
              <a:latin typeface="Arial" pitchFamily="34" charset="0"/>
              <a:cs typeface="Arial" pitchFamily="34" charset="0"/>
            </a:endParaRPr>
          </a:p>
          <a:p>
            <a:pPr marL="0" algn="just">
              <a:buNone/>
            </a:pPr>
            <a:endParaRPr lang="it-IT" sz="1300" dirty="0" err="1" smtClean="0">
              <a:solidFill>
                <a:srgbClr val="0070C0"/>
              </a:solidFill>
              <a:latin typeface="Arial" pitchFamily="34" charset="0"/>
              <a:cs typeface="Arial" pitchFamily="34" charset="0"/>
            </a:endParaRPr>
          </a:p>
        </p:txBody>
      </p:sp>
      <p:sp>
        <p:nvSpPr>
          <p:cNvPr id="5" name="Segnaposto testo 4"/>
          <p:cNvSpPr>
            <a:spLocks noGrp="1"/>
          </p:cNvSpPr>
          <p:nvPr>
            <p:ph type="body" sz="quarter" idx="3"/>
          </p:nvPr>
        </p:nvSpPr>
        <p:spPr>
          <a:ln w="38100">
            <a:solidFill>
              <a:srgbClr val="0070C0"/>
            </a:solidFill>
          </a:ln>
        </p:spPr>
        <p:txBody>
          <a:bodyPr vert="horz" lIns="91440" tIns="45720" rIns="91440" bIns="45720" rtlCol="0" anchor="ctr">
            <a:normAutofit fontScale="77500" lnSpcReduction="20000"/>
          </a:bodyPr>
          <a:lstStyle/>
          <a:p>
            <a:pPr algn="ctr">
              <a:lnSpc>
                <a:spcPct val="80000"/>
              </a:lnSpc>
              <a:spcBef>
                <a:spcPct val="0"/>
              </a:spcBef>
            </a:pPr>
            <a:r>
              <a:rPr lang="it-IT" sz="4100" dirty="0" smtClean="0">
                <a:solidFill>
                  <a:srgbClr val="0070C0"/>
                </a:solidFill>
                <a:latin typeface="+mj-lt"/>
                <a:ea typeface="+mj-ea"/>
                <a:cs typeface="+mj-cs"/>
              </a:rPr>
              <a:t>IN FORMA ASSOCIATA</a:t>
            </a:r>
          </a:p>
        </p:txBody>
      </p:sp>
      <p:sp>
        <p:nvSpPr>
          <p:cNvPr id="6" name="Segnaposto contenuto 5"/>
          <p:cNvSpPr>
            <a:spLocks noGrp="1"/>
          </p:cNvSpPr>
          <p:nvPr>
            <p:ph sz="quarter" idx="4"/>
          </p:nvPr>
        </p:nvSpPr>
        <p:spPr>
          <a:ln w="38100">
            <a:solidFill>
              <a:srgbClr val="0070C0"/>
            </a:solidFill>
          </a:ln>
        </p:spPr>
        <p:txBody>
          <a:bodyPr vert="horz" lIns="91440" tIns="45720" rIns="91440" bIns="45720" rtlCol="0" anchor="ctr">
            <a:normAutofit fontScale="25000" lnSpcReduction="20000"/>
          </a:bodyPr>
          <a:lstStyle/>
          <a:p>
            <a:pPr indent="0">
              <a:lnSpc>
                <a:spcPct val="120000"/>
              </a:lnSpc>
              <a:spcBef>
                <a:spcPts val="0"/>
              </a:spcBef>
              <a:buNone/>
            </a:pPr>
            <a:endParaRPr lang="en-US" sz="4800" dirty="0" smtClean="0">
              <a:solidFill>
                <a:srgbClr val="0070C0"/>
              </a:solidFill>
              <a:latin typeface="Arial" pitchFamily="34" charset="0"/>
              <a:cs typeface="Arial" pitchFamily="34" charset="0"/>
            </a:endParaRPr>
          </a:p>
          <a:p>
            <a:pPr marL="0">
              <a:spcBef>
                <a:spcPts val="0"/>
              </a:spcBef>
              <a:buNone/>
            </a:pPr>
            <a:endParaRPr lang="en-US" sz="5600" dirty="0" smtClean="0">
              <a:solidFill>
                <a:srgbClr val="0070C0"/>
              </a:solidFill>
              <a:latin typeface="Arial" pitchFamily="34" charset="0"/>
              <a:cs typeface="Arial" pitchFamily="34" charset="0"/>
            </a:endParaRPr>
          </a:p>
          <a:p>
            <a:pPr marL="0" algn="just">
              <a:spcBef>
                <a:spcPts val="0"/>
              </a:spcBef>
              <a:buNone/>
            </a:pPr>
            <a:r>
              <a:rPr lang="en-US" sz="5600" dirty="0" smtClean="0">
                <a:solidFill>
                  <a:srgbClr val="0070C0"/>
                </a:solidFill>
                <a:latin typeface="Arial" pitchFamily="34" charset="0"/>
                <a:cs typeface="Arial" pitchFamily="34" charset="0"/>
              </a:rPr>
              <a:t>Si </a:t>
            </a:r>
            <a:r>
              <a:rPr lang="en-US" sz="5600" dirty="0" err="1" smtClean="0">
                <a:solidFill>
                  <a:srgbClr val="0070C0"/>
                </a:solidFill>
                <a:latin typeface="Arial" pitchFamily="34" charset="0"/>
                <a:cs typeface="Arial" pitchFamily="34" charset="0"/>
              </a:rPr>
              <a:t>devono</a:t>
            </a:r>
            <a:r>
              <a:rPr lang="en-US" sz="5600" dirty="0" smtClean="0">
                <a:solidFill>
                  <a:srgbClr val="0070C0"/>
                </a:solidFill>
                <a:latin typeface="Arial" pitchFamily="34" charset="0"/>
                <a:cs typeface="Arial" pitchFamily="34" charset="0"/>
              </a:rPr>
              <a:t> </a:t>
            </a:r>
            <a:r>
              <a:rPr lang="en-US" sz="5600" dirty="0" err="1" smtClean="0">
                <a:solidFill>
                  <a:srgbClr val="0070C0"/>
                </a:solidFill>
                <a:latin typeface="Arial" pitchFamily="34" charset="0"/>
                <a:cs typeface="Arial" pitchFamily="34" charset="0"/>
              </a:rPr>
              <a:t>sottolineare</a:t>
            </a:r>
            <a:r>
              <a:rPr lang="en-US" sz="5600" dirty="0" smtClean="0">
                <a:solidFill>
                  <a:srgbClr val="0070C0"/>
                </a:solidFill>
                <a:latin typeface="Arial" pitchFamily="34" charset="0"/>
                <a:cs typeface="Arial" pitchFamily="34" charset="0"/>
              </a:rPr>
              <a:t> al </a:t>
            </a:r>
            <a:r>
              <a:rPr lang="en-US" sz="5600" dirty="0" err="1" smtClean="0">
                <a:solidFill>
                  <a:srgbClr val="0070C0"/>
                </a:solidFill>
                <a:latin typeface="Arial" pitchFamily="34" charset="0"/>
                <a:cs typeface="Arial" pitchFamily="34" charset="0"/>
              </a:rPr>
              <a:t>riguardo</a:t>
            </a:r>
            <a:r>
              <a:rPr lang="en-US" sz="5600" dirty="0" smtClean="0">
                <a:solidFill>
                  <a:srgbClr val="0070C0"/>
                </a:solidFill>
                <a:latin typeface="Arial" pitchFamily="34" charset="0"/>
                <a:cs typeface="Arial" pitchFamily="34" charset="0"/>
              </a:rPr>
              <a:t> due </a:t>
            </a:r>
            <a:r>
              <a:rPr lang="en-US" sz="5600" dirty="0" err="1" smtClean="0">
                <a:solidFill>
                  <a:srgbClr val="0070C0"/>
                </a:solidFill>
                <a:latin typeface="Arial" pitchFamily="34" charset="0"/>
                <a:cs typeface="Arial" pitchFamily="34" charset="0"/>
              </a:rPr>
              <a:t>circostanze</a:t>
            </a:r>
            <a:r>
              <a:rPr lang="en-US" sz="5600" dirty="0" smtClean="0">
                <a:solidFill>
                  <a:srgbClr val="0070C0"/>
                </a:solidFill>
                <a:latin typeface="Arial" pitchFamily="34" charset="0"/>
                <a:cs typeface="Arial" pitchFamily="34" charset="0"/>
              </a:rPr>
              <a:t> </a:t>
            </a:r>
            <a:r>
              <a:rPr lang="en-US" sz="5600" dirty="0" err="1" smtClean="0">
                <a:solidFill>
                  <a:srgbClr val="0070C0"/>
                </a:solidFill>
                <a:latin typeface="Arial" pitchFamily="34" charset="0"/>
                <a:cs typeface="Arial" pitchFamily="34" charset="0"/>
              </a:rPr>
              <a:t>fondamentali</a:t>
            </a:r>
            <a:endParaRPr lang="en-US" sz="5600" dirty="0" smtClean="0">
              <a:solidFill>
                <a:srgbClr val="0070C0"/>
              </a:solidFill>
              <a:latin typeface="Arial" pitchFamily="34" charset="0"/>
              <a:cs typeface="Arial" pitchFamily="34" charset="0"/>
            </a:endParaRPr>
          </a:p>
          <a:p>
            <a:pPr marL="0" algn="just">
              <a:spcBef>
                <a:spcPts val="0"/>
              </a:spcBef>
              <a:buNone/>
            </a:pPr>
            <a:endParaRPr lang="it-IT" sz="5600" dirty="0" smtClean="0">
              <a:solidFill>
                <a:srgbClr val="0070C0"/>
              </a:solidFill>
              <a:latin typeface="Arial" pitchFamily="34" charset="0"/>
              <a:cs typeface="Arial" pitchFamily="34" charset="0"/>
            </a:endParaRPr>
          </a:p>
          <a:p>
            <a:pPr marL="0" lvl="0" algn="just">
              <a:spcBef>
                <a:spcPts val="0"/>
              </a:spcBef>
              <a:buFont typeface="Wingdings" pitchFamily="2" charset="2"/>
              <a:buChar char="Ø"/>
            </a:pPr>
            <a:r>
              <a:rPr lang="en-US" sz="5600" dirty="0" err="1" smtClean="0">
                <a:solidFill>
                  <a:srgbClr val="0070C0"/>
                </a:solidFill>
                <a:latin typeface="Arial" pitchFamily="34" charset="0"/>
                <a:cs typeface="Arial" pitchFamily="34" charset="0"/>
              </a:rPr>
              <a:t>Deve</a:t>
            </a:r>
            <a:r>
              <a:rPr lang="en-US" sz="5600" dirty="0" smtClean="0">
                <a:solidFill>
                  <a:srgbClr val="0070C0"/>
                </a:solidFill>
                <a:latin typeface="Arial" pitchFamily="34" charset="0"/>
                <a:cs typeface="Arial" pitchFamily="34" charset="0"/>
              </a:rPr>
              <a:t> </a:t>
            </a:r>
            <a:r>
              <a:rPr lang="en-US" sz="5600" dirty="0" err="1" smtClean="0">
                <a:solidFill>
                  <a:srgbClr val="0070C0"/>
                </a:solidFill>
                <a:latin typeface="Arial" pitchFamily="34" charset="0"/>
                <a:cs typeface="Arial" pitchFamily="34" charset="0"/>
              </a:rPr>
              <a:t>essere</a:t>
            </a:r>
            <a:r>
              <a:rPr lang="en-US" sz="5600" dirty="0" smtClean="0">
                <a:solidFill>
                  <a:srgbClr val="0070C0"/>
                </a:solidFill>
                <a:latin typeface="Arial" pitchFamily="34" charset="0"/>
                <a:cs typeface="Arial" pitchFamily="34" charset="0"/>
              </a:rPr>
              <a:t> </a:t>
            </a:r>
            <a:r>
              <a:rPr lang="en-US" sz="5600" dirty="0" err="1" smtClean="0">
                <a:solidFill>
                  <a:srgbClr val="0070C0"/>
                </a:solidFill>
                <a:latin typeface="Arial" pitchFamily="34" charset="0"/>
                <a:cs typeface="Arial" pitchFamily="34" charset="0"/>
              </a:rPr>
              <a:t>rispettato</a:t>
            </a:r>
            <a:r>
              <a:rPr lang="en-US" sz="5600" dirty="0" smtClean="0">
                <a:solidFill>
                  <a:srgbClr val="0070C0"/>
                </a:solidFill>
                <a:latin typeface="Arial" pitchFamily="34" charset="0"/>
                <a:cs typeface="Arial" pitchFamily="34" charset="0"/>
              </a:rPr>
              <a:t> </a:t>
            </a:r>
            <a:r>
              <a:rPr lang="en-US" sz="5600" dirty="0" err="1" smtClean="0">
                <a:solidFill>
                  <a:srgbClr val="0070C0"/>
                </a:solidFill>
                <a:latin typeface="Arial" pitchFamily="34" charset="0"/>
                <a:cs typeface="Arial" pitchFamily="34" charset="0"/>
              </a:rPr>
              <a:t>il</a:t>
            </a:r>
            <a:r>
              <a:rPr lang="en-US" sz="5600" dirty="0" smtClean="0">
                <a:solidFill>
                  <a:srgbClr val="0070C0"/>
                </a:solidFill>
                <a:latin typeface="Arial" pitchFamily="34" charset="0"/>
                <a:cs typeface="Arial" pitchFamily="34" charset="0"/>
              </a:rPr>
              <a:t> </a:t>
            </a:r>
            <a:r>
              <a:rPr lang="en-US" sz="5600" dirty="0" err="1" smtClean="0">
                <a:solidFill>
                  <a:srgbClr val="0070C0"/>
                </a:solidFill>
                <a:latin typeface="Arial" pitchFamily="34" charset="0"/>
                <a:cs typeface="Arial" pitchFamily="34" charset="0"/>
              </a:rPr>
              <a:t>concetto</a:t>
            </a:r>
            <a:r>
              <a:rPr lang="en-US" sz="5600" dirty="0" smtClean="0">
                <a:solidFill>
                  <a:srgbClr val="0070C0"/>
                </a:solidFill>
                <a:latin typeface="Arial" pitchFamily="34" charset="0"/>
                <a:cs typeface="Arial" pitchFamily="34" charset="0"/>
              </a:rPr>
              <a:t> </a:t>
            </a:r>
            <a:r>
              <a:rPr lang="en-US" sz="5600" dirty="0" err="1" smtClean="0">
                <a:solidFill>
                  <a:srgbClr val="0070C0"/>
                </a:solidFill>
                <a:latin typeface="Arial" pitchFamily="34" charset="0"/>
                <a:cs typeface="Arial" pitchFamily="34" charset="0"/>
              </a:rPr>
              <a:t>di</a:t>
            </a:r>
            <a:r>
              <a:rPr lang="en-US" sz="5600" dirty="0" smtClean="0">
                <a:solidFill>
                  <a:srgbClr val="0070C0"/>
                </a:solidFill>
                <a:latin typeface="Arial" pitchFamily="34" charset="0"/>
                <a:cs typeface="Arial" pitchFamily="34" charset="0"/>
              </a:rPr>
              <a:t> </a:t>
            </a:r>
            <a:r>
              <a:rPr lang="en-US" sz="5600" dirty="0" err="1" smtClean="0">
                <a:solidFill>
                  <a:srgbClr val="0070C0"/>
                </a:solidFill>
                <a:latin typeface="Arial" pitchFamily="34" charset="0"/>
                <a:cs typeface="Arial" pitchFamily="34" charset="0"/>
              </a:rPr>
              <a:t>personalità</a:t>
            </a:r>
            <a:r>
              <a:rPr lang="en-US" sz="5600" dirty="0" smtClean="0">
                <a:solidFill>
                  <a:srgbClr val="0070C0"/>
                </a:solidFill>
                <a:latin typeface="Arial" pitchFamily="34" charset="0"/>
                <a:cs typeface="Arial" pitchFamily="34" charset="0"/>
              </a:rPr>
              <a:t> </a:t>
            </a:r>
            <a:r>
              <a:rPr lang="en-US" sz="5600" dirty="0" err="1" smtClean="0">
                <a:solidFill>
                  <a:srgbClr val="0070C0"/>
                </a:solidFill>
                <a:latin typeface="Arial" pitchFamily="34" charset="0"/>
                <a:cs typeface="Arial" pitchFamily="34" charset="0"/>
              </a:rPr>
              <a:t>di</a:t>
            </a:r>
            <a:r>
              <a:rPr lang="en-US" sz="5600" dirty="0" smtClean="0">
                <a:solidFill>
                  <a:srgbClr val="0070C0"/>
                </a:solidFill>
                <a:latin typeface="Arial" pitchFamily="34" charset="0"/>
                <a:cs typeface="Arial" pitchFamily="34" charset="0"/>
              </a:rPr>
              <a:t> </a:t>
            </a:r>
            <a:r>
              <a:rPr lang="en-US" sz="5600" dirty="0" err="1" smtClean="0">
                <a:solidFill>
                  <a:srgbClr val="0070C0"/>
                </a:solidFill>
                <a:latin typeface="Arial" pitchFamily="34" charset="0"/>
                <a:cs typeface="Arial" pitchFamily="34" charset="0"/>
              </a:rPr>
              <a:t>esecuzione</a:t>
            </a:r>
            <a:r>
              <a:rPr lang="it-IT" sz="5600" dirty="0" smtClean="0">
                <a:solidFill>
                  <a:srgbClr val="0070C0"/>
                </a:solidFill>
                <a:latin typeface="Arial" pitchFamily="34" charset="0"/>
                <a:cs typeface="Arial" pitchFamily="34" charset="0"/>
              </a:rPr>
              <a:t> </a:t>
            </a:r>
            <a:r>
              <a:rPr lang="en-US" sz="5600" dirty="0" err="1" smtClean="0">
                <a:solidFill>
                  <a:srgbClr val="0070C0"/>
                </a:solidFill>
                <a:latin typeface="Arial" pitchFamily="34" charset="0"/>
                <a:cs typeface="Arial" pitchFamily="34" charset="0"/>
              </a:rPr>
              <a:t>dell'opera</a:t>
            </a:r>
            <a:endParaRPr lang="en-US" sz="5600" dirty="0" smtClean="0">
              <a:solidFill>
                <a:srgbClr val="0070C0"/>
              </a:solidFill>
              <a:latin typeface="Arial" pitchFamily="34" charset="0"/>
              <a:cs typeface="Arial" pitchFamily="34" charset="0"/>
            </a:endParaRPr>
          </a:p>
          <a:p>
            <a:pPr marL="0" lvl="0" algn="just">
              <a:spcBef>
                <a:spcPts val="0"/>
              </a:spcBef>
              <a:buFont typeface="Wingdings" pitchFamily="2" charset="2"/>
              <a:buChar char="Ø"/>
            </a:pPr>
            <a:r>
              <a:rPr lang="en-US" sz="5600" dirty="0" err="1" smtClean="0">
                <a:solidFill>
                  <a:srgbClr val="0070C0"/>
                </a:solidFill>
                <a:latin typeface="Arial" pitchFamily="34" charset="0"/>
                <a:cs typeface="Arial" pitchFamily="34" charset="0"/>
              </a:rPr>
              <a:t>Deve</a:t>
            </a:r>
            <a:r>
              <a:rPr lang="en-US" sz="5600" dirty="0" smtClean="0">
                <a:solidFill>
                  <a:srgbClr val="0070C0"/>
                </a:solidFill>
                <a:latin typeface="Arial" pitchFamily="34" charset="0"/>
                <a:cs typeface="Arial" pitchFamily="34" charset="0"/>
              </a:rPr>
              <a:t> </a:t>
            </a:r>
            <a:r>
              <a:rPr lang="en-US" sz="5600" dirty="0" err="1" smtClean="0">
                <a:solidFill>
                  <a:srgbClr val="0070C0"/>
                </a:solidFill>
                <a:latin typeface="Arial" pitchFamily="34" charset="0"/>
                <a:cs typeface="Arial" pitchFamily="34" charset="0"/>
              </a:rPr>
              <a:t>esistere</a:t>
            </a:r>
            <a:r>
              <a:rPr lang="en-US" sz="5600" dirty="0" smtClean="0">
                <a:solidFill>
                  <a:srgbClr val="0070C0"/>
                </a:solidFill>
                <a:latin typeface="Arial" pitchFamily="34" charset="0"/>
                <a:cs typeface="Arial" pitchFamily="34" charset="0"/>
              </a:rPr>
              <a:t> </a:t>
            </a:r>
            <a:r>
              <a:rPr lang="en-US" sz="5600" dirty="0" err="1" smtClean="0">
                <a:solidFill>
                  <a:srgbClr val="0070C0"/>
                </a:solidFill>
                <a:latin typeface="Arial" pitchFamily="34" charset="0"/>
                <a:cs typeface="Arial" pitchFamily="34" charset="0"/>
              </a:rPr>
              <a:t>il</a:t>
            </a:r>
            <a:r>
              <a:rPr lang="en-US" sz="5600" dirty="0" smtClean="0">
                <a:solidFill>
                  <a:srgbClr val="0070C0"/>
                </a:solidFill>
                <a:latin typeface="Arial" pitchFamily="34" charset="0"/>
                <a:cs typeface="Arial" pitchFamily="34" charset="0"/>
              </a:rPr>
              <a:t> </a:t>
            </a:r>
            <a:r>
              <a:rPr lang="en-US" sz="5600" dirty="0" err="1" smtClean="0">
                <a:solidFill>
                  <a:srgbClr val="0070C0"/>
                </a:solidFill>
                <a:latin typeface="Arial" pitchFamily="34" charset="0"/>
                <a:cs typeface="Arial" pitchFamily="34" charset="0"/>
              </a:rPr>
              <a:t>vincolo</a:t>
            </a:r>
            <a:r>
              <a:rPr lang="en-US" sz="5600" dirty="0" smtClean="0">
                <a:solidFill>
                  <a:srgbClr val="0070C0"/>
                </a:solidFill>
                <a:latin typeface="Arial" pitchFamily="34" charset="0"/>
                <a:cs typeface="Arial" pitchFamily="34" charset="0"/>
              </a:rPr>
              <a:t> </a:t>
            </a:r>
            <a:r>
              <a:rPr lang="en-US" sz="5600" dirty="0" err="1" smtClean="0">
                <a:solidFill>
                  <a:srgbClr val="0070C0"/>
                </a:solidFill>
                <a:latin typeface="Arial" pitchFamily="34" charset="0"/>
                <a:cs typeface="Arial" pitchFamily="34" charset="0"/>
              </a:rPr>
              <a:t>della</a:t>
            </a:r>
            <a:r>
              <a:rPr lang="en-US" sz="5600" dirty="0" smtClean="0">
                <a:solidFill>
                  <a:srgbClr val="0070C0"/>
                </a:solidFill>
                <a:latin typeface="Arial" pitchFamily="34" charset="0"/>
                <a:cs typeface="Arial" pitchFamily="34" charset="0"/>
              </a:rPr>
              <a:t> </a:t>
            </a:r>
            <a:r>
              <a:rPr lang="en-US" sz="5600" dirty="0" err="1" smtClean="0">
                <a:solidFill>
                  <a:srgbClr val="0070C0"/>
                </a:solidFill>
                <a:latin typeface="Arial" pitchFamily="34" charset="0"/>
                <a:cs typeface="Arial" pitchFamily="34" charset="0"/>
              </a:rPr>
              <a:t>esclusiva</a:t>
            </a:r>
            <a:r>
              <a:rPr lang="en-US" sz="5600" dirty="0" smtClean="0">
                <a:solidFill>
                  <a:srgbClr val="0070C0"/>
                </a:solidFill>
                <a:latin typeface="Arial" pitchFamily="34" charset="0"/>
                <a:cs typeface="Arial" pitchFamily="34" charset="0"/>
              </a:rPr>
              <a:t> </a:t>
            </a:r>
            <a:r>
              <a:rPr lang="en-US" sz="5600" dirty="0" err="1" smtClean="0">
                <a:solidFill>
                  <a:srgbClr val="0070C0"/>
                </a:solidFill>
                <a:latin typeface="Arial" pitchFamily="34" charset="0"/>
                <a:cs typeface="Arial" pitchFamily="34" charset="0"/>
              </a:rPr>
              <a:t>attività</a:t>
            </a:r>
            <a:r>
              <a:rPr lang="en-US" sz="5600" dirty="0" smtClean="0">
                <a:solidFill>
                  <a:srgbClr val="0070C0"/>
                </a:solidFill>
                <a:latin typeface="Arial" pitchFamily="34" charset="0"/>
                <a:cs typeface="Arial" pitchFamily="34" charset="0"/>
              </a:rPr>
              <a:t> </a:t>
            </a:r>
            <a:r>
              <a:rPr lang="en-US" sz="5600" dirty="0" err="1" smtClean="0">
                <a:solidFill>
                  <a:srgbClr val="0070C0"/>
                </a:solidFill>
                <a:latin typeface="Arial" pitchFamily="34" charset="0"/>
                <a:cs typeface="Arial" pitchFamily="34" charset="0"/>
              </a:rPr>
              <a:t>dei</a:t>
            </a:r>
            <a:r>
              <a:rPr lang="en-US" sz="5600" dirty="0" smtClean="0">
                <a:solidFill>
                  <a:srgbClr val="0070C0"/>
                </a:solidFill>
                <a:latin typeface="Arial" pitchFamily="34" charset="0"/>
                <a:cs typeface="Arial" pitchFamily="34" charset="0"/>
              </a:rPr>
              <a:t> </a:t>
            </a:r>
            <a:r>
              <a:rPr lang="en-US" sz="5600" dirty="0" err="1" smtClean="0">
                <a:solidFill>
                  <a:srgbClr val="0070C0"/>
                </a:solidFill>
                <a:latin typeface="Arial" pitchFamily="34" charset="0"/>
                <a:cs typeface="Arial" pitchFamily="34" charset="0"/>
              </a:rPr>
              <a:t>professionisti</a:t>
            </a:r>
            <a:r>
              <a:rPr lang="en-US" sz="5600" dirty="0" smtClean="0">
                <a:solidFill>
                  <a:srgbClr val="0070C0"/>
                </a:solidFill>
                <a:latin typeface="Arial" pitchFamily="34" charset="0"/>
                <a:cs typeface="Arial" pitchFamily="34" charset="0"/>
              </a:rPr>
              <a:t> </a:t>
            </a:r>
            <a:r>
              <a:rPr lang="en-US" sz="5600" dirty="0" err="1" smtClean="0">
                <a:solidFill>
                  <a:srgbClr val="0070C0"/>
                </a:solidFill>
                <a:latin typeface="Arial" pitchFamily="34" charset="0"/>
                <a:cs typeface="Arial" pitchFamily="34" charset="0"/>
              </a:rPr>
              <a:t>associati</a:t>
            </a:r>
            <a:r>
              <a:rPr lang="en-US" sz="5600" dirty="0" smtClean="0">
                <a:solidFill>
                  <a:srgbClr val="0070C0"/>
                </a:solidFill>
                <a:latin typeface="Arial" pitchFamily="34" charset="0"/>
                <a:cs typeface="Arial" pitchFamily="34" charset="0"/>
              </a:rPr>
              <a:t> </a:t>
            </a:r>
            <a:r>
              <a:rPr lang="en-US" sz="5600" dirty="0" err="1" smtClean="0">
                <a:solidFill>
                  <a:srgbClr val="0070C0"/>
                </a:solidFill>
                <a:latin typeface="Arial" pitchFamily="34" charset="0"/>
                <a:cs typeface="Arial" pitchFamily="34" charset="0"/>
              </a:rPr>
              <a:t>attraverso</a:t>
            </a:r>
            <a:r>
              <a:rPr lang="en-US" sz="5600" dirty="0" smtClean="0">
                <a:solidFill>
                  <a:srgbClr val="0070C0"/>
                </a:solidFill>
                <a:latin typeface="Arial" pitchFamily="34" charset="0"/>
                <a:cs typeface="Arial" pitchFamily="34" charset="0"/>
              </a:rPr>
              <a:t> la </a:t>
            </a:r>
            <a:r>
              <a:rPr lang="en-US" sz="5600" dirty="0" err="1" smtClean="0">
                <a:solidFill>
                  <a:srgbClr val="0070C0"/>
                </a:solidFill>
                <a:latin typeface="Arial" pitchFamily="34" charset="0"/>
                <a:cs typeface="Arial" pitchFamily="34" charset="0"/>
              </a:rPr>
              <a:t>struttura</a:t>
            </a:r>
            <a:r>
              <a:rPr lang="en-US" sz="5600" dirty="0" smtClean="0">
                <a:solidFill>
                  <a:srgbClr val="0070C0"/>
                </a:solidFill>
                <a:latin typeface="Arial" pitchFamily="34" charset="0"/>
                <a:cs typeface="Arial" pitchFamily="34" charset="0"/>
              </a:rPr>
              <a:t> </a:t>
            </a:r>
            <a:r>
              <a:rPr lang="en-US" sz="5600" dirty="0" err="1" smtClean="0">
                <a:solidFill>
                  <a:srgbClr val="0070C0"/>
                </a:solidFill>
                <a:latin typeface="Arial" pitchFamily="34" charset="0"/>
                <a:cs typeface="Arial" pitchFamily="34" charset="0"/>
              </a:rPr>
              <a:t>dello</a:t>
            </a:r>
            <a:r>
              <a:rPr lang="en-US" sz="5600" dirty="0" smtClean="0">
                <a:solidFill>
                  <a:srgbClr val="0070C0"/>
                </a:solidFill>
                <a:latin typeface="Arial" pitchFamily="34" charset="0"/>
                <a:cs typeface="Arial" pitchFamily="34" charset="0"/>
              </a:rPr>
              <a:t> studio </a:t>
            </a:r>
            <a:r>
              <a:rPr lang="en-US" sz="5600" dirty="0" err="1" smtClean="0">
                <a:solidFill>
                  <a:srgbClr val="0070C0"/>
                </a:solidFill>
                <a:latin typeface="Arial" pitchFamily="34" charset="0"/>
                <a:cs typeface="Arial" pitchFamily="34" charset="0"/>
              </a:rPr>
              <a:t>associato</a:t>
            </a:r>
            <a:r>
              <a:rPr lang="en-US" sz="5600" dirty="0" smtClean="0">
                <a:solidFill>
                  <a:srgbClr val="0070C0"/>
                </a:solidFill>
                <a:latin typeface="Arial" pitchFamily="34" charset="0"/>
                <a:cs typeface="Arial" pitchFamily="34" charset="0"/>
              </a:rPr>
              <a:t>. </a:t>
            </a:r>
          </a:p>
          <a:p>
            <a:pPr marL="0" lvl="0" algn="just">
              <a:spcBef>
                <a:spcPts val="0"/>
              </a:spcBef>
              <a:buNone/>
            </a:pPr>
            <a:endParaRPr lang="en-US" sz="5600" dirty="0" smtClean="0">
              <a:solidFill>
                <a:srgbClr val="0070C0"/>
              </a:solidFill>
              <a:latin typeface="Arial" pitchFamily="34" charset="0"/>
              <a:cs typeface="Arial" pitchFamily="34" charset="0"/>
            </a:endParaRPr>
          </a:p>
          <a:p>
            <a:pPr marL="0" lvl="0" algn="just">
              <a:spcBef>
                <a:spcPts val="0"/>
              </a:spcBef>
              <a:buNone/>
            </a:pPr>
            <a:r>
              <a:rPr lang="en-US" sz="5600" dirty="0" smtClean="0">
                <a:solidFill>
                  <a:srgbClr val="0070C0"/>
                </a:solidFill>
                <a:latin typeface="Arial" pitchFamily="34" charset="0"/>
                <a:cs typeface="Arial" pitchFamily="34" charset="0"/>
              </a:rPr>
              <a:t>Si </a:t>
            </a:r>
            <a:r>
              <a:rPr lang="en-US" sz="5600" dirty="0" err="1" smtClean="0">
                <a:solidFill>
                  <a:srgbClr val="0070C0"/>
                </a:solidFill>
                <a:latin typeface="Arial" pitchFamily="34" charset="0"/>
                <a:cs typeface="Arial" pitchFamily="34" charset="0"/>
              </a:rPr>
              <a:t>osserva</a:t>
            </a:r>
            <a:r>
              <a:rPr lang="en-US" sz="5600" dirty="0" smtClean="0">
                <a:solidFill>
                  <a:srgbClr val="0070C0"/>
                </a:solidFill>
                <a:latin typeface="Arial" pitchFamily="34" charset="0"/>
                <a:cs typeface="Arial" pitchFamily="34" charset="0"/>
              </a:rPr>
              <a:t> </a:t>
            </a:r>
            <a:r>
              <a:rPr lang="en-US" sz="5600" dirty="0" err="1" smtClean="0">
                <a:solidFill>
                  <a:srgbClr val="0070C0"/>
                </a:solidFill>
                <a:latin typeface="Arial" pitchFamily="34" charset="0"/>
                <a:cs typeface="Arial" pitchFamily="34" charset="0"/>
              </a:rPr>
              <a:t>infine</a:t>
            </a:r>
            <a:r>
              <a:rPr lang="en-US" sz="5600" dirty="0" smtClean="0">
                <a:solidFill>
                  <a:srgbClr val="0070C0"/>
                </a:solidFill>
                <a:latin typeface="Arial" pitchFamily="34" charset="0"/>
                <a:cs typeface="Arial" pitchFamily="34" charset="0"/>
              </a:rPr>
              <a:t> </a:t>
            </a:r>
            <a:r>
              <a:rPr lang="en-US" sz="5600" dirty="0" err="1" smtClean="0">
                <a:solidFill>
                  <a:srgbClr val="0070C0"/>
                </a:solidFill>
                <a:latin typeface="Arial" pitchFamily="34" charset="0"/>
                <a:cs typeface="Arial" pitchFamily="34" charset="0"/>
              </a:rPr>
              <a:t>che</a:t>
            </a:r>
            <a:r>
              <a:rPr lang="en-US" sz="5600" dirty="0" smtClean="0">
                <a:solidFill>
                  <a:srgbClr val="0070C0"/>
                </a:solidFill>
                <a:latin typeface="Arial" pitchFamily="34" charset="0"/>
                <a:cs typeface="Arial" pitchFamily="34" charset="0"/>
              </a:rPr>
              <a:t> </a:t>
            </a:r>
            <a:r>
              <a:rPr lang="en-US" sz="5600" dirty="0" err="1" smtClean="0">
                <a:solidFill>
                  <a:srgbClr val="0070C0"/>
                </a:solidFill>
                <a:latin typeface="Arial" pitchFamily="34" charset="0"/>
                <a:cs typeface="Arial" pitchFamily="34" charset="0"/>
              </a:rPr>
              <a:t>l'esercizio</a:t>
            </a:r>
            <a:r>
              <a:rPr lang="en-US" sz="5600" dirty="0" smtClean="0">
                <a:solidFill>
                  <a:srgbClr val="0070C0"/>
                </a:solidFill>
                <a:latin typeface="Arial" pitchFamily="34" charset="0"/>
                <a:cs typeface="Arial" pitchFamily="34" charset="0"/>
              </a:rPr>
              <a:t> </a:t>
            </a:r>
            <a:r>
              <a:rPr lang="en-US" sz="5600" dirty="0" err="1" smtClean="0">
                <a:solidFill>
                  <a:srgbClr val="0070C0"/>
                </a:solidFill>
                <a:latin typeface="Arial" pitchFamily="34" charset="0"/>
                <a:cs typeface="Arial" pitchFamily="34" charset="0"/>
              </a:rPr>
              <a:t>associato</a:t>
            </a:r>
            <a:r>
              <a:rPr lang="en-US" sz="5600" dirty="0" smtClean="0">
                <a:solidFill>
                  <a:srgbClr val="0070C0"/>
                </a:solidFill>
                <a:latin typeface="Arial" pitchFamily="34" charset="0"/>
                <a:cs typeface="Arial" pitchFamily="34" charset="0"/>
              </a:rPr>
              <a:t> </a:t>
            </a:r>
            <a:r>
              <a:rPr lang="en-US" sz="5600" dirty="0" err="1" smtClean="0">
                <a:solidFill>
                  <a:srgbClr val="0070C0"/>
                </a:solidFill>
                <a:latin typeface="Arial" pitchFamily="34" charset="0"/>
                <a:cs typeface="Arial" pitchFamily="34" charset="0"/>
              </a:rPr>
              <a:t>della</a:t>
            </a:r>
            <a:r>
              <a:rPr lang="en-US" sz="5600" dirty="0" smtClean="0">
                <a:solidFill>
                  <a:srgbClr val="0070C0"/>
                </a:solidFill>
                <a:latin typeface="Arial" pitchFamily="34" charset="0"/>
                <a:cs typeface="Arial" pitchFamily="34" charset="0"/>
              </a:rPr>
              <a:t> </a:t>
            </a:r>
            <a:r>
              <a:rPr lang="en-US" sz="5600" dirty="0" err="1" smtClean="0">
                <a:solidFill>
                  <a:srgbClr val="0070C0"/>
                </a:solidFill>
                <a:latin typeface="Arial" pitchFamily="34" charset="0"/>
                <a:cs typeface="Arial" pitchFamily="34" charset="0"/>
              </a:rPr>
              <a:t>professione</a:t>
            </a:r>
            <a:r>
              <a:rPr lang="en-US" sz="5600" dirty="0" smtClean="0">
                <a:solidFill>
                  <a:srgbClr val="0070C0"/>
                </a:solidFill>
                <a:latin typeface="Arial" pitchFamily="34" charset="0"/>
                <a:cs typeface="Arial" pitchFamily="34" charset="0"/>
              </a:rPr>
              <a:t> </a:t>
            </a:r>
            <a:r>
              <a:rPr lang="en-US" sz="5600" dirty="0" err="1" smtClean="0">
                <a:solidFill>
                  <a:srgbClr val="0070C0"/>
                </a:solidFill>
                <a:latin typeface="Arial" pitchFamily="34" charset="0"/>
                <a:cs typeface="Arial" pitchFamily="34" charset="0"/>
              </a:rPr>
              <a:t>comporta</a:t>
            </a:r>
            <a:r>
              <a:rPr lang="en-US" sz="5600" dirty="0" smtClean="0">
                <a:solidFill>
                  <a:srgbClr val="0070C0"/>
                </a:solidFill>
                <a:latin typeface="Arial" pitchFamily="34" charset="0"/>
                <a:cs typeface="Arial" pitchFamily="34" charset="0"/>
              </a:rPr>
              <a:t> la </a:t>
            </a:r>
            <a:r>
              <a:rPr lang="en-US" sz="5600" dirty="0" err="1" smtClean="0">
                <a:solidFill>
                  <a:srgbClr val="0070C0"/>
                </a:solidFill>
                <a:latin typeface="Arial" pitchFamily="34" charset="0"/>
                <a:cs typeface="Arial" pitchFamily="34" charset="0"/>
              </a:rPr>
              <a:t>conseguenza</a:t>
            </a:r>
            <a:r>
              <a:rPr lang="en-US" sz="5600" dirty="0" smtClean="0">
                <a:solidFill>
                  <a:srgbClr val="0070C0"/>
                </a:solidFill>
                <a:latin typeface="Arial" pitchFamily="34" charset="0"/>
                <a:cs typeface="Arial" pitchFamily="34" charset="0"/>
              </a:rPr>
              <a:t> </a:t>
            </a:r>
            <a:r>
              <a:rPr lang="en-US" sz="5600" dirty="0" err="1" smtClean="0">
                <a:solidFill>
                  <a:srgbClr val="0070C0"/>
                </a:solidFill>
                <a:latin typeface="Arial" pitchFamily="34" charset="0"/>
                <a:cs typeface="Arial" pitchFamily="34" charset="0"/>
              </a:rPr>
              <a:t>che</a:t>
            </a:r>
            <a:r>
              <a:rPr lang="en-US" sz="5600" dirty="0" smtClean="0">
                <a:solidFill>
                  <a:srgbClr val="0070C0"/>
                </a:solidFill>
                <a:latin typeface="Arial" pitchFamily="34" charset="0"/>
                <a:cs typeface="Arial" pitchFamily="34" charset="0"/>
              </a:rPr>
              <a:t> </a:t>
            </a:r>
            <a:r>
              <a:rPr lang="en-US" sz="5600" dirty="0" err="1" smtClean="0">
                <a:solidFill>
                  <a:srgbClr val="0070C0"/>
                </a:solidFill>
                <a:latin typeface="Arial" pitchFamily="34" charset="0"/>
                <a:cs typeface="Arial" pitchFamily="34" charset="0"/>
              </a:rPr>
              <a:t>icompensi</a:t>
            </a:r>
            <a:r>
              <a:rPr lang="en-US" sz="5600" dirty="0" smtClean="0">
                <a:solidFill>
                  <a:srgbClr val="0070C0"/>
                </a:solidFill>
                <a:latin typeface="Arial" pitchFamily="34" charset="0"/>
                <a:cs typeface="Arial" pitchFamily="34" charset="0"/>
              </a:rPr>
              <a:t> </a:t>
            </a:r>
            <a:r>
              <a:rPr lang="en-US" sz="5600" dirty="0" err="1" smtClean="0">
                <a:solidFill>
                  <a:srgbClr val="0070C0"/>
                </a:solidFill>
                <a:latin typeface="Arial" pitchFamily="34" charset="0"/>
                <a:cs typeface="Arial" pitchFamily="34" charset="0"/>
              </a:rPr>
              <a:t>dovuti</a:t>
            </a:r>
            <a:r>
              <a:rPr lang="en-US" sz="5600" dirty="0" smtClean="0">
                <a:solidFill>
                  <a:srgbClr val="0070C0"/>
                </a:solidFill>
                <a:latin typeface="Arial" pitchFamily="34" charset="0"/>
                <a:cs typeface="Arial" pitchFamily="34" charset="0"/>
              </a:rPr>
              <a:t> </a:t>
            </a:r>
            <a:r>
              <a:rPr lang="en-US" sz="5600" dirty="0" err="1" smtClean="0">
                <a:solidFill>
                  <a:srgbClr val="0070C0"/>
                </a:solidFill>
                <a:latin typeface="Arial" pitchFamily="34" charset="0"/>
                <a:cs typeface="Arial" pitchFamily="34" charset="0"/>
              </a:rPr>
              <a:t>dal</a:t>
            </a:r>
            <a:r>
              <a:rPr lang="en-US" sz="5600" dirty="0" smtClean="0">
                <a:solidFill>
                  <a:srgbClr val="0070C0"/>
                </a:solidFill>
                <a:latin typeface="Arial" pitchFamily="34" charset="0"/>
                <a:cs typeface="Arial" pitchFamily="34" charset="0"/>
              </a:rPr>
              <a:t> </a:t>
            </a:r>
            <a:r>
              <a:rPr lang="en-US" sz="5600" dirty="0" err="1" smtClean="0">
                <a:solidFill>
                  <a:srgbClr val="0070C0"/>
                </a:solidFill>
                <a:latin typeface="Arial" pitchFamily="34" charset="0"/>
                <a:cs typeface="Arial" pitchFamily="34" charset="0"/>
              </a:rPr>
              <a:t>Committente</a:t>
            </a:r>
            <a:r>
              <a:rPr lang="en-US" sz="5600" dirty="0" smtClean="0">
                <a:solidFill>
                  <a:srgbClr val="0070C0"/>
                </a:solidFill>
                <a:latin typeface="Arial" pitchFamily="34" charset="0"/>
                <a:cs typeface="Arial" pitchFamily="34" charset="0"/>
              </a:rPr>
              <a:t> </a:t>
            </a:r>
            <a:r>
              <a:rPr lang="en-US" sz="5600" dirty="0" err="1" smtClean="0">
                <a:solidFill>
                  <a:srgbClr val="0070C0"/>
                </a:solidFill>
                <a:latin typeface="Arial" pitchFamily="34" charset="0"/>
                <a:cs typeface="Arial" pitchFamily="34" charset="0"/>
              </a:rPr>
              <a:t>verranno</a:t>
            </a:r>
            <a:r>
              <a:rPr lang="en-US" sz="5600" dirty="0" smtClean="0">
                <a:solidFill>
                  <a:srgbClr val="0070C0"/>
                </a:solidFill>
                <a:latin typeface="Arial" pitchFamily="34" charset="0"/>
                <a:cs typeface="Arial" pitchFamily="34" charset="0"/>
              </a:rPr>
              <a:t> </a:t>
            </a:r>
            <a:r>
              <a:rPr lang="en-US" sz="5600" dirty="0" err="1" smtClean="0">
                <a:solidFill>
                  <a:srgbClr val="0070C0"/>
                </a:solidFill>
                <a:latin typeface="Arial" pitchFamily="34" charset="0"/>
                <a:cs typeface="Arial" pitchFamily="34" charset="0"/>
              </a:rPr>
              <a:t>corrisposti</a:t>
            </a:r>
            <a:r>
              <a:rPr lang="en-US" sz="5600" dirty="0" smtClean="0">
                <a:solidFill>
                  <a:srgbClr val="0070C0"/>
                </a:solidFill>
                <a:latin typeface="Arial" pitchFamily="34" charset="0"/>
                <a:cs typeface="Arial" pitchFamily="34" charset="0"/>
              </a:rPr>
              <a:t> </a:t>
            </a:r>
            <a:r>
              <a:rPr lang="en-US" sz="5600" dirty="0" err="1" smtClean="0">
                <a:solidFill>
                  <a:srgbClr val="0070C0"/>
                </a:solidFill>
                <a:latin typeface="Arial" pitchFamily="34" charset="0"/>
                <a:cs typeface="Arial" pitchFamily="34" charset="0"/>
              </a:rPr>
              <a:t>allo</a:t>
            </a:r>
            <a:r>
              <a:rPr lang="en-US" sz="5600" dirty="0" smtClean="0">
                <a:solidFill>
                  <a:srgbClr val="0070C0"/>
                </a:solidFill>
                <a:latin typeface="Arial" pitchFamily="34" charset="0"/>
                <a:cs typeface="Arial" pitchFamily="34" charset="0"/>
              </a:rPr>
              <a:t> studio </a:t>
            </a:r>
            <a:r>
              <a:rPr lang="en-US" sz="5600" dirty="0" err="1" smtClean="0">
                <a:solidFill>
                  <a:srgbClr val="0070C0"/>
                </a:solidFill>
                <a:latin typeface="Arial" pitchFamily="34" charset="0"/>
                <a:cs typeface="Arial" pitchFamily="34" charset="0"/>
              </a:rPr>
              <a:t>associato</a:t>
            </a:r>
            <a:r>
              <a:rPr lang="en-US" sz="5600" dirty="0" smtClean="0">
                <a:solidFill>
                  <a:srgbClr val="0070C0"/>
                </a:solidFill>
                <a:latin typeface="Arial" pitchFamily="34" charset="0"/>
                <a:cs typeface="Arial" pitchFamily="34" charset="0"/>
              </a:rPr>
              <a:t> in base </a:t>
            </a:r>
            <a:r>
              <a:rPr lang="en-US" sz="5600" dirty="0" err="1" smtClean="0">
                <a:solidFill>
                  <a:srgbClr val="0070C0"/>
                </a:solidFill>
                <a:latin typeface="Arial" pitchFamily="34" charset="0"/>
                <a:cs typeface="Arial" pitchFamily="34" charset="0"/>
              </a:rPr>
              <a:t>alla</a:t>
            </a:r>
            <a:r>
              <a:rPr lang="en-US" sz="5600" dirty="0" smtClean="0">
                <a:solidFill>
                  <a:srgbClr val="0070C0"/>
                </a:solidFill>
                <a:latin typeface="Arial" pitchFamily="34" charset="0"/>
                <a:cs typeface="Arial" pitchFamily="34" charset="0"/>
              </a:rPr>
              <a:t> </a:t>
            </a:r>
            <a:r>
              <a:rPr lang="en-US" sz="5600" dirty="0" err="1" smtClean="0">
                <a:solidFill>
                  <a:srgbClr val="0070C0"/>
                </a:solidFill>
                <a:latin typeface="Arial" pitchFamily="34" charset="0"/>
                <a:cs typeface="Arial" pitchFamily="34" charset="0"/>
              </a:rPr>
              <a:t>tariffa</a:t>
            </a:r>
            <a:r>
              <a:rPr lang="en-US" sz="5600" dirty="0" smtClean="0">
                <a:solidFill>
                  <a:srgbClr val="0070C0"/>
                </a:solidFill>
                <a:latin typeface="Arial" pitchFamily="34" charset="0"/>
                <a:cs typeface="Arial" pitchFamily="34" charset="0"/>
              </a:rPr>
              <a:t> </a:t>
            </a:r>
            <a:r>
              <a:rPr lang="en-US" sz="5600" dirty="0" err="1" smtClean="0">
                <a:solidFill>
                  <a:srgbClr val="0070C0"/>
                </a:solidFill>
                <a:latin typeface="Arial" pitchFamily="34" charset="0"/>
                <a:cs typeface="Arial" pitchFamily="34" charset="0"/>
              </a:rPr>
              <a:t>della</a:t>
            </a:r>
            <a:r>
              <a:rPr lang="en-US" sz="5600" dirty="0" smtClean="0">
                <a:solidFill>
                  <a:srgbClr val="0070C0"/>
                </a:solidFill>
                <a:latin typeface="Arial" pitchFamily="34" charset="0"/>
                <a:cs typeface="Arial" pitchFamily="34" charset="0"/>
              </a:rPr>
              <a:t> </a:t>
            </a:r>
            <a:r>
              <a:rPr lang="en-US" sz="5600" dirty="0" err="1" smtClean="0">
                <a:solidFill>
                  <a:srgbClr val="0070C0"/>
                </a:solidFill>
                <a:latin typeface="Arial" pitchFamily="34" charset="0"/>
                <a:cs typeface="Arial" pitchFamily="34" charset="0"/>
              </a:rPr>
              <a:t>categoria</a:t>
            </a:r>
            <a:r>
              <a:rPr lang="en-US" sz="5600" dirty="0" smtClean="0">
                <a:solidFill>
                  <a:srgbClr val="0070C0"/>
                </a:solidFill>
                <a:latin typeface="Arial" pitchFamily="34" charset="0"/>
                <a:cs typeface="Arial" pitchFamily="34" charset="0"/>
              </a:rPr>
              <a:t> </a:t>
            </a:r>
            <a:r>
              <a:rPr lang="en-US" sz="5600" dirty="0" err="1" smtClean="0">
                <a:solidFill>
                  <a:srgbClr val="0070C0"/>
                </a:solidFill>
                <a:latin typeface="Arial" pitchFamily="34" charset="0"/>
                <a:cs typeface="Arial" pitchFamily="34" charset="0"/>
              </a:rPr>
              <a:t>di</a:t>
            </a:r>
            <a:r>
              <a:rPr lang="en-US" sz="5600" dirty="0" smtClean="0">
                <a:solidFill>
                  <a:srgbClr val="0070C0"/>
                </a:solidFill>
                <a:latin typeface="Arial" pitchFamily="34" charset="0"/>
                <a:cs typeface="Arial" pitchFamily="34" charset="0"/>
              </a:rPr>
              <a:t> </a:t>
            </a:r>
            <a:r>
              <a:rPr lang="en-US" sz="5600" dirty="0" err="1" smtClean="0">
                <a:solidFill>
                  <a:srgbClr val="0070C0"/>
                </a:solidFill>
                <a:latin typeface="Arial" pitchFamily="34" charset="0"/>
                <a:cs typeface="Arial" pitchFamily="34" charset="0"/>
              </a:rPr>
              <a:t>appartenenza</a:t>
            </a:r>
            <a:r>
              <a:rPr lang="en-US" sz="5600" dirty="0" smtClean="0">
                <a:solidFill>
                  <a:srgbClr val="0070C0"/>
                </a:solidFill>
                <a:latin typeface="Arial" pitchFamily="34" charset="0"/>
                <a:cs typeface="Arial" pitchFamily="34" charset="0"/>
              </a:rPr>
              <a:t> del </a:t>
            </a:r>
            <a:r>
              <a:rPr lang="en-US" sz="5600" dirty="0" err="1" smtClean="0">
                <a:solidFill>
                  <a:srgbClr val="0070C0"/>
                </a:solidFill>
                <a:latin typeface="Arial" pitchFamily="34" charset="0"/>
                <a:cs typeface="Arial" pitchFamily="34" charset="0"/>
              </a:rPr>
              <a:t>professionista</a:t>
            </a:r>
            <a:r>
              <a:rPr lang="en-US" sz="5600" dirty="0" smtClean="0">
                <a:solidFill>
                  <a:srgbClr val="0070C0"/>
                </a:solidFill>
                <a:latin typeface="Arial" pitchFamily="34" charset="0"/>
                <a:cs typeface="Arial" pitchFamily="34" charset="0"/>
              </a:rPr>
              <a:t> o </a:t>
            </a:r>
            <a:r>
              <a:rPr lang="en-US" sz="5600" dirty="0" err="1" smtClean="0">
                <a:solidFill>
                  <a:srgbClr val="0070C0"/>
                </a:solidFill>
                <a:latin typeface="Arial" pitchFamily="34" charset="0"/>
                <a:cs typeface="Arial" pitchFamily="34" charset="0"/>
              </a:rPr>
              <a:t>dei</a:t>
            </a:r>
            <a:r>
              <a:rPr lang="en-US" sz="5600" dirty="0" smtClean="0">
                <a:solidFill>
                  <a:srgbClr val="0070C0"/>
                </a:solidFill>
                <a:latin typeface="Arial" pitchFamily="34" charset="0"/>
                <a:cs typeface="Arial" pitchFamily="34" charset="0"/>
              </a:rPr>
              <a:t> </a:t>
            </a:r>
            <a:r>
              <a:rPr lang="en-US" sz="5600" dirty="0" err="1" smtClean="0">
                <a:solidFill>
                  <a:srgbClr val="0070C0"/>
                </a:solidFill>
                <a:latin typeface="Arial" pitchFamily="34" charset="0"/>
                <a:cs typeface="Arial" pitchFamily="34" charset="0"/>
              </a:rPr>
              <a:t>professionisti</a:t>
            </a:r>
            <a:r>
              <a:rPr lang="en-US" sz="5600" dirty="0" smtClean="0">
                <a:solidFill>
                  <a:srgbClr val="0070C0"/>
                </a:solidFill>
                <a:latin typeface="Arial" pitchFamily="34" charset="0"/>
                <a:cs typeface="Arial" pitchFamily="34" charset="0"/>
              </a:rPr>
              <a:t> </a:t>
            </a:r>
            <a:r>
              <a:rPr lang="en-US" sz="5600" dirty="0" err="1" smtClean="0">
                <a:solidFill>
                  <a:srgbClr val="0070C0"/>
                </a:solidFill>
                <a:latin typeface="Arial" pitchFamily="34" charset="0"/>
                <a:cs typeface="Arial" pitchFamily="34" charset="0"/>
              </a:rPr>
              <a:t>personalmente</a:t>
            </a:r>
            <a:r>
              <a:rPr lang="en-US" sz="5600" dirty="0" smtClean="0">
                <a:solidFill>
                  <a:srgbClr val="0070C0"/>
                </a:solidFill>
                <a:latin typeface="Arial" pitchFamily="34" charset="0"/>
                <a:cs typeface="Arial" pitchFamily="34" charset="0"/>
              </a:rPr>
              <a:t> </a:t>
            </a:r>
            <a:r>
              <a:rPr lang="en-US" sz="5600" dirty="0" err="1" smtClean="0">
                <a:solidFill>
                  <a:srgbClr val="0070C0"/>
                </a:solidFill>
                <a:latin typeface="Arial" pitchFamily="34" charset="0"/>
                <a:cs typeface="Arial" pitchFamily="34" charset="0"/>
              </a:rPr>
              <a:t>officiati</a:t>
            </a:r>
            <a:r>
              <a:rPr lang="en-US" sz="5600" dirty="0" smtClean="0">
                <a:solidFill>
                  <a:srgbClr val="0070C0"/>
                </a:solidFill>
                <a:latin typeface="Arial" pitchFamily="34" charset="0"/>
                <a:cs typeface="Arial" pitchFamily="34" charset="0"/>
              </a:rPr>
              <a:t> </a:t>
            </a:r>
            <a:r>
              <a:rPr lang="en-US" sz="5600" dirty="0" err="1" smtClean="0">
                <a:solidFill>
                  <a:srgbClr val="0070C0"/>
                </a:solidFill>
                <a:latin typeface="Arial" pitchFamily="34" charset="0"/>
                <a:cs typeface="Arial" pitchFamily="34" charset="0"/>
              </a:rPr>
              <a:t>dal</a:t>
            </a:r>
            <a:r>
              <a:rPr lang="en-US" sz="5600" dirty="0" smtClean="0">
                <a:solidFill>
                  <a:srgbClr val="0070C0"/>
                </a:solidFill>
                <a:latin typeface="Arial" pitchFamily="34" charset="0"/>
                <a:cs typeface="Arial" pitchFamily="34" charset="0"/>
              </a:rPr>
              <a:t> </a:t>
            </a:r>
            <a:r>
              <a:rPr lang="en-US" sz="5600" dirty="0" err="1" smtClean="0">
                <a:solidFill>
                  <a:srgbClr val="0070C0"/>
                </a:solidFill>
                <a:latin typeface="Arial" pitchFamily="34" charset="0"/>
                <a:cs typeface="Arial" pitchFamily="34" charset="0"/>
              </a:rPr>
              <a:t>Committente</a:t>
            </a:r>
            <a:r>
              <a:rPr lang="en-US" sz="5600" dirty="0" smtClean="0">
                <a:solidFill>
                  <a:srgbClr val="0070C0"/>
                </a:solidFill>
                <a:latin typeface="Arial" pitchFamily="34" charset="0"/>
                <a:cs typeface="Arial" pitchFamily="34" charset="0"/>
              </a:rPr>
              <a:t>. </a:t>
            </a:r>
            <a:r>
              <a:rPr lang="en-US" sz="5600" dirty="0" err="1" smtClean="0">
                <a:solidFill>
                  <a:srgbClr val="0070C0"/>
                </a:solidFill>
                <a:latin typeface="Arial" pitchFamily="34" charset="0"/>
                <a:cs typeface="Arial" pitchFamily="34" charset="0"/>
              </a:rPr>
              <a:t>Tra</a:t>
            </a:r>
            <a:r>
              <a:rPr lang="en-US" sz="5600" dirty="0" smtClean="0">
                <a:solidFill>
                  <a:srgbClr val="0070C0"/>
                </a:solidFill>
                <a:latin typeface="Arial" pitchFamily="34" charset="0"/>
                <a:cs typeface="Arial" pitchFamily="34" charset="0"/>
              </a:rPr>
              <a:t> </a:t>
            </a:r>
            <a:r>
              <a:rPr lang="en-US" sz="5600" dirty="0" err="1" smtClean="0">
                <a:solidFill>
                  <a:srgbClr val="0070C0"/>
                </a:solidFill>
                <a:latin typeface="Arial" pitchFamily="34" charset="0"/>
                <a:cs typeface="Arial" pitchFamily="34" charset="0"/>
              </a:rPr>
              <a:t>i</a:t>
            </a:r>
            <a:r>
              <a:rPr lang="en-US" sz="5600" dirty="0" smtClean="0">
                <a:solidFill>
                  <a:srgbClr val="0070C0"/>
                </a:solidFill>
                <a:latin typeface="Arial" pitchFamily="34" charset="0"/>
                <a:cs typeface="Arial" pitchFamily="34" charset="0"/>
              </a:rPr>
              <a:t> </a:t>
            </a:r>
            <a:r>
              <a:rPr lang="en-US" sz="5600" dirty="0" err="1" smtClean="0">
                <a:solidFill>
                  <a:srgbClr val="0070C0"/>
                </a:solidFill>
                <a:latin typeface="Arial" pitchFamily="34" charset="0"/>
                <a:cs typeface="Arial" pitchFamily="34" charset="0"/>
              </a:rPr>
              <a:t>problemi</a:t>
            </a:r>
            <a:r>
              <a:rPr lang="en-US" sz="5600" dirty="0" smtClean="0">
                <a:solidFill>
                  <a:srgbClr val="0070C0"/>
                </a:solidFill>
                <a:latin typeface="Arial" pitchFamily="34" charset="0"/>
                <a:cs typeface="Arial" pitchFamily="34" charset="0"/>
              </a:rPr>
              <a:t> </a:t>
            </a:r>
            <a:r>
              <a:rPr lang="en-US" sz="5600" dirty="0" err="1" smtClean="0">
                <a:solidFill>
                  <a:srgbClr val="0070C0"/>
                </a:solidFill>
                <a:latin typeface="Arial" pitchFamily="34" charset="0"/>
                <a:cs typeface="Arial" pitchFamily="34" charset="0"/>
              </a:rPr>
              <a:t>rilevanti</a:t>
            </a:r>
            <a:r>
              <a:rPr lang="en-US" sz="5600" dirty="0" smtClean="0">
                <a:solidFill>
                  <a:srgbClr val="0070C0"/>
                </a:solidFill>
                <a:latin typeface="Arial" pitchFamily="34" charset="0"/>
                <a:cs typeface="Arial" pitchFamily="34" charset="0"/>
              </a:rPr>
              <a:t> </a:t>
            </a:r>
            <a:r>
              <a:rPr lang="en-US" sz="5600" dirty="0" err="1" smtClean="0">
                <a:solidFill>
                  <a:srgbClr val="0070C0"/>
                </a:solidFill>
                <a:latin typeface="Arial" pitchFamily="34" charset="0"/>
                <a:cs typeface="Arial" pitchFamily="34" charset="0"/>
              </a:rPr>
              <a:t>dello</a:t>
            </a:r>
            <a:r>
              <a:rPr lang="en-US" sz="5600" dirty="0" smtClean="0">
                <a:solidFill>
                  <a:srgbClr val="0070C0"/>
                </a:solidFill>
                <a:latin typeface="Arial" pitchFamily="34" charset="0"/>
                <a:cs typeface="Arial" pitchFamily="34" charset="0"/>
              </a:rPr>
              <a:t> studio </a:t>
            </a:r>
            <a:r>
              <a:rPr lang="en-US" sz="5600" dirty="0" err="1" smtClean="0">
                <a:solidFill>
                  <a:srgbClr val="0070C0"/>
                </a:solidFill>
                <a:latin typeface="Arial" pitchFamily="34" charset="0"/>
                <a:cs typeface="Arial" pitchFamily="34" charset="0"/>
              </a:rPr>
              <a:t>associato</a:t>
            </a:r>
            <a:r>
              <a:rPr lang="en-US" sz="5600" dirty="0" smtClean="0">
                <a:solidFill>
                  <a:srgbClr val="0070C0"/>
                </a:solidFill>
                <a:latin typeface="Arial" pitchFamily="34" charset="0"/>
                <a:cs typeface="Arial" pitchFamily="34" charset="0"/>
              </a:rPr>
              <a:t> </a:t>
            </a:r>
            <a:r>
              <a:rPr lang="en-US" sz="5600" dirty="0" err="1" smtClean="0">
                <a:solidFill>
                  <a:srgbClr val="0070C0"/>
                </a:solidFill>
                <a:latin typeface="Arial" pitchFamily="34" charset="0"/>
                <a:cs typeface="Arial" pitchFamily="34" charset="0"/>
              </a:rPr>
              <a:t>si</a:t>
            </a:r>
            <a:r>
              <a:rPr lang="en-US" sz="5600" dirty="0" smtClean="0">
                <a:solidFill>
                  <a:srgbClr val="0070C0"/>
                </a:solidFill>
                <a:latin typeface="Arial" pitchFamily="34" charset="0"/>
                <a:cs typeface="Arial" pitchFamily="34" charset="0"/>
              </a:rPr>
              <a:t> </a:t>
            </a:r>
            <a:r>
              <a:rPr lang="en-US" sz="5600" dirty="0" err="1" smtClean="0">
                <a:solidFill>
                  <a:srgbClr val="0070C0"/>
                </a:solidFill>
                <a:latin typeface="Arial" pitchFamily="34" charset="0"/>
                <a:cs typeface="Arial" pitchFamily="34" charset="0"/>
              </a:rPr>
              <a:t>rileva</a:t>
            </a:r>
            <a:r>
              <a:rPr lang="en-US" sz="5600" dirty="0" smtClean="0">
                <a:solidFill>
                  <a:srgbClr val="0070C0"/>
                </a:solidFill>
                <a:latin typeface="Arial" pitchFamily="34" charset="0"/>
                <a:cs typeface="Arial" pitchFamily="34" charset="0"/>
              </a:rPr>
              <a:t> </a:t>
            </a:r>
            <a:r>
              <a:rPr lang="en-US" sz="5600" dirty="0" err="1" smtClean="0">
                <a:solidFill>
                  <a:srgbClr val="0070C0"/>
                </a:solidFill>
                <a:latin typeface="Arial" pitchFamily="34" charset="0"/>
                <a:cs typeface="Arial" pitchFamily="34" charset="0"/>
              </a:rPr>
              <a:t>quello</a:t>
            </a:r>
            <a:r>
              <a:rPr lang="it-IT" sz="5600" dirty="0" smtClean="0">
                <a:solidFill>
                  <a:srgbClr val="0070C0"/>
                </a:solidFill>
                <a:latin typeface="Arial" pitchFamily="34" charset="0"/>
                <a:cs typeface="Arial" pitchFamily="34" charset="0"/>
              </a:rPr>
              <a:t> </a:t>
            </a:r>
            <a:r>
              <a:rPr lang="en-US" sz="5600" dirty="0" err="1" smtClean="0">
                <a:solidFill>
                  <a:srgbClr val="0070C0"/>
                </a:solidFill>
                <a:latin typeface="Arial" pitchFamily="34" charset="0"/>
                <a:cs typeface="Arial" pitchFamily="34" charset="0"/>
              </a:rPr>
              <a:t>relativo</a:t>
            </a:r>
            <a:r>
              <a:rPr lang="en-US" sz="5600" dirty="0" smtClean="0">
                <a:solidFill>
                  <a:srgbClr val="0070C0"/>
                </a:solidFill>
                <a:latin typeface="Arial" pitchFamily="34" charset="0"/>
                <a:cs typeface="Arial" pitchFamily="34" charset="0"/>
              </a:rPr>
              <a:t> al </a:t>
            </a:r>
            <a:r>
              <a:rPr lang="en-US" sz="5600" dirty="0" err="1" smtClean="0">
                <a:solidFill>
                  <a:srgbClr val="0070C0"/>
                </a:solidFill>
                <a:latin typeface="Arial" pitchFamily="34" charset="0"/>
                <a:cs typeface="Arial" pitchFamily="34" charset="0"/>
              </a:rPr>
              <a:t>conferimento</a:t>
            </a:r>
            <a:r>
              <a:rPr lang="en-US" sz="5600" dirty="0" smtClean="0">
                <a:solidFill>
                  <a:srgbClr val="0070C0"/>
                </a:solidFill>
                <a:latin typeface="Arial" pitchFamily="34" charset="0"/>
                <a:cs typeface="Arial" pitchFamily="34" charset="0"/>
              </a:rPr>
              <a:t> </a:t>
            </a:r>
            <a:r>
              <a:rPr lang="en-US" sz="5600" dirty="0" err="1" smtClean="0">
                <a:solidFill>
                  <a:srgbClr val="0070C0"/>
                </a:solidFill>
                <a:latin typeface="Arial" pitchFamily="34" charset="0"/>
                <a:cs typeface="Arial" pitchFamily="34" charset="0"/>
              </a:rPr>
              <a:t>delle</a:t>
            </a:r>
            <a:r>
              <a:rPr lang="en-US" sz="5600" dirty="0" smtClean="0">
                <a:solidFill>
                  <a:srgbClr val="0070C0"/>
                </a:solidFill>
                <a:latin typeface="Arial" pitchFamily="34" charset="0"/>
                <a:cs typeface="Arial" pitchFamily="34" charset="0"/>
              </a:rPr>
              <a:t> quote </a:t>
            </a:r>
            <a:r>
              <a:rPr lang="en-US" sz="5600" dirty="0" err="1" smtClean="0">
                <a:solidFill>
                  <a:srgbClr val="0070C0"/>
                </a:solidFill>
                <a:latin typeface="Arial" pitchFamily="34" charset="0"/>
                <a:cs typeface="Arial" pitchFamily="34" charset="0"/>
              </a:rPr>
              <a:t>di</a:t>
            </a:r>
            <a:r>
              <a:rPr lang="en-US" sz="5600" dirty="0" smtClean="0">
                <a:solidFill>
                  <a:srgbClr val="0070C0"/>
                </a:solidFill>
                <a:latin typeface="Arial" pitchFamily="34" charset="0"/>
                <a:cs typeface="Arial" pitchFamily="34" charset="0"/>
              </a:rPr>
              <a:t> </a:t>
            </a:r>
            <a:r>
              <a:rPr lang="en-US" sz="5600" dirty="0" err="1" smtClean="0">
                <a:solidFill>
                  <a:srgbClr val="0070C0"/>
                </a:solidFill>
                <a:latin typeface="Arial" pitchFamily="34" charset="0"/>
                <a:cs typeface="Arial" pitchFamily="34" charset="0"/>
              </a:rPr>
              <a:t>partecipazione</a:t>
            </a:r>
            <a:r>
              <a:rPr lang="en-US" sz="5600" dirty="0" smtClean="0">
                <a:solidFill>
                  <a:srgbClr val="0070C0"/>
                </a:solidFill>
                <a:latin typeface="Arial" pitchFamily="34" charset="0"/>
                <a:cs typeface="Arial" pitchFamily="34" charset="0"/>
              </a:rPr>
              <a:t> </a:t>
            </a:r>
            <a:r>
              <a:rPr lang="en-US" sz="5600" dirty="0" err="1" smtClean="0">
                <a:solidFill>
                  <a:srgbClr val="0070C0"/>
                </a:solidFill>
                <a:latin typeface="Arial" pitchFamily="34" charset="0"/>
                <a:cs typeface="Arial" pitchFamily="34" charset="0"/>
              </a:rPr>
              <a:t>da</a:t>
            </a:r>
            <a:r>
              <a:rPr lang="en-US" sz="5600" dirty="0" smtClean="0">
                <a:solidFill>
                  <a:srgbClr val="0070C0"/>
                </a:solidFill>
                <a:latin typeface="Arial" pitchFamily="34" charset="0"/>
                <a:cs typeface="Arial" pitchFamily="34" charset="0"/>
              </a:rPr>
              <a:t> parte </a:t>
            </a:r>
            <a:r>
              <a:rPr lang="en-US" sz="5600" dirty="0" err="1" smtClean="0">
                <a:solidFill>
                  <a:srgbClr val="0070C0"/>
                </a:solidFill>
                <a:latin typeface="Arial" pitchFamily="34" charset="0"/>
                <a:cs typeface="Arial" pitchFamily="34" charset="0"/>
              </a:rPr>
              <a:t>dei</a:t>
            </a:r>
            <a:r>
              <a:rPr lang="en-US" sz="5600" dirty="0" smtClean="0">
                <a:solidFill>
                  <a:srgbClr val="0070C0"/>
                </a:solidFill>
                <a:latin typeface="Arial" pitchFamily="34" charset="0"/>
                <a:cs typeface="Arial" pitchFamily="34" charset="0"/>
              </a:rPr>
              <a:t> </a:t>
            </a:r>
            <a:r>
              <a:rPr lang="en-US" sz="5600" dirty="0" err="1" smtClean="0">
                <a:solidFill>
                  <a:srgbClr val="0070C0"/>
                </a:solidFill>
                <a:latin typeface="Arial" pitchFamily="34" charset="0"/>
                <a:cs typeface="Arial" pitchFamily="34" charset="0"/>
              </a:rPr>
              <a:t>soci</a:t>
            </a:r>
            <a:r>
              <a:rPr lang="en-US" sz="5600" dirty="0" smtClean="0">
                <a:solidFill>
                  <a:srgbClr val="0070C0"/>
                </a:solidFill>
                <a:latin typeface="Arial" pitchFamily="34" charset="0"/>
                <a:cs typeface="Arial" pitchFamily="34" charset="0"/>
              </a:rPr>
              <a:t> e del </a:t>
            </a:r>
            <a:r>
              <a:rPr lang="en-US" sz="5600" dirty="0" err="1" smtClean="0">
                <a:solidFill>
                  <a:srgbClr val="0070C0"/>
                </a:solidFill>
                <a:latin typeface="Arial" pitchFamily="34" charset="0"/>
                <a:cs typeface="Arial" pitchFamily="34" charset="0"/>
              </a:rPr>
              <a:t>riparto</a:t>
            </a:r>
            <a:r>
              <a:rPr lang="en-US" sz="5600" dirty="0" smtClean="0">
                <a:solidFill>
                  <a:srgbClr val="0070C0"/>
                </a:solidFill>
                <a:latin typeface="Arial" pitchFamily="34" charset="0"/>
                <a:cs typeface="Arial" pitchFamily="34" charset="0"/>
              </a:rPr>
              <a:t> </a:t>
            </a:r>
            <a:r>
              <a:rPr lang="en-US" sz="5600" dirty="0" err="1" smtClean="0">
                <a:solidFill>
                  <a:srgbClr val="0070C0"/>
                </a:solidFill>
                <a:latin typeface="Arial" pitchFamily="34" charset="0"/>
                <a:cs typeface="Arial" pitchFamily="34" charset="0"/>
              </a:rPr>
              <a:t>delle</a:t>
            </a:r>
            <a:r>
              <a:rPr lang="en-US" sz="5600" dirty="0" smtClean="0">
                <a:solidFill>
                  <a:srgbClr val="0070C0"/>
                </a:solidFill>
                <a:latin typeface="Arial" pitchFamily="34" charset="0"/>
                <a:cs typeface="Arial" pitchFamily="34" charset="0"/>
              </a:rPr>
              <a:t> </a:t>
            </a:r>
            <a:r>
              <a:rPr lang="en-US" sz="5600" dirty="0" err="1" smtClean="0">
                <a:solidFill>
                  <a:srgbClr val="0070C0"/>
                </a:solidFill>
                <a:latin typeface="Arial" pitchFamily="34" charset="0"/>
                <a:cs typeface="Arial" pitchFamily="34" charset="0"/>
              </a:rPr>
              <a:t>spese</a:t>
            </a:r>
            <a:r>
              <a:rPr lang="en-US" sz="5600" dirty="0" smtClean="0">
                <a:solidFill>
                  <a:srgbClr val="0070C0"/>
                </a:solidFill>
                <a:latin typeface="Arial" pitchFamily="34" charset="0"/>
                <a:cs typeface="Arial" pitchFamily="34" charset="0"/>
              </a:rPr>
              <a:t> e </a:t>
            </a:r>
            <a:r>
              <a:rPr lang="en-US" sz="5600" dirty="0" err="1" smtClean="0">
                <a:solidFill>
                  <a:srgbClr val="0070C0"/>
                </a:solidFill>
                <a:latin typeface="Arial" pitchFamily="34" charset="0"/>
                <a:cs typeface="Arial" pitchFamily="34" charset="0"/>
              </a:rPr>
              <a:t>degli</a:t>
            </a:r>
            <a:r>
              <a:rPr lang="en-US" sz="5600" dirty="0" smtClean="0">
                <a:solidFill>
                  <a:srgbClr val="0070C0"/>
                </a:solidFill>
                <a:latin typeface="Arial" pitchFamily="34" charset="0"/>
                <a:cs typeface="Arial" pitchFamily="34" charset="0"/>
              </a:rPr>
              <a:t> </a:t>
            </a:r>
            <a:r>
              <a:rPr lang="en-US" sz="5600" dirty="0" err="1" smtClean="0">
                <a:solidFill>
                  <a:srgbClr val="0070C0"/>
                </a:solidFill>
                <a:latin typeface="Arial" pitchFamily="34" charset="0"/>
                <a:cs typeface="Arial" pitchFamily="34" charset="0"/>
              </a:rPr>
              <a:t>utili</a:t>
            </a:r>
            <a:r>
              <a:rPr lang="en-US" sz="5600" dirty="0" smtClean="0">
                <a:solidFill>
                  <a:srgbClr val="0070C0"/>
                </a:solidFill>
                <a:latin typeface="Arial" pitchFamily="34" charset="0"/>
                <a:cs typeface="Arial" pitchFamily="34" charset="0"/>
              </a:rPr>
              <a:t>.</a:t>
            </a:r>
            <a:endParaRPr lang="it-IT" sz="5600" dirty="0" smtClean="0">
              <a:solidFill>
                <a:srgbClr val="0070C0"/>
              </a:solidFill>
              <a:latin typeface="Arial" pitchFamily="34" charset="0"/>
              <a:cs typeface="Arial" pitchFamily="34" charset="0"/>
            </a:endParaRPr>
          </a:p>
          <a:p>
            <a:pPr indent="0">
              <a:lnSpc>
                <a:spcPct val="120000"/>
              </a:lnSpc>
              <a:spcBef>
                <a:spcPts val="0"/>
              </a:spcBef>
              <a:buNone/>
            </a:pPr>
            <a:endParaRPr lang="en-US" sz="4800" dirty="0" smtClean="0">
              <a:solidFill>
                <a:srgbClr val="0070C0"/>
              </a:solidFill>
              <a:latin typeface="Arial" pitchFamily="34" charset="0"/>
              <a:cs typeface="Arial" pitchFamily="34" charset="0"/>
            </a:endParaRPr>
          </a:p>
          <a:p>
            <a:pPr indent="0">
              <a:lnSpc>
                <a:spcPct val="120000"/>
              </a:lnSpc>
              <a:spcBef>
                <a:spcPts val="0"/>
              </a:spcBef>
              <a:buNone/>
            </a:pPr>
            <a:endParaRPr lang="it-IT" sz="5600" dirty="0" err="1" smtClean="0">
              <a:solidFill>
                <a:srgbClr val="0070C0"/>
              </a:solidFill>
              <a:latin typeface="Arial" pitchFamily="34" charset="0"/>
              <a:cs typeface="Arial" pitchFamily="34" charset="0"/>
            </a:endParaRPr>
          </a:p>
          <a:p>
            <a:pPr>
              <a:buNone/>
            </a:pPr>
            <a:r>
              <a:rPr lang="en-US" sz="4400" dirty="0" smtClean="0"/>
              <a:t/>
            </a:r>
            <a:br>
              <a:rPr lang="en-US" sz="4400" dirty="0" smtClean="0"/>
            </a:br>
            <a:endParaRPr lang="it-IT" sz="4100" b="1" dirty="0" smtClean="0">
              <a:solidFill>
                <a:srgbClr val="0070C0"/>
              </a:solidFill>
              <a:latin typeface="+mj-lt"/>
              <a:ea typeface="+mj-ea"/>
              <a:cs typeface="+mj-cs"/>
            </a:endParaRPr>
          </a:p>
        </p:txBody>
      </p:sp>
      <p:sp>
        <p:nvSpPr>
          <p:cNvPr id="7" name="Segnaposto numero diapositiva 6"/>
          <p:cNvSpPr>
            <a:spLocks noGrp="1"/>
          </p:cNvSpPr>
          <p:nvPr>
            <p:ph type="sldNum" sz="quarter" idx="12"/>
          </p:nvPr>
        </p:nvSpPr>
        <p:spPr/>
        <p:txBody>
          <a:bodyPr/>
          <a:lstStyle/>
          <a:p>
            <a:fld id="{910D3EAB-758C-441D-AE73-F1E5E988B34B}" type="slidenum">
              <a:rPr lang="it-IT" smtClean="0"/>
              <a:pPr/>
              <a:t>44</a:t>
            </a:fld>
            <a:endParaRPr lang="it-IT"/>
          </a:p>
        </p:txBody>
      </p:sp>
      <p:sp>
        <p:nvSpPr>
          <p:cNvPr id="8" name="Segnaposto piè di pagina 7"/>
          <p:cNvSpPr>
            <a:spLocks noGrp="1"/>
          </p:cNvSpPr>
          <p:nvPr>
            <p:ph type="ftr" sz="quarter" idx="11"/>
          </p:nvPr>
        </p:nvSpPr>
        <p:spPr/>
        <p:txBody>
          <a:bodyPr/>
          <a:lstStyle/>
          <a:p>
            <a:r>
              <a:rPr lang="it-IT" smtClean="0"/>
              <a:t>ing. Michele Ronza ----04 Novembre 2019</a:t>
            </a:r>
            <a:endParaRPr lang="it-IT"/>
          </a:p>
        </p:txBody>
      </p:sp>
    </p:spTree>
  </p:cSld>
  <p:clrMapOvr>
    <a:masterClrMapping/>
  </p:clrMapOvr>
  <p:transition>
    <p:newsflash/>
  </p:transition>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796908"/>
          </a:xfrm>
          <a:ln w="38100">
            <a:solidFill>
              <a:srgbClr val="0070C0"/>
            </a:solidFill>
          </a:ln>
        </p:spPr>
        <p:txBody>
          <a:bodyPr/>
          <a:lstStyle/>
          <a:p>
            <a:r>
              <a:rPr lang="it-IT" b="1" dirty="0" smtClean="0">
                <a:solidFill>
                  <a:srgbClr val="0070C0"/>
                </a:solidFill>
              </a:rPr>
              <a:t>ESERCIZIO PROFESSIONALE</a:t>
            </a:r>
            <a:endParaRPr lang="it-IT" dirty="0"/>
          </a:p>
        </p:txBody>
      </p:sp>
      <p:sp>
        <p:nvSpPr>
          <p:cNvPr id="3" name="Segnaposto contenuto 2"/>
          <p:cNvSpPr>
            <a:spLocks noGrp="1"/>
          </p:cNvSpPr>
          <p:nvPr>
            <p:ph idx="1"/>
          </p:nvPr>
        </p:nvSpPr>
        <p:spPr>
          <a:xfrm>
            <a:off x="457200" y="1285860"/>
            <a:ext cx="8229600" cy="4840303"/>
          </a:xfrm>
          <a:ln w="38100">
            <a:solidFill>
              <a:srgbClr val="0070C0"/>
            </a:solidFill>
          </a:ln>
        </p:spPr>
        <p:txBody>
          <a:bodyPr vert="horz" lIns="91440" tIns="45720" rIns="91440" bIns="45720" rtlCol="0" anchor="ctr">
            <a:normAutofit fontScale="40000" lnSpcReduction="20000"/>
          </a:bodyPr>
          <a:lstStyle/>
          <a:p>
            <a:pPr algn="ctr">
              <a:spcBef>
                <a:spcPct val="0"/>
              </a:spcBef>
              <a:buNone/>
            </a:pPr>
            <a:r>
              <a:rPr lang="en-US" sz="5100" b="1" dirty="0" smtClean="0">
                <a:solidFill>
                  <a:srgbClr val="0070C0"/>
                </a:solidFill>
                <a:latin typeface="Arial" pitchFamily="34" charset="0"/>
                <a:cs typeface="Arial" pitchFamily="34" charset="0"/>
              </a:rPr>
              <a:t>LE SOCIETÀ DI INGEGNERIA</a:t>
            </a:r>
          </a:p>
          <a:p>
            <a:pPr algn="ctr">
              <a:spcBef>
                <a:spcPct val="0"/>
              </a:spcBef>
              <a:buNone/>
            </a:pPr>
            <a:endParaRPr lang="it-IT" sz="5100" b="1" dirty="0" smtClean="0">
              <a:solidFill>
                <a:srgbClr val="0070C0"/>
              </a:solidFill>
              <a:latin typeface="Arial" pitchFamily="34" charset="0"/>
              <a:cs typeface="Arial" pitchFamily="34" charset="0"/>
            </a:endParaRPr>
          </a:p>
          <a:p>
            <a:pPr marL="0" algn="just">
              <a:spcBef>
                <a:spcPts val="0"/>
              </a:spcBef>
              <a:buNone/>
            </a:pPr>
            <a:r>
              <a:rPr lang="en-US" sz="3800" dirty="0" smtClean="0">
                <a:solidFill>
                  <a:srgbClr val="0070C0"/>
                </a:solidFill>
                <a:latin typeface="Arial" pitchFamily="34" charset="0"/>
                <a:cs typeface="Arial" pitchFamily="34" charset="0"/>
              </a:rPr>
              <a:t>I </a:t>
            </a:r>
            <a:r>
              <a:rPr lang="en-US" sz="3800" dirty="0" err="1" smtClean="0">
                <a:solidFill>
                  <a:srgbClr val="0070C0"/>
                </a:solidFill>
                <a:latin typeface="Arial" pitchFamily="34" charset="0"/>
                <a:cs typeface="Arial" pitchFamily="34" charset="0"/>
              </a:rPr>
              <a:t>limiti</a:t>
            </a:r>
            <a:r>
              <a:rPr lang="en-US" sz="3800" dirty="0" smtClean="0">
                <a:solidFill>
                  <a:srgbClr val="0070C0"/>
                </a:solidFill>
                <a:latin typeface="Arial" pitchFamily="34" charset="0"/>
                <a:cs typeface="Arial" pitchFamily="34" charset="0"/>
              </a:rPr>
              <a:t> </a:t>
            </a:r>
            <a:r>
              <a:rPr lang="en-US" sz="3800" dirty="0" err="1" smtClean="0">
                <a:solidFill>
                  <a:srgbClr val="0070C0"/>
                </a:solidFill>
                <a:latin typeface="Arial" pitchFamily="34" charset="0"/>
                <a:cs typeface="Arial" pitchFamily="34" charset="0"/>
              </a:rPr>
              <a:t>dello</a:t>
            </a:r>
            <a:r>
              <a:rPr lang="en-US" sz="3800" dirty="0" smtClean="0">
                <a:solidFill>
                  <a:srgbClr val="0070C0"/>
                </a:solidFill>
                <a:latin typeface="Arial" pitchFamily="34" charset="0"/>
                <a:cs typeface="Arial" pitchFamily="34" charset="0"/>
              </a:rPr>
              <a:t> studio </a:t>
            </a:r>
            <a:r>
              <a:rPr lang="en-US" sz="3800" dirty="0" err="1" smtClean="0">
                <a:solidFill>
                  <a:srgbClr val="0070C0"/>
                </a:solidFill>
                <a:latin typeface="Arial" pitchFamily="34" charset="0"/>
                <a:cs typeface="Arial" pitchFamily="34" charset="0"/>
              </a:rPr>
              <a:t>associato</a:t>
            </a:r>
            <a:r>
              <a:rPr lang="en-US" sz="3800" dirty="0" smtClean="0">
                <a:solidFill>
                  <a:srgbClr val="0070C0"/>
                </a:solidFill>
                <a:latin typeface="Arial" pitchFamily="34" charset="0"/>
                <a:cs typeface="Arial" pitchFamily="34" charset="0"/>
              </a:rPr>
              <a:t> specie </a:t>
            </a:r>
            <a:r>
              <a:rPr lang="en-US" sz="3800" dirty="0" err="1" smtClean="0">
                <a:solidFill>
                  <a:srgbClr val="0070C0"/>
                </a:solidFill>
                <a:latin typeface="Arial" pitchFamily="34" charset="0"/>
                <a:cs typeface="Arial" pitchFamily="34" charset="0"/>
              </a:rPr>
              <a:t>nella</a:t>
            </a:r>
            <a:r>
              <a:rPr lang="en-US" sz="3800" dirty="0" smtClean="0">
                <a:solidFill>
                  <a:srgbClr val="0070C0"/>
                </a:solidFill>
                <a:latin typeface="Arial" pitchFamily="34" charset="0"/>
                <a:cs typeface="Arial" pitchFamily="34" charset="0"/>
              </a:rPr>
              <a:t> </a:t>
            </a:r>
            <a:r>
              <a:rPr lang="en-US" sz="3800" dirty="0" err="1" smtClean="0">
                <a:solidFill>
                  <a:srgbClr val="0070C0"/>
                </a:solidFill>
                <a:latin typeface="Arial" pitchFamily="34" charset="0"/>
                <a:cs typeface="Arial" pitchFamily="34" charset="0"/>
              </a:rPr>
              <a:t>progettazione</a:t>
            </a:r>
            <a:r>
              <a:rPr lang="en-US" sz="3800" dirty="0" smtClean="0">
                <a:solidFill>
                  <a:srgbClr val="0070C0"/>
                </a:solidFill>
                <a:latin typeface="Arial" pitchFamily="34" charset="0"/>
                <a:cs typeface="Arial" pitchFamily="34" charset="0"/>
              </a:rPr>
              <a:t> e </a:t>
            </a:r>
            <a:r>
              <a:rPr lang="en-US" sz="3800" dirty="0" err="1" smtClean="0">
                <a:solidFill>
                  <a:srgbClr val="0070C0"/>
                </a:solidFill>
                <a:latin typeface="Arial" pitchFamily="34" charset="0"/>
                <a:cs typeface="Arial" pitchFamily="34" charset="0"/>
              </a:rPr>
              <a:t>nella</a:t>
            </a:r>
            <a:r>
              <a:rPr lang="en-US" sz="3800" dirty="0" smtClean="0">
                <a:solidFill>
                  <a:srgbClr val="0070C0"/>
                </a:solidFill>
                <a:latin typeface="Arial" pitchFamily="34" charset="0"/>
                <a:cs typeface="Arial" pitchFamily="34" charset="0"/>
              </a:rPr>
              <a:t> </a:t>
            </a:r>
            <a:r>
              <a:rPr lang="en-US" sz="3800" dirty="0" err="1" smtClean="0">
                <a:solidFill>
                  <a:srgbClr val="0070C0"/>
                </a:solidFill>
                <a:latin typeface="Arial" pitchFamily="34" charset="0"/>
                <a:cs typeface="Arial" pitchFamily="34" charset="0"/>
              </a:rPr>
              <a:t>esecuzione</a:t>
            </a:r>
            <a:r>
              <a:rPr lang="en-US" sz="3800" dirty="0" smtClean="0">
                <a:solidFill>
                  <a:srgbClr val="0070C0"/>
                </a:solidFill>
                <a:latin typeface="Arial" pitchFamily="34" charset="0"/>
                <a:cs typeface="Arial" pitchFamily="34" charset="0"/>
              </a:rPr>
              <a:t> </a:t>
            </a:r>
            <a:r>
              <a:rPr lang="en-US" sz="3800" dirty="0" err="1" smtClean="0">
                <a:solidFill>
                  <a:srgbClr val="0070C0"/>
                </a:solidFill>
                <a:latin typeface="Arial" pitchFamily="34" charset="0"/>
                <a:cs typeface="Arial" pitchFamily="34" charset="0"/>
              </a:rPr>
              <a:t>di</a:t>
            </a:r>
            <a:r>
              <a:rPr lang="en-US" sz="3800" dirty="0" smtClean="0">
                <a:solidFill>
                  <a:srgbClr val="0070C0"/>
                </a:solidFill>
                <a:latin typeface="Arial" pitchFamily="34" charset="0"/>
                <a:cs typeface="Arial" pitchFamily="34" charset="0"/>
              </a:rPr>
              <a:t> </a:t>
            </a:r>
            <a:r>
              <a:rPr lang="en-US" sz="3800" dirty="0" err="1" smtClean="0">
                <a:solidFill>
                  <a:srgbClr val="0070C0"/>
                </a:solidFill>
                <a:latin typeface="Arial" pitchFamily="34" charset="0"/>
                <a:cs typeface="Arial" pitchFamily="34" charset="0"/>
              </a:rPr>
              <a:t>opere</a:t>
            </a:r>
            <a:r>
              <a:rPr lang="en-US" sz="3800" dirty="0" smtClean="0">
                <a:solidFill>
                  <a:srgbClr val="0070C0"/>
                </a:solidFill>
                <a:latin typeface="Arial" pitchFamily="34" charset="0"/>
                <a:cs typeface="Arial" pitchFamily="34" charset="0"/>
              </a:rPr>
              <a:t> </a:t>
            </a:r>
            <a:r>
              <a:rPr lang="en-US" sz="3800" dirty="0" err="1" smtClean="0">
                <a:solidFill>
                  <a:srgbClr val="0070C0"/>
                </a:solidFill>
                <a:latin typeface="Arial" pitchFamily="34" charset="0"/>
                <a:cs typeface="Arial" pitchFamily="34" charset="0"/>
              </a:rPr>
              <a:t>notevoli</a:t>
            </a:r>
            <a:r>
              <a:rPr lang="en-US" sz="3800" dirty="0" smtClean="0">
                <a:solidFill>
                  <a:srgbClr val="0070C0"/>
                </a:solidFill>
                <a:latin typeface="Arial" pitchFamily="34" charset="0"/>
                <a:cs typeface="Arial" pitchFamily="34" charset="0"/>
              </a:rPr>
              <a:t> e </a:t>
            </a:r>
            <a:r>
              <a:rPr lang="en-US" sz="3800" dirty="0" err="1" smtClean="0">
                <a:solidFill>
                  <a:srgbClr val="0070C0"/>
                </a:solidFill>
                <a:latin typeface="Arial" pitchFamily="34" charset="0"/>
                <a:cs typeface="Arial" pitchFamily="34" charset="0"/>
              </a:rPr>
              <a:t>complesse</a:t>
            </a:r>
            <a:r>
              <a:rPr lang="en-US" sz="3800" dirty="0" smtClean="0">
                <a:solidFill>
                  <a:srgbClr val="0070C0"/>
                </a:solidFill>
                <a:latin typeface="Arial" pitchFamily="34" charset="0"/>
                <a:cs typeface="Arial" pitchFamily="34" charset="0"/>
              </a:rPr>
              <a:t> </a:t>
            </a:r>
            <a:r>
              <a:rPr lang="en-US" sz="3800" dirty="0" err="1" smtClean="0">
                <a:solidFill>
                  <a:srgbClr val="0070C0"/>
                </a:solidFill>
                <a:latin typeface="Arial" pitchFamily="34" charset="0"/>
                <a:cs typeface="Arial" pitchFamily="34" charset="0"/>
              </a:rPr>
              <a:t>hanno</a:t>
            </a:r>
            <a:r>
              <a:rPr lang="en-US" sz="3800" dirty="0" smtClean="0">
                <a:solidFill>
                  <a:srgbClr val="0070C0"/>
                </a:solidFill>
                <a:latin typeface="Arial" pitchFamily="34" charset="0"/>
                <a:cs typeface="Arial" pitchFamily="34" charset="0"/>
              </a:rPr>
              <a:t> </a:t>
            </a:r>
            <a:r>
              <a:rPr lang="en-US" sz="3800" dirty="0" err="1" smtClean="0">
                <a:solidFill>
                  <a:srgbClr val="0070C0"/>
                </a:solidFill>
                <a:latin typeface="Arial" pitchFamily="34" charset="0"/>
                <a:cs typeface="Arial" pitchFamily="34" charset="0"/>
              </a:rPr>
              <a:t>determinato</a:t>
            </a:r>
            <a:r>
              <a:rPr lang="en-US" sz="3800" dirty="0" smtClean="0">
                <a:solidFill>
                  <a:srgbClr val="0070C0"/>
                </a:solidFill>
                <a:latin typeface="Arial" pitchFamily="34" charset="0"/>
                <a:cs typeface="Arial" pitchFamily="34" charset="0"/>
              </a:rPr>
              <a:t> </a:t>
            </a:r>
            <a:r>
              <a:rPr lang="en-US" sz="3800" dirty="0" err="1" smtClean="0">
                <a:solidFill>
                  <a:srgbClr val="0070C0"/>
                </a:solidFill>
                <a:latin typeface="Arial" pitchFamily="34" charset="0"/>
                <a:cs typeface="Arial" pitchFamily="34" charset="0"/>
              </a:rPr>
              <a:t>il</a:t>
            </a:r>
            <a:r>
              <a:rPr lang="en-US" sz="3800" dirty="0" smtClean="0">
                <a:solidFill>
                  <a:srgbClr val="0070C0"/>
                </a:solidFill>
                <a:latin typeface="Arial" pitchFamily="34" charset="0"/>
                <a:cs typeface="Arial" pitchFamily="34" charset="0"/>
              </a:rPr>
              <a:t> </a:t>
            </a:r>
            <a:r>
              <a:rPr lang="en-US" sz="3800" dirty="0" err="1" smtClean="0">
                <a:solidFill>
                  <a:srgbClr val="0070C0"/>
                </a:solidFill>
                <a:latin typeface="Arial" pitchFamily="34" charset="0"/>
                <a:cs typeface="Arial" pitchFamily="34" charset="0"/>
              </a:rPr>
              <a:t>sorgere</a:t>
            </a:r>
            <a:r>
              <a:rPr lang="en-US" sz="3800" dirty="0" smtClean="0">
                <a:solidFill>
                  <a:srgbClr val="0070C0"/>
                </a:solidFill>
                <a:latin typeface="Arial" pitchFamily="34" charset="0"/>
                <a:cs typeface="Arial" pitchFamily="34" charset="0"/>
              </a:rPr>
              <a:t> </a:t>
            </a:r>
            <a:r>
              <a:rPr lang="en-US" sz="3800" dirty="0" err="1" smtClean="0">
                <a:solidFill>
                  <a:srgbClr val="0070C0"/>
                </a:solidFill>
                <a:latin typeface="Arial" pitchFamily="34" charset="0"/>
                <a:cs typeface="Arial" pitchFamily="34" charset="0"/>
              </a:rPr>
              <a:t>di</a:t>
            </a:r>
            <a:r>
              <a:rPr lang="en-US" sz="3800" dirty="0" smtClean="0">
                <a:solidFill>
                  <a:srgbClr val="0070C0"/>
                </a:solidFill>
                <a:latin typeface="Arial" pitchFamily="34" charset="0"/>
                <a:cs typeface="Arial" pitchFamily="34" charset="0"/>
              </a:rPr>
              <a:t> </a:t>
            </a:r>
            <a:r>
              <a:rPr lang="en-US" sz="3800" dirty="0" err="1" smtClean="0">
                <a:solidFill>
                  <a:srgbClr val="0070C0"/>
                </a:solidFill>
                <a:latin typeface="Arial" pitchFamily="34" charset="0"/>
                <a:cs typeface="Arial" pitchFamily="34" charset="0"/>
              </a:rPr>
              <a:t>società</a:t>
            </a:r>
            <a:r>
              <a:rPr lang="en-US" sz="3800" dirty="0" smtClean="0">
                <a:solidFill>
                  <a:srgbClr val="0070C0"/>
                </a:solidFill>
                <a:latin typeface="Arial" pitchFamily="34" charset="0"/>
                <a:cs typeface="Arial" pitchFamily="34" charset="0"/>
              </a:rPr>
              <a:t> </a:t>
            </a:r>
            <a:r>
              <a:rPr lang="en-US" sz="3800" dirty="0" err="1" smtClean="0">
                <a:solidFill>
                  <a:srgbClr val="0070C0"/>
                </a:solidFill>
                <a:latin typeface="Arial" pitchFamily="34" charset="0"/>
                <a:cs typeface="Arial" pitchFamily="34" charset="0"/>
              </a:rPr>
              <a:t>di</a:t>
            </a:r>
            <a:r>
              <a:rPr lang="en-US" sz="3800" dirty="0" smtClean="0">
                <a:solidFill>
                  <a:srgbClr val="0070C0"/>
                </a:solidFill>
                <a:latin typeface="Arial" pitchFamily="34" charset="0"/>
                <a:cs typeface="Arial" pitchFamily="34" charset="0"/>
              </a:rPr>
              <a:t> </a:t>
            </a:r>
            <a:r>
              <a:rPr lang="en-US" sz="3800" dirty="0" err="1" smtClean="0">
                <a:solidFill>
                  <a:srgbClr val="0070C0"/>
                </a:solidFill>
                <a:latin typeface="Arial" pitchFamily="34" charset="0"/>
                <a:cs typeface="Arial" pitchFamily="34" charset="0"/>
              </a:rPr>
              <a:t>ingegneria</a:t>
            </a:r>
            <a:r>
              <a:rPr lang="en-US" sz="3800" dirty="0" smtClean="0">
                <a:solidFill>
                  <a:srgbClr val="0070C0"/>
                </a:solidFill>
                <a:latin typeface="Arial" pitchFamily="34" charset="0"/>
                <a:cs typeface="Arial" pitchFamily="34" charset="0"/>
              </a:rPr>
              <a:t> </a:t>
            </a:r>
            <a:r>
              <a:rPr lang="en-US" sz="3800" dirty="0" err="1" smtClean="0">
                <a:solidFill>
                  <a:srgbClr val="0070C0"/>
                </a:solidFill>
                <a:latin typeface="Arial" pitchFamily="34" charset="0"/>
                <a:cs typeface="Arial" pitchFamily="34" charset="0"/>
              </a:rPr>
              <a:t>nonostante</a:t>
            </a:r>
            <a:r>
              <a:rPr lang="en-US" sz="3800" dirty="0" smtClean="0">
                <a:solidFill>
                  <a:srgbClr val="0070C0"/>
                </a:solidFill>
                <a:latin typeface="Arial" pitchFamily="34" charset="0"/>
                <a:cs typeface="Arial" pitchFamily="34" charset="0"/>
              </a:rPr>
              <a:t> </a:t>
            </a:r>
            <a:r>
              <a:rPr lang="en-US" sz="3800" dirty="0" err="1" smtClean="0">
                <a:solidFill>
                  <a:srgbClr val="0070C0"/>
                </a:solidFill>
                <a:latin typeface="Arial" pitchFamily="34" charset="0"/>
                <a:cs typeface="Arial" pitchFamily="34" charset="0"/>
              </a:rPr>
              <a:t>il</a:t>
            </a:r>
            <a:r>
              <a:rPr lang="en-US" sz="3800" dirty="0" smtClean="0">
                <a:solidFill>
                  <a:srgbClr val="0070C0"/>
                </a:solidFill>
                <a:latin typeface="Arial" pitchFamily="34" charset="0"/>
                <a:cs typeface="Arial" pitchFamily="34" charset="0"/>
              </a:rPr>
              <a:t> </a:t>
            </a:r>
            <a:r>
              <a:rPr lang="en-US" sz="3800" dirty="0" err="1" smtClean="0">
                <a:solidFill>
                  <a:srgbClr val="0070C0"/>
                </a:solidFill>
                <a:latin typeface="Arial" pitchFamily="34" charset="0"/>
                <a:cs typeface="Arial" pitchFamily="34" charset="0"/>
              </a:rPr>
              <a:t>divieto</a:t>
            </a:r>
            <a:r>
              <a:rPr lang="en-US" sz="3800" dirty="0" smtClean="0">
                <a:solidFill>
                  <a:srgbClr val="0070C0"/>
                </a:solidFill>
                <a:latin typeface="Arial" pitchFamily="34" charset="0"/>
                <a:cs typeface="Arial" pitchFamily="34" charset="0"/>
              </a:rPr>
              <a:t> </a:t>
            </a:r>
            <a:r>
              <a:rPr lang="en-US" sz="3800" dirty="0" err="1" smtClean="0">
                <a:solidFill>
                  <a:srgbClr val="0070C0"/>
                </a:solidFill>
                <a:latin typeface="Arial" pitchFamily="34" charset="0"/>
                <a:cs typeface="Arial" pitchFamily="34" charset="0"/>
              </a:rPr>
              <a:t>della</a:t>
            </a:r>
            <a:r>
              <a:rPr lang="en-US" sz="3800" dirty="0" smtClean="0">
                <a:solidFill>
                  <a:srgbClr val="0070C0"/>
                </a:solidFill>
                <a:latin typeface="Arial" pitchFamily="34" charset="0"/>
                <a:cs typeface="Arial" pitchFamily="34" charset="0"/>
              </a:rPr>
              <a:t> </a:t>
            </a:r>
            <a:r>
              <a:rPr lang="en-US" sz="3800" dirty="0" err="1" smtClean="0">
                <a:solidFill>
                  <a:srgbClr val="0070C0"/>
                </a:solidFill>
                <a:latin typeface="Arial" pitchFamily="34" charset="0"/>
                <a:cs typeface="Arial" pitchFamily="34" charset="0"/>
              </a:rPr>
              <a:t>legge</a:t>
            </a:r>
            <a:r>
              <a:rPr lang="en-US" sz="3800" dirty="0" smtClean="0">
                <a:solidFill>
                  <a:srgbClr val="0070C0"/>
                </a:solidFill>
                <a:latin typeface="Arial" pitchFamily="34" charset="0"/>
                <a:cs typeface="Arial" pitchFamily="34" charset="0"/>
              </a:rPr>
              <a:t> n.1815/1939.	</a:t>
            </a:r>
            <a:r>
              <a:rPr lang="en-US" sz="3800" dirty="0" err="1" smtClean="0">
                <a:solidFill>
                  <a:srgbClr val="0070C0"/>
                </a:solidFill>
                <a:latin typeface="Arial" pitchFamily="34" charset="0"/>
                <a:cs typeface="Arial" pitchFamily="34" charset="0"/>
              </a:rPr>
              <a:t>Negli</a:t>
            </a:r>
            <a:r>
              <a:rPr lang="en-US" sz="3800" dirty="0" smtClean="0">
                <a:solidFill>
                  <a:srgbClr val="0070C0"/>
                </a:solidFill>
                <a:latin typeface="Arial" pitchFamily="34" charset="0"/>
                <a:cs typeface="Arial" pitchFamily="34" charset="0"/>
              </a:rPr>
              <a:t> </a:t>
            </a:r>
            <a:r>
              <a:rPr lang="en-US" sz="3800" dirty="0" err="1" smtClean="0">
                <a:solidFill>
                  <a:srgbClr val="0070C0"/>
                </a:solidFill>
                <a:latin typeface="Arial" pitchFamily="34" charset="0"/>
                <a:cs typeface="Arial" pitchFamily="34" charset="0"/>
              </a:rPr>
              <a:t>anni</a:t>
            </a:r>
            <a:r>
              <a:rPr lang="en-US" sz="3800" dirty="0" smtClean="0">
                <a:solidFill>
                  <a:srgbClr val="0070C0"/>
                </a:solidFill>
                <a:latin typeface="Arial" pitchFamily="34" charset="0"/>
                <a:cs typeface="Arial" pitchFamily="34" charset="0"/>
              </a:rPr>
              <a:t> </a:t>
            </a:r>
            <a:r>
              <a:rPr lang="en-US" sz="3800" dirty="0" err="1" smtClean="0">
                <a:solidFill>
                  <a:srgbClr val="0070C0"/>
                </a:solidFill>
                <a:latin typeface="Arial" pitchFamily="34" charset="0"/>
                <a:cs typeface="Arial" pitchFamily="34" charset="0"/>
              </a:rPr>
              <a:t>passati</a:t>
            </a:r>
            <a:r>
              <a:rPr lang="en-US" sz="3800" dirty="0" smtClean="0">
                <a:solidFill>
                  <a:srgbClr val="0070C0"/>
                </a:solidFill>
                <a:latin typeface="Arial" pitchFamily="34" charset="0"/>
                <a:cs typeface="Arial" pitchFamily="34" charset="0"/>
              </a:rPr>
              <a:t>, a far tempo </a:t>
            </a:r>
            <a:r>
              <a:rPr lang="en-US" sz="3800" dirty="0" err="1" smtClean="0">
                <a:solidFill>
                  <a:srgbClr val="0070C0"/>
                </a:solidFill>
                <a:latin typeface="Arial" pitchFamily="34" charset="0"/>
                <a:cs typeface="Arial" pitchFamily="34" charset="0"/>
              </a:rPr>
              <a:t>dalla</a:t>
            </a:r>
            <a:r>
              <a:rPr lang="en-US" sz="3800" dirty="0" smtClean="0">
                <a:solidFill>
                  <a:srgbClr val="0070C0"/>
                </a:solidFill>
                <a:latin typeface="Arial" pitchFamily="34" charset="0"/>
                <a:cs typeface="Arial" pitchFamily="34" charset="0"/>
              </a:rPr>
              <a:t> fine  </a:t>
            </a:r>
            <a:r>
              <a:rPr lang="en-US" sz="3800" dirty="0" err="1" smtClean="0">
                <a:solidFill>
                  <a:srgbClr val="0070C0"/>
                </a:solidFill>
                <a:latin typeface="Arial" pitchFamily="34" charset="0"/>
                <a:cs typeface="Arial" pitchFamily="34" charset="0"/>
              </a:rPr>
              <a:t>della</a:t>
            </a:r>
            <a:r>
              <a:rPr lang="en-US" sz="3800" dirty="0" smtClean="0">
                <a:solidFill>
                  <a:srgbClr val="0070C0"/>
                </a:solidFill>
                <a:latin typeface="Arial" pitchFamily="34" charset="0"/>
                <a:cs typeface="Arial" pitchFamily="34" charset="0"/>
              </a:rPr>
              <a:t>  </a:t>
            </a:r>
            <a:r>
              <a:rPr lang="en-US" sz="3800" dirty="0" err="1" smtClean="0">
                <a:solidFill>
                  <a:srgbClr val="0070C0"/>
                </a:solidFill>
                <a:latin typeface="Arial" pitchFamily="34" charset="0"/>
                <a:cs typeface="Arial" pitchFamily="34" charset="0"/>
              </a:rPr>
              <a:t>seconda</a:t>
            </a:r>
            <a:r>
              <a:rPr lang="en-US" sz="3800" dirty="0" smtClean="0">
                <a:solidFill>
                  <a:srgbClr val="0070C0"/>
                </a:solidFill>
                <a:latin typeface="Arial" pitchFamily="34" charset="0"/>
                <a:cs typeface="Arial" pitchFamily="34" charset="0"/>
              </a:rPr>
              <a:t>  </a:t>
            </a:r>
            <a:r>
              <a:rPr lang="en-US" sz="3800" dirty="0" err="1" smtClean="0">
                <a:solidFill>
                  <a:srgbClr val="0070C0"/>
                </a:solidFill>
                <a:latin typeface="Arial" pitchFamily="34" charset="0"/>
                <a:cs typeface="Arial" pitchFamily="34" charset="0"/>
              </a:rPr>
              <a:t>guerra</a:t>
            </a:r>
            <a:r>
              <a:rPr lang="en-US" sz="3800" dirty="0" smtClean="0">
                <a:solidFill>
                  <a:srgbClr val="0070C0"/>
                </a:solidFill>
                <a:latin typeface="Arial" pitchFamily="34" charset="0"/>
                <a:cs typeface="Arial" pitchFamily="34" charset="0"/>
              </a:rPr>
              <a:t>   </a:t>
            </a:r>
            <a:r>
              <a:rPr lang="en-US" sz="3800" dirty="0" err="1" smtClean="0">
                <a:solidFill>
                  <a:srgbClr val="0070C0"/>
                </a:solidFill>
                <a:latin typeface="Arial" pitchFamily="34" charset="0"/>
                <a:cs typeface="Arial" pitchFamily="34" charset="0"/>
              </a:rPr>
              <a:t>mondiale</a:t>
            </a:r>
            <a:r>
              <a:rPr lang="en-US" sz="3800" dirty="0" smtClean="0">
                <a:solidFill>
                  <a:srgbClr val="0070C0"/>
                </a:solidFill>
                <a:latin typeface="Arial" pitchFamily="34" charset="0"/>
                <a:cs typeface="Arial" pitchFamily="34" charset="0"/>
              </a:rPr>
              <a:t>, la </a:t>
            </a:r>
            <a:r>
              <a:rPr lang="en-US" sz="3800" dirty="0" err="1" smtClean="0">
                <a:solidFill>
                  <a:srgbClr val="0070C0"/>
                </a:solidFill>
                <a:latin typeface="Arial" pitchFamily="34" charset="0"/>
                <a:cs typeface="Arial" pitchFamily="34" charset="0"/>
              </a:rPr>
              <a:t>progressiva</a:t>
            </a:r>
            <a:r>
              <a:rPr lang="en-US" sz="3800" dirty="0" smtClean="0">
                <a:solidFill>
                  <a:srgbClr val="0070C0"/>
                </a:solidFill>
                <a:latin typeface="Arial" pitchFamily="34" charset="0"/>
                <a:cs typeface="Arial" pitchFamily="34" charset="0"/>
              </a:rPr>
              <a:t> </a:t>
            </a:r>
            <a:r>
              <a:rPr lang="en-US" sz="3800" dirty="0" err="1" smtClean="0">
                <a:solidFill>
                  <a:srgbClr val="0070C0"/>
                </a:solidFill>
                <a:latin typeface="Arial" pitchFamily="34" charset="0"/>
                <a:cs typeface="Arial" pitchFamily="34" charset="0"/>
              </a:rPr>
              <a:t>affermazione</a:t>
            </a:r>
            <a:r>
              <a:rPr lang="en-US" sz="3800" dirty="0" smtClean="0">
                <a:solidFill>
                  <a:srgbClr val="0070C0"/>
                </a:solidFill>
                <a:latin typeface="Arial" pitchFamily="34" charset="0"/>
                <a:cs typeface="Arial" pitchFamily="34" charset="0"/>
              </a:rPr>
              <a:t> </a:t>
            </a:r>
            <a:r>
              <a:rPr lang="en-US" sz="3800" dirty="0" err="1" smtClean="0">
                <a:solidFill>
                  <a:srgbClr val="0070C0"/>
                </a:solidFill>
                <a:latin typeface="Arial" pitchFamily="34" charset="0"/>
                <a:cs typeface="Arial" pitchFamily="34" charset="0"/>
              </a:rPr>
              <a:t>delle</a:t>
            </a:r>
            <a:r>
              <a:rPr lang="en-US" sz="3800" dirty="0" smtClean="0">
                <a:solidFill>
                  <a:srgbClr val="0070C0"/>
                </a:solidFill>
                <a:latin typeface="Arial" pitchFamily="34" charset="0"/>
                <a:cs typeface="Arial" pitchFamily="34" charset="0"/>
              </a:rPr>
              <a:t> </a:t>
            </a:r>
            <a:r>
              <a:rPr lang="en-US" sz="3800" dirty="0" err="1" smtClean="0">
                <a:solidFill>
                  <a:srgbClr val="0070C0"/>
                </a:solidFill>
                <a:latin typeface="Arial" pitchFamily="34" charset="0"/>
                <a:cs typeface="Arial" pitchFamily="34" charset="0"/>
              </a:rPr>
              <a:t>società</a:t>
            </a:r>
            <a:r>
              <a:rPr lang="en-US" sz="3800" dirty="0" smtClean="0">
                <a:solidFill>
                  <a:srgbClr val="0070C0"/>
                </a:solidFill>
                <a:latin typeface="Arial" pitchFamily="34" charset="0"/>
                <a:cs typeface="Arial" pitchFamily="34" charset="0"/>
              </a:rPr>
              <a:t> </a:t>
            </a:r>
            <a:r>
              <a:rPr lang="en-US" sz="3800" dirty="0" err="1" smtClean="0">
                <a:solidFill>
                  <a:srgbClr val="0070C0"/>
                </a:solidFill>
                <a:latin typeface="Arial" pitchFamily="34" charset="0"/>
                <a:cs typeface="Arial" pitchFamily="34" charset="0"/>
              </a:rPr>
              <a:t>di</a:t>
            </a:r>
            <a:r>
              <a:rPr lang="en-US" sz="3800" dirty="0" smtClean="0">
                <a:solidFill>
                  <a:srgbClr val="0070C0"/>
                </a:solidFill>
                <a:latin typeface="Arial" pitchFamily="34" charset="0"/>
                <a:cs typeface="Arial" pitchFamily="34" charset="0"/>
              </a:rPr>
              <a:t> </a:t>
            </a:r>
            <a:r>
              <a:rPr lang="en-US" sz="3800" dirty="0" err="1" smtClean="0">
                <a:solidFill>
                  <a:srgbClr val="0070C0"/>
                </a:solidFill>
                <a:latin typeface="Arial" pitchFamily="34" charset="0"/>
                <a:cs typeface="Arial" pitchFamily="34" charset="0"/>
              </a:rPr>
              <a:t>ingegneria</a:t>
            </a:r>
            <a:r>
              <a:rPr lang="en-US" sz="3800" dirty="0" smtClean="0">
                <a:solidFill>
                  <a:srgbClr val="0070C0"/>
                </a:solidFill>
                <a:latin typeface="Arial" pitchFamily="34" charset="0"/>
                <a:cs typeface="Arial" pitchFamily="34" charset="0"/>
              </a:rPr>
              <a:t>, </a:t>
            </a:r>
            <a:r>
              <a:rPr lang="en-US" sz="3800" dirty="0" err="1" smtClean="0">
                <a:solidFill>
                  <a:srgbClr val="0070C0"/>
                </a:solidFill>
                <a:latin typeface="Arial" pitchFamily="34" charset="0"/>
                <a:cs typeface="Arial" pitchFamily="34" charset="0"/>
              </a:rPr>
              <a:t>particolarmente</a:t>
            </a:r>
            <a:r>
              <a:rPr lang="en-US" sz="3800" dirty="0" smtClean="0">
                <a:solidFill>
                  <a:srgbClr val="0070C0"/>
                </a:solidFill>
                <a:latin typeface="Arial" pitchFamily="34" charset="0"/>
                <a:cs typeface="Arial" pitchFamily="34" charset="0"/>
              </a:rPr>
              <a:t> </a:t>
            </a:r>
            <a:r>
              <a:rPr lang="en-US" sz="3800" dirty="0" err="1" smtClean="0">
                <a:solidFill>
                  <a:srgbClr val="0070C0"/>
                </a:solidFill>
                <a:latin typeface="Arial" pitchFamily="34" charset="0"/>
                <a:cs typeface="Arial" pitchFamily="34" charset="0"/>
              </a:rPr>
              <a:t>nel</a:t>
            </a:r>
            <a:r>
              <a:rPr lang="en-US" sz="3800" dirty="0" smtClean="0">
                <a:solidFill>
                  <a:srgbClr val="0070C0"/>
                </a:solidFill>
                <a:latin typeface="Arial" pitchFamily="34" charset="0"/>
                <a:cs typeface="Arial" pitchFamily="34" charset="0"/>
              </a:rPr>
              <a:t> </a:t>
            </a:r>
            <a:r>
              <a:rPr lang="en-US" sz="3800" dirty="0" err="1" smtClean="0">
                <a:solidFill>
                  <a:srgbClr val="0070C0"/>
                </a:solidFill>
                <a:latin typeface="Arial" pitchFamily="34" charset="0"/>
                <a:cs typeface="Arial" pitchFamily="34" charset="0"/>
              </a:rPr>
              <a:t>settore</a:t>
            </a:r>
            <a:r>
              <a:rPr lang="en-US" sz="3800" dirty="0" smtClean="0">
                <a:solidFill>
                  <a:srgbClr val="0070C0"/>
                </a:solidFill>
                <a:latin typeface="Arial" pitchFamily="34" charset="0"/>
                <a:cs typeface="Arial" pitchFamily="34" charset="0"/>
              </a:rPr>
              <a:t> </a:t>
            </a:r>
            <a:r>
              <a:rPr lang="en-US" sz="3800" dirty="0" err="1" smtClean="0">
                <a:solidFill>
                  <a:srgbClr val="0070C0"/>
                </a:solidFill>
                <a:latin typeface="Arial" pitchFamily="34" charset="0"/>
                <a:cs typeface="Arial" pitchFamily="34" charset="0"/>
              </a:rPr>
              <a:t>degli</a:t>
            </a:r>
            <a:r>
              <a:rPr lang="en-US" sz="3800" dirty="0" smtClean="0">
                <a:solidFill>
                  <a:srgbClr val="0070C0"/>
                </a:solidFill>
                <a:latin typeface="Arial" pitchFamily="34" charset="0"/>
                <a:cs typeface="Arial" pitchFamily="34" charset="0"/>
              </a:rPr>
              <a:t> </a:t>
            </a:r>
            <a:r>
              <a:rPr lang="en-US" sz="3800" dirty="0" err="1" smtClean="0">
                <a:solidFill>
                  <a:srgbClr val="0070C0"/>
                </a:solidFill>
                <a:latin typeface="Arial" pitchFamily="34" charset="0"/>
                <a:cs typeface="Arial" pitchFamily="34" charset="0"/>
              </a:rPr>
              <a:t>incarichi</a:t>
            </a:r>
            <a:r>
              <a:rPr lang="en-US" sz="3800" dirty="0" smtClean="0">
                <a:solidFill>
                  <a:srgbClr val="0070C0"/>
                </a:solidFill>
                <a:latin typeface="Arial" pitchFamily="34" charset="0"/>
                <a:cs typeface="Arial" pitchFamily="34" charset="0"/>
              </a:rPr>
              <a:t> </a:t>
            </a:r>
            <a:r>
              <a:rPr lang="en-US" sz="3800" dirty="0" err="1" smtClean="0">
                <a:solidFill>
                  <a:srgbClr val="0070C0"/>
                </a:solidFill>
                <a:latin typeface="Arial" pitchFamily="34" charset="0"/>
                <a:cs typeface="Arial" pitchFamily="34" charset="0"/>
              </a:rPr>
              <a:t>pubblici,ha</a:t>
            </a:r>
            <a:r>
              <a:rPr lang="en-US" sz="3800" dirty="0" smtClean="0">
                <a:solidFill>
                  <a:srgbClr val="0070C0"/>
                </a:solidFill>
                <a:latin typeface="Arial" pitchFamily="34" charset="0"/>
                <a:cs typeface="Arial" pitchFamily="34" charset="0"/>
              </a:rPr>
              <a:t> </a:t>
            </a:r>
            <a:r>
              <a:rPr lang="en-US" sz="3800" dirty="0" err="1" smtClean="0">
                <a:solidFill>
                  <a:srgbClr val="0070C0"/>
                </a:solidFill>
                <a:latin typeface="Arial" pitchFamily="34" charset="0"/>
                <a:cs typeface="Arial" pitchFamily="34" charset="0"/>
              </a:rPr>
              <a:t>dato</a:t>
            </a:r>
            <a:r>
              <a:rPr lang="en-US" sz="3800" dirty="0" smtClean="0">
                <a:solidFill>
                  <a:srgbClr val="0070C0"/>
                </a:solidFill>
                <a:latin typeface="Arial" pitchFamily="34" charset="0"/>
                <a:cs typeface="Arial" pitchFamily="34" charset="0"/>
              </a:rPr>
              <a:t> </a:t>
            </a:r>
            <a:r>
              <a:rPr lang="en-US" sz="3800" dirty="0" err="1" smtClean="0">
                <a:solidFill>
                  <a:srgbClr val="0070C0"/>
                </a:solidFill>
                <a:latin typeface="Arial" pitchFamily="34" charset="0"/>
                <a:cs typeface="Arial" pitchFamily="34" charset="0"/>
              </a:rPr>
              <a:t>luogo</a:t>
            </a:r>
            <a:r>
              <a:rPr lang="en-US" sz="3800" dirty="0" smtClean="0">
                <a:solidFill>
                  <a:srgbClr val="0070C0"/>
                </a:solidFill>
                <a:latin typeface="Arial" pitchFamily="34" charset="0"/>
                <a:cs typeface="Arial" pitchFamily="34" charset="0"/>
              </a:rPr>
              <a:t> ad </a:t>
            </a:r>
            <a:r>
              <a:rPr lang="en-US" sz="3800" dirty="0" err="1" smtClean="0">
                <a:solidFill>
                  <a:srgbClr val="0070C0"/>
                </a:solidFill>
                <a:latin typeface="Arial" pitchFamily="34" charset="0"/>
                <a:cs typeface="Arial" pitchFamily="34" charset="0"/>
              </a:rPr>
              <a:t>una</a:t>
            </a:r>
            <a:r>
              <a:rPr lang="en-US" sz="3800" dirty="0" smtClean="0">
                <a:solidFill>
                  <a:srgbClr val="0070C0"/>
                </a:solidFill>
                <a:latin typeface="Arial" pitchFamily="34" charset="0"/>
                <a:cs typeface="Arial" pitchFamily="34" charset="0"/>
              </a:rPr>
              <a:t> </a:t>
            </a:r>
            <a:r>
              <a:rPr lang="en-US" sz="3800" dirty="0" err="1" smtClean="0">
                <a:solidFill>
                  <a:srgbClr val="0070C0"/>
                </a:solidFill>
                <a:latin typeface="Arial" pitchFamily="34" charset="0"/>
                <a:cs typeface="Arial" pitchFamily="34" charset="0"/>
              </a:rPr>
              <a:t>prolungata</a:t>
            </a:r>
            <a:r>
              <a:rPr lang="en-US" sz="3800" dirty="0" smtClean="0">
                <a:solidFill>
                  <a:srgbClr val="0070C0"/>
                </a:solidFill>
                <a:latin typeface="Arial" pitchFamily="34" charset="0"/>
                <a:cs typeface="Arial" pitchFamily="34" charset="0"/>
              </a:rPr>
              <a:t> e </a:t>
            </a:r>
            <a:r>
              <a:rPr lang="en-US" sz="3800" dirty="0" err="1" smtClean="0">
                <a:solidFill>
                  <a:srgbClr val="0070C0"/>
                </a:solidFill>
                <a:latin typeface="Arial" pitchFamily="34" charset="0"/>
                <a:cs typeface="Arial" pitchFamily="34" charset="0"/>
              </a:rPr>
              <a:t>rigida</a:t>
            </a:r>
            <a:r>
              <a:rPr lang="en-US" sz="3800" dirty="0" smtClean="0">
                <a:solidFill>
                  <a:srgbClr val="0070C0"/>
                </a:solidFill>
                <a:latin typeface="Arial" pitchFamily="34" charset="0"/>
                <a:cs typeface="Arial" pitchFamily="34" charset="0"/>
              </a:rPr>
              <a:t> </a:t>
            </a:r>
            <a:r>
              <a:rPr lang="en-US" sz="3800" dirty="0" err="1" smtClean="0">
                <a:solidFill>
                  <a:srgbClr val="0070C0"/>
                </a:solidFill>
                <a:latin typeface="Arial" pitchFamily="34" charset="0"/>
                <a:cs typeface="Arial" pitchFamily="34" charset="0"/>
              </a:rPr>
              <a:t>azione</a:t>
            </a:r>
            <a:r>
              <a:rPr lang="en-US" sz="3800" dirty="0" smtClean="0">
                <a:solidFill>
                  <a:srgbClr val="0070C0"/>
                </a:solidFill>
                <a:latin typeface="Arial" pitchFamily="34" charset="0"/>
                <a:cs typeface="Arial" pitchFamily="34" charset="0"/>
              </a:rPr>
              <a:t> </a:t>
            </a:r>
            <a:r>
              <a:rPr lang="en-US" sz="3800" dirty="0" err="1" smtClean="0">
                <a:solidFill>
                  <a:srgbClr val="0070C0"/>
                </a:solidFill>
                <a:latin typeface="Arial" pitchFamily="34" charset="0"/>
                <a:cs typeface="Arial" pitchFamily="34" charset="0"/>
              </a:rPr>
              <a:t>di</a:t>
            </a:r>
            <a:r>
              <a:rPr lang="en-US" sz="3800" dirty="0" smtClean="0">
                <a:solidFill>
                  <a:srgbClr val="0070C0"/>
                </a:solidFill>
                <a:latin typeface="Arial" pitchFamily="34" charset="0"/>
                <a:cs typeface="Arial" pitchFamily="34" charset="0"/>
              </a:rPr>
              <a:t> </a:t>
            </a:r>
            <a:r>
              <a:rPr lang="en-US" sz="3800" dirty="0" err="1" smtClean="0">
                <a:solidFill>
                  <a:srgbClr val="0070C0"/>
                </a:solidFill>
                <a:latin typeface="Arial" pitchFamily="34" charset="0"/>
                <a:cs typeface="Arial" pitchFamily="34" charset="0"/>
              </a:rPr>
              <a:t>opposizione</a:t>
            </a:r>
            <a:r>
              <a:rPr lang="en-US" sz="3800" dirty="0" smtClean="0">
                <a:solidFill>
                  <a:srgbClr val="0070C0"/>
                </a:solidFill>
                <a:latin typeface="Arial" pitchFamily="34" charset="0"/>
                <a:cs typeface="Arial" pitchFamily="34" charset="0"/>
              </a:rPr>
              <a:t> </a:t>
            </a:r>
            <a:r>
              <a:rPr lang="en-US" sz="3800" dirty="0" err="1" smtClean="0">
                <a:solidFill>
                  <a:srgbClr val="0070C0"/>
                </a:solidFill>
                <a:latin typeface="Arial" pitchFamily="34" charset="0"/>
                <a:cs typeface="Arial" pitchFamily="34" charset="0"/>
              </a:rPr>
              <a:t>da</a:t>
            </a:r>
            <a:r>
              <a:rPr lang="en-US" sz="3800" dirty="0" smtClean="0">
                <a:solidFill>
                  <a:srgbClr val="0070C0"/>
                </a:solidFill>
                <a:latin typeface="Arial" pitchFamily="34" charset="0"/>
                <a:cs typeface="Arial" pitchFamily="34" charset="0"/>
              </a:rPr>
              <a:t> parte </a:t>
            </a:r>
            <a:r>
              <a:rPr lang="en-US" sz="3800" dirty="0" err="1" smtClean="0">
                <a:solidFill>
                  <a:srgbClr val="0070C0"/>
                </a:solidFill>
                <a:latin typeface="Arial" pitchFamily="34" charset="0"/>
                <a:cs typeface="Arial" pitchFamily="34" charset="0"/>
              </a:rPr>
              <a:t>degli</a:t>
            </a:r>
            <a:r>
              <a:rPr lang="en-US" sz="3800" dirty="0" smtClean="0">
                <a:solidFill>
                  <a:srgbClr val="0070C0"/>
                </a:solidFill>
                <a:latin typeface="Arial" pitchFamily="34" charset="0"/>
                <a:cs typeface="Arial" pitchFamily="34" charset="0"/>
              </a:rPr>
              <a:t> </a:t>
            </a:r>
            <a:r>
              <a:rPr lang="en-US" sz="3800" dirty="0" err="1" smtClean="0">
                <a:solidFill>
                  <a:srgbClr val="0070C0"/>
                </a:solidFill>
                <a:latin typeface="Arial" pitchFamily="34" charset="0"/>
                <a:cs typeface="Arial" pitchFamily="34" charset="0"/>
              </a:rPr>
              <a:t>Ordini</a:t>
            </a:r>
            <a:r>
              <a:rPr lang="en-US" sz="3800" dirty="0" smtClean="0">
                <a:solidFill>
                  <a:srgbClr val="0070C0"/>
                </a:solidFill>
                <a:latin typeface="Arial" pitchFamily="34" charset="0"/>
                <a:cs typeface="Arial" pitchFamily="34" charset="0"/>
              </a:rPr>
              <a:t> e </a:t>
            </a:r>
            <a:r>
              <a:rPr lang="en-US" sz="3800" dirty="0" err="1" smtClean="0">
                <a:solidFill>
                  <a:srgbClr val="0070C0"/>
                </a:solidFill>
                <a:latin typeface="Arial" pitchFamily="34" charset="0"/>
                <a:cs typeface="Arial" pitchFamily="34" charset="0"/>
              </a:rPr>
              <a:t>dei</a:t>
            </a:r>
            <a:r>
              <a:rPr lang="en-US" sz="3800" dirty="0" smtClean="0">
                <a:solidFill>
                  <a:srgbClr val="0070C0"/>
                </a:solidFill>
                <a:latin typeface="Arial" pitchFamily="34" charset="0"/>
                <a:cs typeface="Arial" pitchFamily="34" charset="0"/>
              </a:rPr>
              <a:t> </a:t>
            </a:r>
            <a:r>
              <a:rPr lang="en-US" sz="3800" dirty="0" err="1" smtClean="0">
                <a:solidFill>
                  <a:srgbClr val="0070C0"/>
                </a:solidFill>
                <a:latin typeface="Arial" pitchFamily="34" charset="0"/>
                <a:cs typeface="Arial" pitchFamily="34" charset="0"/>
              </a:rPr>
              <a:t>Consigli</a:t>
            </a:r>
            <a:r>
              <a:rPr lang="en-US" sz="3800" dirty="0" smtClean="0">
                <a:solidFill>
                  <a:srgbClr val="0070C0"/>
                </a:solidFill>
                <a:latin typeface="Arial" pitchFamily="34" charset="0"/>
                <a:cs typeface="Arial" pitchFamily="34" charset="0"/>
              </a:rPr>
              <a:t> </a:t>
            </a:r>
            <a:r>
              <a:rPr lang="en-US" sz="3800" dirty="0" err="1" smtClean="0">
                <a:solidFill>
                  <a:srgbClr val="0070C0"/>
                </a:solidFill>
                <a:latin typeface="Arial" pitchFamily="34" charset="0"/>
                <a:cs typeface="Arial" pitchFamily="34" charset="0"/>
              </a:rPr>
              <a:t>Nazionali</a:t>
            </a:r>
            <a:r>
              <a:rPr lang="en-US" sz="3800" dirty="0" smtClean="0">
                <a:solidFill>
                  <a:srgbClr val="0070C0"/>
                </a:solidFill>
                <a:latin typeface="Arial" pitchFamily="34" charset="0"/>
                <a:cs typeface="Arial" pitchFamily="34" charset="0"/>
              </a:rPr>
              <a:t> </a:t>
            </a:r>
            <a:r>
              <a:rPr lang="en-US" sz="3800" dirty="0" err="1" smtClean="0">
                <a:solidFill>
                  <a:srgbClr val="0070C0"/>
                </a:solidFill>
                <a:latin typeface="Arial" pitchFamily="34" charset="0"/>
                <a:cs typeface="Arial" pitchFamily="34" charset="0"/>
              </a:rPr>
              <a:t>degli</a:t>
            </a:r>
            <a:r>
              <a:rPr lang="en-US" sz="3800" dirty="0" smtClean="0">
                <a:solidFill>
                  <a:srgbClr val="0070C0"/>
                </a:solidFill>
                <a:latin typeface="Arial" pitchFamily="34" charset="0"/>
                <a:cs typeface="Arial" pitchFamily="34" charset="0"/>
              </a:rPr>
              <a:t> </a:t>
            </a:r>
            <a:r>
              <a:rPr lang="en-US" sz="3800" dirty="0" err="1" smtClean="0">
                <a:solidFill>
                  <a:srgbClr val="0070C0"/>
                </a:solidFill>
                <a:latin typeface="Arial" pitchFamily="34" charset="0"/>
                <a:cs typeface="Arial" pitchFamily="34" charset="0"/>
              </a:rPr>
              <a:t>Ingegneri</a:t>
            </a:r>
            <a:r>
              <a:rPr lang="en-US" sz="3800" dirty="0" smtClean="0">
                <a:solidFill>
                  <a:srgbClr val="0070C0"/>
                </a:solidFill>
                <a:latin typeface="Arial" pitchFamily="34" charset="0"/>
                <a:cs typeface="Arial" pitchFamily="34" charset="0"/>
              </a:rPr>
              <a:t> e </a:t>
            </a:r>
            <a:r>
              <a:rPr lang="en-US" sz="3800" dirty="0" err="1" smtClean="0">
                <a:solidFill>
                  <a:srgbClr val="0070C0"/>
                </a:solidFill>
                <a:latin typeface="Arial" pitchFamily="34" charset="0"/>
                <a:cs typeface="Arial" pitchFamily="34" charset="0"/>
              </a:rPr>
              <a:t>degli</a:t>
            </a:r>
            <a:r>
              <a:rPr lang="en-US" sz="3800" dirty="0" smtClean="0">
                <a:solidFill>
                  <a:srgbClr val="0070C0"/>
                </a:solidFill>
                <a:latin typeface="Arial" pitchFamily="34" charset="0"/>
                <a:cs typeface="Arial" pitchFamily="34" charset="0"/>
              </a:rPr>
              <a:t> </a:t>
            </a:r>
            <a:r>
              <a:rPr lang="en-US" sz="3800" dirty="0" err="1" smtClean="0">
                <a:solidFill>
                  <a:srgbClr val="0070C0"/>
                </a:solidFill>
                <a:latin typeface="Arial" pitchFamily="34" charset="0"/>
                <a:cs typeface="Arial" pitchFamily="34" charset="0"/>
              </a:rPr>
              <a:t>Architetti</a:t>
            </a:r>
            <a:r>
              <a:rPr lang="en-US" sz="3800" dirty="0" smtClean="0">
                <a:solidFill>
                  <a:srgbClr val="0070C0"/>
                </a:solidFill>
                <a:latin typeface="Arial" pitchFamily="34" charset="0"/>
                <a:cs typeface="Arial" pitchFamily="34" charset="0"/>
              </a:rPr>
              <a:t>.</a:t>
            </a:r>
          </a:p>
          <a:p>
            <a:pPr marL="0" algn="just">
              <a:spcBef>
                <a:spcPts val="0"/>
              </a:spcBef>
              <a:buNone/>
            </a:pPr>
            <a:r>
              <a:rPr lang="en-US" sz="3800" b="1" dirty="0" err="1" smtClean="0">
                <a:solidFill>
                  <a:srgbClr val="0070C0"/>
                </a:solidFill>
                <a:latin typeface="Arial" pitchFamily="34" charset="0"/>
                <a:cs typeface="Arial" pitchFamily="34" charset="0"/>
              </a:rPr>
              <a:t>Alla</a:t>
            </a:r>
            <a:r>
              <a:rPr lang="en-US" sz="3800" b="1" dirty="0" smtClean="0">
                <a:solidFill>
                  <a:srgbClr val="0070C0"/>
                </a:solidFill>
                <a:latin typeface="Arial" pitchFamily="34" charset="0"/>
                <a:cs typeface="Arial" pitchFamily="34" charset="0"/>
              </a:rPr>
              <a:t> fine  tale </a:t>
            </a:r>
            <a:r>
              <a:rPr lang="en-US" sz="3800" b="1" dirty="0" err="1" smtClean="0">
                <a:solidFill>
                  <a:srgbClr val="0070C0"/>
                </a:solidFill>
                <a:latin typeface="Arial" pitchFamily="34" charset="0"/>
                <a:cs typeface="Arial" pitchFamily="34" charset="0"/>
              </a:rPr>
              <a:t>opposizione</a:t>
            </a:r>
            <a:r>
              <a:rPr lang="en-US" sz="3800" b="1" dirty="0" smtClean="0">
                <a:solidFill>
                  <a:srgbClr val="0070C0"/>
                </a:solidFill>
                <a:latin typeface="Arial" pitchFamily="34" charset="0"/>
                <a:cs typeface="Arial" pitchFamily="34" charset="0"/>
              </a:rPr>
              <a:t> </a:t>
            </a:r>
            <a:r>
              <a:rPr lang="en-US" sz="3800" b="1" dirty="0" err="1" smtClean="0">
                <a:solidFill>
                  <a:srgbClr val="0070C0"/>
                </a:solidFill>
                <a:latin typeface="Arial" pitchFamily="34" charset="0"/>
                <a:cs typeface="Arial" pitchFamily="34" charset="0"/>
              </a:rPr>
              <a:t>si</a:t>
            </a:r>
            <a:r>
              <a:rPr lang="en-US" sz="3800" b="1" dirty="0" smtClean="0">
                <a:solidFill>
                  <a:srgbClr val="0070C0"/>
                </a:solidFill>
                <a:latin typeface="Arial" pitchFamily="34" charset="0"/>
                <a:cs typeface="Arial" pitchFamily="34" charset="0"/>
              </a:rPr>
              <a:t> è </a:t>
            </a:r>
            <a:r>
              <a:rPr lang="en-US" sz="3800" b="1" dirty="0" err="1" smtClean="0">
                <a:solidFill>
                  <a:srgbClr val="0070C0"/>
                </a:solidFill>
                <a:latin typeface="Arial" pitchFamily="34" charset="0"/>
                <a:cs typeface="Arial" pitchFamily="34" charset="0"/>
              </a:rPr>
              <a:t>notevolmente</a:t>
            </a:r>
            <a:r>
              <a:rPr lang="en-US" sz="3800" b="1" dirty="0" smtClean="0">
                <a:solidFill>
                  <a:srgbClr val="0070C0"/>
                </a:solidFill>
                <a:latin typeface="Arial" pitchFamily="34" charset="0"/>
                <a:cs typeface="Arial" pitchFamily="34" charset="0"/>
              </a:rPr>
              <a:t> </a:t>
            </a:r>
            <a:r>
              <a:rPr lang="en-US" sz="3800" b="1" dirty="0" err="1" smtClean="0">
                <a:solidFill>
                  <a:srgbClr val="0070C0"/>
                </a:solidFill>
                <a:latin typeface="Arial" pitchFamily="34" charset="0"/>
                <a:cs typeface="Arial" pitchFamily="34" charset="0"/>
              </a:rPr>
              <a:t>attenuata</a:t>
            </a:r>
            <a:r>
              <a:rPr lang="en-US" sz="3800" b="1" dirty="0" smtClean="0">
                <a:solidFill>
                  <a:srgbClr val="0070C0"/>
                </a:solidFill>
                <a:latin typeface="Arial" pitchFamily="34" charset="0"/>
                <a:cs typeface="Arial" pitchFamily="34" charset="0"/>
              </a:rPr>
              <a:t> con </a:t>
            </a:r>
            <a:r>
              <a:rPr lang="en-US" sz="3800" b="1" dirty="0" err="1" smtClean="0">
                <a:solidFill>
                  <a:srgbClr val="0070C0"/>
                </a:solidFill>
                <a:latin typeface="Arial" pitchFamily="34" charset="0"/>
                <a:cs typeface="Arial" pitchFamily="34" charset="0"/>
              </a:rPr>
              <a:t>l'affermazione</a:t>
            </a:r>
            <a:r>
              <a:rPr lang="en-US" sz="3800" b="1" dirty="0" smtClean="0">
                <a:solidFill>
                  <a:srgbClr val="0070C0"/>
                </a:solidFill>
                <a:latin typeface="Arial" pitchFamily="34" charset="0"/>
                <a:cs typeface="Arial" pitchFamily="34" charset="0"/>
              </a:rPr>
              <a:t> </a:t>
            </a:r>
            <a:r>
              <a:rPr lang="en-US" sz="3800" b="1" dirty="0" err="1" smtClean="0">
                <a:solidFill>
                  <a:srgbClr val="0070C0"/>
                </a:solidFill>
                <a:latin typeface="Arial" pitchFamily="34" charset="0"/>
                <a:cs typeface="Arial" pitchFamily="34" charset="0"/>
              </a:rPr>
              <a:t>di</a:t>
            </a:r>
            <a:r>
              <a:rPr lang="en-US" sz="3800" b="1" dirty="0" smtClean="0">
                <a:solidFill>
                  <a:srgbClr val="0070C0"/>
                </a:solidFill>
                <a:latin typeface="Arial" pitchFamily="34" charset="0"/>
                <a:cs typeface="Arial" pitchFamily="34" charset="0"/>
              </a:rPr>
              <a:t> precise, </a:t>
            </a:r>
            <a:r>
              <a:rPr lang="en-US" sz="3800" b="1" dirty="0" err="1" smtClean="0">
                <a:solidFill>
                  <a:srgbClr val="0070C0"/>
                </a:solidFill>
                <a:latin typeface="Arial" pitchFamily="34" charset="0"/>
                <a:cs typeface="Arial" pitchFamily="34" charset="0"/>
              </a:rPr>
              <a:t>specifiche</a:t>
            </a:r>
            <a:r>
              <a:rPr lang="en-US" sz="3800" b="1" dirty="0" smtClean="0">
                <a:solidFill>
                  <a:srgbClr val="0070C0"/>
                </a:solidFill>
                <a:latin typeface="Arial" pitchFamily="34" charset="0"/>
                <a:cs typeface="Arial" pitchFamily="34" charset="0"/>
              </a:rPr>
              <a:t> </a:t>
            </a:r>
            <a:r>
              <a:rPr lang="en-US" sz="3800" b="1" dirty="0" err="1" smtClean="0">
                <a:solidFill>
                  <a:srgbClr val="0070C0"/>
                </a:solidFill>
                <a:latin typeface="Arial" pitchFamily="34" charset="0"/>
                <a:cs typeface="Arial" pitchFamily="34" charset="0"/>
              </a:rPr>
              <a:t>condizioni</a:t>
            </a:r>
            <a:r>
              <a:rPr lang="en-US" sz="3800" b="1" dirty="0" smtClean="0">
                <a:solidFill>
                  <a:srgbClr val="0070C0"/>
                </a:solidFill>
                <a:latin typeface="Arial" pitchFamily="34" charset="0"/>
                <a:cs typeface="Arial" pitchFamily="34" charset="0"/>
              </a:rPr>
              <a:t> per la </a:t>
            </a:r>
            <a:r>
              <a:rPr lang="en-US" sz="3800" b="1" dirty="0" err="1" smtClean="0">
                <a:solidFill>
                  <a:srgbClr val="0070C0"/>
                </a:solidFill>
                <a:latin typeface="Arial" pitchFamily="34" charset="0"/>
                <a:cs typeface="Arial" pitchFamily="34" charset="0"/>
              </a:rPr>
              <a:t>costituzione</a:t>
            </a:r>
            <a:r>
              <a:rPr lang="en-US" sz="3800" b="1" dirty="0" smtClean="0">
                <a:solidFill>
                  <a:srgbClr val="0070C0"/>
                </a:solidFill>
                <a:latin typeface="Arial" pitchFamily="34" charset="0"/>
                <a:cs typeface="Arial" pitchFamily="34" charset="0"/>
              </a:rPr>
              <a:t> e </a:t>
            </a:r>
            <a:r>
              <a:rPr lang="en-US" sz="3800" b="1" dirty="0" err="1" smtClean="0">
                <a:solidFill>
                  <a:srgbClr val="0070C0"/>
                </a:solidFill>
                <a:latin typeface="Arial" pitchFamily="34" charset="0"/>
                <a:cs typeface="Arial" pitchFamily="34" charset="0"/>
              </a:rPr>
              <a:t>l’attività</a:t>
            </a:r>
            <a:r>
              <a:rPr lang="en-US" sz="3800" b="1" dirty="0" smtClean="0">
                <a:solidFill>
                  <a:srgbClr val="0070C0"/>
                </a:solidFill>
                <a:latin typeface="Arial" pitchFamily="34" charset="0"/>
                <a:cs typeface="Arial" pitchFamily="34" charset="0"/>
              </a:rPr>
              <a:t> </a:t>
            </a:r>
            <a:r>
              <a:rPr lang="en-US" sz="3800" b="1" dirty="0" err="1" smtClean="0">
                <a:solidFill>
                  <a:srgbClr val="0070C0"/>
                </a:solidFill>
                <a:latin typeface="Arial" pitchFamily="34" charset="0"/>
                <a:cs typeface="Arial" pitchFamily="34" charset="0"/>
              </a:rPr>
              <a:t>delle</a:t>
            </a:r>
            <a:r>
              <a:rPr lang="en-US" sz="3800" b="1" dirty="0" smtClean="0">
                <a:solidFill>
                  <a:srgbClr val="0070C0"/>
                </a:solidFill>
                <a:latin typeface="Arial" pitchFamily="34" charset="0"/>
                <a:cs typeface="Arial" pitchFamily="34" charset="0"/>
              </a:rPr>
              <a:t> </a:t>
            </a:r>
            <a:r>
              <a:rPr lang="en-US" sz="3800" b="1" dirty="0" err="1" smtClean="0">
                <a:solidFill>
                  <a:srgbClr val="0070C0"/>
                </a:solidFill>
                <a:latin typeface="Arial" pitchFamily="34" charset="0"/>
                <a:cs typeface="Arial" pitchFamily="34" charset="0"/>
              </a:rPr>
              <a:t>Società</a:t>
            </a:r>
            <a:r>
              <a:rPr lang="en-US" sz="3800" b="1" dirty="0" smtClean="0">
                <a:solidFill>
                  <a:srgbClr val="0070C0"/>
                </a:solidFill>
                <a:latin typeface="Arial" pitchFamily="34" charset="0"/>
                <a:cs typeface="Arial" pitchFamily="34" charset="0"/>
              </a:rPr>
              <a:t> </a:t>
            </a:r>
            <a:r>
              <a:rPr lang="en-US" sz="3800" b="1" dirty="0" err="1" smtClean="0">
                <a:solidFill>
                  <a:srgbClr val="0070C0"/>
                </a:solidFill>
                <a:latin typeface="Arial" pitchFamily="34" charset="0"/>
                <a:cs typeface="Arial" pitchFamily="34" charset="0"/>
              </a:rPr>
              <a:t>di</a:t>
            </a:r>
            <a:r>
              <a:rPr lang="en-US" sz="3800" b="1" dirty="0" smtClean="0">
                <a:solidFill>
                  <a:srgbClr val="0070C0"/>
                </a:solidFill>
                <a:latin typeface="Arial" pitchFamily="34" charset="0"/>
                <a:cs typeface="Arial" pitchFamily="34" charset="0"/>
              </a:rPr>
              <a:t> </a:t>
            </a:r>
            <a:r>
              <a:rPr lang="en-US" sz="3800" b="1" dirty="0" err="1" smtClean="0">
                <a:solidFill>
                  <a:srgbClr val="0070C0"/>
                </a:solidFill>
                <a:latin typeface="Arial" pitchFamily="34" charset="0"/>
                <a:cs typeface="Arial" pitchFamily="34" charset="0"/>
              </a:rPr>
              <a:t>ingegneria</a:t>
            </a:r>
            <a:r>
              <a:rPr lang="en-US" sz="3800" b="1" dirty="0" smtClean="0">
                <a:solidFill>
                  <a:srgbClr val="0070C0"/>
                </a:solidFill>
                <a:latin typeface="Arial" pitchFamily="34" charset="0"/>
                <a:cs typeface="Arial" pitchFamily="34" charset="0"/>
              </a:rPr>
              <a:t>.</a:t>
            </a:r>
          </a:p>
          <a:p>
            <a:pPr marL="0" algn="just">
              <a:spcBef>
                <a:spcPts val="0"/>
              </a:spcBef>
              <a:buNone/>
            </a:pPr>
            <a:endParaRPr lang="en-US" sz="3800" b="1" dirty="0" smtClean="0">
              <a:solidFill>
                <a:srgbClr val="0070C0"/>
              </a:solidFill>
              <a:latin typeface="Arial" pitchFamily="34" charset="0"/>
              <a:cs typeface="Arial" pitchFamily="34" charset="0"/>
            </a:endParaRPr>
          </a:p>
          <a:p>
            <a:pPr algn="ctr">
              <a:buNone/>
            </a:pPr>
            <a:r>
              <a:rPr lang="it-IT" sz="5000" b="1" dirty="0" smtClean="0">
                <a:solidFill>
                  <a:srgbClr val="0070C0"/>
                </a:solidFill>
                <a:latin typeface="Arial" pitchFamily="34" charset="0"/>
                <a:cs typeface="Arial" pitchFamily="34" charset="0"/>
              </a:rPr>
              <a:t>La disciplina delle società di ingegneria</a:t>
            </a:r>
          </a:p>
          <a:p>
            <a:pPr>
              <a:buNone/>
            </a:pPr>
            <a:r>
              <a:rPr lang="it-IT" sz="2900" dirty="0" smtClean="0">
                <a:solidFill>
                  <a:srgbClr val="0070C0"/>
                </a:solidFill>
                <a:latin typeface="Arial" pitchFamily="34" charset="0"/>
                <a:cs typeface="Arial" pitchFamily="34" charset="0"/>
              </a:rPr>
              <a:t>La normativa che regola l'operatività delle società di ingegneria e architettura è contenuta principalmente in tre fonti normative:</a:t>
            </a:r>
          </a:p>
          <a:p>
            <a:pPr>
              <a:buNone/>
            </a:pPr>
            <a:endParaRPr lang="it-IT" sz="2900" dirty="0" smtClean="0">
              <a:solidFill>
                <a:srgbClr val="0070C0"/>
              </a:solidFill>
              <a:latin typeface="Arial" pitchFamily="34" charset="0"/>
              <a:cs typeface="Arial" pitchFamily="34" charset="0"/>
            </a:endParaRPr>
          </a:p>
          <a:p>
            <a:pPr>
              <a:buFont typeface="Wingdings" pitchFamily="2" charset="2"/>
              <a:buChar char="Ø"/>
            </a:pPr>
            <a:r>
              <a:rPr lang="it-IT" sz="2900" dirty="0" smtClean="0">
                <a:solidFill>
                  <a:srgbClr val="0070C0"/>
                </a:solidFill>
                <a:latin typeface="Arial" pitchFamily="34" charset="0"/>
                <a:cs typeface="Arial" pitchFamily="34" charset="0"/>
              </a:rPr>
              <a:t>il </a:t>
            </a:r>
            <a:r>
              <a:rPr lang="it-IT" sz="2900" b="1" dirty="0" smtClean="0">
                <a:solidFill>
                  <a:srgbClr val="0070C0"/>
                </a:solidFill>
                <a:latin typeface="Arial" pitchFamily="34" charset="0"/>
                <a:cs typeface="Arial" pitchFamily="34" charset="0"/>
                <a:hlinkClick r:id="rId2"/>
              </a:rPr>
              <a:t>Decreto Legislativo 18 aprile 2016, n. 50</a:t>
            </a:r>
            <a:r>
              <a:rPr lang="it-IT" sz="2900" dirty="0" smtClean="0">
                <a:solidFill>
                  <a:srgbClr val="0070C0"/>
                </a:solidFill>
                <a:latin typeface="Arial" pitchFamily="34" charset="0"/>
                <a:cs typeface="Arial" pitchFamily="34" charset="0"/>
              </a:rPr>
              <a:t> recante "</a:t>
            </a:r>
            <a:r>
              <a:rPr lang="it-IT" sz="2900" i="1" dirty="0" smtClean="0">
                <a:solidFill>
                  <a:srgbClr val="0070C0"/>
                </a:solidFill>
                <a:latin typeface="Arial" pitchFamily="34" charset="0"/>
                <a:cs typeface="Arial" pitchFamily="34" charset="0"/>
              </a:rPr>
              <a:t>Codice dei contratti pubblici</a:t>
            </a:r>
            <a:r>
              <a:rPr lang="it-IT" sz="2900" dirty="0" smtClean="0">
                <a:solidFill>
                  <a:srgbClr val="0070C0"/>
                </a:solidFill>
                <a:latin typeface="Arial" pitchFamily="34" charset="0"/>
                <a:cs typeface="Arial" pitchFamily="34" charset="0"/>
              </a:rPr>
              <a:t>";</a:t>
            </a:r>
          </a:p>
          <a:p>
            <a:pPr>
              <a:buFont typeface="Wingdings" pitchFamily="2" charset="2"/>
              <a:buChar char="Ø"/>
            </a:pPr>
            <a:r>
              <a:rPr lang="it-IT" sz="2900" dirty="0" smtClean="0">
                <a:solidFill>
                  <a:srgbClr val="0070C0"/>
                </a:solidFill>
                <a:latin typeface="Arial" pitchFamily="34" charset="0"/>
                <a:cs typeface="Arial" pitchFamily="34" charset="0"/>
              </a:rPr>
              <a:t>il </a:t>
            </a:r>
            <a:r>
              <a:rPr lang="it-IT" sz="2900" b="1" dirty="0" smtClean="0">
                <a:solidFill>
                  <a:srgbClr val="0070C0"/>
                </a:solidFill>
                <a:latin typeface="Arial" pitchFamily="34" charset="0"/>
                <a:cs typeface="Arial" pitchFamily="34" charset="0"/>
                <a:hlinkClick r:id="rId3"/>
              </a:rPr>
              <a:t>Decreto del Ministero delle Infrastrutture del 2 dicembre 2016 n. 263</a:t>
            </a:r>
            <a:r>
              <a:rPr lang="it-IT" sz="2900" dirty="0" smtClean="0">
                <a:solidFill>
                  <a:srgbClr val="0070C0"/>
                </a:solidFill>
                <a:latin typeface="Arial" pitchFamily="34" charset="0"/>
                <a:cs typeface="Arial" pitchFamily="34" charset="0"/>
              </a:rPr>
              <a:t> recante "</a:t>
            </a:r>
            <a:r>
              <a:rPr lang="it-IT" sz="2900" i="1" dirty="0" smtClean="0">
                <a:solidFill>
                  <a:srgbClr val="0070C0"/>
                </a:solidFill>
                <a:latin typeface="Arial" pitchFamily="34" charset="0"/>
                <a:cs typeface="Arial" pitchFamily="34" charset="0"/>
              </a:rPr>
              <a:t>Regolamento recante definizione dei requisiti che devono possedere gli operatori economici per l'affidamento dei servizi di architettura e ingegneria e individuazione dei criteri per garantire la presenza di giovani professionisti,in forma singola o associata, nei gruppi concorrenti ai bandi relativi a incarichi di progettazione, concorsi di progettazione e di idee, ai sensi dell'articolo 24, commi 2 e 5 del decreto legislativo 18 aprile 2016, n. 50</a:t>
            </a:r>
            <a:r>
              <a:rPr lang="it-IT" sz="2900" dirty="0" smtClean="0">
                <a:solidFill>
                  <a:srgbClr val="0070C0"/>
                </a:solidFill>
                <a:latin typeface="Arial" pitchFamily="34" charset="0"/>
                <a:cs typeface="Arial" pitchFamily="34" charset="0"/>
              </a:rPr>
              <a:t>";</a:t>
            </a:r>
          </a:p>
          <a:p>
            <a:pPr>
              <a:buFont typeface="Wingdings" pitchFamily="2" charset="2"/>
              <a:buChar char="Ø"/>
            </a:pPr>
            <a:r>
              <a:rPr lang="it-IT" sz="2900" dirty="0" smtClean="0">
                <a:solidFill>
                  <a:srgbClr val="0070C0"/>
                </a:solidFill>
                <a:latin typeface="Arial" pitchFamily="34" charset="0"/>
                <a:cs typeface="Arial" pitchFamily="34" charset="0"/>
              </a:rPr>
              <a:t>la </a:t>
            </a:r>
            <a:r>
              <a:rPr lang="it-IT" sz="2900" b="1" dirty="0" smtClean="0">
                <a:solidFill>
                  <a:srgbClr val="0070C0"/>
                </a:solidFill>
                <a:latin typeface="Arial" pitchFamily="34" charset="0"/>
                <a:cs typeface="Arial" pitchFamily="34" charset="0"/>
                <a:hlinkClick r:id="rId4"/>
              </a:rPr>
              <a:t>legge 4 agosto 2017, n. 124</a:t>
            </a:r>
            <a:r>
              <a:rPr lang="it-IT" sz="2900" dirty="0" smtClean="0">
                <a:solidFill>
                  <a:srgbClr val="0070C0"/>
                </a:solidFill>
                <a:latin typeface="Arial" pitchFamily="34" charset="0"/>
                <a:cs typeface="Arial" pitchFamily="34" charset="0"/>
              </a:rPr>
              <a:t> recante "</a:t>
            </a:r>
            <a:r>
              <a:rPr lang="it-IT" sz="2900" i="1" dirty="0" smtClean="0">
                <a:solidFill>
                  <a:srgbClr val="0070C0"/>
                </a:solidFill>
                <a:latin typeface="Arial" pitchFamily="34" charset="0"/>
                <a:cs typeface="Arial" pitchFamily="34" charset="0"/>
              </a:rPr>
              <a:t>Legge annuale per il mercato e la concorrenza</a:t>
            </a:r>
            <a:r>
              <a:rPr lang="it-IT" sz="2900" dirty="0" smtClean="0">
                <a:solidFill>
                  <a:srgbClr val="0070C0"/>
                </a:solidFill>
                <a:latin typeface="Arial" pitchFamily="34" charset="0"/>
                <a:cs typeface="Arial" pitchFamily="34" charset="0"/>
              </a:rPr>
              <a:t>".</a:t>
            </a:r>
          </a:p>
          <a:p>
            <a:pPr marL="0" algn="just">
              <a:spcBef>
                <a:spcPts val="0"/>
              </a:spcBef>
              <a:buNone/>
            </a:pPr>
            <a:endParaRPr lang="it-IT" sz="3800" dirty="0" smtClean="0">
              <a:solidFill>
                <a:srgbClr val="0070C0"/>
              </a:solidFill>
              <a:latin typeface="Arial" pitchFamily="34" charset="0"/>
              <a:cs typeface="Arial" pitchFamily="34" charset="0"/>
            </a:endParaRPr>
          </a:p>
          <a:p>
            <a:pPr algn="ctr">
              <a:spcBef>
                <a:spcPct val="0"/>
              </a:spcBef>
              <a:buNone/>
            </a:pPr>
            <a:endParaRPr lang="it-IT" sz="4400" b="1" dirty="0" smtClean="0">
              <a:solidFill>
                <a:srgbClr val="0070C0"/>
              </a:solidFill>
              <a:latin typeface="+mj-lt"/>
              <a:ea typeface="+mj-ea"/>
              <a:cs typeface="+mj-cs"/>
            </a:endParaRPr>
          </a:p>
        </p:txBody>
      </p:sp>
      <p:sp>
        <p:nvSpPr>
          <p:cNvPr id="4" name="Segnaposto numero diapositiva 3"/>
          <p:cNvSpPr>
            <a:spLocks noGrp="1"/>
          </p:cNvSpPr>
          <p:nvPr>
            <p:ph type="sldNum" sz="quarter" idx="12"/>
          </p:nvPr>
        </p:nvSpPr>
        <p:spPr/>
        <p:txBody>
          <a:bodyPr/>
          <a:lstStyle/>
          <a:p>
            <a:fld id="{910D3EAB-758C-441D-AE73-F1E5E988B34B}" type="slidenum">
              <a:rPr lang="it-IT" smtClean="0"/>
              <a:pPr/>
              <a:t>45</a:t>
            </a:fld>
            <a:endParaRPr lang="it-IT"/>
          </a:p>
        </p:txBody>
      </p:sp>
      <p:sp>
        <p:nvSpPr>
          <p:cNvPr id="5" name="Segnaposto piè di pagina 4"/>
          <p:cNvSpPr>
            <a:spLocks noGrp="1"/>
          </p:cNvSpPr>
          <p:nvPr>
            <p:ph type="ftr" sz="quarter" idx="11"/>
          </p:nvPr>
        </p:nvSpPr>
        <p:spPr/>
        <p:txBody>
          <a:bodyPr/>
          <a:lstStyle/>
          <a:p>
            <a:r>
              <a:rPr lang="it-IT" smtClean="0"/>
              <a:t>ing. Michele Ronza ----04 Novembre 2019</a:t>
            </a:r>
            <a:endParaRPr lang="it-IT"/>
          </a:p>
        </p:txBody>
      </p:sp>
    </p:spTree>
  </p:cSld>
  <p:clrMapOvr>
    <a:masterClrMapping/>
  </p:clrMapOvr>
  <p:transition>
    <p:newsflash/>
  </p:transition>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ln w="38100">
            <a:solidFill>
              <a:schemeClr val="tx1"/>
            </a:solidFill>
          </a:ln>
        </p:spPr>
        <p:txBody>
          <a:bodyPr/>
          <a:lstStyle/>
          <a:p>
            <a:r>
              <a:rPr lang="it-IT" b="1" dirty="0" smtClean="0"/>
              <a:t>GLI INCARICHI PROFESSIONALI</a:t>
            </a:r>
            <a:endParaRPr lang="it-IT" dirty="0"/>
          </a:p>
        </p:txBody>
      </p:sp>
      <p:sp>
        <p:nvSpPr>
          <p:cNvPr id="3" name="Segnaposto contenuto 2"/>
          <p:cNvSpPr>
            <a:spLocks noGrp="1"/>
          </p:cNvSpPr>
          <p:nvPr>
            <p:ph idx="1"/>
          </p:nvPr>
        </p:nvSpPr>
        <p:spPr>
          <a:ln w="38100">
            <a:solidFill>
              <a:schemeClr val="tx1"/>
            </a:solidFill>
          </a:ln>
        </p:spPr>
        <p:txBody>
          <a:bodyPr vert="horz" lIns="91440" tIns="45720" rIns="91440" bIns="45720" rtlCol="0" anchor="ctr">
            <a:normAutofit/>
          </a:bodyPr>
          <a:lstStyle/>
          <a:p>
            <a:pPr algn="ctr">
              <a:spcBef>
                <a:spcPct val="0"/>
              </a:spcBef>
              <a:buNone/>
            </a:pPr>
            <a:r>
              <a:rPr lang="it-IT" sz="1100" b="1" dirty="0" smtClean="0">
                <a:latin typeface="Arial" pitchFamily="34" charset="0"/>
                <a:cs typeface="Arial" pitchFamily="34" charset="0"/>
              </a:rPr>
              <a:t>ARTICOLO 36 CODICE DEGLI APPALTI (DLGS 50/2016)</a:t>
            </a:r>
          </a:p>
          <a:p>
            <a:pPr marL="0">
              <a:spcBef>
                <a:spcPct val="0"/>
              </a:spcBef>
              <a:buNone/>
            </a:pPr>
            <a:r>
              <a:rPr lang="it-IT" sz="1100" dirty="0" smtClean="0">
                <a:latin typeface="Arial" pitchFamily="34" charset="0"/>
                <a:cs typeface="Arial" pitchFamily="34" charset="0"/>
              </a:rPr>
              <a:t>Fermo restando quanto previsto dagli articoli 37 e 38 e salva la possibilità di ricorrere alle procedure ordinarie, le stazioni appaltanti procedono all’affidamento di lavori, servizi e forniture di importo inferiore alle soglie di cui all’articolo 35, secondo le seguenti modalità:</a:t>
            </a:r>
            <a:br>
              <a:rPr lang="it-IT" sz="1100" dirty="0" smtClean="0">
                <a:latin typeface="Arial" pitchFamily="34" charset="0"/>
                <a:cs typeface="Arial" pitchFamily="34" charset="0"/>
              </a:rPr>
            </a:br>
            <a:r>
              <a:rPr lang="it-IT" sz="1100" b="1" dirty="0" smtClean="0">
                <a:latin typeface="Arial" pitchFamily="34" charset="0"/>
                <a:cs typeface="Arial" pitchFamily="34" charset="0"/>
              </a:rPr>
              <a:t>a)</a:t>
            </a:r>
            <a:r>
              <a:rPr lang="it-IT" sz="1100" dirty="0" smtClean="0">
                <a:latin typeface="Arial" pitchFamily="34" charset="0"/>
                <a:cs typeface="Arial" pitchFamily="34" charset="0"/>
              </a:rPr>
              <a:t> per affidamenti di importo inferiore a 40.000 euro, mediante affidamento diretto ((anche senza previa consultazione di due o più operatori economici)) o per i lavori in amministrazione diretta;</a:t>
            </a:r>
            <a:br>
              <a:rPr lang="it-IT" sz="1100" dirty="0" smtClean="0">
                <a:latin typeface="Arial" pitchFamily="34" charset="0"/>
                <a:cs typeface="Arial" pitchFamily="34" charset="0"/>
              </a:rPr>
            </a:br>
            <a:r>
              <a:rPr lang="it-IT" sz="1100" b="1" dirty="0" smtClean="0">
                <a:latin typeface="Arial" pitchFamily="34" charset="0"/>
                <a:cs typeface="Arial" pitchFamily="34" charset="0"/>
              </a:rPr>
              <a:t>b)</a:t>
            </a:r>
            <a:r>
              <a:rPr lang="it-IT" sz="1100" dirty="0" smtClean="0">
                <a:latin typeface="Arial" pitchFamily="34" charset="0"/>
                <a:cs typeface="Arial" pitchFamily="34" charset="0"/>
              </a:rPr>
              <a:t> per affidamenti di importo pari o superiore a 40.000 euro </a:t>
            </a:r>
            <a:r>
              <a:rPr lang="it-IT" sz="1100" b="1" i="1" dirty="0" smtClean="0">
                <a:latin typeface="Arial" pitchFamily="34" charset="0"/>
                <a:cs typeface="Arial" pitchFamily="34" charset="0"/>
              </a:rPr>
              <a:t>((e inferiore a 150.000 euro per i lavori, o alle soglie di cui all’articolo 35 per le forniture e i servizi, mediante affidamento diretto previa valutazione di tre preventivi, ove esistenti, per i lavori))</a:t>
            </a:r>
            <a:r>
              <a:rPr lang="it-IT" sz="1100" i="1" dirty="0" smtClean="0">
                <a:latin typeface="Arial" pitchFamily="34" charset="0"/>
                <a:cs typeface="Arial" pitchFamily="34" charset="0"/>
              </a:rPr>
              <a:t> </a:t>
            </a:r>
            <a:r>
              <a:rPr lang="it-IT" sz="1100" dirty="0" smtClean="0">
                <a:latin typeface="Arial" pitchFamily="34" charset="0"/>
                <a:cs typeface="Arial" pitchFamily="34" charset="0"/>
              </a:rPr>
              <a:t>e, per i servizi e le forniture, di almeno cinque operatori economici individuati sulla base di indagini di mercato o tramite elenchi di operatori economici, nel rispetto di un criterio di rotazione degli inviti. I lavori possono essere eseguiti anche in amministrazione diretta, fatto salvo l’acquisto e il noleggio di mezzi, per i quali si applica comunque la procedura di cui al periodo precedente. L’avviso sui risultati della procedura di affidamento contiene l’indicazione anche dei soggetti invitati;</a:t>
            </a:r>
            <a:r>
              <a:rPr lang="it-IT" sz="1100" b="1" dirty="0" smtClean="0">
                <a:latin typeface="Arial" pitchFamily="34" charset="0"/>
                <a:cs typeface="Arial" pitchFamily="34" charset="0"/>
              </a:rPr>
              <a:t/>
            </a:r>
            <a:br>
              <a:rPr lang="it-IT" sz="1100" b="1" dirty="0" smtClean="0">
                <a:latin typeface="Arial" pitchFamily="34" charset="0"/>
                <a:cs typeface="Arial" pitchFamily="34" charset="0"/>
              </a:rPr>
            </a:br>
            <a:r>
              <a:rPr lang="it-IT" sz="1100" b="1" dirty="0" smtClean="0">
                <a:latin typeface="Arial" pitchFamily="34" charset="0"/>
                <a:cs typeface="Arial" pitchFamily="34" charset="0"/>
              </a:rPr>
              <a:t>c)</a:t>
            </a:r>
            <a:r>
              <a:rPr lang="it-IT" sz="1100" b="1" i="1" dirty="0" smtClean="0">
                <a:latin typeface="Arial" pitchFamily="34" charset="0"/>
                <a:cs typeface="Arial" pitchFamily="34" charset="0"/>
              </a:rPr>
              <a:t> ((per affidamenti di lavori di importo pari o superiore a 150.000 euro e inferiore a 350.000 euro, mediante la procedura negoziata di cui all’articolo 63 previa consultazione, ove esistenti, di almeno dieci operatori economici, nel rispetto di un criterio di rotazione degli inviti, individuati sulla base di indagini di mercato o tramite elenchi di operatori economici. L’avviso sui risultati della procedura di affidamento contiene l’indicazione anche dei soggetti invitati))</a:t>
            </a:r>
            <a:r>
              <a:rPr lang="it-IT" sz="1100" dirty="0" smtClean="0">
                <a:latin typeface="Arial" pitchFamily="34" charset="0"/>
                <a:cs typeface="Arial" pitchFamily="34" charset="0"/>
              </a:rPr>
              <a:t>;</a:t>
            </a:r>
            <a:r>
              <a:rPr lang="it-IT" sz="1100" b="1" dirty="0" smtClean="0">
                <a:latin typeface="Arial" pitchFamily="34" charset="0"/>
                <a:cs typeface="Arial" pitchFamily="34" charset="0"/>
              </a:rPr>
              <a:t/>
            </a:r>
            <a:br>
              <a:rPr lang="it-IT" sz="1100" b="1" dirty="0" smtClean="0">
                <a:latin typeface="Arial" pitchFamily="34" charset="0"/>
                <a:cs typeface="Arial" pitchFamily="34" charset="0"/>
              </a:rPr>
            </a:br>
            <a:r>
              <a:rPr lang="it-IT" sz="1100" b="1" i="1" dirty="0" smtClean="0">
                <a:latin typeface="Arial" pitchFamily="34" charset="0"/>
                <a:cs typeface="Arial" pitchFamily="34" charset="0"/>
              </a:rPr>
              <a:t>c-bis) per affidamenti di lavori di importo pari o superiore a 350.000 euro e inferiore a 1.000.000 di euro, mediante la procedura negoziata di cui all’articolo 63 previa consultazione, ove esistenti, di almeno quindici operatori economici, nel rispetto di un criterio di rotazione degli inviti, individuati sulla base di indagini di mercato o tramite elenchi di operatori economici. L’avviso sui risultati della procedura di affidamento contiene l’indicazione anche dei soggetti invitati;))</a:t>
            </a:r>
            <a:r>
              <a:rPr lang="it-IT" sz="1100" b="1" dirty="0" smtClean="0">
                <a:latin typeface="Arial" pitchFamily="34" charset="0"/>
                <a:cs typeface="Arial" pitchFamily="34" charset="0"/>
              </a:rPr>
              <a:t/>
            </a:r>
            <a:br>
              <a:rPr lang="it-IT" sz="1100" b="1" dirty="0" smtClean="0">
                <a:latin typeface="Arial" pitchFamily="34" charset="0"/>
                <a:cs typeface="Arial" pitchFamily="34" charset="0"/>
              </a:rPr>
            </a:br>
            <a:r>
              <a:rPr lang="it-IT" sz="1100" b="1" dirty="0" smtClean="0">
                <a:latin typeface="Arial" pitchFamily="34" charset="0"/>
                <a:cs typeface="Arial" pitchFamily="34" charset="0"/>
              </a:rPr>
              <a:t>d)</a:t>
            </a:r>
            <a:r>
              <a:rPr lang="it-IT" sz="1100" b="1" i="1" dirty="0" smtClean="0">
                <a:latin typeface="Arial" pitchFamily="34" charset="0"/>
                <a:cs typeface="Arial" pitchFamily="34" charset="0"/>
              </a:rPr>
              <a:t> ((per affidamenti di lavori di importo pari o superiore a 1.000.000 di euro e fino alle soglie di cui all’articolo 35, mediante ricorso alle procedure di cui all’articolo 60, fatto salvo quanto previsto dall’articolo 97, comma 8))</a:t>
            </a:r>
            <a:r>
              <a:rPr lang="it-IT" sz="1100" b="1" dirty="0" smtClean="0">
                <a:latin typeface="Arial" pitchFamily="34" charset="0"/>
                <a:cs typeface="Arial" pitchFamily="34" charset="0"/>
              </a:rPr>
              <a:t>.</a:t>
            </a:r>
            <a:endParaRPr lang="it-IT" sz="1100" b="1" dirty="0" smtClean="0">
              <a:latin typeface="Arial" pitchFamily="34" charset="0"/>
              <a:ea typeface="+mj-ea"/>
              <a:cs typeface="Arial" pitchFamily="34" charset="0"/>
            </a:endParaRPr>
          </a:p>
        </p:txBody>
      </p:sp>
      <p:sp>
        <p:nvSpPr>
          <p:cNvPr id="4" name="Segnaposto numero diapositiva 3"/>
          <p:cNvSpPr>
            <a:spLocks noGrp="1"/>
          </p:cNvSpPr>
          <p:nvPr>
            <p:ph type="sldNum" sz="quarter" idx="12"/>
          </p:nvPr>
        </p:nvSpPr>
        <p:spPr/>
        <p:txBody>
          <a:bodyPr/>
          <a:lstStyle/>
          <a:p>
            <a:fld id="{910D3EAB-758C-441D-AE73-F1E5E988B34B}" type="slidenum">
              <a:rPr lang="it-IT" smtClean="0"/>
              <a:pPr/>
              <a:t>46</a:t>
            </a:fld>
            <a:endParaRPr lang="it-IT"/>
          </a:p>
        </p:txBody>
      </p:sp>
      <p:sp>
        <p:nvSpPr>
          <p:cNvPr id="5" name="Segnaposto piè di pagina 4"/>
          <p:cNvSpPr>
            <a:spLocks noGrp="1"/>
          </p:cNvSpPr>
          <p:nvPr>
            <p:ph type="ftr" sz="quarter" idx="11"/>
          </p:nvPr>
        </p:nvSpPr>
        <p:spPr/>
        <p:txBody>
          <a:bodyPr/>
          <a:lstStyle/>
          <a:p>
            <a:r>
              <a:rPr lang="it-IT" smtClean="0"/>
              <a:t>ing. Michele Ronza ----04 Novembre 2019</a:t>
            </a:r>
            <a:endParaRPr lang="it-IT"/>
          </a:p>
        </p:txBody>
      </p:sp>
    </p:spTree>
  </p:cSld>
  <p:clrMapOvr>
    <a:masterClrMapping/>
  </p:clrMapOvr>
  <p:transition>
    <p:checker/>
  </p:transition>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ln w="38100">
            <a:solidFill>
              <a:schemeClr val="tx1"/>
            </a:solidFill>
          </a:ln>
        </p:spPr>
        <p:txBody>
          <a:bodyPr/>
          <a:lstStyle/>
          <a:p>
            <a:r>
              <a:rPr lang="it-IT" b="1" dirty="0" smtClean="0"/>
              <a:t>GLI INCARICHI PROFESSIONALI</a:t>
            </a:r>
            <a:endParaRPr lang="it-IT" dirty="0"/>
          </a:p>
        </p:txBody>
      </p:sp>
      <p:sp>
        <p:nvSpPr>
          <p:cNvPr id="3" name="Segnaposto contenuto 2"/>
          <p:cNvSpPr>
            <a:spLocks noGrp="1"/>
          </p:cNvSpPr>
          <p:nvPr>
            <p:ph idx="1"/>
          </p:nvPr>
        </p:nvSpPr>
        <p:spPr>
          <a:ln w="38100">
            <a:solidFill>
              <a:schemeClr val="tx1"/>
            </a:solidFill>
          </a:ln>
        </p:spPr>
        <p:txBody>
          <a:bodyPr vert="horz" lIns="91440" tIns="45720" rIns="91440" bIns="45720" rtlCol="0" anchor="ctr">
            <a:normAutofit fontScale="85000" lnSpcReduction="10000"/>
          </a:bodyPr>
          <a:lstStyle/>
          <a:p>
            <a:pPr algn="ctr">
              <a:spcBef>
                <a:spcPct val="0"/>
              </a:spcBef>
              <a:buNone/>
            </a:pPr>
            <a:r>
              <a:rPr lang="it-IT" sz="2800" b="1" dirty="0" smtClean="0">
                <a:latin typeface="Arial" pitchFamily="34" charset="0"/>
                <a:ea typeface="+mj-ea"/>
                <a:cs typeface="Arial" pitchFamily="34" charset="0"/>
              </a:rPr>
              <a:t>FORMA SCRITTA</a:t>
            </a:r>
          </a:p>
          <a:p>
            <a:pPr marL="0">
              <a:spcBef>
                <a:spcPts val="0"/>
              </a:spcBef>
              <a:buNone/>
            </a:pPr>
            <a:r>
              <a:rPr lang="en-US" sz="1800" dirty="0" smtClean="0">
                <a:latin typeface="Arial" pitchFamily="34" charset="0"/>
                <a:cs typeface="Arial" pitchFamily="34" charset="0"/>
              </a:rPr>
              <a:t>Per </a:t>
            </a:r>
            <a:r>
              <a:rPr lang="en-US" sz="1800" dirty="0" err="1" smtClean="0">
                <a:latin typeface="Arial" pitchFamily="34" charset="0"/>
                <a:cs typeface="Arial" pitchFamily="34" charset="0"/>
              </a:rPr>
              <a:t>gli</a:t>
            </a:r>
            <a:r>
              <a:rPr lang="en-US" sz="1800" dirty="0" smtClean="0">
                <a:latin typeface="Arial" pitchFamily="34" charset="0"/>
                <a:cs typeface="Arial" pitchFamily="34" charset="0"/>
              </a:rPr>
              <a:t> </a:t>
            </a:r>
            <a:r>
              <a:rPr lang="en-US" sz="1800" dirty="0" err="1" smtClean="0">
                <a:latin typeface="Arial" pitchFamily="34" charset="0"/>
                <a:cs typeface="Arial" pitchFamily="34" charset="0"/>
              </a:rPr>
              <a:t>Enti</a:t>
            </a:r>
            <a:r>
              <a:rPr lang="en-US" sz="1800" dirty="0" smtClean="0">
                <a:latin typeface="Arial" pitchFamily="34" charset="0"/>
                <a:cs typeface="Arial" pitchFamily="34" charset="0"/>
              </a:rPr>
              <a:t> </a:t>
            </a:r>
            <a:r>
              <a:rPr lang="en-US" sz="1800" dirty="0" err="1" smtClean="0">
                <a:latin typeface="Arial" pitchFamily="34" charset="0"/>
                <a:cs typeface="Arial" pitchFamily="34" charset="0"/>
              </a:rPr>
              <a:t>pubblici</a:t>
            </a:r>
            <a:r>
              <a:rPr lang="en-US" sz="1800" dirty="0" smtClean="0">
                <a:latin typeface="Arial" pitchFamily="34" charset="0"/>
                <a:cs typeface="Arial" pitchFamily="34" charset="0"/>
              </a:rPr>
              <a:t> </a:t>
            </a:r>
            <a:r>
              <a:rPr lang="en-US" sz="1800" dirty="0" err="1" smtClean="0">
                <a:latin typeface="Arial" pitchFamily="34" charset="0"/>
                <a:cs typeface="Arial" pitchFamily="34" charset="0"/>
              </a:rPr>
              <a:t>l'affidamento</a:t>
            </a:r>
            <a:r>
              <a:rPr lang="en-US" sz="1800" dirty="0" smtClean="0">
                <a:latin typeface="Arial" pitchFamily="34" charset="0"/>
                <a:cs typeface="Arial" pitchFamily="34" charset="0"/>
              </a:rPr>
              <a:t> </a:t>
            </a:r>
            <a:r>
              <a:rPr lang="en-US" sz="1800" dirty="0" err="1" smtClean="0">
                <a:latin typeface="Arial" pitchFamily="34" charset="0"/>
                <a:cs typeface="Arial" pitchFamily="34" charset="0"/>
              </a:rPr>
              <a:t>degli</a:t>
            </a:r>
            <a:r>
              <a:rPr lang="en-US" sz="1800" dirty="0" smtClean="0">
                <a:latin typeface="Arial" pitchFamily="34" charset="0"/>
                <a:cs typeface="Arial" pitchFamily="34" charset="0"/>
              </a:rPr>
              <a:t> </a:t>
            </a:r>
            <a:r>
              <a:rPr lang="en-US" sz="1800" dirty="0" err="1" smtClean="0">
                <a:latin typeface="Arial" pitchFamily="34" charset="0"/>
                <a:cs typeface="Arial" pitchFamily="34" charset="0"/>
              </a:rPr>
              <a:t>incarichi</a:t>
            </a:r>
            <a:r>
              <a:rPr lang="en-US" sz="1800" dirty="0" smtClean="0">
                <a:latin typeface="Arial" pitchFamily="34" charset="0"/>
                <a:cs typeface="Arial" pitchFamily="34" charset="0"/>
              </a:rPr>
              <a:t> </a:t>
            </a:r>
            <a:r>
              <a:rPr lang="en-US" sz="1800" dirty="0" err="1" smtClean="0">
                <a:latin typeface="Arial" pitchFamily="34" charset="0"/>
                <a:cs typeface="Arial" pitchFamily="34" charset="0"/>
              </a:rPr>
              <a:t>avviene</a:t>
            </a:r>
            <a:r>
              <a:rPr lang="en-US" sz="1800" dirty="0" smtClean="0">
                <a:latin typeface="Arial" pitchFamily="34" charset="0"/>
                <a:cs typeface="Arial" pitchFamily="34" charset="0"/>
              </a:rPr>
              <a:t> </a:t>
            </a:r>
            <a:r>
              <a:rPr lang="en-US" sz="1800" dirty="0" err="1" smtClean="0">
                <a:latin typeface="Arial" pitchFamily="34" charset="0"/>
                <a:cs typeface="Arial" pitchFamily="34" charset="0"/>
              </a:rPr>
              <a:t>sempre</a:t>
            </a:r>
            <a:r>
              <a:rPr lang="en-US" sz="1800" dirty="0" smtClean="0">
                <a:latin typeface="Arial" pitchFamily="34" charset="0"/>
                <a:cs typeface="Arial" pitchFamily="34" charset="0"/>
              </a:rPr>
              <a:t> in forma </a:t>
            </a:r>
            <a:r>
              <a:rPr lang="en-US" sz="1800" dirty="0" err="1" smtClean="0">
                <a:latin typeface="Arial" pitchFamily="34" charset="0"/>
                <a:cs typeface="Arial" pitchFamily="34" charset="0"/>
              </a:rPr>
              <a:t>scritta</a:t>
            </a:r>
            <a:r>
              <a:rPr lang="en-US" sz="1800" dirty="0" smtClean="0">
                <a:latin typeface="Arial" pitchFamily="34" charset="0"/>
                <a:cs typeface="Arial" pitchFamily="34" charset="0"/>
              </a:rPr>
              <a:t> per </a:t>
            </a:r>
            <a:r>
              <a:rPr lang="en-US" sz="1800" dirty="0" err="1" smtClean="0">
                <a:latin typeface="Arial" pitchFamily="34" charset="0"/>
                <a:cs typeface="Arial" pitchFamily="34" charset="0"/>
              </a:rPr>
              <a:t>delibera</a:t>
            </a:r>
            <a:r>
              <a:rPr lang="en-US" sz="1800" dirty="0" smtClean="0">
                <a:latin typeface="Arial" pitchFamily="34" charset="0"/>
                <a:cs typeface="Arial" pitchFamily="34" charset="0"/>
              </a:rPr>
              <a:t>. Per </a:t>
            </a:r>
            <a:r>
              <a:rPr lang="en-US" sz="1800" dirty="0" err="1" smtClean="0">
                <a:latin typeface="Arial" pitchFamily="34" charset="0"/>
                <a:cs typeface="Arial" pitchFamily="34" charset="0"/>
              </a:rPr>
              <a:t>il</a:t>
            </a:r>
            <a:r>
              <a:rPr lang="en-US" sz="1800" dirty="0" smtClean="0">
                <a:latin typeface="Arial" pitchFamily="34" charset="0"/>
                <a:cs typeface="Arial" pitchFamily="34" charset="0"/>
              </a:rPr>
              <a:t> </a:t>
            </a:r>
            <a:r>
              <a:rPr lang="en-US" sz="1800" dirty="0" err="1" smtClean="0">
                <a:latin typeface="Arial" pitchFamily="34" charset="0"/>
                <a:cs typeface="Arial" pitchFamily="34" charset="0"/>
              </a:rPr>
              <a:t>Committente</a:t>
            </a:r>
            <a:r>
              <a:rPr lang="en-US" sz="1800" dirty="0" smtClean="0">
                <a:latin typeface="Arial" pitchFamily="34" charset="0"/>
                <a:cs typeface="Arial" pitchFamily="34" charset="0"/>
              </a:rPr>
              <a:t> </a:t>
            </a:r>
            <a:r>
              <a:rPr lang="en-US" sz="1800" dirty="0" err="1" smtClean="0">
                <a:latin typeface="Arial" pitchFamily="34" charset="0"/>
                <a:cs typeface="Arial" pitchFamily="34" charset="0"/>
              </a:rPr>
              <a:t>privato</a:t>
            </a:r>
            <a:r>
              <a:rPr lang="en-US" sz="1800" dirty="0" smtClean="0">
                <a:latin typeface="Arial" pitchFamily="34" charset="0"/>
                <a:cs typeface="Arial" pitchFamily="34" charset="0"/>
              </a:rPr>
              <a:t> è </a:t>
            </a:r>
            <a:r>
              <a:rPr lang="en-US" sz="1800" dirty="0" err="1" smtClean="0">
                <a:latin typeface="Arial" pitchFamily="34" charset="0"/>
                <a:cs typeface="Arial" pitchFamily="34" charset="0"/>
              </a:rPr>
              <a:t>sempre</a:t>
            </a:r>
            <a:r>
              <a:rPr lang="en-US" sz="1800" dirty="0" smtClean="0">
                <a:latin typeface="Arial" pitchFamily="34" charset="0"/>
                <a:cs typeface="Arial" pitchFamily="34" charset="0"/>
              </a:rPr>
              <a:t> </a:t>
            </a:r>
            <a:r>
              <a:rPr lang="en-US" sz="1800" dirty="0" err="1" smtClean="0">
                <a:latin typeface="Arial" pitchFamily="34" charset="0"/>
                <a:cs typeface="Arial" pitchFamily="34" charset="0"/>
              </a:rPr>
              <a:t>buona</a:t>
            </a:r>
            <a:r>
              <a:rPr lang="en-US" sz="1800" dirty="0" smtClean="0">
                <a:latin typeface="Arial" pitchFamily="34" charset="0"/>
                <a:cs typeface="Arial" pitchFamily="34" charset="0"/>
              </a:rPr>
              <a:t> </a:t>
            </a:r>
            <a:r>
              <a:rPr lang="en-US" sz="1800" dirty="0" err="1" smtClean="0">
                <a:latin typeface="Arial" pitchFamily="34" charset="0"/>
                <a:cs typeface="Arial" pitchFamily="34" charset="0"/>
              </a:rPr>
              <a:t>cosa</a:t>
            </a:r>
            <a:r>
              <a:rPr lang="en-US" sz="1800" dirty="0" smtClean="0">
                <a:latin typeface="Arial" pitchFamily="34" charset="0"/>
                <a:cs typeface="Arial" pitchFamily="34" charset="0"/>
              </a:rPr>
              <a:t> </a:t>
            </a:r>
            <a:r>
              <a:rPr lang="en-US" sz="1800" dirty="0" err="1" smtClean="0">
                <a:latin typeface="Arial" pitchFamily="34" charset="0"/>
                <a:cs typeface="Arial" pitchFamily="34" charset="0"/>
              </a:rPr>
              <a:t>che</a:t>
            </a:r>
            <a:r>
              <a:rPr lang="en-US" sz="1800" dirty="0" smtClean="0">
                <a:latin typeface="Arial" pitchFamily="34" charset="0"/>
                <a:cs typeface="Arial" pitchFamily="34" charset="0"/>
              </a:rPr>
              <a:t> </a:t>
            </a:r>
            <a:r>
              <a:rPr lang="en-US" sz="1800" dirty="0" err="1" smtClean="0">
                <a:latin typeface="Arial" pitchFamily="34" charset="0"/>
                <a:cs typeface="Arial" pitchFamily="34" charset="0"/>
              </a:rPr>
              <a:t>sia</a:t>
            </a:r>
            <a:r>
              <a:rPr lang="en-US" sz="1800" dirty="0" smtClean="0">
                <a:latin typeface="Arial" pitchFamily="34" charset="0"/>
                <a:cs typeface="Arial" pitchFamily="34" charset="0"/>
              </a:rPr>
              <a:t> </a:t>
            </a:r>
            <a:r>
              <a:rPr lang="en-US" sz="1800" dirty="0" err="1" smtClean="0">
                <a:latin typeface="Arial" pitchFamily="34" charset="0"/>
                <a:cs typeface="Arial" pitchFamily="34" charset="0"/>
              </a:rPr>
              <a:t>affidato</a:t>
            </a:r>
            <a:r>
              <a:rPr lang="en-US" sz="1800" dirty="0" smtClean="0">
                <a:latin typeface="Arial" pitchFamily="34" charset="0"/>
                <a:cs typeface="Arial" pitchFamily="34" charset="0"/>
              </a:rPr>
              <a:t> per </a:t>
            </a:r>
            <a:r>
              <a:rPr lang="en-US" sz="1800" dirty="0" err="1" smtClean="0">
                <a:latin typeface="Arial" pitchFamily="34" charset="0"/>
                <a:cs typeface="Arial" pitchFamily="34" charset="0"/>
              </a:rPr>
              <a:t>iscritto</a:t>
            </a:r>
            <a:r>
              <a:rPr lang="en-US" sz="1800" dirty="0" smtClean="0">
                <a:latin typeface="Arial" pitchFamily="34" charset="0"/>
                <a:cs typeface="Arial" pitchFamily="34" charset="0"/>
              </a:rPr>
              <a:t> </a:t>
            </a:r>
            <a:r>
              <a:rPr lang="en-US" sz="1800" b="1" dirty="0" smtClean="0">
                <a:latin typeface="Arial" pitchFamily="34" charset="0"/>
                <a:cs typeface="Arial" pitchFamily="34" charset="0"/>
              </a:rPr>
              <a:t>con </a:t>
            </a:r>
            <a:r>
              <a:rPr lang="en-US" sz="1800" b="1" dirty="0" err="1" smtClean="0">
                <a:latin typeface="Arial" pitchFamily="34" charset="0"/>
                <a:cs typeface="Arial" pitchFamily="34" charset="0"/>
              </a:rPr>
              <a:t>lettera</a:t>
            </a:r>
            <a:r>
              <a:rPr lang="en-US" sz="1800" b="1" dirty="0" smtClean="0">
                <a:latin typeface="Arial" pitchFamily="34" charset="0"/>
                <a:cs typeface="Arial" pitchFamily="34" charset="0"/>
              </a:rPr>
              <a:t> </a:t>
            </a:r>
            <a:r>
              <a:rPr lang="en-US" sz="1800" b="1" dirty="0" err="1" smtClean="0">
                <a:latin typeface="Arial" pitchFamily="34" charset="0"/>
                <a:cs typeface="Arial" pitchFamily="34" charset="0"/>
              </a:rPr>
              <a:t>controfirmata</a:t>
            </a:r>
            <a:r>
              <a:rPr lang="en-US" sz="1800" b="1" dirty="0" smtClean="0">
                <a:latin typeface="Arial" pitchFamily="34" charset="0"/>
                <a:cs typeface="Arial" pitchFamily="34" charset="0"/>
              </a:rPr>
              <a:t> </a:t>
            </a:r>
            <a:r>
              <a:rPr lang="en-US" sz="1800" b="1" dirty="0" err="1" smtClean="0">
                <a:latin typeface="Arial" pitchFamily="34" charset="0"/>
                <a:cs typeface="Arial" pitchFamily="34" charset="0"/>
              </a:rPr>
              <a:t>corredata</a:t>
            </a:r>
            <a:r>
              <a:rPr lang="en-US" sz="1800" b="1" dirty="0" smtClean="0">
                <a:latin typeface="Arial" pitchFamily="34" charset="0"/>
                <a:cs typeface="Arial" pitchFamily="34" charset="0"/>
              </a:rPr>
              <a:t> </a:t>
            </a:r>
            <a:r>
              <a:rPr lang="en-US" sz="1800" b="1" dirty="0" err="1" smtClean="0">
                <a:latin typeface="Arial" pitchFamily="34" charset="0"/>
                <a:cs typeface="Arial" pitchFamily="34" charset="0"/>
              </a:rPr>
              <a:t>da</a:t>
            </a:r>
            <a:r>
              <a:rPr lang="en-US" sz="1800" b="1" dirty="0" smtClean="0">
                <a:latin typeface="Arial" pitchFamily="34" charset="0"/>
                <a:cs typeface="Arial" pitchFamily="34" charset="0"/>
              </a:rPr>
              <a:t> </a:t>
            </a:r>
            <a:r>
              <a:rPr lang="en-US" sz="1800" b="1" dirty="0" err="1" smtClean="0">
                <a:latin typeface="Arial" pitchFamily="34" charset="0"/>
                <a:cs typeface="Arial" pitchFamily="34" charset="0"/>
              </a:rPr>
              <a:t>contratto</a:t>
            </a:r>
            <a:r>
              <a:rPr lang="en-US" sz="1800" b="1" dirty="0" smtClean="0">
                <a:latin typeface="Arial" pitchFamily="34" charset="0"/>
                <a:cs typeface="Arial" pitchFamily="34" charset="0"/>
              </a:rPr>
              <a:t> o </a:t>
            </a:r>
            <a:r>
              <a:rPr lang="en-US" sz="1800" b="1" dirty="0" err="1" smtClean="0">
                <a:latin typeface="Arial" pitchFamily="34" charset="0"/>
                <a:cs typeface="Arial" pitchFamily="34" charset="0"/>
              </a:rPr>
              <a:t>disciplinare</a:t>
            </a:r>
            <a:r>
              <a:rPr lang="en-US" sz="1800" b="1" dirty="0" smtClean="0">
                <a:latin typeface="Arial" pitchFamily="34" charset="0"/>
                <a:cs typeface="Arial" pitchFamily="34" charset="0"/>
              </a:rPr>
              <a:t>. </a:t>
            </a:r>
            <a:r>
              <a:rPr lang="en-US" sz="1800" dirty="0" smtClean="0">
                <a:latin typeface="Arial" pitchFamily="34" charset="0"/>
                <a:cs typeface="Arial" pitchFamily="34" charset="0"/>
              </a:rPr>
              <a:t>Per le </a:t>
            </a:r>
            <a:r>
              <a:rPr lang="en-US" sz="1800" dirty="0" err="1" smtClean="0">
                <a:latin typeface="Arial" pitchFamily="34" charset="0"/>
                <a:cs typeface="Arial" pitchFamily="34" charset="0"/>
              </a:rPr>
              <a:t>opere</a:t>
            </a:r>
            <a:r>
              <a:rPr lang="en-US" sz="1800" dirty="0" smtClean="0">
                <a:latin typeface="Arial" pitchFamily="34" charset="0"/>
                <a:cs typeface="Arial" pitchFamily="34" charset="0"/>
              </a:rPr>
              <a:t> </a:t>
            </a:r>
            <a:r>
              <a:rPr lang="en-US" sz="1800" dirty="0" err="1" smtClean="0">
                <a:latin typeface="Arial" pitchFamily="34" charset="0"/>
                <a:cs typeface="Arial" pitchFamily="34" charset="0"/>
              </a:rPr>
              <a:t>pubbliche</a:t>
            </a:r>
            <a:r>
              <a:rPr lang="en-US" sz="1800" dirty="0" smtClean="0">
                <a:latin typeface="Arial" pitchFamily="34" charset="0"/>
                <a:cs typeface="Arial" pitchFamily="34" charset="0"/>
              </a:rPr>
              <a:t> in </a:t>
            </a:r>
            <a:r>
              <a:rPr lang="en-US" sz="1800" dirty="0" err="1" smtClean="0">
                <a:latin typeface="Arial" pitchFamily="34" charset="0"/>
                <a:cs typeface="Arial" pitchFamily="34" charset="0"/>
              </a:rPr>
              <a:t>particolare</a:t>
            </a:r>
            <a:r>
              <a:rPr lang="en-US" sz="1800" dirty="0" smtClean="0">
                <a:latin typeface="Arial" pitchFamily="34" charset="0"/>
                <a:cs typeface="Arial" pitchFamily="34" charset="0"/>
              </a:rPr>
              <a:t> </a:t>
            </a:r>
            <a:r>
              <a:rPr lang="en-US" sz="1800" dirty="0" err="1" smtClean="0">
                <a:latin typeface="Arial" pitchFamily="34" charset="0"/>
                <a:cs typeface="Arial" pitchFamily="34" charset="0"/>
              </a:rPr>
              <a:t>si</a:t>
            </a:r>
            <a:r>
              <a:rPr lang="en-US" sz="1800" dirty="0" smtClean="0">
                <a:latin typeface="Arial" pitchFamily="34" charset="0"/>
                <a:cs typeface="Arial" pitchFamily="34" charset="0"/>
              </a:rPr>
              <a:t> </a:t>
            </a:r>
            <a:r>
              <a:rPr lang="en-US" sz="1800" dirty="0" err="1" smtClean="0">
                <a:latin typeface="Arial" pitchFamily="34" charset="0"/>
                <a:cs typeface="Arial" pitchFamily="34" charset="0"/>
              </a:rPr>
              <a:t>elabora</a:t>
            </a:r>
            <a:r>
              <a:rPr lang="en-US" sz="1800" dirty="0" smtClean="0">
                <a:latin typeface="Arial" pitchFamily="34" charset="0"/>
                <a:cs typeface="Arial" pitchFamily="34" charset="0"/>
              </a:rPr>
              <a:t> e </a:t>
            </a:r>
            <a:r>
              <a:rPr lang="en-US" sz="1800" dirty="0" err="1" smtClean="0">
                <a:latin typeface="Arial" pitchFamily="34" charset="0"/>
                <a:cs typeface="Arial" pitchFamily="34" charset="0"/>
              </a:rPr>
              <a:t>sottoscrive</a:t>
            </a:r>
            <a:r>
              <a:rPr lang="en-US" sz="1800" dirty="0" smtClean="0">
                <a:latin typeface="Arial" pitchFamily="34" charset="0"/>
                <a:cs typeface="Arial" pitchFamily="34" charset="0"/>
              </a:rPr>
              <a:t> un </a:t>
            </a:r>
            <a:r>
              <a:rPr lang="en-US" sz="1800" dirty="0" err="1" smtClean="0">
                <a:latin typeface="Arial" pitchFamily="34" charset="0"/>
                <a:cs typeface="Arial" pitchFamily="34" charset="0"/>
              </a:rPr>
              <a:t>disciplinare</a:t>
            </a:r>
            <a:r>
              <a:rPr lang="en-US" sz="1800" dirty="0" smtClean="0">
                <a:latin typeface="Arial" pitchFamily="34" charset="0"/>
                <a:cs typeface="Arial" pitchFamily="34" charset="0"/>
              </a:rPr>
              <a:t> </a:t>
            </a:r>
            <a:r>
              <a:rPr lang="en-US" sz="1800" dirty="0" err="1" smtClean="0">
                <a:latin typeface="Arial" pitchFamily="34" charset="0"/>
                <a:cs typeface="Arial" pitchFamily="34" charset="0"/>
              </a:rPr>
              <a:t>di</a:t>
            </a:r>
            <a:r>
              <a:rPr lang="en-US" sz="1800" dirty="0" smtClean="0">
                <a:latin typeface="Arial" pitchFamily="34" charset="0"/>
                <a:cs typeface="Arial" pitchFamily="34" charset="0"/>
              </a:rPr>
              <a:t> </a:t>
            </a:r>
            <a:r>
              <a:rPr lang="en-US" sz="1800" dirty="0" err="1" smtClean="0">
                <a:latin typeface="Arial" pitchFamily="34" charset="0"/>
                <a:cs typeface="Arial" pitchFamily="34" charset="0"/>
              </a:rPr>
              <a:t>incarico</a:t>
            </a:r>
            <a:r>
              <a:rPr lang="en-US" sz="1800" dirty="0" smtClean="0">
                <a:latin typeface="Arial" pitchFamily="34" charset="0"/>
                <a:cs typeface="Arial" pitchFamily="34" charset="0"/>
              </a:rPr>
              <a:t>. Non </a:t>
            </a:r>
            <a:r>
              <a:rPr lang="en-US" sz="1800" dirty="0" err="1" smtClean="0">
                <a:latin typeface="Arial" pitchFamily="34" charset="0"/>
                <a:cs typeface="Arial" pitchFamily="34" charset="0"/>
              </a:rPr>
              <a:t>esiste</a:t>
            </a:r>
            <a:r>
              <a:rPr lang="en-US" sz="1800" dirty="0" smtClean="0">
                <a:latin typeface="Arial" pitchFamily="34" charset="0"/>
                <a:cs typeface="Arial" pitchFamily="34" charset="0"/>
              </a:rPr>
              <a:t> </a:t>
            </a:r>
            <a:r>
              <a:rPr lang="en-US" sz="1800" dirty="0" err="1" smtClean="0">
                <a:latin typeface="Arial" pitchFamily="34" charset="0"/>
                <a:cs typeface="Arial" pitchFamily="34" charset="0"/>
              </a:rPr>
              <a:t>uno</a:t>
            </a:r>
            <a:r>
              <a:rPr lang="en-US" sz="1800" dirty="0" smtClean="0">
                <a:latin typeface="Arial" pitchFamily="34" charset="0"/>
                <a:cs typeface="Arial" pitchFamily="34" charset="0"/>
              </a:rPr>
              <a:t> schema </a:t>
            </a:r>
            <a:r>
              <a:rPr lang="en-US" sz="1800" dirty="0" err="1" smtClean="0">
                <a:latin typeface="Arial" pitchFamily="34" charset="0"/>
                <a:cs typeface="Arial" pitchFamily="34" charset="0"/>
              </a:rPr>
              <a:t>fisso</a:t>
            </a:r>
            <a:r>
              <a:rPr lang="en-US" sz="1800" dirty="0" smtClean="0">
                <a:latin typeface="Arial" pitchFamily="34" charset="0"/>
                <a:cs typeface="Arial" pitchFamily="34" charset="0"/>
              </a:rPr>
              <a:t> e </a:t>
            </a:r>
            <a:r>
              <a:rPr lang="en-US" sz="1800" dirty="0" err="1" smtClean="0">
                <a:latin typeface="Arial" pitchFamily="34" charset="0"/>
                <a:cs typeface="Arial" pitchFamily="34" charset="0"/>
              </a:rPr>
              <a:t>vincolante</a:t>
            </a:r>
            <a:r>
              <a:rPr lang="en-US" sz="1800" dirty="0" smtClean="0">
                <a:latin typeface="Arial" pitchFamily="34" charset="0"/>
                <a:cs typeface="Arial" pitchFamily="34" charset="0"/>
              </a:rPr>
              <a:t> </a:t>
            </a:r>
            <a:r>
              <a:rPr lang="en-US" sz="1800" dirty="0" err="1" smtClean="0">
                <a:latin typeface="Arial" pitchFamily="34" charset="0"/>
                <a:cs typeface="Arial" pitchFamily="34" charset="0"/>
              </a:rPr>
              <a:t>di</a:t>
            </a:r>
            <a:r>
              <a:rPr lang="en-US" sz="1800" dirty="0" smtClean="0">
                <a:latin typeface="Arial" pitchFamily="34" charset="0"/>
                <a:cs typeface="Arial" pitchFamily="34" charset="0"/>
              </a:rPr>
              <a:t> </a:t>
            </a:r>
            <a:r>
              <a:rPr lang="en-US" sz="1800" dirty="0" err="1" smtClean="0">
                <a:latin typeface="Arial" pitchFamily="34" charset="0"/>
                <a:cs typeface="Arial" pitchFamily="34" charset="0"/>
              </a:rPr>
              <a:t>disciplinare:di</a:t>
            </a:r>
            <a:r>
              <a:rPr lang="en-US" sz="1800" dirty="0" smtClean="0">
                <a:latin typeface="Arial" pitchFamily="34" charset="0"/>
                <a:cs typeface="Arial" pitchFamily="34" charset="0"/>
              </a:rPr>
              <a:t> </a:t>
            </a:r>
            <a:r>
              <a:rPr lang="en-US" sz="1800" dirty="0" err="1" smtClean="0">
                <a:latin typeface="Arial" pitchFamily="34" charset="0"/>
                <a:cs typeface="Arial" pitchFamily="34" charset="0"/>
              </a:rPr>
              <a:t>norma</a:t>
            </a:r>
            <a:r>
              <a:rPr lang="en-US" sz="1800" dirty="0" smtClean="0">
                <a:latin typeface="Arial" pitchFamily="34" charset="0"/>
                <a:cs typeface="Arial" pitchFamily="34" charset="0"/>
              </a:rPr>
              <a:t> è </a:t>
            </a:r>
            <a:r>
              <a:rPr lang="en-US" sz="1800" dirty="0" err="1" smtClean="0">
                <a:latin typeface="Arial" pitchFamily="34" charset="0"/>
                <a:cs typeface="Arial" pitchFamily="34" charset="0"/>
              </a:rPr>
              <a:t>più</a:t>
            </a:r>
            <a:r>
              <a:rPr lang="en-US" sz="1800" dirty="0" smtClean="0">
                <a:latin typeface="Arial" pitchFamily="34" charset="0"/>
                <a:cs typeface="Arial" pitchFamily="34" charset="0"/>
              </a:rPr>
              <a:t> o </a:t>
            </a:r>
            <a:r>
              <a:rPr lang="en-US" sz="1800" dirty="0" err="1" smtClean="0">
                <a:latin typeface="Arial" pitchFamily="34" charset="0"/>
                <a:cs typeface="Arial" pitchFamily="34" charset="0"/>
              </a:rPr>
              <a:t>meno</a:t>
            </a:r>
            <a:r>
              <a:rPr lang="en-US" sz="1800" dirty="0" smtClean="0">
                <a:latin typeface="Arial" pitchFamily="34" charset="0"/>
                <a:cs typeface="Arial" pitchFamily="34" charset="0"/>
              </a:rPr>
              <a:t> </a:t>
            </a:r>
            <a:r>
              <a:rPr lang="en-US" sz="1800" dirty="0" err="1" smtClean="0">
                <a:latin typeface="Arial" pitchFamily="34" charset="0"/>
                <a:cs typeface="Arial" pitchFamily="34" charset="0"/>
              </a:rPr>
              <a:t>complesso</a:t>
            </a:r>
            <a:r>
              <a:rPr lang="en-US" sz="1800" dirty="0" smtClean="0">
                <a:latin typeface="Arial" pitchFamily="34" charset="0"/>
                <a:cs typeface="Arial" pitchFamily="34" charset="0"/>
              </a:rPr>
              <a:t> in </a:t>
            </a:r>
            <a:r>
              <a:rPr lang="en-US" sz="1800" dirty="0" err="1" smtClean="0">
                <a:latin typeface="Arial" pitchFamily="34" charset="0"/>
                <a:cs typeface="Arial" pitchFamily="34" charset="0"/>
              </a:rPr>
              <a:t>ragione</a:t>
            </a:r>
            <a:r>
              <a:rPr lang="en-US" sz="1800" dirty="0" smtClean="0">
                <a:latin typeface="Arial" pitchFamily="34" charset="0"/>
                <a:cs typeface="Arial" pitchFamily="34" charset="0"/>
              </a:rPr>
              <a:t> del </a:t>
            </a:r>
            <a:r>
              <a:rPr lang="en-US" sz="1800" dirty="0" err="1" smtClean="0">
                <a:latin typeface="Arial" pitchFamily="34" charset="0"/>
                <a:cs typeface="Arial" pitchFamily="34" charset="0"/>
              </a:rPr>
              <a:t>tipo</a:t>
            </a:r>
            <a:r>
              <a:rPr lang="en-US" sz="1800" dirty="0" smtClean="0">
                <a:latin typeface="Arial" pitchFamily="34" charset="0"/>
                <a:cs typeface="Arial" pitchFamily="34" charset="0"/>
              </a:rPr>
              <a:t> e </a:t>
            </a:r>
            <a:r>
              <a:rPr lang="en-US" sz="1800" dirty="0" err="1" smtClean="0">
                <a:latin typeface="Arial" pitchFamily="34" charset="0"/>
                <a:cs typeface="Arial" pitchFamily="34" charset="0"/>
              </a:rPr>
              <a:t>dell'importanza</a:t>
            </a:r>
            <a:r>
              <a:rPr lang="en-US" sz="1800" dirty="0" smtClean="0">
                <a:latin typeface="Arial" pitchFamily="34" charset="0"/>
                <a:cs typeface="Arial" pitchFamily="34" charset="0"/>
              </a:rPr>
              <a:t> </a:t>
            </a:r>
            <a:r>
              <a:rPr lang="en-US" sz="1800" dirty="0" err="1" smtClean="0">
                <a:latin typeface="Arial" pitchFamily="34" charset="0"/>
                <a:cs typeface="Arial" pitchFamily="34" charset="0"/>
              </a:rPr>
              <a:t>dell'incarico</a:t>
            </a:r>
            <a:r>
              <a:rPr lang="en-US" sz="1800" dirty="0" smtClean="0">
                <a:latin typeface="Arial" pitchFamily="34" charset="0"/>
                <a:cs typeface="Arial" pitchFamily="34" charset="0"/>
              </a:rPr>
              <a:t>. Tale </a:t>
            </a:r>
            <a:r>
              <a:rPr lang="en-US" sz="1800" dirty="0" err="1" smtClean="0">
                <a:latin typeface="Arial" pitchFamily="34" charset="0"/>
                <a:cs typeface="Arial" pitchFamily="34" charset="0"/>
              </a:rPr>
              <a:t>disciplinare</a:t>
            </a:r>
            <a:r>
              <a:rPr lang="en-US" sz="1800" dirty="0" smtClean="0">
                <a:latin typeface="Arial" pitchFamily="34" charset="0"/>
                <a:cs typeface="Arial" pitchFamily="34" charset="0"/>
              </a:rPr>
              <a:t> </a:t>
            </a:r>
            <a:r>
              <a:rPr lang="en-US" sz="1800" dirty="0" err="1" smtClean="0">
                <a:latin typeface="Arial" pitchFamily="34" charset="0"/>
                <a:cs typeface="Arial" pitchFamily="34" charset="0"/>
              </a:rPr>
              <a:t>contiene</a:t>
            </a:r>
            <a:r>
              <a:rPr lang="en-US" sz="1800" dirty="0" smtClean="0">
                <a:latin typeface="Arial" pitchFamily="34" charset="0"/>
                <a:cs typeface="Arial" pitchFamily="34" charset="0"/>
              </a:rPr>
              <a:t> </a:t>
            </a:r>
            <a:r>
              <a:rPr lang="en-US" sz="1800" dirty="0" err="1" smtClean="0">
                <a:latin typeface="Arial" pitchFamily="34" charset="0"/>
                <a:cs typeface="Arial" pitchFamily="34" charset="0"/>
              </a:rPr>
              <a:t>varie</a:t>
            </a:r>
            <a:r>
              <a:rPr lang="en-US" sz="1800" dirty="0" smtClean="0">
                <a:latin typeface="Arial" pitchFamily="34" charset="0"/>
                <a:cs typeface="Arial" pitchFamily="34" charset="0"/>
              </a:rPr>
              <a:t> </a:t>
            </a:r>
            <a:r>
              <a:rPr lang="en-US" sz="1800" dirty="0" err="1" smtClean="0">
                <a:latin typeface="Arial" pitchFamily="34" charset="0"/>
                <a:cs typeface="Arial" pitchFamily="34" charset="0"/>
              </a:rPr>
              <a:t>norme</a:t>
            </a:r>
            <a:r>
              <a:rPr lang="en-US" sz="1800" dirty="0" smtClean="0">
                <a:latin typeface="Arial" pitchFamily="34" charset="0"/>
                <a:cs typeface="Arial" pitchFamily="34" charset="0"/>
              </a:rPr>
              <a:t> </a:t>
            </a:r>
            <a:r>
              <a:rPr lang="en-US" sz="1800" dirty="0" err="1" smtClean="0">
                <a:latin typeface="Arial" pitchFamily="34" charset="0"/>
                <a:cs typeface="Arial" pitchFamily="34" charset="0"/>
              </a:rPr>
              <a:t>particolari</a:t>
            </a:r>
            <a:r>
              <a:rPr lang="en-US" sz="1800" dirty="0" smtClean="0">
                <a:latin typeface="Arial" pitchFamily="34" charset="0"/>
                <a:cs typeface="Arial" pitchFamily="34" charset="0"/>
              </a:rPr>
              <a:t> </a:t>
            </a:r>
            <a:r>
              <a:rPr lang="en-US" sz="1800" dirty="0" err="1" smtClean="0">
                <a:latin typeface="Arial" pitchFamily="34" charset="0"/>
                <a:cs typeface="Arial" pitchFamily="34" charset="0"/>
              </a:rPr>
              <a:t>che</a:t>
            </a:r>
            <a:r>
              <a:rPr lang="en-US" sz="1800" dirty="0" smtClean="0">
                <a:latin typeface="Arial" pitchFamily="34" charset="0"/>
                <a:cs typeface="Arial" pitchFamily="34" charset="0"/>
              </a:rPr>
              <a:t> </a:t>
            </a:r>
            <a:r>
              <a:rPr lang="en-US" sz="1800" dirty="0" err="1" smtClean="0">
                <a:latin typeface="Arial" pitchFamily="34" charset="0"/>
                <a:cs typeface="Arial" pitchFamily="34" charset="0"/>
              </a:rPr>
              <a:t>possono</a:t>
            </a:r>
            <a:r>
              <a:rPr lang="en-US" sz="1800" dirty="0" smtClean="0">
                <a:latin typeface="Arial" pitchFamily="34" charset="0"/>
                <a:cs typeface="Arial" pitchFamily="34" charset="0"/>
              </a:rPr>
              <a:t> </a:t>
            </a:r>
            <a:r>
              <a:rPr lang="en-US" sz="1800" dirty="0" err="1" smtClean="0">
                <a:latin typeface="Arial" pitchFamily="34" charset="0"/>
                <a:cs typeface="Arial" pitchFamily="34" charset="0"/>
              </a:rPr>
              <a:t>essere</a:t>
            </a:r>
            <a:r>
              <a:rPr lang="en-US" sz="1800" dirty="0" smtClean="0">
                <a:latin typeface="Arial" pitchFamily="34" charset="0"/>
                <a:cs typeface="Arial" pitchFamily="34" charset="0"/>
              </a:rPr>
              <a:t> completive e interpretative </a:t>
            </a:r>
            <a:r>
              <a:rPr lang="en-US" sz="1800" dirty="0" err="1" smtClean="0">
                <a:latin typeface="Arial" pitchFamily="34" charset="0"/>
                <a:cs typeface="Arial" pitchFamily="34" charset="0"/>
              </a:rPr>
              <a:t>della</a:t>
            </a:r>
            <a:r>
              <a:rPr lang="en-US" sz="1800" dirty="0" smtClean="0">
                <a:latin typeface="Arial" pitchFamily="34" charset="0"/>
                <a:cs typeface="Arial" pitchFamily="34" charset="0"/>
              </a:rPr>
              <a:t> </a:t>
            </a:r>
            <a:r>
              <a:rPr lang="en-US" sz="1800" dirty="0" err="1" smtClean="0">
                <a:latin typeface="Arial" pitchFamily="34" charset="0"/>
                <a:cs typeface="Arial" pitchFamily="34" charset="0"/>
              </a:rPr>
              <a:t>tariffa</a:t>
            </a:r>
            <a:r>
              <a:rPr lang="en-US" sz="1800" dirty="0" smtClean="0">
                <a:latin typeface="Arial" pitchFamily="34" charset="0"/>
                <a:cs typeface="Arial" pitchFamily="34" charset="0"/>
              </a:rPr>
              <a:t> </a:t>
            </a:r>
            <a:r>
              <a:rPr lang="en-US" sz="1800" dirty="0" err="1" smtClean="0">
                <a:latin typeface="Arial" pitchFamily="34" charset="0"/>
                <a:cs typeface="Arial" pitchFamily="34" charset="0"/>
              </a:rPr>
              <a:t>professionale</a:t>
            </a:r>
            <a:r>
              <a:rPr lang="en-US" sz="1800" dirty="0" smtClean="0">
                <a:latin typeface="Arial" pitchFamily="34" charset="0"/>
                <a:cs typeface="Arial" pitchFamily="34" charset="0"/>
              </a:rPr>
              <a:t> </a:t>
            </a:r>
            <a:r>
              <a:rPr lang="en-US" sz="1800" dirty="0" err="1" smtClean="0">
                <a:latin typeface="Arial" pitchFamily="34" charset="0"/>
                <a:cs typeface="Arial" pitchFamily="34" charset="0"/>
              </a:rPr>
              <a:t>vigente</a:t>
            </a:r>
            <a:r>
              <a:rPr lang="en-US" sz="1800" dirty="0" smtClean="0">
                <a:latin typeface="Arial" pitchFamily="34" charset="0"/>
                <a:cs typeface="Arial" pitchFamily="34" charset="0"/>
              </a:rPr>
              <a:t>.</a:t>
            </a:r>
          </a:p>
          <a:p>
            <a:pPr marL="0">
              <a:spcBef>
                <a:spcPts val="0"/>
              </a:spcBef>
              <a:buNone/>
            </a:pPr>
            <a:r>
              <a:rPr lang="it-IT" sz="1800" b="1" u="sng" dirty="0" smtClean="0"/>
              <a:t>La Campania con la Legge regionale del 29 dicembre 2018, n. 59. “Norme in materia di tutela delle prestazioni professionali per attività espletate per conto dei committenti privati e di contrasto all’evasione fiscale”.</a:t>
            </a:r>
          </a:p>
          <a:p>
            <a:pPr marL="0">
              <a:spcBef>
                <a:spcPts val="0"/>
              </a:spcBef>
              <a:buNone/>
            </a:pPr>
            <a:r>
              <a:rPr lang="it-IT" sz="1800" b="1" dirty="0" smtClean="0"/>
              <a:t>Art. 3 (Pagamenti per la prestazione professionale effettuata) </a:t>
            </a:r>
          </a:p>
          <a:p>
            <a:pPr marL="0">
              <a:spcBef>
                <a:spcPts val="0"/>
              </a:spcBef>
              <a:buAutoNum type="arabicPeriod"/>
            </a:pPr>
            <a:r>
              <a:rPr lang="it-IT" sz="1800" i="1" dirty="0" smtClean="0"/>
              <a:t>L'amministrazione, al momento del rilascio dell’atto </a:t>
            </a:r>
            <a:r>
              <a:rPr lang="it-IT" sz="1800" i="1" dirty="0" err="1" smtClean="0"/>
              <a:t>autorizzativo</a:t>
            </a:r>
            <a:r>
              <a:rPr lang="it-IT" sz="1800" i="1" dirty="0" smtClean="0"/>
              <a:t> o della ricezione di istanze ad intervento diretto, acquisisce la dichiarazione sostitutiva di atto di notorietà del professionista o dei professionisti sottoscrittori degli elaborati progettuali, redatta nelle forme di cui all’articolo 76 del d.p.r. 445/2000 attestante il pagamento delle correlate spettanze da parte del committente. </a:t>
            </a:r>
          </a:p>
          <a:p>
            <a:pPr marL="0">
              <a:spcBef>
                <a:spcPts val="0"/>
              </a:spcBef>
              <a:buAutoNum type="arabicPeriod"/>
            </a:pPr>
            <a:r>
              <a:rPr lang="it-IT" sz="1800" dirty="0" smtClean="0"/>
              <a:t> </a:t>
            </a:r>
            <a:r>
              <a:rPr lang="it-IT" sz="1800" i="1" dirty="0" smtClean="0"/>
              <a:t>La mancata presentazione della dichiarazione di cui al comma 1 costituisce motivo ostativo per il completamento dell’iter amministrativo fino all'avvenuta integrazione. La documentazione è richiesta dagli uffici interessati dall’iter attivato. </a:t>
            </a:r>
            <a:endParaRPr lang="en-US" sz="1800" i="1" dirty="0" smtClean="0">
              <a:latin typeface="Arial" pitchFamily="34" charset="0"/>
              <a:cs typeface="Arial" pitchFamily="34" charset="0"/>
            </a:endParaRPr>
          </a:p>
          <a:p>
            <a:pPr marL="0">
              <a:spcBef>
                <a:spcPts val="0"/>
              </a:spcBef>
              <a:buNone/>
            </a:pPr>
            <a:endParaRPr lang="it-IT" sz="1800" dirty="0" smtClean="0">
              <a:latin typeface="Arial" pitchFamily="34" charset="0"/>
              <a:cs typeface="Arial" pitchFamily="34" charset="0"/>
            </a:endParaRPr>
          </a:p>
          <a:p>
            <a:pPr algn="ctr">
              <a:spcBef>
                <a:spcPct val="0"/>
              </a:spcBef>
              <a:buNone/>
            </a:pPr>
            <a:endParaRPr lang="it-IT" sz="1100" b="1" dirty="0" smtClean="0">
              <a:latin typeface="Arial" pitchFamily="34" charset="0"/>
              <a:ea typeface="+mj-ea"/>
              <a:cs typeface="Arial" pitchFamily="34" charset="0"/>
            </a:endParaRPr>
          </a:p>
        </p:txBody>
      </p:sp>
      <p:sp>
        <p:nvSpPr>
          <p:cNvPr id="4" name="Segnaposto numero diapositiva 3"/>
          <p:cNvSpPr>
            <a:spLocks noGrp="1"/>
          </p:cNvSpPr>
          <p:nvPr>
            <p:ph type="sldNum" sz="quarter" idx="12"/>
          </p:nvPr>
        </p:nvSpPr>
        <p:spPr/>
        <p:txBody>
          <a:bodyPr/>
          <a:lstStyle/>
          <a:p>
            <a:fld id="{910D3EAB-758C-441D-AE73-F1E5E988B34B}" type="slidenum">
              <a:rPr lang="it-IT" smtClean="0"/>
              <a:pPr/>
              <a:t>47</a:t>
            </a:fld>
            <a:endParaRPr lang="it-IT"/>
          </a:p>
        </p:txBody>
      </p:sp>
      <p:sp>
        <p:nvSpPr>
          <p:cNvPr id="5" name="Segnaposto piè di pagina 4"/>
          <p:cNvSpPr>
            <a:spLocks noGrp="1"/>
          </p:cNvSpPr>
          <p:nvPr>
            <p:ph type="ftr" sz="quarter" idx="11"/>
          </p:nvPr>
        </p:nvSpPr>
        <p:spPr/>
        <p:txBody>
          <a:bodyPr/>
          <a:lstStyle/>
          <a:p>
            <a:r>
              <a:rPr lang="it-IT" smtClean="0"/>
              <a:t>ing. Michele Ronza ----04 Novembre 2019</a:t>
            </a:r>
            <a:endParaRPr lang="it-IT"/>
          </a:p>
        </p:txBody>
      </p:sp>
    </p:spTree>
  </p:cSld>
  <p:clrMapOvr>
    <a:masterClrMapping/>
  </p:clrMapOvr>
  <p:transition>
    <p:checker/>
  </p:transition>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ln w="38100">
            <a:solidFill>
              <a:schemeClr val="tx1"/>
            </a:solidFill>
          </a:ln>
        </p:spPr>
        <p:txBody>
          <a:bodyPr/>
          <a:lstStyle/>
          <a:p>
            <a:r>
              <a:rPr lang="it-IT" dirty="0" smtClean="0"/>
              <a:t>SALUTI</a:t>
            </a:r>
            <a:endParaRPr lang="it-IT" dirty="0"/>
          </a:p>
        </p:txBody>
      </p:sp>
      <p:sp>
        <p:nvSpPr>
          <p:cNvPr id="3" name="Segnaposto contenuto 2"/>
          <p:cNvSpPr>
            <a:spLocks noGrp="1"/>
          </p:cNvSpPr>
          <p:nvPr>
            <p:ph idx="1"/>
          </p:nvPr>
        </p:nvSpPr>
        <p:spPr>
          <a:ln w="38100">
            <a:solidFill>
              <a:schemeClr val="tx1"/>
            </a:solidFill>
          </a:ln>
        </p:spPr>
        <p:txBody>
          <a:bodyPr vert="horz" lIns="91440" tIns="45720" rIns="91440" bIns="45720" rtlCol="0" anchor="ctr">
            <a:normAutofit fontScale="92500" lnSpcReduction="10000"/>
          </a:bodyPr>
          <a:lstStyle/>
          <a:p>
            <a:pPr algn="ctr">
              <a:spcBef>
                <a:spcPct val="0"/>
              </a:spcBef>
              <a:buNone/>
            </a:pPr>
            <a:r>
              <a:rPr lang="it-IT" sz="3600" dirty="0" smtClean="0"/>
              <a:t>Essere ingegnere è praticamente una malattia. A una donna, moglie d’ingegnere, si potrebbe chiedere: “Signora, suo marito come sta? E ancora ingegnere?”. E lei potrebbe rispondere: “No, adesso sta un po’ meglio”.</a:t>
            </a:r>
            <a:br>
              <a:rPr lang="it-IT" sz="3600" dirty="0" smtClean="0"/>
            </a:br>
            <a:r>
              <a:rPr lang="it-IT" sz="3600" dirty="0" smtClean="0"/>
              <a:t>(Luciano De </a:t>
            </a:r>
            <a:r>
              <a:rPr lang="it-IT" sz="3600" dirty="0" err="1" smtClean="0"/>
              <a:t>Crescenzo</a:t>
            </a:r>
            <a:r>
              <a:rPr lang="it-IT" sz="3600" dirty="0" smtClean="0"/>
              <a:t>)</a:t>
            </a:r>
          </a:p>
          <a:p>
            <a:pPr algn="ctr">
              <a:spcBef>
                <a:spcPct val="0"/>
              </a:spcBef>
              <a:buNone/>
            </a:pPr>
            <a:r>
              <a:rPr lang="it-IT" sz="3600" dirty="0" smtClean="0">
                <a:latin typeface="+mj-lt"/>
                <a:ea typeface="+mj-ea"/>
                <a:cs typeface="+mj-cs"/>
              </a:rPr>
              <a:t>Auguri ed in bocca al lupo a tutti i </a:t>
            </a:r>
            <a:r>
              <a:rPr lang="it-IT" sz="3600" dirty="0" err="1" smtClean="0">
                <a:latin typeface="+mj-lt"/>
                <a:ea typeface="+mj-ea"/>
                <a:cs typeface="+mj-cs"/>
              </a:rPr>
              <a:t>neoraureandi</a:t>
            </a:r>
            <a:endParaRPr lang="it-IT" sz="3600" dirty="0" smtClean="0">
              <a:latin typeface="+mj-lt"/>
              <a:ea typeface="+mj-ea"/>
              <a:cs typeface="+mj-cs"/>
            </a:endParaRPr>
          </a:p>
        </p:txBody>
      </p:sp>
      <p:sp>
        <p:nvSpPr>
          <p:cNvPr id="5" name="Segnaposto numero diapositiva 4"/>
          <p:cNvSpPr>
            <a:spLocks noGrp="1"/>
          </p:cNvSpPr>
          <p:nvPr>
            <p:ph type="sldNum" sz="quarter" idx="12"/>
          </p:nvPr>
        </p:nvSpPr>
        <p:spPr/>
        <p:txBody>
          <a:bodyPr/>
          <a:lstStyle/>
          <a:p>
            <a:fld id="{910D3EAB-758C-441D-AE73-F1E5E988B34B}" type="slidenum">
              <a:rPr lang="it-IT" smtClean="0"/>
              <a:pPr/>
              <a:t>48</a:t>
            </a:fld>
            <a:endParaRPr lang="it-IT"/>
          </a:p>
        </p:txBody>
      </p:sp>
      <p:sp>
        <p:nvSpPr>
          <p:cNvPr id="6" name="Segnaposto piè di pagina 5"/>
          <p:cNvSpPr>
            <a:spLocks noGrp="1"/>
          </p:cNvSpPr>
          <p:nvPr>
            <p:ph type="ftr" sz="quarter" idx="11"/>
          </p:nvPr>
        </p:nvSpPr>
        <p:spPr/>
        <p:txBody>
          <a:bodyPr/>
          <a:lstStyle/>
          <a:p>
            <a:r>
              <a:rPr lang="it-IT" smtClean="0"/>
              <a:t>ing. Michele Ronza ----04 Novembre 2019</a:t>
            </a:r>
            <a:endParaRPr lang="it-IT"/>
          </a:p>
        </p:txBody>
      </p:sp>
    </p:spTree>
  </p:cSld>
  <p:clrMapOvr>
    <a:masterClrMapping/>
  </p:clrMapOvr>
  <p:transition>
    <p:fade thruBlk="1"/>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ln w="38100">
            <a:solidFill>
              <a:srgbClr val="FF0000"/>
            </a:solidFill>
          </a:ln>
        </p:spPr>
        <p:txBody>
          <a:bodyPr>
            <a:normAutofit fontScale="90000"/>
          </a:bodyPr>
          <a:lstStyle/>
          <a:p>
            <a:r>
              <a:rPr lang="en-US" b="1" dirty="0" smtClean="0">
                <a:ln w="11430"/>
                <a:solidFill>
                  <a:srgbClr val="FF0000"/>
                </a:solidFill>
                <a:effectLst>
                  <a:outerShdw blurRad="50800" dist="39000" dir="5460000" algn="tl">
                    <a:srgbClr val="000000">
                      <a:alpha val="38000"/>
                    </a:srgbClr>
                  </a:outerShdw>
                </a:effectLst>
                <a:latin typeface="Arial" pitchFamily="34" charset="0"/>
                <a:cs typeface="Arial" pitchFamily="34" charset="0"/>
              </a:rPr>
              <a:t/>
            </a:r>
            <a:br>
              <a:rPr lang="en-US" b="1" dirty="0" smtClean="0">
                <a:ln w="11430"/>
                <a:solidFill>
                  <a:srgbClr val="FF0000"/>
                </a:solidFill>
                <a:effectLst>
                  <a:outerShdw blurRad="50800" dist="39000" dir="5460000" algn="tl">
                    <a:srgbClr val="000000">
                      <a:alpha val="38000"/>
                    </a:srgbClr>
                  </a:outerShdw>
                </a:effectLst>
                <a:latin typeface="Arial" pitchFamily="34" charset="0"/>
                <a:cs typeface="Arial" pitchFamily="34" charset="0"/>
              </a:rPr>
            </a:br>
            <a:r>
              <a:rPr lang="en-US" b="1" dirty="0" err="1" smtClean="0">
                <a:ln w="11430"/>
                <a:solidFill>
                  <a:srgbClr val="0070C0"/>
                </a:solidFill>
                <a:effectLst>
                  <a:outerShdw blurRad="50800" dist="39000" dir="5460000" algn="tl">
                    <a:srgbClr val="000000">
                      <a:alpha val="38000"/>
                    </a:srgbClr>
                  </a:outerShdw>
                </a:effectLst>
                <a:latin typeface="Arial" pitchFamily="34" charset="0"/>
                <a:cs typeface="Arial" pitchFamily="34" charset="0"/>
              </a:rPr>
              <a:t>Oggetto</a:t>
            </a:r>
            <a:r>
              <a:rPr lang="en-US" b="1" dirty="0" smtClean="0">
                <a:ln w="11430"/>
                <a:solidFill>
                  <a:srgbClr val="0070C0"/>
                </a:solidFill>
                <a:effectLst>
                  <a:outerShdw blurRad="50800" dist="39000" dir="5460000" algn="tl">
                    <a:srgbClr val="000000">
                      <a:alpha val="38000"/>
                    </a:srgbClr>
                  </a:outerShdw>
                </a:effectLst>
                <a:latin typeface="Arial" pitchFamily="34" charset="0"/>
                <a:cs typeface="Arial" pitchFamily="34" charset="0"/>
              </a:rPr>
              <a:t> </a:t>
            </a:r>
            <a:r>
              <a:rPr lang="en-US" b="1" dirty="0" err="1" smtClean="0">
                <a:ln w="11430"/>
                <a:solidFill>
                  <a:srgbClr val="0070C0"/>
                </a:solidFill>
                <a:effectLst>
                  <a:outerShdw blurRad="50800" dist="39000" dir="5460000" algn="tl">
                    <a:srgbClr val="000000">
                      <a:alpha val="38000"/>
                    </a:srgbClr>
                  </a:outerShdw>
                </a:effectLst>
                <a:latin typeface="Arial" pitchFamily="34" charset="0"/>
                <a:cs typeface="Arial" pitchFamily="34" charset="0"/>
              </a:rPr>
              <a:t>della</a:t>
            </a:r>
            <a:r>
              <a:rPr lang="en-US" b="1" dirty="0" smtClean="0">
                <a:ln w="11430"/>
                <a:solidFill>
                  <a:srgbClr val="0070C0"/>
                </a:solidFill>
                <a:effectLst>
                  <a:outerShdw blurRad="50800" dist="39000" dir="5460000" algn="tl">
                    <a:srgbClr val="000000">
                      <a:alpha val="38000"/>
                    </a:srgbClr>
                  </a:outerShdw>
                </a:effectLst>
                <a:latin typeface="Arial" pitchFamily="34" charset="0"/>
                <a:cs typeface="Arial" pitchFamily="34" charset="0"/>
              </a:rPr>
              <a:t> </a:t>
            </a:r>
            <a:r>
              <a:rPr lang="en-US" b="1" dirty="0" err="1" smtClean="0">
                <a:ln w="11430"/>
                <a:solidFill>
                  <a:srgbClr val="0070C0"/>
                </a:solidFill>
                <a:effectLst>
                  <a:outerShdw blurRad="50800" dist="39000" dir="5460000" algn="tl">
                    <a:srgbClr val="000000">
                      <a:alpha val="38000"/>
                    </a:srgbClr>
                  </a:outerShdw>
                </a:effectLst>
                <a:latin typeface="Arial" pitchFamily="34" charset="0"/>
                <a:cs typeface="Arial" pitchFamily="34" charset="0"/>
              </a:rPr>
              <a:t>professione</a:t>
            </a:r>
            <a:r>
              <a:rPr lang="en-US" b="1" dirty="0" smtClean="0">
                <a:ln w="11430"/>
                <a:solidFill>
                  <a:srgbClr val="FF0000"/>
                </a:solidFill>
                <a:effectLst>
                  <a:outerShdw blurRad="50800" dist="39000" dir="5460000" algn="tl">
                    <a:srgbClr val="000000">
                      <a:alpha val="38000"/>
                    </a:srgbClr>
                  </a:outerShdw>
                </a:effectLst>
                <a:latin typeface="Arial" pitchFamily="34" charset="0"/>
                <a:cs typeface="Arial" pitchFamily="34" charset="0"/>
              </a:rPr>
              <a:t/>
            </a:r>
            <a:br>
              <a:rPr lang="en-US" b="1" dirty="0" smtClean="0">
                <a:ln w="11430"/>
                <a:solidFill>
                  <a:srgbClr val="FF0000"/>
                </a:solidFill>
                <a:effectLst>
                  <a:outerShdw blurRad="50800" dist="39000" dir="5460000" algn="tl">
                    <a:srgbClr val="000000">
                      <a:alpha val="38000"/>
                    </a:srgbClr>
                  </a:outerShdw>
                </a:effectLst>
                <a:latin typeface="Arial" pitchFamily="34" charset="0"/>
                <a:cs typeface="Arial" pitchFamily="34" charset="0"/>
              </a:rPr>
            </a:br>
            <a:endParaRPr lang="it-IT" dirty="0"/>
          </a:p>
        </p:txBody>
      </p:sp>
      <p:sp>
        <p:nvSpPr>
          <p:cNvPr id="3" name="Segnaposto contenuto 2"/>
          <p:cNvSpPr>
            <a:spLocks noGrp="1"/>
          </p:cNvSpPr>
          <p:nvPr>
            <p:ph idx="1"/>
          </p:nvPr>
        </p:nvSpPr>
        <p:spPr>
          <a:ln w="38100">
            <a:solidFill>
              <a:srgbClr val="FF0000"/>
            </a:solidFill>
          </a:ln>
        </p:spPr>
        <p:txBody>
          <a:bodyPr>
            <a:normAutofit fontScale="55000" lnSpcReduction="20000"/>
          </a:bodyPr>
          <a:lstStyle/>
          <a:p>
            <a:pPr>
              <a:buNone/>
            </a:pPr>
            <a:r>
              <a:rPr lang="en-US" sz="4200" dirty="0" smtClean="0">
                <a:solidFill>
                  <a:srgbClr val="0070C0"/>
                </a:solidFill>
                <a:latin typeface="Arial" pitchFamily="34" charset="0"/>
              </a:rPr>
              <a:t>La </a:t>
            </a:r>
            <a:r>
              <a:rPr lang="en-US" sz="4200" dirty="0" err="1" smtClean="0">
                <a:solidFill>
                  <a:srgbClr val="0070C0"/>
                </a:solidFill>
                <a:latin typeface="Arial" pitchFamily="34" charset="0"/>
              </a:rPr>
              <a:t>professione</a:t>
            </a:r>
            <a:r>
              <a:rPr lang="en-US" sz="4200" dirty="0" smtClean="0">
                <a:solidFill>
                  <a:srgbClr val="0070C0"/>
                </a:solidFill>
                <a:latin typeface="Arial" pitchFamily="34" charset="0"/>
              </a:rPr>
              <a:t> </a:t>
            </a:r>
            <a:r>
              <a:rPr lang="en-US" sz="4200" dirty="0" err="1" smtClean="0">
                <a:solidFill>
                  <a:srgbClr val="0070C0"/>
                </a:solidFill>
                <a:latin typeface="Arial" pitchFamily="34" charset="0"/>
              </a:rPr>
              <a:t>di</a:t>
            </a:r>
            <a:r>
              <a:rPr lang="en-US" sz="4200" dirty="0" smtClean="0">
                <a:solidFill>
                  <a:srgbClr val="0070C0"/>
                </a:solidFill>
                <a:latin typeface="Arial" pitchFamily="34" charset="0"/>
              </a:rPr>
              <a:t> </a:t>
            </a:r>
            <a:r>
              <a:rPr lang="en-US" sz="4200" dirty="0" err="1" smtClean="0">
                <a:solidFill>
                  <a:srgbClr val="0070C0"/>
                </a:solidFill>
                <a:latin typeface="Arial" pitchFamily="34" charset="0"/>
              </a:rPr>
              <a:t>ingegnere</a:t>
            </a:r>
            <a:r>
              <a:rPr lang="en-US" sz="4200" dirty="0" smtClean="0">
                <a:solidFill>
                  <a:srgbClr val="0070C0"/>
                </a:solidFill>
                <a:latin typeface="Arial" pitchFamily="34" charset="0"/>
              </a:rPr>
              <a:t> ha un </a:t>
            </a:r>
            <a:r>
              <a:rPr lang="en-US" sz="4200" dirty="0" err="1" smtClean="0">
                <a:solidFill>
                  <a:srgbClr val="0070C0"/>
                </a:solidFill>
                <a:latin typeface="Arial" pitchFamily="34" charset="0"/>
              </a:rPr>
              <a:t>notevole</a:t>
            </a:r>
            <a:r>
              <a:rPr lang="en-US" sz="4200" dirty="0" smtClean="0">
                <a:solidFill>
                  <a:srgbClr val="0070C0"/>
                </a:solidFill>
                <a:latin typeface="Arial" pitchFamily="34" charset="0"/>
              </a:rPr>
              <a:t> </a:t>
            </a:r>
            <a:r>
              <a:rPr lang="en-US" sz="4200" dirty="0" err="1" smtClean="0">
                <a:solidFill>
                  <a:srgbClr val="0070C0"/>
                </a:solidFill>
                <a:latin typeface="Arial" pitchFamily="34" charset="0"/>
              </a:rPr>
              <a:t>impatto</a:t>
            </a:r>
            <a:r>
              <a:rPr lang="en-US" sz="4200" dirty="0" smtClean="0">
                <a:solidFill>
                  <a:srgbClr val="0070C0"/>
                </a:solidFill>
                <a:latin typeface="Arial" pitchFamily="34" charset="0"/>
              </a:rPr>
              <a:t> </a:t>
            </a:r>
            <a:r>
              <a:rPr lang="en-US" sz="4200" dirty="0" err="1" smtClean="0">
                <a:solidFill>
                  <a:srgbClr val="0070C0"/>
                </a:solidFill>
                <a:latin typeface="Arial" pitchFamily="34" charset="0"/>
              </a:rPr>
              <a:t>sociale</a:t>
            </a:r>
            <a:r>
              <a:rPr lang="en-US" sz="4200" dirty="0" smtClean="0">
                <a:solidFill>
                  <a:srgbClr val="0070C0"/>
                </a:solidFill>
                <a:latin typeface="Arial" pitchFamily="34" charset="0"/>
              </a:rPr>
              <a:t>.</a:t>
            </a:r>
          </a:p>
          <a:p>
            <a:pPr>
              <a:buNone/>
            </a:pPr>
            <a:endParaRPr lang="it-IT" sz="4200" dirty="0" smtClean="0">
              <a:solidFill>
                <a:srgbClr val="0070C0"/>
              </a:solidFill>
              <a:latin typeface="Arial" pitchFamily="34" charset="0"/>
            </a:endParaRPr>
          </a:p>
          <a:p>
            <a:pPr>
              <a:buNone/>
            </a:pPr>
            <a:r>
              <a:rPr lang="en-US" sz="4200" dirty="0" smtClean="0">
                <a:solidFill>
                  <a:srgbClr val="0070C0"/>
                </a:solidFill>
                <a:latin typeface="Arial" pitchFamily="34" charset="0"/>
              </a:rPr>
              <a:t>La </a:t>
            </a:r>
            <a:r>
              <a:rPr lang="en-US" sz="4200" dirty="0" err="1" smtClean="0">
                <a:solidFill>
                  <a:srgbClr val="0070C0"/>
                </a:solidFill>
                <a:latin typeface="Arial" pitchFamily="34" charset="0"/>
              </a:rPr>
              <a:t>sua</a:t>
            </a:r>
            <a:r>
              <a:rPr lang="en-US" sz="4200" dirty="0" smtClean="0">
                <a:solidFill>
                  <a:srgbClr val="0070C0"/>
                </a:solidFill>
                <a:latin typeface="Arial" pitchFamily="34" charset="0"/>
              </a:rPr>
              <a:t> </a:t>
            </a:r>
            <a:r>
              <a:rPr lang="en-US" sz="4200" dirty="0" err="1" smtClean="0">
                <a:solidFill>
                  <a:srgbClr val="0070C0"/>
                </a:solidFill>
                <a:latin typeface="Arial" pitchFamily="34" charset="0"/>
              </a:rPr>
              <a:t>attività</a:t>
            </a:r>
            <a:r>
              <a:rPr lang="en-US" sz="4200" dirty="0" smtClean="0">
                <a:solidFill>
                  <a:srgbClr val="0070C0"/>
                </a:solidFill>
                <a:latin typeface="Arial" pitchFamily="34" charset="0"/>
              </a:rPr>
              <a:t> ha </a:t>
            </a:r>
            <a:r>
              <a:rPr lang="en-US" sz="4200" dirty="0" err="1" smtClean="0">
                <a:solidFill>
                  <a:srgbClr val="0070C0"/>
                </a:solidFill>
                <a:latin typeface="Arial" pitchFamily="34" charset="0"/>
              </a:rPr>
              <a:t>una</a:t>
            </a:r>
            <a:r>
              <a:rPr lang="en-US" sz="4200" dirty="0" smtClean="0">
                <a:solidFill>
                  <a:srgbClr val="0070C0"/>
                </a:solidFill>
                <a:latin typeface="Arial" pitchFamily="34" charset="0"/>
              </a:rPr>
              <a:t> </a:t>
            </a:r>
            <a:r>
              <a:rPr lang="en-US" sz="4200" dirty="0" err="1" smtClean="0">
                <a:solidFill>
                  <a:srgbClr val="0070C0"/>
                </a:solidFill>
                <a:latin typeface="Arial" pitchFamily="34" charset="0"/>
              </a:rPr>
              <a:t>valenza</a:t>
            </a:r>
            <a:r>
              <a:rPr lang="en-US" sz="4200" dirty="0" smtClean="0">
                <a:solidFill>
                  <a:srgbClr val="0070C0"/>
                </a:solidFill>
                <a:latin typeface="Arial" pitchFamily="34" charset="0"/>
              </a:rPr>
              <a:t> </a:t>
            </a:r>
            <a:r>
              <a:rPr lang="en-US" sz="4200" dirty="0" err="1" smtClean="0">
                <a:solidFill>
                  <a:srgbClr val="0070C0"/>
                </a:solidFill>
                <a:latin typeface="Arial" pitchFamily="34" charset="0"/>
              </a:rPr>
              <a:t>di</a:t>
            </a:r>
            <a:r>
              <a:rPr lang="en-US" sz="4200" dirty="0" smtClean="0">
                <a:solidFill>
                  <a:srgbClr val="0070C0"/>
                </a:solidFill>
                <a:latin typeface="Arial" pitchFamily="34" charset="0"/>
              </a:rPr>
              <a:t> </a:t>
            </a:r>
            <a:r>
              <a:rPr lang="en-US" sz="4200" dirty="0" err="1" smtClean="0">
                <a:solidFill>
                  <a:srgbClr val="0070C0"/>
                </a:solidFill>
                <a:latin typeface="Arial" pitchFamily="34" charset="0"/>
              </a:rPr>
              <a:t>pubblico</a:t>
            </a:r>
            <a:r>
              <a:rPr lang="en-US" sz="4200" dirty="0" smtClean="0">
                <a:solidFill>
                  <a:srgbClr val="0070C0"/>
                </a:solidFill>
                <a:latin typeface="Arial" pitchFamily="34" charset="0"/>
              </a:rPr>
              <a:t> </a:t>
            </a:r>
            <a:r>
              <a:rPr lang="en-US" sz="4200" dirty="0" err="1" smtClean="0">
                <a:solidFill>
                  <a:srgbClr val="0070C0"/>
                </a:solidFill>
                <a:latin typeface="Arial" pitchFamily="34" charset="0"/>
              </a:rPr>
              <a:t>interesse</a:t>
            </a:r>
            <a:r>
              <a:rPr lang="en-US" sz="4200" dirty="0" smtClean="0">
                <a:solidFill>
                  <a:srgbClr val="0070C0"/>
                </a:solidFill>
                <a:latin typeface="Arial" pitchFamily="34" charset="0"/>
              </a:rPr>
              <a:t> (C.P. art. 359).</a:t>
            </a:r>
            <a:endParaRPr lang="it-IT" sz="4200" dirty="0" smtClean="0">
              <a:solidFill>
                <a:srgbClr val="0070C0"/>
              </a:solidFill>
              <a:latin typeface="Arial" pitchFamily="34" charset="0"/>
            </a:endParaRPr>
          </a:p>
          <a:p>
            <a:pPr>
              <a:buNone/>
            </a:pPr>
            <a:r>
              <a:rPr lang="en-US" sz="4200" dirty="0" smtClean="0">
                <a:solidFill>
                  <a:srgbClr val="0070C0"/>
                </a:solidFill>
                <a:latin typeface="Arial" pitchFamily="34" charset="0"/>
              </a:rPr>
              <a:t> </a:t>
            </a:r>
            <a:endParaRPr lang="it-IT" sz="4200" dirty="0" smtClean="0">
              <a:solidFill>
                <a:srgbClr val="0070C0"/>
              </a:solidFill>
              <a:latin typeface="Arial" pitchFamily="34" charset="0"/>
            </a:endParaRPr>
          </a:p>
          <a:p>
            <a:pPr>
              <a:buNone/>
            </a:pPr>
            <a:r>
              <a:rPr lang="en-US" sz="4200" dirty="0" smtClean="0">
                <a:solidFill>
                  <a:srgbClr val="0070C0"/>
                </a:solidFill>
                <a:latin typeface="Arial" pitchFamily="34" charset="0"/>
              </a:rPr>
              <a:t>Il </a:t>
            </a:r>
            <a:r>
              <a:rPr lang="en-US" sz="4200" dirty="0" err="1" smtClean="0">
                <a:solidFill>
                  <a:srgbClr val="0070C0"/>
                </a:solidFill>
                <a:latin typeface="Arial" pitchFamily="34" charset="0"/>
              </a:rPr>
              <a:t>suo</a:t>
            </a:r>
            <a:r>
              <a:rPr lang="en-US" sz="4200" dirty="0" smtClean="0">
                <a:solidFill>
                  <a:srgbClr val="0070C0"/>
                </a:solidFill>
                <a:latin typeface="Arial" pitchFamily="34" charset="0"/>
              </a:rPr>
              <a:t> </a:t>
            </a:r>
            <a:r>
              <a:rPr lang="en-US" sz="4200" dirty="0" err="1" smtClean="0">
                <a:solidFill>
                  <a:srgbClr val="0070C0"/>
                </a:solidFill>
                <a:latin typeface="Arial" pitchFamily="34" charset="0"/>
              </a:rPr>
              <a:t>operato</a:t>
            </a:r>
            <a:r>
              <a:rPr lang="en-US" sz="4200" dirty="0" smtClean="0">
                <a:solidFill>
                  <a:srgbClr val="0070C0"/>
                </a:solidFill>
                <a:latin typeface="Arial" pitchFamily="34" charset="0"/>
              </a:rPr>
              <a:t> </a:t>
            </a:r>
            <a:r>
              <a:rPr lang="en-US" sz="4200" dirty="0" err="1" smtClean="0">
                <a:solidFill>
                  <a:srgbClr val="0070C0"/>
                </a:solidFill>
                <a:latin typeface="Arial" pitchFamily="34" charset="0"/>
              </a:rPr>
              <a:t>deve</a:t>
            </a:r>
            <a:r>
              <a:rPr lang="en-US" sz="4200" dirty="0" smtClean="0">
                <a:solidFill>
                  <a:srgbClr val="0070C0"/>
                </a:solidFill>
                <a:latin typeface="Arial" pitchFamily="34" charset="0"/>
              </a:rPr>
              <a:t> </a:t>
            </a:r>
            <a:r>
              <a:rPr lang="en-US" sz="4200" dirty="0" err="1" smtClean="0">
                <a:solidFill>
                  <a:srgbClr val="0070C0"/>
                </a:solidFill>
                <a:latin typeface="Arial" pitchFamily="34" charset="0"/>
              </a:rPr>
              <a:t>sempre</a:t>
            </a:r>
            <a:r>
              <a:rPr lang="en-US" sz="4200" dirty="0" smtClean="0">
                <a:solidFill>
                  <a:srgbClr val="0070C0"/>
                </a:solidFill>
                <a:latin typeface="Arial" pitchFamily="34" charset="0"/>
              </a:rPr>
              <a:t> </a:t>
            </a:r>
            <a:r>
              <a:rPr lang="en-US" sz="4200" dirty="0" err="1" smtClean="0">
                <a:solidFill>
                  <a:srgbClr val="0070C0"/>
                </a:solidFill>
                <a:latin typeface="Arial" pitchFamily="34" charset="0"/>
              </a:rPr>
              <a:t>essere</a:t>
            </a:r>
            <a:r>
              <a:rPr lang="en-US" sz="4200" dirty="0" smtClean="0">
                <a:solidFill>
                  <a:srgbClr val="0070C0"/>
                </a:solidFill>
                <a:latin typeface="Arial" pitchFamily="34" charset="0"/>
              </a:rPr>
              <a:t> </a:t>
            </a:r>
            <a:r>
              <a:rPr lang="en-US" sz="4200" dirty="0" err="1" smtClean="0">
                <a:solidFill>
                  <a:srgbClr val="0070C0"/>
                </a:solidFill>
                <a:latin typeface="Arial" pitchFamily="34" charset="0"/>
              </a:rPr>
              <a:t>svolto</a:t>
            </a:r>
            <a:r>
              <a:rPr lang="en-US" sz="4200" dirty="0" smtClean="0">
                <a:solidFill>
                  <a:srgbClr val="0070C0"/>
                </a:solidFill>
                <a:latin typeface="Arial" pitchFamily="34" charset="0"/>
              </a:rPr>
              <a:t> con la </a:t>
            </a:r>
            <a:r>
              <a:rPr lang="en-US" sz="4200" dirty="0" err="1" smtClean="0">
                <a:solidFill>
                  <a:srgbClr val="0070C0"/>
                </a:solidFill>
                <a:latin typeface="Arial" pitchFamily="34" charset="0"/>
              </a:rPr>
              <a:t>massima</a:t>
            </a:r>
            <a:r>
              <a:rPr lang="en-US" sz="4200" dirty="0" smtClean="0">
                <a:solidFill>
                  <a:srgbClr val="0070C0"/>
                </a:solidFill>
                <a:latin typeface="Arial" pitchFamily="34" charset="0"/>
              </a:rPr>
              <a:t>:</a:t>
            </a:r>
          </a:p>
          <a:p>
            <a:pPr>
              <a:buNone/>
            </a:pPr>
            <a:endParaRPr lang="it-IT" sz="4200" dirty="0" smtClean="0">
              <a:solidFill>
                <a:srgbClr val="0070C0"/>
              </a:solidFill>
              <a:latin typeface="Arial" pitchFamily="34" charset="0"/>
            </a:endParaRPr>
          </a:p>
          <a:p>
            <a:pPr lvl="0"/>
            <a:r>
              <a:rPr lang="en-US" sz="4200" b="1" dirty="0" err="1" smtClean="0">
                <a:solidFill>
                  <a:srgbClr val="0070C0"/>
                </a:solidFill>
                <a:latin typeface="Arial" pitchFamily="34" charset="0"/>
              </a:rPr>
              <a:t>Diligenza</a:t>
            </a:r>
            <a:endParaRPr lang="it-IT" sz="4200" b="1" dirty="0" smtClean="0">
              <a:solidFill>
                <a:srgbClr val="0070C0"/>
              </a:solidFill>
              <a:latin typeface="Arial" pitchFamily="34" charset="0"/>
            </a:endParaRPr>
          </a:p>
          <a:p>
            <a:pPr lvl="0"/>
            <a:r>
              <a:rPr lang="en-US" sz="4200" b="1" dirty="0" err="1" smtClean="0">
                <a:solidFill>
                  <a:srgbClr val="0070C0"/>
                </a:solidFill>
                <a:latin typeface="Arial" pitchFamily="34" charset="0"/>
              </a:rPr>
              <a:t>Prudenza</a:t>
            </a:r>
            <a:endParaRPr lang="it-IT" sz="4200" b="1" dirty="0" smtClean="0">
              <a:solidFill>
                <a:srgbClr val="0070C0"/>
              </a:solidFill>
              <a:latin typeface="Arial" pitchFamily="34" charset="0"/>
            </a:endParaRPr>
          </a:p>
          <a:p>
            <a:pPr lvl="0"/>
            <a:r>
              <a:rPr lang="en-US" sz="4200" b="1" dirty="0" err="1" smtClean="0">
                <a:solidFill>
                  <a:srgbClr val="0070C0"/>
                </a:solidFill>
                <a:latin typeface="Arial" pitchFamily="34" charset="0"/>
              </a:rPr>
              <a:t>Perizia</a:t>
            </a:r>
            <a:endParaRPr lang="it-IT" sz="4200" b="1" dirty="0" smtClean="0">
              <a:solidFill>
                <a:srgbClr val="0070C0"/>
              </a:solidFill>
              <a:latin typeface="Arial" pitchFamily="34" charset="0"/>
            </a:endParaRPr>
          </a:p>
          <a:p>
            <a:pPr>
              <a:buNone/>
            </a:pPr>
            <a:r>
              <a:rPr lang="en-US" sz="4200" dirty="0" smtClean="0">
                <a:solidFill>
                  <a:srgbClr val="0070C0"/>
                </a:solidFill>
                <a:latin typeface="Arial" pitchFamily="34" charset="0"/>
              </a:rPr>
              <a:t> </a:t>
            </a:r>
            <a:endParaRPr lang="it-IT" sz="4200" dirty="0" smtClean="0">
              <a:solidFill>
                <a:srgbClr val="0070C0"/>
              </a:solidFill>
              <a:latin typeface="Arial" pitchFamily="34" charset="0"/>
            </a:endParaRPr>
          </a:p>
          <a:p>
            <a:pPr>
              <a:buNone/>
            </a:pPr>
            <a:r>
              <a:rPr lang="en-US" sz="4200" dirty="0" smtClean="0">
                <a:solidFill>
                  <a:srgbClr val="0070C0"/>
                </a:solidFill>
                <a:latin typeface="Arial" pitchFamily="34" charset="0"/>
              </a:rPr>
              <a:t>(</a:t>
            </a:r>
            <a:r>
              <a:rPr lang="en-US" sz="4200" dirty="0" err="1" smtClean="0">
                <a:solidFill>
                  <a:srgbClr val="0070C0"/>
                </a:solidFill>
                <a:latin typeface="Arial" pitchFamily="34" charset="0"/>
              </a:rPr>
              <a:t>Codice</a:t>
            </a:r>
            <a:r>
              <a:rPr lang="en-US" sz="4200" dirty="0" smtClean="0">
                <a:solidFill>
                  <a:srgbClr val="0070C0"/>
                </a:solidFill>
                <a:latin typeface="Arial" pitchFamily="34" charset="0"/>
              </a:rPr>
              <a:t> </a:t>
            </a:r>
            <a:r>
              <a:rPr lang="en-US" sz="4200" dirty="0" err="1" smtClean="0">
                <a:solidFill>
                  <a:srgbClr val="0070C0"/>
                </a:solidFill>
                <a:latin typeface="Arial" pitchFamily="34" charset="0"/>
              </a:rPr>
              <a:t>Civile</a:t>
            </a:r>
            <a:r>
              <a:rPr lang="en-US" sz="4200" dirty="0" smtClean="0">
                <a:solidFill>
                  <a:srgbClr val="0070C0"/>
                </a:solidFill>
                <a:latin typeface="Arial" pitchFamily="34" charset="0"/>
              </a:rPr>
              <a:t> </a:t>
            </a:r>
            <a:r>
              <a:rPr lang="en-US" sz="4200" dirty="0" err="1" smtClean="0">
                <a:solidFill>
                  <a:srgbClr val="0070C0"/>
                </a:solidFill>
                <a:latin typeface="Arial" pitchFamily="34" charset="0"/>
              </a:rPr>
              <a:t>artt</a:t>
            </a:r>
            <a:r>
              <a:rPr lang="it-IT" sz="4200" dirty="0" smtClean="0">
                <a:solidFill>
                  <a:srgbClr val="0070C0"/>
                </a:solidFill>
                <a:latin typeface="Arial" pitchFamily="34" charset="0"/>
              </a:rPr>
              <a:t> </a:t>
            </a:r>
            <a:r>
              <a:rPr lang="en-US" sz="4200" dirty="0" smtClean="0">
                <a:solidFill>
                  <a:srgbClr val="0070C0"/>
                </a:solidFill>
                <a:latin typeface="Arial" pitchFamily="34" charset="0"/>
              </a:rPr>
              <a:t>1228 – 2049</a:t>
            </a:r>
            <a:r>
              <a:rPr lang="it-IT" sz="4200" dirty="0" smtClean="0">
                <a:solidFill>
                  <a:srgbClr val="0070C0"/>
                </a:solidFill>
                <a:latin typeface="Arial" pitchFamily="34" charset="0"/>
              </a:rPr>
              <a:t> </a:t>
            </a:r>
            <a:r>
              <a:rPr lang="en-US" sz="4200" dirty="0" smtClean="0">
                <a:solidFill>
                  <a:srgbClr val="0070C0"/>
                </a:solidFill>
                <a:latin typeface="Arial" pitchFamily="34" charset="0"/>
              </a:rPr>
              <a:t>–2232)</a:t>
            </a:r>
            <a:endParaRPr lang="it-IT" sz="4200" dirty="0" smtClean="0">
              <a:solidFill>
                <a:srgbClr val="0070C0"/>
              </a:solidFill>
              <a:latin typeface="Arial" pitchFamily="34" charset="0"/>
            </a:endParaRPr>
          </a:p>
          <a:p>
            <a:endParaRPr lang="it-IT" dirty="0"/>
          </a:p>
        </p:txBody>
      </p:sp>
      <p:sp>
        <p:nvSpPr>
          <p:cNvPr id="4" name="Segnaposto numero diapositiva 3"/>
          <p:cNvSpPr>
            <a:spLocks noGrp="1"/>
          </p:cNvSpPr>
          <p:nvPr>
            <p:ph type="sldNum" sz="quarter" idx="12"/>
          </p:nvPr>
        </p:nvSpPr>
        <p:spPr/>
        <p:txBody>
          <a:bodyPr/>
          <a:lstStyle/>
          <a:p>
            <a:fld id="{910D3EAB-758C-441D-AE73-F1E5E988B34B}" type="slidenum">
              <a:rPr lang="it-IT" smtClean="0"/>
              <a:pPr/>
              <a:t>5</a:t>
            </a:fld>
            <a:endParaRPr lang="it-IT"/>
          </a:p>
        </p:txBody>
      </p:sp>
      <p:sp>
        <p:nvSpPr>
          <p:cNvPr id="5" name="Segnaposto piè di pagina 4"/>
          <p:cNvSpPr>
            <a:spLocks noGrp="1"/>
          </p:cNvSpPr>
          <p:nvPr>
            <p:ph type="ftr" sz="quarter" idx="11"/>
          </p:nvPr>
        </p:nvSpPr>
        <p:spPr/>
        <p:txBody>
          <a:bodyPr/>
          <a:lstStyle/>
          <a:p>
            <a:r>
              <a:rPr lang="it-IT" smtClean="0"/>
              <a:t>ing. Michele Ronza ----04 Novembre 2019</a:t>
            </a:r>
            <a:endParaRPr lang="it-IT"/>
          </a:p>
        </p:txBody>
      </p:sp>
    </p:spTree>
  </p:cSld>
  <p:clrMapOvr>
    <a:masterClrMapping/>
  </p:clrMapOvr>
  <p:transition>
    <p:wipe dir="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piè di pagina 1"/>
          <p:cNvSpPr>
            <a:spLocks noGrp="1"/>
          </p:cNvSpPr>
          <p:nvPr>
            <p:ph type="ftr" sz="quarter" idx="11"/>
          </p:nvPr>
        </p:nvSpPr>
        <p:spPr/>
        <p:txBody>
          <a:bodyPr/>
          <a:lstStyle/>
          <a:p>
            <a:r>
              <a:rPr lang="it-IT" smtClean="0"/>
              <a:t>ing. Michele Ronza ----04 Novembre 2019</a:t>
            </a:r>
            <a:endParaRPr lang="it-IT"/>
          </a:p>
        </p:txBody>
      </p:sp>
      <p:sp>
        <p:nvSpPr>
          <p:cNvPr id="3" name="Segnaposto numero diapositiva 2"/>
          <p:cNvSpPr>
            <a:spLocks noGrp="1"/>
          </p:cNvSpPr>
          <p:nvPr>
            <p:ph type="sldNum" sz="quarter" idx="12"/>
          </p:nvPr>
        </p:nvSpPr>
        <p:spPr/>
        <p:txBody>
          <a:bodyPr/>
          <a:lstStyle/>
          <a:p>
            <a:fld id="{910D3EAB-758C-441D-AE73-F1E5E988B34B}" type="slidenum">
              <a:rPr lang="it-IT" smtClean="0"/>
              <a:pPr/>
              <a:t>6</a:t>
            </a:fld>
            <a:endParaRPr lang="it-IT"/>
          </a:p>
        </p:txBody>
      </p:sp>
      <p:pic>
        <p:nvPicPr>
          <p:cNvPr id="4" name="Cos'è l'ingegneria.mp4">
            <a:hlinkClick r:id="" action="ppaction://media"/>
          </p:cNvPr>
          <p:cNvPicPr>
            <a:picLocks noRot="1" noChangeAspect="1"/>
          </p:cNvPicPr>
          <p:nvPr>
            <a:videoFile r:link="rId1"/>
          </p:nvPr>
        </p:nvPicPr>
        <p:blipFill>
          <a:blip r:embed="rId3"/>
          <a:stretch>
            <a:fillRect/>
          </a:stretch>
        </p:blipFill>
        <p:spPr>
          <a:xfrm>
            <a:off x="285720" y="357166"/>
            <a:ext cx="8429684" cy="6322264"/>
          </a:xfrm>
          <a:prstGeom prst="rect">
            <a:avLst/>
          </a:prstGeom>
        </p:spPr>
      </p:pic>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1" fill="hold"/>
                                        <p:tgtEl>
                                          <p:spTgt spid="4"/>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p:cTn id="7" fill="hold" display="0">
                  <p:stCondLst>
                    <p:cond delay="indefinite"/>
                  </p:stCondLst>
                  <p:endCondLst>
                    <p:cond evt="onNext" delay="0">
                      <p:tgtEl>
                        <p:sldTgt/>
                      </p:tgtEl>
                    </p:cond>
                    <p:cond evt="onPrev" delay="0">
                      <p:tgtEl>
                        <p:sldTgt/>
                      </p:tgtEl>
                    </p:cond>
                  </p:endCondLst>
                </p:cTn>
                <p:tgtEl>
                  <p:spTgt spid="4"/>
                </p:tgtEl>
              </p:cMediaNode>
            </p:video>
            <p:seq concurrent="1" nextAc="seek">
              <p:cTn id="8" restart="whenNotActive" fill="hold" evtFilter="cancelBubble" nodeType="interactiveSeq">
                <p:stCondLst>
                  <p:cond evt="onClick" delay="0">
                    <p:tgtEl>
                      <p:spTgt spid="4"/>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4"/>
                                        </p:tgtEl>
                                      </p:cBhvr>
                                    </p:cmd>
                                  </p:childTnLst>
                                </p:cTn>
                              </p:par>
                            </p:childTnLst>
                          </p:cTn>
                        </p:par>
                      </p:childTnLst>
                    </p:cTn>
                  </p:par>
                </p:childTnLst>
              </p:cTn>
              <p:nextCondLst>
                <p:cond evt="onClick" delay="0">
                  <p:tgtEl>
                    <p:spTgt spid="4"/>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ln w="38100">
            <a:solidFill>
              <a:schemeClr val="tx1"/>
            </a:solidFill>
          </a:ln>
        </p:spPr>
        <p:txBody>
          <a:bodyPr>
            <a:normAutofit fontScale="90000"/>
          </a:bodyPr>
          <a:lstStyle/>
          <a:p>
            <a:r>
              <a:rPr lang="en-US" dirty="0" smtClean="0"/>
              <a:t/>
            </a:r>
            <a:br>
              <a:rPr lang="en-US" dirty="0" smtClean="0"/>
            </a:br>
            <a:r>
              <a:rPr lang="en-US" sz="4000" b="1" dirty="0" err="1" smtClean="0">
                <a:latin typeface="Arial" pitchFamily="34" charset="0"/>
                <a:cs typeface="Arial" pitchFamily="34" charset="0"/>
              </a:rPr>
              <a:t>Tutela</a:t>
            </a:r>
            <a:r>
              <a:rPr lang="en-US" sz="4000" b="1" dirty="0" smtClean="0">
                <a:latin typeface="Arial" pitchFamily="34" charset="0"/>
                <a:cs typeface="Arial" pitchFamily="34" charset="0"/>
              </a:rPr>
              <a:t> </a:t>
            </a:r>
            <a:r>
              <a:rPr lang="en-US" sz="4000" b="1" dirty="0" err="1" smtClean="0">
                <a:latin typeface="Arial" pitchFamily="34" charset="0"/>
                <a:cs typeface="Arial" pitchFamily="34" charset="0"/>
              </a:rPr>
              <a:t>della</a:t>
            </a:r>
            <a:r>
              <a:rPr lang="en-US" sz="4000" b="1" dirty="0" smtClean="0">
                <a:latin typeface="Arial" pitchFamily="34" charset="0"/>
                <a:cs typeface="Arial" pitchFamily="34" charset="0"/>
              </a:rPr>
              <a:t> </a:t>
            </a:r>
            <a:r>
              <a:rPr lang="en-US" sz="4000" b="1" dirty="0" err="1" smtClean="0">
                <a:latin typeface="Arial" pitchFamily="34" charset="0"/>
                <a:cs typeface="Arial" pitchFamily="34" charset="0"/>
              </a:rPr>
              <a:t>professione</a:t>
            </a:r>
            <a:r>
              <a:rPr lang="en-US" sz="4000" b="1" dirty="0" smtClean="0">
                <a:latin typeface="Arial" pitchFamily="34" charset="0"/>
                <a:cs typeface="Arial" pitchFamily="34" charset="0"/>
              </a:rPr>
              <a:t> </a:t>
            </a:r>
            <a:r>
              <a:rPr lang="en-US" sz="4000" b="1" dirty="0" err="1" smtClean="0">
                <a:latin typeface="Arial" pitchFamily="34" charset="0"/>
                <a:cs typeface="Arial" pitchFamily="34" charset="0"/>
              </a:rPr>
              <a:t>Regolamentazione</a:t>
            </a:r>
            <a:r>
              <a:rPr lang="it-IT" dirty="0" smtClean="0"/>
              <a:t/>
            </a:r>
            <a:br>
              <a:rPr lang="it-IT" dirty="0" smtClean="0"/>
            </a:br>
            <a:endParaRPr lang="it-IT" dirty="0"/>
          </a:p>
        </p:txBody>
      </p:sp>
      <p:sp>
        <p:nvSpPr>
          <p:cNvPr id="3" name="Segnaposto contenuto 2"/>
          <p:cNvSpPr>
            <a:spLocks noGrp="1"/>
          </p:cNvSpPr>
          <p:nvPr>
            <p:ph idx="1"/>
          </p:nvPr>
        </p:nvSpPr>
        <p:spPr>
          <a:ln w="38100">
            <a:solidFill>
              <a:schemeClr val="tx1"/>
            </a:solidFill>
          </a:ln>
        </p:spPr>
        <p:txBody>
          <a:bodyPr>
            <a:normAutofit fontScale="77500" lnSpcReduction="20000"/>
          </a:bodyPr>
          <a:lstStyle/>
          <a:p>
            <a:pPr>
              <a:buNone/>
            </a:pPr>
            <a:r>
              <a:rPr lang="en-US" dirty="0" smtClean="0"/>
              <a:t>La	</a:t>
            </a:r>
            <a:r>
              <a:rPr lang="en-US" dirty="0" err="1" smtClean="0"/>
              <a:t>rilevanza</a:t>
            </a:r>
            <a:r>
              <a:rPr lang="en-US" dirty="0" smtClean="0"/>
              <a:t> </a:t>
            </a:r>
            <a:r>
              <a:rPr lang="en-US" dirty="0" err="1" smtClean="0"/>
              <a:t>economica</a:t>
            </a:r>
            <a:r>
              <a:rPr lang="en-US" dirty="0" smtClean="0"/>
              <a:t> e </a:t>
            </a:r>
            <a:r>
              <a:rPr lang="en-US" dirty="0" err="1" smtClean="0"/>
              <a:t>sociale</a:t>
            </a:r>
            <a:r>
              <a:rPr lang="en-US" dirty="0" smtClean="0"/>
              <a:t> </a:t>
            </a:r>
            <a:r>
              <a:rPr lang="en-US" dirty="0" err="1" smtClean="0"/>
              <a:t>della</a:t>
            </a:r>
            <a:r>
              <a:rPr lang="en-US" dirty="0" smtClean="0"/>
              <a:t> </a:t>
            </a:r>
            <a:r>
              <a:rPr lang="en-US" dirty="0" err="1" smtClean="0"/>
              <a:t>professione</a:t>
            </a:r>
            <a:r>
              <a:rPr lang="en-US" dirty="0" smtClean="0"/>
              <a:t> </a:t>
            </a:r>
            <a:r>
              <a:rPr lang="en-US" dirty="0" err="1" smtClean="0"/>
              <a:t>dell’ingegnere</a:t>
            </a:r>
            <a:r>
              <a:rPr lang="en-US" dirty="0" smtClean="0"/>
              <a:t> </a:t>
            </a:r>
            <a:r>
              <a:rPr lang="en-US" dirty="0" err="1" smtClean="0"/>
              <a:t>richiede</a:t>
            </a:r>
            <a:r>
              <a:rPr lang="en-US" dirty="0" smtClean="0"/>
              <a:t> </a:t>
            </a:r>
            <a:r>
              <a:rPr lang="en-US" dirty="0" err="1" smtClean="0"/>
              <a:t>che</a:t>
            </a:r>
            <a:r>
              <a:rPr lang="en-US" dirty="0" smtClean="0"/>
              <a:t> </a:t>
            </a:r>
            <a:r>
              <a:rPr lang="en-US" dirty="0" err="1" smtClean="0"/>
              <a:t>essa</a:t>
            </a:r>
            <a:r>
              <a:rPr lang="en-US" dirty="0" smtClean="0"/>
              <a:t>	</a:t>
            </a:r>
            <a:r>
              <a:rPr lang="en-US" dirty="0" err="1" smtClean="0"/>
              <a:t>venga</a:t>
            </a:r>
            <a:r>
              <a:rPr lang="en-US" dirty="0" smtClean="0"/>
              <a:t> </a:t>
            </a:r>
            <a:r>
              <a:rPr lang="en-US" dirty="0" err="1" smtClean="0"/>
              <a:t>regolamentata</a:t>
            </a:r>
            <a:r>
              <a:rPr lang="en-US" dirty="0" smtClean="0"/>
              <a:t> </a:t>
            </a:r>
            <a:r>
              <a:rPr lang="en-US" dirty="0" err="1" smtClean="0"/>
              <a:t>sul</a:t>
            </a:r>
            <a:r>
              <a:rPr lang="en-US" dirty="0" smtClean="0"/>
              <a:t> piano </a:t>
            </a:r>
            <a:r>
              <a:rPr lang="en-US" dirty="0" err="1" smtClean="0"/>
              <a:t>normativo</a:t>
            </a:r>
            <a:r>
              <a:rPr lang="en-US" dirty="0" smtClean="0"/>
              <a:t> e </a:t>
            </a:r>
            <a:r>
              <a:rPr lang="en-US" dirty="0" err="1" smtClean="0"/>
              <a:t>venga</a:t>
            </a:r>
            <a:r>
              <a:rPr lang="en-US" dirty="0" smtClean="0"/>
              <a:t> </a:t>
            </a:r>
            <a:r>
              <a:rPr lang="en-US" dirty="0" err="1" smtClean="0"/>
              <a:t>sorretta</a:t>
            </a:r>
            <a:r>
              <a:rPr lang="en-US" dirty="0" smtClean="0"/>
              <a:t> </a:t>
            </a:r>
            <a:r>
              <a:rPr lang="en-US" dirty="0" err="1" smtClean="0"/>
              <a:t>da</a:t>
            </a:r>
            <a:r>
              <a:rPr lang="en-US" dirty="0" smtClean="0"/>
              <a:t> </a:t>
            </a:r>
            <a:r>
              <a:rPr lang="en-US" dirty="0" err="1" smtClean="0"/>
              <a:t>una</a:t>
            </a:r>
            <a:r>
              <a:rPr lang="en-US" dirty="0" smtClean="0"/>
              <a:t> </a:t>
            </a:r>
            <a:r>
              <a:rPr lang="en-US" dirty="0" err="1" smtClean="0"/>
              <a:t>deontologia</a:t>
            </a:r>
            <a:r>
              <a:rPr lang="en-US" dirty="0" smtClean="0"/>
              <a:t> </a:t>
            </a:r>
            <a:r>
              <a:rPr lang="en-US" dirty="0" err="1" smtClean="0"/>
              <a:t>sul</a:t>
            </a:r>
            <a:r>
              <a:rPr lang="en-US" dirty="0" smtClean="0"/>
              <a:t> piano </a:t>
            </a:r>
            <a:r>
              <a:rPr lang="en-US" dirty="0" err="1" smtClean="0"/>
              <a:t>dell’etica</a:t>
            </a:r>
            <a:r>
              <a:rPr lang="en-US" dirty="0" smtClean="0"/>
              <a:t>.	</a:t>
            </a:r>
          </a:p>
          <a:p>
            <a:pPr>
              <a:buNone/>
            </a:pPr>
            <a:r>
              <a:rPr lang="en-US" dirty="0" smtClean="0"/>
              <a:t>La </a:t>
            </a:r>
            <a:r>
              <a:rPr lang="en-US" dirty="0" err="1" smtClean="0"/>
              <a:t>regolamentazione</a:t>
            </a:r>
            <a:r>
              <a:rPr lang="en-US" dirty="0" smtClean="0"/>
              <a:t> </a:t>
            </a:r>
            <a:r>
              <a:rPr lang="en-US" dirty="0" err="1" smtClean="0"/>
              <a:t>comporta</a:t>
            </a:r>
            <a:r>
              <a:rPr lang="en-US" dirty="0" smtClean="0"/>
              <a:t> </a:t>
            </a:r>
            <a:r>
              <a:rPr lang="en-US" dirty="0" err="1" smtClean="0"/>
              <a:t>l’istituzione</a:t>
            </a:r>
            <a:r>
              <a:rPr lang="en-US" dirty="0" smtClean="0"/>
              <a:t> </a:t>
            </a:r>
            <a:r>
              <a:rPr lang="en-US" dirty="0" err="1" smtClean="0"/>
              <a:t>di</a:t>
            </a:r>
            <a:r>
              <a:rPr lang="en-US" dirty="0" smtClean="0"/>
              <a:t> </a:t>
            </a:r>
            <a:r>
              <a:rPr lang="en-US" dirty="0" err="1" smtClean="0"/>
              <a:t>organismi</a:t>
            </a:r>
            <a:r>
              <a:rPr lang="en-US" dirty="0" smtClean="0"/>
              <a:t> </a:t>
            </a:r>
            <a:r>
              <a:rPr lang="en-US" b="1" dirty="0" smtClean="0"/>
              <a:t>(in Italia </a:t>
            </a:r>
            <a:r>
              <a:rPr lang="en-US" b="1" dirty="0" err="1" smtClean="0"/>
              <a:t>gli</a:t>
            </a:r>
            <a:r>
              <a:rPr lang="en-US" b="1" dirty="0" smtClean="0"/>
              <a:t> </a:t>
            </a:r>
            <a:r>
              <a:rPr lang="en-US" b="1" dirty="0" err="1" smtClean="0"/>
              <a:t>Ordini</a:t>
            </a:r>
            <a:r>
              <a:rPr lang="en-US" b="1" dirty="0" smtClean="0"/>
              <a:t>) </a:t>
            </a:r>
            <a:r>
              <a:rPr lang="en-US" dirty="0" err="1" smtClean="0"/>
              <a:t>che</a:t>
            </a:r>
            <a:r>
              <a:rPr lang="en-US" dirty="0" smtClean="0"/>
              <a:t> </a:t>
            </a:r>
            <a:r>
              <a:rPr lang="en-US" dirty="0" err="1" smtClean="0"/>
              <a:t>provvedano</a:t>
            </a:r>
            <a:r>
              <a:rPr lang="en-US" dirty="0" smtClean="0"/>
              <a:t> </a:t>
            </a:r>
            <a:r>
              <a:rPr lang="en-US" dirty="0" err="1" smtClean="0"/>
              <a:t>alla</a:t>
            </a:r>
            <a:r>
              <a:rPr lang="en-US" dirty="0" smtClean="0"/>
              <a:t> </a:t>
            </a:r>
            <a:r>
              <a:rPr lang="en-US" dirty="0" err="1" smtClean="0"/>
              <a:t>tutela</a:t>
            </a:r>
            <a:r>
              <a:rPr lang="en-US" dirty="0" smtClean="0"/>
              <a:t> del </a:t>
            </a:r>
            <a:r>
              <a:rPr lang="en-US" dirty="0" err="1" smtClean="0"/>
              <a:t>titolo</a:t>
            </a:r>
            <a:r>
              <a:rPr lang="en-US" dirty="0" smtClean="0"/>
              <a:t> </a:t>
            </a:r>
            <a:r>
              <a:rPr lang="en-US" dirty="0" err="1" smtClean="0"/>
              <a:t>ed</a:t>
            </a:r>
            <a:r>
              <a:rPr lang="en-US" dirty="0" smtClean="0"/>
              <a:t> </a:t>
            </a:r>
            <a:r>
              <a:rPr lang="en-US" dirty="0" err="1" smtClean="0"/>
              <a:t>alla</a:t>
            </a:r>
            <a:r>
              <a:rPr lang="en-US" dirty="0" smtClean="0"/>
              <a:t> </a:t>
            </a:r>
            <a:r>
              <a:rPr lang="en-US" dirty="0" err="1" smtClean="0"/>
              <a:t>vigilanza</a:t>
            </a:r>
            <a:r>
              <a:rPr lang="en-US" dirty="0" smtClean="0"/>
              <a:t> </a:t>
            </a:r>
            <a:r>
              <a:rPr lang="en-US" dirty="0" err="1" smtClean="0"/>
              <a:t>sull’attività</a:t>
            </a:r>
            <a:r>
              <a:rPr lang="en-US" dirty="0" smtClean="0"/>
              <a:t> </a:t>
            </a:r>
            <a:r>
              <a:rPr lang="en-US" dirty="0" err="1" smtClean="0"/>
              <a:t>professionale</a:t>
            </a:r>
            <a:r>
              <a:rPr lang="en-US" dirty="0" smtClean="0"/>
              <a:t>.</a:t>
            </a:r>
          </a:p>
          <a:p>
            <a:pPr>
              <a:buNone/>
            </a:pPr>
            <a:r>
              <a:rPr lang="en-US" dirty="0" smtClean="0"/>
              <a:t>La </a:t>
            </a:r>
            <a:r>
              <a:rPr lang="en-US" dirty="0" err="1" smtClean="0"/>
              <a:t>regolamentazione</a:t>
            </a:r>
            <a:r>
              <a:rPr lang="en-US" dirty="0" smtClean="0"/>
              <a:t> </a:t>
            </a:r>
            <a:r>
              <a:rPr lang="en-US" dirty="0" err="1" smtClean="0"/>
              <a:t>della</a:t>
            </a:r>
            <a:r>
              <a:rPr lang="en-US" dirty="0" smtClean="0"/>
              <a:t> </a:t>
            </a:r>
            <a:r>
              <a:rPr lang="en-US" dirty="0" err="1" smtClean="0"/>
              <a:t>professione</a:t>
            </a:r>
            <a:r>
              <a:rPr lang="en-US" dirty="0" smtClean="0"/>
              <a:t> </a:t>
            </a:r>
            <a:r>
              <a:rPr lang="en-US" dirty="0" err="1" smtClean="0"/>
              <a:t>però</a:t>
            </a:r>
            <a:r>
              <a:rPr lang="en-US" dirty="0" smtClean="0"/>
              <a:t> non è </a:t>
            </a:r>
            <a:r>
              <a:rPr lang="en-US" dirty="0" err="1" smtClean="0"/>
              <a:t>sufficiente</a:t>
            </a:r>
            <a:endParaRPr lang="it-IT" dirty="0" smtClean="0"/>
          </a:p>
          <a:p>
            <a:pPr>
              <a:buNone/>
            </a:pPr>
            <a:r>
              <a:rPr lang="en-US" dirty="0" err="1" smtClean="0"/>
              <a:t>quando</a:t>
            </a:r>
            <a:r>
              <a:rPr lang="en-US" dirty="0" smtClean="0"/>
              <a:t> </a:t>
            </a:r>
            <a:r>
              <a:rPr lang="en-US" dirty="0" err="1" smtClean="0"/>
              <a:t>sono</a:t>
            </a:r>
            <a:r>
              <a:rPr lang="en-US" dirty="0" smtClean="0"/>
              <a:t> in </a:t>
            </a:r>
            <a:r>
              <a:rPr lang="en-US" dirty="0" err="1" smtClean="0"/>
              <a:t>gioco</a:t>
            </a:r>
            <a:r>
              <a:rPr lang="en-US" dirty="0" smtClean="0"/>
              <a:t> </a:t>
            </a:r>
            <a:r>
              <a:rPr lang="en-US" dirty="0" err="1" smtClean="0"/>
              <a:t>valori</a:t>
            </a:r>
            <a:r>
              <a:rPr lang="en-US" dirty="0" smtClean="0"/>
              <a:t> come la </a:t>
            </a:r>
            <a:r>
              <a:rPr lang="en-US" dirty="0" err="1" smtClean="0"/>
              <a:t>vita,lasalute,lasicurezza</a:t>
            </a:r>
            <a:r>
              <a:rPr lang="en-US" dirty="0" smtClean="0"/>
              <a:t> </a:t>
            </a:r>
            <a:r>
              <a:rPr lang="en-US" dirty="0" err="1" smtClean="0"/>
              <a:t>delle</a:t>
            </a:r>
            <a:r>
              <a:rPr lang="en-US" dirty="0" smtClean="0"/>
              <a:t> </a:t>
            </a:r>
            <a:r>
              <a:rPr lang="en-US" dirty="0" err="1" smtClean="0"/>
              <a:t>persone</a:t>
            </a:r>
            <a:r>
              <a:rPr lang="en-US" dirty="0" smtClean="0"/>
              <a:t> </a:t>
            </a:r>
            <a:r>
              <a:rPr lang="en-US" dirty="0" err="1" smtClean="0"/>
              <a:t>deve</a:t>
            </a:r>
            <a:r>
              <a:rPr lang="en-US" dirty="0" smtClean="0"/>
              <a:t> </a:t>
            </a:r>
            <a:r>
              <a:rPr lang="en-US" dirty="0" err="1" smtClean="0"/>
              <a:t>esistere</a:t>
            </a:r>
            <a:r>
              <a:rPr lang="en-US" dirty="0" smtClean="0"/>
              <a:t> </a:t>
            </a:r>
            <a:r>
              <a:rPr lang="en-US" dirty="0" err="1" smtClean="0"/>
              <a:t>una</a:t>
            </a:r>
            <a:endParaRPr lang="it-IT" dirty="0" smtClean="0"/>
          </a:p>
          <a:p>
            <a:pPr algn="ctr">
              <a:buNone/>
            </a:pPr>
            <a:r>
              <a:rPr lang="en-US" b="1" dirty="0" smtClean="0"/>
              <a:t>DIRETTIVA ETICA</a:t>
            </a:r>
            <a:endParaRPr lang="it-IT" b="1" dirty="0" smtClean="0"/>
          </a:p>
          <a:p>
            <a:pPr>
              <a:buNone/>
            </a:pPr>
            <a:r>
              <a:rPr lang="en-US" dirty="0" err="1" smtClean="0"/>
              <a:t>che</a:t>
            </a:r>
            <a:r>
              <a:rPr lang="en-US" dirty="0" smtClean="0"/>
              <a:t> </a:t>
            </a:r>
            <a:r>
              <a:rPr lang="en-US" dirty="0" err="1" smtClean="0"/>
              <a:t>deve</a:t>
            </a:r>
            <a:r>
              <a:rPr lang="en-US" dirty="0" smtClean="0"/>
              <a:t> </a:t>
            </a:r>
            <a:r>
              <a:rPr lang="en-US" dirty="0" err="1" smtClean="0"/>
              <a:t>derivare</a:t>
            </a:r>
            <a:r>
              <a:rPr lang="en-US" dirty="0" smtClean="0"/>
              <a:t> </a:t>
            </a:r>
            <a:r>
              <a:rPr lang="en-US" dirty="0" err="1" smtClean="0"/>
              <a:t>da</a:t>
            </a:r>
            <a:r>
              <a:rPr lang="en-US" dirty="0" smtClean="0"/>
              <a:t> un </a:t>
            </a:r>
            <a:r>
              <a:rPr lang="en-US" dirty="0" err="1" smtClean="0"/>
              <a:t>codice</a:t>
            </a:r>
            <a:r>
              <a:rPr lang="en-US" dirty="0" smtClean="0"/>
              <a:t> </a:t>
            </a:r>
            <a:r>
              <a:rPr lang="en-US" dirty="0" err="1" smtClean="0"/>
              <a:t>deontologico</a:t>
            </a:r>
            <a:r>
              <a:rPr lang="en-US" dirty="0" smtClean="0"/>
              <a:t>.</a:t>
            </a:r>
            <a:endParaRPr lang="it-IT" dirty="0" smtClean="0"/>
          </a:p>
          <a:p>
            <a:endParaRPr lang="it-IT" dirty="0"/>
          </a:p>
        </p:txBody>
      </p:sp>
      <p:sp>
        <p:nvSpPr>
          <p:cNvPr id="5" name="Segnaposto numero diapositiva 4"/>
          <p:cNvSpPr>
            <a:spLocks noGrp="1"/>
          </p:cNvSpPr>
          <p:nvPr>
            <p:ph type="sldNum" sz="quarter" idx="12"/>
          </p:nvPr>
        </p:nvSpPr>
        <p:spPr/>
        <p:txBody>
          <a:bodyPr/>
          <a:lstStyle/>
          <a:p>
            <a:fld id="{910D3EAB-758C-441D-AE73-F1E5E988B34B}" type="slidenum">
              <a:rPr lang="it-IT" smtClean="0"/>
              <a:pPr/>
              <a:t>7</a:t>
            </a:fld>
            <a:endParaRPr lang="it-IT"/>
          </a:p>
        </p:txBody>
      </p:sp>
      <p:sp>
        <p:nvSpPr>
          <p:cNvPr id="6" name="Segnaposto piè di pagina 5"/>
          <p:cNvSpPr>
            <a:spLocks noGrp="1"/>
          </p:cNvSpPr>
          <p:nvPr>
            <p:ph type="ftr" sz="quarter" idx="11"/>
          </p:nvPr>
        </p:nvSpPr>
        <p:spPr/>
        <p:txBody>
          <a:bodyPr/>
          <a:lstStyle/>
          <a:p>
            <a:r>
              <a:rPr lang="it-IT" smtClean="0"/>
              <a:t>ing. Michele Ronza ----04 Novembre 2019</a:t>
            </a:r>
            <a:endParaRPr lang="it-IT"/>
          </a:p>
        </p:txBody>
      </p:sp>
    </p:spTree>
  </p:cSld>
  <p:clrMapOvr>
    <a:masterClrMapping/>
  </p:clrMapOvr>
  <p:transition>
    <p:wipe dir="d"/>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ln w="38100">
            <a:solidFill>
              <a:schemeClr val="tx1"/>
            </a:solidFill>
          </a:ln>
        </p:spPr>
        <p:txBody>
          <a:bodyPr>
            <a:normAutofit fontScale="90000"/>
          </a:bodyPr>
          <a:lstStyle/>
          <a:p>
            <a:r>
              <a:rPr lang="en-US" dirty="0" smtClean="0"/>
              <a:t/>
            </a:r>
            <a:br>
              <a:rPr lang="en-US" dirty="0" smtClean="0"/>
            </a:br>
            <a:r>
              <a:rPr lang="en-US" b="1" dirty="0" err="1" smtClean="0">
                <a:latin typeface="Arial" pitchFamily="34" charset="0"/>
                <a:cs typeface="Arial" pitchFamily="34" charset="0"/>
              </a:rPr>
              <a:t>Ordinamenti</a:t>
            </a:r>
            <a:r>
              <a:rPr lang="en-US" b="1" dirty="0" smtClean="0">
                <a:latin typeface="Arial" pitchFamily="34" charset="0"/>
                <a:cs typeface="Arial" pitchFamily="34" charset="0"/>
              </a:rPr>
              <a:t> </a:t>
            </a:r>
            <a:r>
              <a:rPr lang="en-US" b="1" dirty="0" err="1" smtClean="0">
                <a:latin typeface="Arial" pitchFamily="34" charset="0"/>
                <a:cs typeface="Arial" pitchFamily="34" charset="0"/>
              </a:rPr>
              <a:t>Professionali</a:t>
            </a:r>
            <a:r>
              <a:rPr lang="it-IT" dirty="0" smtClean="0"/>
              <a:t/>
            </a:r>
            <a:br>
              <a:rPr lang="it-IT" dirty="0" smtClean="0"/>
            </a:br>
            <a:endParaRPr lang="it-IT" dirty="0"/>
          </a:p>
        </p:txBody>
      </p:sp>
      <p:sp>
        <p:nvSpPr>
          <p:cNvPr id="3" name="Segnaposto contenuto 2"/>
          <p:cNvSpPr>
            <a:spLocks noGrp="1"/>
          </p:cNvSpPr>
          <p:nvPr>
            <p:ph sz="half" idx="1"/>
          </p:nvPr>
        </p:nvSpPr>
        <p:spPr>
          <a:ln w="38100">
            <a:solidFill>
              <a:schemeClr val="tx1"/>
            </a:solidFill>
          </a:ln>
        </p:spPr>
        <p:txBody>
          <a:bodyPr>
            <a:normAutofit fontScale="25000" lnSpcReduction="20000"/>
          </a:bodyPr>
          <a:lstStyle/>
          <a:p>
            <a:pPr algn="just">
              <a:buNone/>
            </a:pPr>
            <a:endParaRPr lang="en-US" sz="6400" dirty="0" smtClean="0">
              <a:latin typeface="Arial" pitchFamily="34" charset="0"/>
              <a:cs typeface="Arial" pitchFamily="34" charset="0"/>
            </a:endParaRPr>
          </a:p>
          <a:p>
            <a:pPr algn="just">
              <a:buNone/>
            </a:pPr>
            <a:r>
              <a:rPr lang="en-US" sz="6400" dirty="0" smtClean="0">
                <a:latin typeface="Arial" pitchFamily="34" charset="0"/>
                <a:cs typeface="Arial" pitchFamily="34" charset="0"/>
              </a:rPr>
              <a:t>La </a:t>
            </a:r>
            <a:r>
              <a:rPr lang="en-US" sz="6400" dirty="0" err="1" smtClean="0">
                <a:latin typeface="Arial" pitchFamily="34" charset="0"/>
                <a:cs typeface="Arial" pitchFamily="34" charset="0"/>
              </a:rPr>
              <a:t>regolamentazione</a:t>
            </a:r>
            <a:r>
              <a:rPr lang="en-US" sz="6400" dirty="0" smtClean="0">
                <a:latin typeface="Arial" pitchFamily="34" charset="0"/>
                <a:cs typeface="Arial" pitchFamily="34" charset="0"/>
              </a:rPr>
              <a:t> </a:t>
            </a:r>
            <a:r>
              <a:rPr lang="en-US" sz="6400" dirty="0" err="1" smtClean="0">
                <a:latin typeface="Arial" pitchFamily="34" charset="0"/>
                <a:cs typeface="Arial" pitchFamily="34" charset="0"/>
              </a:rPr>
              <a:t>della</a:t>
            </a:r>
            <a:r>
              <a:rPr lang="en-US" sz="6400" dirty="0" smtClean="0">
                <a:latin typeface="Arial" pitchFamily="34" charset="0"/>
                <a:cs typeface="Arial" pitchFamily="34" charset="0"/>
              </a:rPr>
              <a:t> </a:t>
            </a:r>
            <a:r>
              <a:rPr lang="en-US" sz="6400" dirty="0" err="1" smtClean="0">
                <a:latin typeface="Arial" pitchFamily="34" charset="0"/>
                <a:cs typeface="Arial" pitchFamily="34" charset="0"/>
              </a:rPr>
              <a:t>professione</a:t>
            </a:r>
            <a:r>
              <a:rPr lang="en-US" sz="6400" dirty="0" smtClean="0">
                <a:latin typeface="Arial" pitchFamily="34" charset="0"/>
                <a:cs typeface="Arial" pitchFamily="34" charset="0"/>
              </a:rPr>
              <a:t> </a:t>
            </a:r>
            <a:r>
              <a:rPr lang="en-US" sz="6400" dirty="0" err="1" smtClean="0">
                <a:latin typeface="Arial" pitchFamily="34" charset="0"/>
                <a:cs typeface="Arial" pitchFamily="34" charset="0"/>
              </a:rPr>
              <a:t>di</a:t>
            </a:r>
            <a:r>
              <a:rPr lang="en-US" sz="6400" dirty="0" smtClean="0">
                <a:latin typeface="Arial" pitchFamily="34" charset="0"/>
                <a:cs typeface="Arial" pitchFamily="34" charset="0"/>
              </a:rPr>
              <a:t> </a:t>
            </a:r>
            <a:r>
              <a:rPr lang="en-US" sz="6400" dirty="0" err="1" smtClean="0">
                <a:latin typeface="Arial" pitchFamily="34" charset="0"/>
                <a:cs typeface="Arial" pitchFamily="34" charset="0"/>
              </a:rPr>
              <a:t>ingegnere</a:t>
            </a:r>
            <a:r>
              <a:rPr lang="en-US" sz="6400" dirty="0" smtClean="0">
                <a:latin typeface="Arial" pitchFamily="34" charset="0"/>
                <a:cs typeface="Arial" pitchFamily="34" charset="0"/>
              </a:rPr>
              <a:t> </a:t>
            </a:r>
            <a:r>
              <a:rPr lang="en-US" sz="6400" dirty="0" err="1" smtClean="0">
                <a:latin typeface="Arial" pitchFamily="34" charset="0"/>
                <a:cs typeface="Arial" pitchFamily="34" charset="0"/>
              </a:rPr>
              <a:t>unitamente</a:t>
            </a:r>
            <a:r>
              <a:rPr lang="en-US" sz="6400" dirty="0" smtClean="0">
                <a:latin typeface="Arial" pitchFamily="34" charset="0"/>
                <a:cs typeface="Arial" pitchFamily="34" charset="0"/>
              </a:rPr>
              <a:t> a </a:t>
            </a:r>
            <a:r>
              <a:rPr lang="en-US" sz="6400" dirty="0" err="1" smtClean="0">
                <a:latin typeface="Arial" pitchFamily="34" charset="0"/>
                <a:cs typeface="Arial" pitchFamily="34" charset="0"/>
              </a:rPr>
              <a:t>quella</a:t>
            </a:r>
            <a:r>
              <a:rPr lang="en-US" sz="6400" dirty="0" smtClean="0">
                <a:latin typeface="Arial" pitchFamily="34" charset="0"/>
                <a:cs typeface="Arial" pitchFamily="34" charset="0"/>
              </a:rPr>
              <a:t> </a:t>
            </a:r>
            <a:r>
              <a:rPr lang="en-US" sz="6400" dirty="0" err="1" smtClean="0">
                <a:latin typeface="Arial" pitchFamily="34" charset="0"/>
                <a:cs typeface="Arial" pitchFamily="34" charset="0"/>
              </a:rPr>
              <a:t>degli</a:t>
            </a:r>
            <a:r>
              <a:rPr lang="en-US" sz="6400" dirty="0" smtClean="0">
                <a:latin typeface="Arial" pitchFamily="34" charset="0"/>
                <a:cs typeface="Arial" pitchFamily="34" charset="0"/>
              </a:rPr>
              <a:t> </a:t>
            </a:r>
            <a:r>
              <a:rPr lang="en-US" sz="6400" dirty="0" err="1" smtClean="0">
                <a:latin typeface="Arial" pitchFamily="34" charset="0"/>
                <a:cs typeface="Arial" pitchFamily="34" charset="0"/>
              </a:rPr>
              <a:t>architetto</a:t>
            </a:r>
            <a:r>
              <a:rPr lang="en-US" sz="6400" dirty="0" smtClean="0">
                <a:latin typeface="Arial" pitchFamily="34" charset="0"/>
                <a:cs typeface="Arial" pitchFamily="34" charset="0"/>
              </a:rPr>
              <a:t> </a:t>
            </a:r>
            <a:r>
              <a:rPr lang="en-US" sz="6400" dirty="0" err="1" smtClean="0">
                <a:latin typeface="Arial" pitchFamily="34" charset="0"/>
                <a:cs typeface="Arial" pitchFamily="34" charset="0"/>
              </a:rPr>
              <a:t>risale</a:t>
            </a:r>
            <a:r>
              <a:rPr lang="en-US" sz="6400" dirty="0" smtClean="0">
                <a:latin typeface="Arial" pitchFamily="34" charset="0"/>
                <a:cs typeface="Arial" pitchFamily="34" charset="0"/>
              </a:rPr>
              <a:t> </a:t>
            </a:r>
            <a:r>
              <a:rPr lang="en-US" sz="6400" dirty="0" err="1" smtClean="0">
                <a:latin typeface="Arial" pitchFamily="34" charset="0"/>
                <a:cs typeface="Arial" pitchFamily="34" charset="0"/>
              </a:rPr>
              <a:t>alla</a:t>
            </a:r>
            <a:r>
              <a:rPr lang="en-US" sz="6400" dirty="0" smtClean="0">
                <a:latin typeface="Arial" pitchFamily="34" charset="0"/>
                <a:cs typeface="Arial" pitchFamily="34" charset="0"/>
              </a:rPr>
              <a:t> </a:t>
            </a:r>
            <a:r>
              <a:rPr lang="en-US" sz="6400" b="1" dirty="0" err="1" smtClean="0">
                <a:latin typeface="Arial" pitchFamily="34" charset="0"/>
                <a:cs typeface="Arial" pitchFamily="34" charset="0"/>
              </a:rPr>
              <a:t>Legge</a:t>
            </a:r>
            <a:r>
              <a:rPr lang="en-US" sz="6400" b="1" dirty="0" smtClean="0">
                <a:latin typeface="Arial" pitchFamily="34" charset="0"/>
                <a:cs typeface="Arial" pitchFamily="34" charset="0"/>
              </a:rPr>
              <a:t> n. 1395 del 1923 e </a:t>
            </a:r>
            <a:r>
              <a:rPr lang="en-US" sz="6400" b="1" dirty="0" err="1" smtClean="0">
                <a:latin typeface="Arial" pitchFamily="34" charset="0"/>
                <a:cs typeface="Arial" pitchFamily="34" charset="0"/>
              </a:rPr>
              <a:t>dal</a:t>
            </a:r>
            <a:r>
              <a:rPr lang="en-US" sz="6400" b="1" dirty="0" smtClean="0">
                <a:latin typeface="Arial" pitchFamily="34" charset="0"/>
                <a:cs typeface="Arial" pitchFamily="34" charset="0"/>
              </a:rPr>
              <a:t> </a:t>
            </a:r>
            <a:r>
              <a:rPr lang="en-US" sz="6400" b="1" dirty="0" err="1" smtClean="0">
                <a:latin typeface="Arial" pitchFamily="34" charset="0"/>
                <a:cs typeface="Arial" pitchFamily="34" charset="0"/>
              </a:rPr>
              <a:t>Regolamento</a:t>
            </a:r>
            <a:r>
              <a:rPr lang="en-US" sz="6400" b="1" dirty="0" smtClean="0">
                <a:latin typeface="Arial" pitchFamily="34" charset="0"/>
                <a:cs typeface="Arial" pitchFamily="34" charset="0"/>
              </a:rPr>
              <a:t> del 1925,</a:t>
            </a:r>
            <a:r>
              <a:rPr lang="en-US" sz="6400" dirty="0" smtClean="0">
                <a:latin typeface="Arial" pitchFamily="34" charset="0"/>
                <a:cs typeface="Arial" pitchFamily="34" charset="0"/>
              </a:rPr>
              <a:t> </a:t>
            </a:r>
            <a:r>
              <a:rPr lang="en-US" sz="6400" dirty="0" err="1" smtClean="0">
                <a:latin typeface="Arial" pitchFamily="34" charset="0"/>
                <a:cs typeface="Arial" pitchFamily="34" charset="0"/>
              </a:rPr>
              <a:t>risentepertanto</a:t>
            </a:r>
            <a:r>
              <a:rPr lang="en-US" sz="6400" dirty="0" smtClean="0">
                <a:latin typeface="Arial" pitchFamily="34" charset="0"/>
                <a:cs typeface="Arial" pitchFamily="34" charset="0"/>
              </a:rPr>
              <a:t> </a:t>
            </a:r>
            <a:r>
              <a:rPr lang="en-US" sz="6400" dirty="0" err="1" smtClean="0">
                <a:latin typeface="Arial" pitchFamily="34" charset="0"/>
                <a:cs typeface="Arial" pitchFamily="34" charset="0"/>
              </a:rPr>
              <a:t>della</a:t>
            </a:r>
            <a:r>
              <a:rPr lang="en-US" sz="6400" dirty="0" smtClean="0">
                <a:latin typeface="Arial" pitchFamily="34" charset="0"/>
                <a:cs typeface="Arial" pitchFamily="34" charset="0"/>
              </a:rPr>
              <a:t> </a:t>
            </a:r>
            <a:r>
              <a:rPr lang="en-US" sz="6400" dirty="0" err="1" smtClean="0">
                <a:latin typeface="Arial" pitchFamily="34" charset="0"/>
                <a:cs typeface="Arial" pitchFamily="34" charset="0"/>
              </a:rPr>
              <a:t>obsolescenza</a:t>
            </a:r>
            <a:r>
              <a:rPr lang="en-US" sz="6400" dirty="0" smtClean="0">
                <a:latin typeface="Arial" pitchFamily="34" charset="0"/>
                <a:cs typeface="Arial" pitchFamily="34" charset="0"/>
              </a:rPr>
              <a:t> </a:t>
            </a:r>
            <a:r>
              <a:rPr lang="en-US" sz="6400" dirty="0" err="1" smtClean="0">
                <a:latin typeface="Arial" pitchFamily="34" charset="0"/>
                <a:cs typeface="Arial" pitchFamily="34" charset="0"/>
              </a:rPr>
              <a:t>di</a:t>
            </a:r>
            <a:r>
              <a:rPr lang="en-US" sz="6400" dirty="0" smtClean="0">
                <a:latin typeface="Arial" pitchFamily="34" charset="0"/>
                <a:cs typeface="Arial" pitchFamily="34" charset="0"/>
              </a:rPr>
              <a:t> </a:t>
            </a:r>
            <a:r>
              <a:rPr lang="en-US" sz="6400" dirty="0" err="1" smtClean="0">
                <a:latin typeface="Arial" pitchFamily="34" charset="0"/>
                <a:cs typeface="Arial" pitchFamily="34" charset="0"/>
              </a:rPr>
              <a:t>molti</a:t>
            </a:r>
            <a:r>
              <a:rPr lang="en-US" sz="6400" dirty="0" smtClean="0">
                <a:latin typeface="Arial" pitchFamily="34" charset="0"/>
                <a:cs typeface="Arial" pitchFamily="34" charset="0"/>
              </a:rPr>
              <a:t> </a:t>
            </a:r>
            <a:r>
              <a:rPr lang="en-US" sz="6400" dirty="0" err="1" smtClean="0">
                <a:latin typeface="Arial" pitchFamily="34" charset="0"/>
                <a:cs typeface="Arial" pitchFamily="34" charset="0"/>
              </a:rPr>
              <a:t>anni</a:t>
            </a:r>
            <a:r>
              <a:rPr lang="en-US" sz="6400" dirty="0" smtClean="0">
                <a:latin typeface="Arial" pitchFamily="34" charset="0"/>
                <a:cs typeface="Arial" pitchFamily="34" charset="0"/>
              </a:rPr>
              <a:t> </a:t>
            </a:r>
            <a:r>
              <a:rPr lang="en-US" sz="6400" dirty="0" err="1" smtClean="0">
                <a:latin typeface="Arial" pitchFamily="34" charset="0"/>
                <a:cs typeface="Arial" pitchFamily="34" charset="0"/>
              </a:rPr>
              <a:t>di</a:t>
            </a:r>
            <a:r>
              <a:rPr lang="en-US" sz="6400" dirty="0" smtClean="0">
                <a:latin typeface="Arial" pitchFamily="34" charset="0"/>
                <a:cs typeface="Arial" pitchFamily="34" charset="0"/>
              </a:rPr>
              <a:t> </a:t>
            </a:r>
            <a:r>
              <a:rPr lang="en-US" sz="6400" dirty="0" err="1" smtClean="0">
                <a:latin typeface="Arial" pitchFamily="34" charset="0"/>
                <a:cs typeface="Arial" pitchFamily="34" charset="0"/>
              </a:rPr>
              <a:t>profonde</a:t>
            </a:r>
            <a:r>
              <a:rPr lang="en-US" sz="6400" dirty="0" smtClean="0">
                <a:latin typeface="Arial" pitchFamily="34" charset="0"/>
                <a:cs typeface="Arial" pitchFamily="34" charset="0"/>
              </a:rPr>
              <a:t> </a:t>
            </a:r>
            <a:r>
              <a:rPr lang="en-US" sz="6400" dirty="0" err="1" smtClean="0">
                <a:latin typeface="Arial" pitchFamily="34" charset="0"/>
                <a:cs typeface="Arial" pitchFamily="34" charset="0"/>
              </a:rPr>
              <a:t>trasformazioni</a:t>
            </a:r>
            <a:r>
              <a:rPr lang="en-US" sz="6400" dirty="0" smtClean="0">
                <a:latin typeface="Arial" pitchFamily="34" charset="0"/>
                <a:cs typeface="Arial" pitchFamily="34" charset="0"/>
              </a:rPr>
              <a:t> </a:t>
            </a:r>
            <a:r>
              <a:rPr lang="en-US" sz="6400" dirty="0" err="1" smtClean="0">
                <a:latin typeface="Arial" pitchFamily="34" charset="0"/>
                <a:cs typeface="Arial" pitchFamily="34" charset="0"/>
              </a:rPr>
              <a:t>istituzionali</a:t>
            </a:r>
            <a:r>
              <a:rPr lang="en-US" sz="6400" dirty="0" smtClean="0">
                <a:latin typeface="Arial" pitchFamily="34" charset="0"/>
                <a:cs typeface="Arial" pitchFamily="34" charset="0"/>
              </a:rPr>
              <a:t>, </a:t>
            </a:r>
            <a:r>
              <a:rPr lang="en-US" sz="6400" dirty="0" err="1" smtClean="0">
                <a:latin typeface="Arial" pitchFamily="34" charset="0"/>
                <a:cs typeface="Arial" pitchFamily="34" charset="0"/>
              </a:rPr>
              <a:t>sociali</a:t>
            </a:r>
            <a:r>
              <a:rPr lang="en-US" sz="6400" dirty="0" smtClean="0">
                <a:latin typeface="Arial" pitchFamily="34" charset="0"/>
                <a:cs typeface="Arial" pitchFamily="34" charset="0"/>
              </a:rPr>
              <a:t> </a:t>
            </a:r>
            <a:r>
              <a:rPr lang="en-US" sz="6400" dirty="0" err="1" smtClean="0">
                <a:latin typeface="Arial" pitchFamily="34" charset="0"/>
                <a:cs typeface="Arial" pitchFamily="34" charset="0"/>
              </a:rPr>
              <a:t>ed</a:t>
            </a:r>
            <a:r>
              <a:rPr lang="en-US" sz="6400" dirty="0" smtClean="0">
                <a:latin typeface="Arial" pitchFamily="34" charset="0"/>
                <a:cs typeface="Arial" pitchFamily="34" charset="0"/>
              </a:rPr>
              <a:t> </a:t>
            </a:r>
            <a:r>
              <a:rPr lang="en-US" sz="6400" dirty="0" err="1" smtClean="0">
                <a:latin typeface="Arial" pitchFamily="34" charset="0"/>
                <a:cs typeface="Arial" pitchFamily="34" charset="0"/>
              </a:rPr>
              <a:t>economiche</a:t>
            </a:r>
            <a:r>
              <a:rPr lang="en-US" sz="6400" dirty="0" smtClean="0">
                <a:latin typeface="Arial" pitchFamily="34" charset="0"/>
                <a:cs typeface="Arial" pitchFamily="34" charset="0"/>
              </a:rPr>
              <a:t>.	</a:t>
            </a:r>
          </a:p>
          <a:p>
            <a:pPr algn="just">
              <a:buNone/>
            </a:pPr>
            <a:r>
              <a:rPr lang="en-US" sz="6400" b="1" dirty="0" err="1" smtClean="0">
                <a:latin typeface="Arial" pitchFamily="34" charset="0"/>
                <a:cs typeface="Arial" pitchFamily="34" charset="0"/>
              </a:rPr>
              <a:t>L’avvento</a:t>
            </a:r>
            <a:r>
              <a:rPr lang="en-US" sz="6400" b="1" dirty="0" smtClean="0">
                <a:latin typeface="Arial" pitchFamily="34" charset="0"/>
                <a:cs typeface="Arial" pitchFamily="34" charset="0"/>
              </a:rPr>
              <a:t> </a:t>
            </a:r>
            <a:r>
              <a:rPr lang="en-US" sz="6400" b="1" dirty="0" err="1" smtClean="0">
                <a:latin typeface="Arial" pitchFamily="34" charset="0"/>
                <a:cs typeface="Arial" pitchFamily="34" charset="0"/>
              </a:rPr>
              <a:t>delle</a:t>
            </a:r>
            <a:r>
              <a:rPr lang="en-US" sz="6400" b="1" dirty="0" smtClean="0">
                <a:latin typeface="Arial" pitchFamily="34" charset="0"/>
                <a:cs typeface="Arial" pitchFamily="34" charset="0"/>
              </a:rPr>
              <a:t> </a:t>
            </a:r>
            <a:r>
              <a:rPr lang="en-US" sz="6400" b="1" dirty="0" err="1" smtClean="0">
                <a:latin typeface="Arial" pitchFamily="34" charset="0"/>
                <a:cs typeface="Arial" pitchFamily="34" charset="0"/>
              </a:rPr>
              <a:t>Regioni</a:t>
            </a:r>
            <a:r>
              <a:rPr lang="en-US" sz="6400" b="1" dirty="0" smtClean="0">
                <a:latin typeface="Arial" pitchFamily="34" charset="0"/>
                <a:cs typeface="Arial" pitchFamily="34" charset="0"/>
              </a:rPr>
              <a:t>, </a:t>
            </a:r>
            <a:r>
              <a:rPr lang="en-US" sz="6400" dirty="0" smtClean="0">
                <a:latin typeface="Arial" pitchFamily="34" charset="0"/>
                <a:cs typeface="Arial" pitchFamily="34" charset="0"/>
              </a:rPr>
              <a:t>la </a:t>
            </a:r>
            <a:r>
              <a:rPr lang="en-US" sz="6400" dirty="0" err="1" smtClean="0">
                <a:latin typeface="Arial" pitchFamily="34" charset="0"/>
                <a:cs typeface="Arial" pitchFamily="34" charset="0"/>
              </a:rPr>
              <a:t>recente</a:t>
            </a:r>
            <a:r>
              <a:rPr lang="en-US" sz="6400" dirty="0" smtClean="0">
                <a:latin typeface="Arial" pitchFamily="34" charset="0"/>
                <a:cs typeface="Arial" pitchFamily="34" charset="0"/>
              </a:rPr>
              <a:t> </a:t>
            </a:r>
            <a:r>
              <a:rPr lang="en-US" sz="6400" dirty="0" err="1" smtClean="0">
                <a:latin typeface="Arial" pitchFamily="34" charset="0"/>
                <a:cs typeface="Arial" pitchFamily="34" charset="0"/>
              </a:rPr>
              <a:t>attribuzione</a:t>
            </a:r>
            <a:r>
              <a:rPr lang="en-US" sz="6400" dirty="0" smtClean="0">
                <a:latin typeface="Arial" pitchFamily="34" charset="0"/>
                <a:cs typeface="Arial" pitchFamily="34" charset="0"/>
              </a:rPr>
              <a:t> </a:t>
            </a:r>
            <a:r>
              <a:rPr lang="en-US" sz="6400" dirty="0" err="1" smtClean="0">
                <a:latin typeface="Arial" pitchFamily="34" charset="0"/>
                <a:cs typeface="Arial" pitchFamily="34" charset="0"/>
              </a:rPr>
              <a:t>costituzionale</a:t>
            </a:r>
            <a:r>
              <a:rPr lang="en-US" sz="6400" dirty="0" smtClean="0">
                <a:latin typeface="Arial" pitchFamily="34" charset="0"/>
                <a:cs typeface="Arial" pitchFamily="34" charset="0"/>
              </a:rPr>
              <a:t> </a:t>
            </a:r>
            <a:r>
              <a:rPr lang="en-US" sz="6400" dirty="0" err="1" smtClean="0">
                <a:latin typeface="Arial" pitchFamily="34" charset="0"/>
                <a:cs typeface="Arial" pitchFamily="34" charset="0"/>
              </a:rPr>
              <a:t>alle</a:t>
            </a:r>
            <a:r>
              <a:rPr lang="en-US" sz="6400" dirty="0" smtClean="0">
                <a:latin typeface="Arial" pitchFamily="34" charset="0"/>
                <a:cs typeface="Arial" pitchFamily="34" charset="0"/>
              </a:rPr>
              <a:t> </a:t>
            </a:r>
            <a:r>
              <a:rPr lang="en-US" sz="6400" dirty="0" err="1" smtClean="0">
                <a:latin typeface="Arial" pitchFamily="34" charset="0"/>
                <a:cs typeface="Arial" pitchFamily="34" charset="0"/>
              </a:rPr>
              <a:t>stesse</a:t>
            </a:r>
            <a:r>
              <a:rPr lang="en-US" sz="6400" dirty="0" smtClean="0">
                <a:latin typeface="Arial" pitchFamily="34" charset="0"/>
                <a:cs typeface="Arial" pitchFamily="34" charset="0"/>
              </a:rPr>
              <a:t> </a:t>
            </a:r>
            <a:r>
              <a:rPr lang="en-US" sz="6400" dirty="0" err="1" smtClean="0">
                <a:latin typeface="Arial" pitchFamily="34" charset="0"/>
                <a:cs typeface="Arial" pitchFamily="34" charset="0"/>
              </a:rPr>
              <a:t>di</a:t>
            </a:r>
            <a:r>
              <a:rPr lang="en-US" sz="6400" dirty="0" smtClean="0">
                <a:latin typeface="Arial" pitchFamily="34" charset="0"/>
                <a:cs typeface="Arial" pitchFamily="34" charset="0"/>
              </a:rPr>
              <a:t> </a:t>
            </a:r>
            <a:r>
              <a:rPr lang="en-US" sz="6400" dirty="0" err="1" smtClean="0">
                <a:latin typeface="Arial" pitchFamily="34" charset="0"/>
                <a:cs typeface="Arial" pitchFamily="34" charset="0"/>
              </a:rPr>
              <a:t>una</a:t>
            </a:r>
            <a:r>
              <a:rPr lang="en-US" sz="6400" dirty="0" smtClean="0">
                <a:latin typeface="Arial" pitchFamily="34" charset="0"/>
                <a:cs typeface="Arial" pitchFamily="34" charset="0"/>
              </a:rPr>
              <a:t> </a:t>
            </a:r>
            <a:r>
              <a:rPr lang="en-US" sz="6400" dirty="0" err="1" smtClean="0">
                <a:latin typeface="Arial" pitchFamily="34" charset="0"/>
                <a:cs typeface="Arial" pitchFamily="34" charset="0"/>
              </a:rPr>
              <a:t>competenza</a:t>
            </a:r>
            <a:r>
              <a:rPr lang="en-US" sz="6400" dirty="0" smtClean="0">
                <a:latin typeface="Arial" pitchFamily="34" charset="0"/>
                <a:cs typeface="Arial" pitchFamily="34" charset="0"/>
              </a:rPr>
              <a:t> </a:t>
            </a:r>
            <a:r>
              <a:rPr lang="en-US" sz="6400" dirty="0" err="1" smtClean="0">
                <a:latin typeface="Arial" pitchFamily="34" charset="0"/>
                <a:cs typeface="Arial" pitchFamily="34" charset="0"/>
              </a:rPr>
              <a:t>concorrente</a:t>
            </a:r>
            <a:r>
              <a:rPr lang="en-US" sz="6400" dirty="0" smtClean="0">
                <a:latin typeface="Arial" pitchFamily="34" charset="0"/>
                <a:cs typeface="Arial" pitchFamily="34" charset="0"/>
              </a:rPr>
              <a:t> </a:t>
            </a:r>
            <a:r>
              <a:rPr lang="en-US" sz="6400" dirty="0" err="1" smtClean="0">
                <a:latin typeface="Arial" pitchFamily="34" charset="0"/>
                <a:cs typeface="Arial" pitchFamily="34" charset="0"/>
              </a:rPr>
              <a:t>sulle</a:t>
            </a:r>
            <a:r>
              <a:rPr lang="en-US" sz="6400" dirty="0" smtClean="0">
                <a:latin typeface="Arial" pitchFamily="34" charset="0"/>
                <a:cs typeface="Arial" pitchFamily="34" charset="0"/>
              </a:rPr>
              <a:t> </a:t>
            </a:r>
            <a:r>
              <a:rPr lang="en-US" sz="6400" dirty="0" err="1" smtClean="0">
                <a:latin typeface="Arial" pitchFamily="34" charset="0"/>
                <a:cs typeface="Arial" pitchFamily="34" charset="0"/>
              </a:rPr>
              <a:t>professioni,affidamento</a:t>
            </a:r>
            <a:r>
              <a:rPr lang="en-US" sz="6400" dirty="0" smtClean="0">
                <a:latin typeface="Arial" pitchFamily="34" charset="0"/>
                <a:cs typeface="Arial" pitchFamily="34" charset="0"/>
              </a:rPr>
              <a:t> per </a:t>
            </a:r>
            <a:r>
              <a:rPr lang="en-US" sz="6400" dirty="0" err="1" smtClean="0">
                <a:latin typeface="Arial" pitchFamily="34" charset="0"/>
                <a:cs typeface="Arial" pitchFamily="34" charset="0"/>
              </a:rPr>
              <a:t>Legge</a:t>
            </a:r>
            <a:r>
              <a:rPr lang="en-US" sz="6400" dirty="0" smtClean="0">
                <a:latin typeface="Arial" pitchFamily="34" charset="0"/>
                <a:cs typeface="Arial" pitchFamily="34" charset="0"/>
              </a:rPr>
              <a:t> </a:t>
            </a:r>
            <a:r>
              <a:rPr lang="en-US" sz="6400" dirty="0" err="1" smtClean="0">
                <a:latin typeface="Arial" pitchFamily="34" charset="0"/>
                <a:cs typeface="Arial" pitchFamily="34" charset="0"/>
              </a:rPr>
              <a:t>agli</a:t>
            </a:r>
            <a:r>
              <a:rPr lang="en-US" sz="6400" dirty="0" smtClean="0">
                <a:latin typeface="Arial" pitchFamily="34" charset="0"/>
                <a:cs typeface="Arial" pitchFamily="34" charset="0"/>
              </a:rPr>
              <a:t> </a:t>
            </a:r>
            <a:r>
              <a:rPr lang="en-US" sz="6400" dirty="0" err="1" smtClean="0">
                <a:latin typeface="Arial" pitchFamily="34" charset="0"/>
                <a:cs typeface="Arial" pitchFamily="34" charset="0"/>
              </a:rPr>
              <a:t>Ordini</a:t>
            </a:r>
            <a:r>
              <a:rPr lang="en-US" sz="6400" dirty="0" smtClean="0">
                <a:latin typeface="Arial" pitchFamily="34" charset="0"/>
                <a:cs typeface="Arial" pitchFamily="34" charset="0"/>
              </a:rPr>
              <a:t> </a:t>
            </a:r>
            <a:r>
              <a:rPr lang="en-US" sz="6400" dirty="0" err="1" smtClean="0">
                <a:latin typeface="Arial" pitchFamily="34" charset="0"/>
                <a:cs typeface="Arial" pitchFamily="34" charset="0"/>
              </a:rPr>
              <a:t>di</a:t>
            </a:r>
            <a:r>
              <a:rPr lang="en-US" sz="6400" dirty="0" smtClean="0">
                <a:latin typeface="Arial" pitchFamily="34" charset="0"/>
                <a:cs typeface="Arial" pitchFamily="34" charset="0"/>
              </a:rPr>
              <a:t> </a:t>
            </a:r>
            <a:r>
              <a:rPr lang="en-US" sz="6400" dirty="0" err="1" smtClean="0">
                <a:latin typeface="Arial" pitchFamily="34" charset="0"/>
                <a:cs typeface="Arial" pitchFamily="34" charset="0"/>
              </a:rPr>
              <a:t>nuovi</a:t>
            </a:r>
            <a:r>
              <a:rPr lang="en-US" sz="6400" dirty="0" smtClean="0">
                <a:latin typeface="Arial" pitchFamily="34" charset="0"/>
                <a:cs typeface="Arial" pitchFamily="34" charset="0"/>
              </a:rPr>
              <a:t> </a:t>
            </a:r>
            <a:r>
              <a:rPr lang="en-US" sz="6400" dirty="0" err="1" smtClean="0">
                <a:latin typeface="Arial" pitchFamily="34" charset="0"/>
                <a:cs typeface="Arial" pitchFamily="34" charset="0"/>
              </a:rPr>
              <a:t>poteri</a:t>
            </a:r>
            <a:r>
              <a:rPr lang="en-US" sz="6400" dirty="0" smtClean="0">
                <a:latin typeface="Arial" pitchFamily="34" charset="0"/>
                <a:cs typeface="Arial" pitchFamily="34" charset="0"/>
              </a:rPr>
              <a:t> in </a:t>
            </a:r>
            <a:r>
              <a:rPr lang="en-US" sz="6400" dirty="0" err="1" smtClean="0">
                <a:latin typeface="Arial" pitchFamily="34" charset="0"/>
                <a:cs typeface="Arial" pitchFamily="34" charset="0"/>
              </a:rPr>
              <a:t>materia</a:t>
            </a:r>
            <a:r>
              <a:rPr lang="en-US" sz="6400" dirty="0" smtClean="0">
                <a:latin typeface="Arial" pitchFamily="34" charset="0"/>
                <a:cs typeface="Arial" pitchFamily="34" charset="0"/>
              </a:rPr>
              <a:t> </a:t>
            </a:r>
            <a:r>
              <a:rPr lang="en-US" sz="6400" dirty="0" err="1" smtClean="0">
                <a:latin typeface="Arial" pitchFamily="34" charset="0"/>
                <a:cs typeface="Arial" pitchFamily="34" charset="0"/>
              </a:rPr>
              <a:t>disciplinare</a:t>
            </a:r>
            <a:r>
              <a:rPr lang="en-US" sz="6400" dirty="0" smtClean="0">
                <a:latin typeface="Arial" pitchFamily="34" charset="0"/>
                <a:cs typeface="Arial" pitchFamily="34" charset="0"/>
              </a:rPr>
              <a:t> e</a:t>
            </a:r>
            <a:r>
              <a:rPr lang="it-IT" sz="6400" dirty="0" smtClean="0">
                <a:latin typeface="Arial" pitchFamily="34" charset="0"/>
                <a:cs typeface="Arial" pitchFamily="34" charset="0"/>
              </a:rPr>
              <a:t> </a:t>
            </a:r>
            <a:r>
              <a:rPr lang="en-US" sz="6400" dirty="0" err="1" smtClean="0">
                <a:latin typeface="Arial" pitchFamily="34" charset="0"/>
                <a:cs typeface="Arial" pitchFamily="34" charset="0"/>
              </a:rPr>
              <a:t>di</a:t>
            </a:r>
            <a:r>
              <a:rPr lang="en-US" sz="6400" dirty="0" smtClean="0">
                <a:latin typeface="Arial" pitchFamily="34" charset="0"/>
                <a:cs typeface="Arial" pitchFamily="34" charset="0"/>
              </a:rPr>
              <a:t> </a:t>
            </a:r>
            <a:r>
              <a:rPr lang="en-US" sz="6400" dirty="0" err="1" smtClean="0">
                <a:latin typeface="Arial" pitchFamily="34" charset="0"/>
                <a:cs typeface="Arial" pitchFamily="34" charset="0"/>
              </a:rPr>
              <a:t>sicurezza</a:t>
            </a:r>
            <a:r>
              <a:rPr lang="en-US" sz="6400" dirty="0" smtClean="0">
                <a:latin typeface="Arial" pitchFamily="34" charset="0"/>
                <a:cs typeface="Arial" pitchFamily="34" charset="0"/>
              </a:rPr>
              <a:t>, la </a:t>
            </a:r>
            <a:r>
              <a:rPr lang="en-US" sz="6400" dirty="0" err="1" smtClean="0">
                <a:latin typeface="Arial" pitchFamily="34" charset="0"/>
                <a:cs typeface="Arial" pitchFamily="34" charset="0"/>
              </a:rPr>
              <a:t>tutela</a:t>
            </a:r>
            <a:r>
              <a:rPr lang="en-US" sz="6400" dirty="0" smtClean="0">
                <a:latin typeface="Arial" pitchFamily="34" charset="0"/>
                <a:cs typeface="Arial" pitchFamily="34" charset="0"/>
              </a:rPr>
              <a:t> del </a:t>
            </a:r>
            <a:r>
              <a:rPr lang="en-US" sz="6400" dirty="0" err="1" smtClean="0">
                <a:latin typeface="Arial" pitchFamily="34" charset="0"/>
                <a:cs typeface="Arial" pitchFamily="34" charset="0"/>
              </a:rPr>
              <a:t>titolo</a:t>
            </a:r>
            <a:r>
              <a:rPr lang="en-US" sz="6400" dirty="0" smtClean="0">
                <a:latin typeface="Arial" pitchFamily="34" charset="0"/>
                <a:cs typeface="Arial" pitchFamily="34" charset="0"/>
              </a:rPr>
              <a:t> e </a:t>
            </a:r>
            <a:r>
              <a:rPr lang="en-US" sz="6400" dirty="0" err="1" smtClean="0">
                <a:latin typeface="Arial" pitchFamily="34" charset="0"/>
                <a:cs typeface="Arial" pitchFamily="34" charset="0"/>
              </a:rPr>
              <a:t>l’applicazione</a:t>
            </a:r>
            <a:r>
              <a:rPr lang="en-US" sz="6400" dirty="0" smtClean="0">
                <a:latin typeface="Arial" pitchFamily="34" charset="0"/>
                <a:cs typeface="Arial" pitchFamily="34" charset="0"/>
              </a:rPr>
              <a:t> </a:t>
            </a:r>
            <a:r>
              <a:rPr lang="en-US" sz="6400" dirty="0" err="1" smtClean="0">
                <a:latin typeface="Arial" pitchFamily="34" charset="0"/>
                <a:cs typeface="Arial" pitchFamily="34" charset="0"/>
              </a:rPr>
              <a:t>delle</a:t>
            </a:r>
            <a:r>
              <a:rPr lang="en-US" sz="6400" dirty="0" smtClean="0">
                <a:latin typeface="Arial" pitchFamily="34" charset="0"/>
                <a:cs typeface="Arial" pitchFamily="34" charset="0"/>
              </a:rPr>
              <a:t> </a:t>
            </a:r>
            <a:r>
              <a:rPr lang="en-US" sz="6400" dirty="0" err="1" smtClean="0">
                <a:latin typeface="Arial" pitchFamily="34" charset="0"/>
                <a:cs typeface="Arial" pitchFamily="34" charset="0"/>
              </a:rPr>
              <a:t>direttive</a:t>
            </a:r>
            <a:r>
              <a:rPr lang="it-IT" sz="6400" dirty="0" smtClean="0">
                <a:latin typeface="Arial" pitchFamily="34" charset="0"/>
                <a:cs typeface="Arial" pitchFamily="34" charset="0"/>
              </a:rPr>
              <a:t> </a:t>
            </a:r>
            <a:r>
              <a:rPr lang="en-US" sz="6400" dirty="0" err="1" smtClean="0">
                <a:latin typeface="Arial" pitchFamily="34" charset="0"/>
                <a:cs typeface="Arial" pitchFamily="34" charset="0"/>
              </a:rPr>
              <a:t>europee</a:t>
            </a:r>
            <a:r>
              <a:rPr lang="en-US" sz="6400" dirty="0" smtClean="0">
                <a:latin typeface="Arial" pitchFamily="34" charset="0"/>
                <a:cs typeface="Arial" pitchFamily="34" charset="0"/>
              </a:rPr>
              <a:t> </a:t>
            </a:r>
            <a:r>
              <a:rPr lang="en-US" sz="6400" dirty="0" err="1" smtClean="0">
                <a:latin typeface="Arial" pitchFamily="34" charset="0"/>
                <a:cs typeface="Arial" pitchFamily="34" charset="0"/>
              </a:rPr>
              <a:t>hanno</a:t>
            </a:r>
            <a:r>
              <a:rPr lang="en-US" sz="6400" dirty="0" smtClean="0">
                <a:latin typeface="Arial" pitchFamily="34" charset="0"/>
                <a:cs typeface="Arial" pitchFamily="34" charset="0"/>
              </a:rPr>
              <a:t> </a:t>
            </a:r>
            <a:r>
              <a:rPr lang="en-US" sz="6400" dirty="0" err="1" smtClean="0">
                <a:latin typeface="Arial" pitchFamily="34" charset="0"/>
                <a:cs typeface="Arial" pitchFamily="34" charset="0"/>
              </a:rPr>
              <a:t>modificato</a:t>
            </a:r>
            <a:r>
              <a:rPr lang="en-US" sz="6400" dirty="0" smtClean="0">
                <a:latin typeface="Arial" pitchFamily="34" charset="0"/>
                <a:cs typeface="Arial" pitchFamily="34" charset="0"/>
              </a:rPr>
              <a:t> </a:t>
            </a:r>
            <a:r>
              <a:rPr lang="en-US" sz="6400" dirty="0" err="1" smtClean="0">
                <a:latin typeface="Arial" pitchFamily="34" charset="0"/>
                <a:cs typeface="Arial" pitchFamily="34" charset="0"/>
              </a:rPr>
              <a:t>ed</a:t>
            </a:r>
            <a:r>
              <a:rPr lang="en-US" sz="6400" dirty="0" smtClean="0">
                <a:latin typeface="Arial" pitchFamily="34" charset="0"/>
                <a:cs typeface="Arial" pitchFamily="34" charset="0"/>
              </a:rPr>
              <a:t> </a:t>
            </a:r>
            <a:r>
              <a:rPr lang="en-US" sz="6400" dirty="0" err="1" smtClean="0">
                <a:latin typeface="Arial" pitchFamily="34" charset="0"/>
                <a:cs typeface="Arial" pitchFamily="34" charset="0"/>
              </a:rPr>
              <a:t>ampliato</a:t>
            </a:r>
            <a:r>
              <a:rPr lang="en-US" sz="6400" dirty="0" smtClean="0">
                <a:latin typeface="Arial" pitchFamily="34" charset="0"/>
                <a:cs typeface="Arial" pitchFamily="34" charset="0"/>
              </a:rPr>
              <a:t> </a:t>
            </a:r>
            <a:r>
              <a:rPr lang="en-US" sz="6400" dirty="0" err="1" smtClean="0">
                <a:latin typeface="Arial" pitchFamily="34" charset="0"/>
                <a:cs typeface="Arial" pitchFamily="34" charset="0"/>
              </a:rPr>
              <a:t>notevolmente</a:t>
            </a:r>
            <a:r>
              <a:rPr lang="en-US" sz="6400" dirty="0" smtClean="0">
                <a:latin typeface="Arial" pitchFamily="34" charset="0"/>
                <a:cs typeface="Arial" pitchFamily="34" charset="0"/>
              </a:rPr>
              <a:t> </a:t>
            </a:r>
            <a:r>
              <a:rPr lang="en-US" sz="6400" dirty="0" err="1" smtClean="0">
                <a:latin typeface="Arial" pitchFamily="34" charset="0"/>
                <a:cs typeface="Arial" pitchFamily="34" charset="0"/>
              </a:rPr>
              <a:t>il</a:t>
            </a:r>
            <a:r>
              <a:rPr lang="it-IT" sz="6400" dirty="0" smtClean="0">
                <a:latin typeface="Arial" pitchFamily="34" charset="0"/>
                <a:cs typeface="Arial" pitchFamily="34" charset="0"/>
              </a:rPr>
              <a:t> </a:t>
            </a:r>
            <a:r>
              <a:rPr lang="en-US" sz="6400" dirty="0" smtClean="0">
                <a:latin typeface="Arial" pitchFamily="34" charset="0"/>
                <a:cs typeface="Arial" pitchFamily="34" charset="0"/>
              </a:rPr>
              <a:t>campo </a:t>
            </a:r>
            <a:r>
              <a:rPr lang="en-US" sz="6400" dirty="0" err="1" smtClean="0">
                <a:latin typeface="Arial" pitchFamily="34" charset="0"/>
                <a:cs typeface="Arial" pitchFamily="34" charset="0"/>
              </a:rPr>
              <a:t>d’azione</a:t>
            </a:r>
            <a:r>
              <a:rPr lang="en-US" sz="6400" dirty="0" smtClean="0">
                <a:latin typeface="Arial" pitchFamily="34" charset="0"/>
                <a:cs typeface="Arial" pitchFamily="34" charset="0"/>
              </a:rPr>
              <a:t> </a:t>
            </a:r>
            <a:r>
              <a:rPr lang="en-US" sz="6400" dirty="0" err="1" smtClean="0">
                <a:latin typeface="Arial" pitchFamily="34" charset="0"/>
                <a:cs typeface="Arial" pitchFamily="34" charset="0"/>
              </a:rPr>
              <a:t>degli</a:t>
            </a:r>
            <a:r>
              <a:rPr lang="en-US" sz="6400" dirty="0" smtClean="0">
                <a:latin typeface="Arial" pitchFamily="34" charset="0"/>
                <a:cs typeface="Arial" pitchFamily="34" charset="0"/>
              </a:rPr>
              <a:t> </a:t>
            </a:r>
            <a:r>
              <a:rPr lang="en-US" sz="6400" dirty="0" err="1" smtClean="0">
                <a:latin typeface="Arial" pitchFamily="34" charset="0"/>
                <a:cs typeface="Arial" pitchFamily="34" charset="0"/>
              </a:rPr>
              <a:t>Ordini</a:t>
            </a:r>
            <a:r>
              <a:rPr lang="en-US" sz="6400" dirty="0" smtClean="0">
                <a:latin typeface="Arial" pitchFamily="34" charset="0"/>
                <a:cs typeface="Arial" pitchFamily="34" charset="0"/>
              </a:rPr>
              <a:t> </a:t>
            </a:r>
            <a:r>
              <a:rPr lang="en-US" sz="6400" dirty="0" err="1" smtClean="0">
                <a:latin typeface="Arial" pitchFamily="34" charset="0"/>
                <a:cs typeface="Arial" pitchFamily="34" charset="0"/>
              </a:rPr>
              <a:t>stessi</a:t>
            </a:r>
            <a:r>
              <a:rPr lang="en-US" sz="6400" dirty="0" smtClean="0">
                <a:latin typeface="Arial" pitchFamily="34" charset="0"/>
                <a:cs typeface="Arial" pitchFamily="34" charset="0"/>
              </a:rPr>
              <a:t> </a:t>
            </a:r>
            <a:r>
              <a:rPr lang="en-US" sz="6400" dirty="0" err="1" smtClean="0">
                <a:latin typeface="Arial" pitchFamily="34" charset="0"/>
                <a:cs typeface="Arial" pitchFamily="34" charset="0"/>
              </a:rPr>
              <a:t>che</a:t>
            </a:r>
            <a:r>
              <a:rPr lang="en-US" sz="6400" dirty="0" smtClean="0">
                <a:latin typeface="Arial" pitchFamily="34" charset="0"/>
                <a:cs typeface="Arial" pitchFamily="34" charset="0"/>
              </a:rPr>
              <a:t> </a:t>
            </a:r>
            <a:r>
              <a:rPr lang="en-US" sz="6400" dirty="0" err="1" smtClean="0">
                <a:latin typeface="Arial" pitchFamily="34" charset="0"/>
                <a:cs typeface="Arial" pitchFamily="34" charset="0"/>
              </a:rPr>
              <a:t>recentemente</a:t>
            </a:r>
            <a:r>
              <a:rPr lang="en-US" sz="6400" dirty="0" smtClean="0">
                <a:latin typeface="Arial" pitchFamily="34" charset="0"/>
                <a:cs typeface="Arial" pitchFamily="34" charset="0"/>
              </a:rPr>
              <a:t> </a:t>
            </a:r>
            <a:r>
              <a:rPr lang="en-US" sz="6400" dirty="0" err="1" smtClean="0">
                <a:latin typeface="Arial" pitchFamily="34" charset="0"/>
                <a:cs typeface="Arial" pitchFamily="34" charset="0"/>
              </a:rPr>
              <a:t>si</a:t>
            </a:r>
            <a:r>
              <a:rPr lang="en-US" sz="6400" dirty="0" smtClean="0">
                <a:latin typeface="Arial" pitchFamily="34" charset="0"/>
                <a:cs typeface="Arial" pitchFamily="34" charset="0"/>
              </a:rPr>
              <a:t> è</a:t>
            </a:r>
            <a:r>
              <a:rPr lang="it-IT" sz="6400" dirty="0" smtClean="0">
                <a:latin typeface="Arial" pitchFamily="34" charset="0"/>
                <a:cs typeface="Arial" pitchFamily="34" charset="0"/>
              </a:rPr>
              <a:t> </a:t>
            </a:r>
            <a:r>
              <a:rPr lang="en-US" sz="6400" dirty="0" err="1" smtClean="0">
                <a:latin typeface="Arial" pitchFamily="34" charset="0"/>
                <a:cs typeface="Arial" pitchFamily="34" charset="0"/>
              </a:rPr>
              <a:t>esteso</a:t>
            </a:r>
            <a:r>
              <a:rPr lang="en-US" sz="6400" dirty="0" smtClean="0">
                <a:latin typeface="Arial" pitchFamily="34" charset="0"/>
                <a:cs typeface="Arial" pitchFamily="34" charset="0"/>
              </a:rPr>
              <a:t> </a:t>
            </a:r>
            <a:r>
              <a:rPr lang="en-US" sz="6400" dirty="0" err="1" smtClean="0">
                <a:latin typeface="Arial" pitchFamily="34" charset="0"/>
                <a:cs typeface="Arial" pitchFamily="34" charset="0"/>
              </a:rPr>
              <a:t>anche</a:t>
            </a:r>
            <a:r>
              <a:rPr lang="en-US" sz="6400" dirty="0" smtClean="0">
                <a:latin typeface="Arial" pitchFamily="34" charset="0"/>
                <a:cs typeface="Arial" pitchFamily="34" charset="0"/>
              </a:rPr>
              <a:t> </a:t>
            </a:r>
            <a:r>
              <a:rPr lang="en-US" sz="6400" dirty="0" err="1" smtClean="0">
                <a:latin typeface="Arial" pitchFamily="34" charset="0"/>
                <a:cs typeface="Arial" pitchFamily="34" charset="0"/>
              </a:rPr>
              <a:t>alla</a:t>
            </a:r>
            <a:r>
              <a:rPr lang="it-IT" sz="6400" dirty="0" smtClean="0">
                <a:latin typeface="Arial" pitchFamily="34" charset="0"/>
                <a:cs typeface="Arial" pitchFamily="34" charset="0"/>
              </a:rPr>
              <a:t> </a:t>
            </a:r>
            <a:r>
              <a:rPr lang="en-US" sz="6400" b="1" dirty="0" err="1" smtClean="0">
                <a:latin typeface="Arial" pitchFamily="34" charset="0"/>
                <a:cs typeface="Arial" pitchFamily="34" charset="0"/>
              </a:rPr>
              <a:t>professionale</a:t>
            </a:r>
            <a:r>
              <a:rPr lang="en-US" sz="6400" b="1" dirty="0" smtClean="0">
                <a:latin typeface="Arial" pitchFamily="34" charset="0"/>
                <a:cs typeface="Arial" pitchFamily="34" charset="0"/>
              </a:rPr>
              <a:t> </a:t>
            </a:r>
            <a:r>
              <a:rPr lang="en-US" sz="6400" b="1" dirty="0" err="1" smtClean="0">
                <a:latin typeface="Arial" pitchFamily="34" charset="0"/>
                <a:cs typeface="Arial" pitchFamily="34" charset="0"/>
              </a:rPr>
              <a:t>formazione</a:t>
            </a:r>
            <a:r>
              <a:rPr lang="en-US" sz="6400" b="1" dirty="0" smtClean="0">
                <a:latin typeface="Arial" pitchFamily="34" charset="0"/>
                <a:cs typeface="Arial" pitchFamily="34" charset="0"/>
              </a:rPr>
              <a:t> e </a:t>
            </a:r>
            <a:r>
              <a:rPr lang="en-US" sz="6400" b="1" dirty="0" err="1" smtClean="0">
                <a:latin typeface="Arial" pitchFamily="34" charset="0"/>
                <a:cs typeface="Arial" pitchFamily="34" charset="0"/>
              </a:rPr>
              <a:t>all’aggiornamento</a:t>
            </a:r>
            <a:r>
              <a:rPr lang="en-US" sz="6400" b="1" dirty="0" smtClean="0">
                <a:latin typeface="Arial" pitchFamily="34" charset="0"/>
                <a:cs typeface="Arial" pitchFamily="34" charset="0"/>
              </a:rPr>
              <a:t>. </a:t>
            </a:r>
            <a:r>
              <a:rPr lang="en-US" dirty="0" smtClean="0"/>
              <a:t/>
            </a:r>
            <a:br>
              <a:rPr lang="en-US" dirty="0" smtClean="0"/>
            </a:br>
            <a:endParaRPr lang="it-IT" dirty="0"/>
          </a:p>
        </p:txBody>
      </p:sp>
      <p:sp>
        <p:nvSpPr>
          <p:cNvPr id="4" name="Segnaposto contenuto 3"/>
          <p:cNvSpPr>
            <a:spLocks noGrp="1"/>
          </p:cNvSpPr>
          <p:nvPr>
            <p:ph sz="half" idx="2"/>
          </p:nvPr>
        </p:nvSpPr>
        <p:spPr>
          <a:ln w="38100">
            <a:solidFill>
              <a:schemeClr val="tx1"/>
            </a:solidFill>
          </a:ln>
        </p:spPr>
        <p:txBody>
          <a:bodyPr>
            <a:normAutofit fontScale="25000" lnSpcReduction="20000"/>
          </a:bodyPr>
          <a:lstStyle/>
          <a:p>
            <a:endParaRPr lang="en-US" sz="6400" dirty="0" smtClean="0">
              <a:latin typeface="Arial" pitchFamily="34" charset="0"/>
              <a:cs typeface="Arial" pitchFamily="34" charset="0"/>
            </a:endParaRPr>
          </a:p>
          <a:p>
            <a:pPr algn="ctr">
              <a:buNone/>
            </a:pPr>
            <a:r>
              <a:rPr lang="en-US" sz="6400" b="1" dirty="0" err="1" smtClean="0">
                <a:solidFill>
                  <a:srgbClr val="FF0000"/>
                </a:solidFill>
                <a:latin typeface="Arial" pitchFamily="34" charset="0"/>
                <a:cs typeface="Arial" pitchFamily="34" charset="0"/>
              </a:rPr>
              <a:t>Ultime</a:t>
            </a:r>
            <a:r>
              <a:rPr lang="en-US" sz="6400" b="1" dirty="0" smtClean="0">
                <a:solidFill>
                  <a:srgbClr val="FF0000"/>
                </a:solidFill>
                <a:latin typeface="Arial" pitchFamily="34" charset="0"/>
                <a:cs typeface="Arial" pitchFamily="34" charset="0"/>
              </a:rPr>
              <a:t> </a:t>
            </a:r>
            <a:r>
              <a:rPr lang="en-US" sz="6400" b="1" dirty="0" err="1" smtClean="0">
                <a:solidFill>
                  <a:srgbClr val="FF0000"/>
                </a:solidFill>
                <a:latin typeface="Arial" pitchFamily="34" charset="0"/>
                <a:cs typeface="Arial" pitchFamily="34" charset="0"/>
              </a:rPr>
              <a:t>norme</a:t>
            </a:r>
            <a:r>
              <a:rPr lang="en-US" sz="6400" b="1" dirty="0" smtClean="0">
                <a:solidFill>
                  <a:srgbClr val="FF0000"/>
                </a:solidFill>
                <a:latin typeface="Arial" pitchFamily="34" charset="0"/>
                <a:cs typeface="Arial" pitchFamily="34" charset="0"/>
              </a:rPr>
              <a:t> </a:t>
            </a:r>
            <a:r>
              <a:rPr lang="en-US" sz="6400" b="1" dirty="0" err="1" smtClean="0">
                <a:solidFill>
                  <a:srgbClr val="FF0000"/>
                </a:solidFill>
                <a:latin typeface="Arial" pitchFamily="34" charset="0"/>
                <a:cs typeface="Arial" pitchFamily="34" charset="0"/>
              </a:rPr>
              <a:t>sugli</a:t>
            </a:r>
            <a:r>
              <a:rPr lang="en-US" sz="6400" b="1" dirty="0" smtClean="0">
                <a:solidFill>
                  <a:srgbClr val="FF0000"/>
                </a:solidFill>
                <a:latin typeface="Arial" pitchFamily="34" charset="0"/>
                <a:cs typeface="Arial" pitchFamily="34" charset="0"/>
              </a:rPr>
              <a:t> </a:t>
            </a:r>
            <a:r>
              <a:rPr lang="en-US" sz="6400" b="1" dirty="0" err="1" smtClean="0">
                <a:solidFill>
                  <a:srgbClr val="FF0000"/>
                </a:solidFill>
                <a:latin typeface="Arial" pitchFamily="34" charset="0"/>
                <a:cs typeface="Arial" pitchFamily="34" charset="0"/>
              </a:rPr>
              <a:t>Ordini</a:t>
            </a:r>
            <a:endParaRPr lang="en-US" sz="6400" b="1" dirty="0" smtClean="0">
              <a:solidFill>
                <a:srgbClr val="FF0000"/>
              </a:solidFill>
              <a:latin typeface="Arial" pitchFamily="34" charset="0"/>
              <a:cs typeface="Arial" pitchFamily="34" charset="0"/>
            </a:endParaRPr>
          </a:p>
          <a:p>
            <a:pPr algn="ctr">
              <a:buNone/>
            </a:pPr>
            <a:endParaRPr lang="en-US" sz="6400" b="1" dirty="0" smtClean="0">
              <a:solidFill>
                <a:srgbClr val="FF0000"/>
              </a:solidFill>
              <a:latin typeface="Arial" pitchFamily="34" charset="0"/>
              <a:cs typeface="Arial" pitchFamily="34" charset="0"/>
            </a:endParaRPr>
          </a:p>
          <a:p>
            <a:r>
              <a:rPr lang="en-US" sz="6400" dirty="0" smtClean="0">
                <a:latin typeface="Arial" pitchFamily="34" charset="0"/>
                <a:cs typeface="Arial" pitchFamily="34" charset="0"/>
              </a:rPr>
              <a:t>DPR 169/2005 </a:t>
            </a:r>
            <a:r>
              <a:rPr lang="en-US" sz="6400" dirty="0" err="1" smtClean="0">
                <a:latin typeface="Arial" pitchFamily="34" charset="0"/>
                <a:cs typeface="Arial" pitchFamily="34" charset="0"/>
              </a:rPr>
              <a:t>Regolamento</a:t>
            </a:r>
            <a:r>
              <a:rPr lang="en-US" sz="6400" dirty="0" smtClean="0">
                <a:latin typeface="Arial" pitchFamily="34" charset="0"/>
                <a:cs typeface="Arial" pitchFamily="34" charset="0"/>
              </a:rPr>
              <a:t> </a:t>
            </a:r>
            <a:r>
              <a:rPr lang="en-US" sz="6400" dirty="0" err="1" smtClean="0">
                <a:latin typeface="Arial" pitchFamily="34" charset="0"/>
                <a:cs typeface="Arial" pitchFamily="34" charset="0"/>
              </a:rPr>
              <a:t>elettorale</a:t>
            </a:r>
            <a:r>
              <a:rPr lang="en-US" sz="6400" dirty="0" smtClean="0">
                <a:latin typeface="Arial" pitchFamily="34" charset="0"/>
                <a:cs typeface="Arial" pitchFamily="34" charset="0"/>
              </a:rPr>
              <a:t> </a:t>
            </a:r>
            <a:r>
              <a:rPr lang="en-US" sz="6400" dirty="0" err="1" smtClean="0">
                <a:latin typeface="Arial" pitchFamily="34" charset="0"/>
                <a:cs typeface="Arial" pitchFamily="34" charset="0"/>
              </a:rPr>
              <a:t>degli</a:t>
            </a:r>
            <a:r>
              <a:rPr lang="en-US" sz="6400" dirty="0" smtClean="0">
                <a:latin typeface="Arial" pitchFamily="34" charset="0"/>
                <a:cs typeface="Arial" pitchFamily="34" charset="0"/>
              </a:rPr>
              <a:t> </a:t>
            </a:r>
            <a:r>
              <a:rPr lang="en-US" sz="6400" dirty="0" err="1" smtClean="0">
                <a:latin typeface="Arial" pitchFamily="34" charset="0"/>
                <a:cs typeface="Arial" pitchFamily="34" charset="0"/>
              </a:rPr>
              <a:t>organi</a:t>
            </a:r>
            <a:r>
              <a:rPr lang="en-US" sz="6400" dirty="0" smtClean="0">
                <a:latin typeface="Arial" pitchFamily="34" charset="0"/>
                <a:cs typeface="Arial" pitchFamily="34" charset="0"/>
              </a:rPr>
              <a:t> </a:t>
            </a:r>
            <a:r>
              <a:rPr lang="en-US" sz="6400" dirty="0" err="1" smtClean="0">
                <a:latin typeface="Arial" pitchFamily="34" charset="0"/>
                <a:cs typeface="Arial" pitchFamily="34" charset="0"/>
              </a:rPr>
              <a:t>degli</a:t>
            </a:r>
            <a:r>
              <a:rPr lang="en-US" sz="6400" dirty="0" smtClean="0">
                <a:latin typeface="Arial" pitchFamily="34" charset="0"/>
                <a:cs typeface="Arial" pitchFamily="34" charset="0"/>
              </a:rPr>
              <a:t> </a:t>
            </a:r>
            <a:r>
              <a:rPr lang="en-US" sz="6400" dirty="0" err="1" smtClean="0">
                <a:latin typeface="Arial" pitchFamily="34" charset="0"/>
                <a:cs typeface="Arial" pitchFamily="34" charset="0"/>
              </a:rPr>
              <a:t>ordini</a:t>
            </a:r>
            <a:r>
              <a:rPr lang="en-US" sz="6400" dirty="0" smtClean="0">
                <a:latin typeface="Arial" pitchFamily="34" charset="0"/>
                <a:cs typeface="Arial" pitchFamily="34" charset="0"/>
              </a:rPr>
              <a:t> </a:t>
            </a:r>
            <a:r>
              <a:rPr lang="en-US" sz="6400" dirty="0" err="1" smtClean="0">
                <a:latin typeface="Arial" pitchFamily="34" charset="0"/>
                <a:cs typeface="Arial" pitchFamily="34" charset="0"/>
              </a:rPr>
              <a:t>professionali</a:t>
            </a:r>
            <a:endParaRPr lang="en-US" sz="6400" dirty="0" smtClean="0">
              <a:latin typeface="Arial" pitchFamily="34" charset="0"/>
              <a:cs typeface="Arial" pitchFamily="34" charset="0"/>
            </a:endParaRPr>
          </a:p>
          <a:p>
            <a:pPr>
              <a:buNone/>
            </a:pPr>
            <a:endParaRPr lang="it-IT" sz="6400" dirty="0" smtClean="0">
              <a:latin typeface="Arial" pitchFamily="34" charset="0"/>
              <a:cs typeface="Arial" pitchFamily="34" charset="0"/>
            </a:endParaRPr>
          </a:p>
          <a:p>
            <a:r>
              <a:rPr lang="en-US" sz="6400" dirty="0" err="1" smtClean="0">
                <a:latin typeface="Arial" pitchFamily="34" charset="0"/>
                <a:cs typeface="Arial" pitchFamily="34" charset="0"/>
              </a:rPr>
              <a:t>il</a:t>
            </a:r>
            <a:r>
              <a:rPr lang="en-US" sz="6400" dirty="0" smtClean="0">
                <a:latin typeface="Arial" pitchFamily="34" charset="0"/>
                <a:cs typeface="Arial" pitchFamily="34" charset="0"/>
              </a:rPr>
              <a:t> D.P.R. 137/2012 ha </a:t>
            </a:r>
            <a:r>
              <a:rPr lang="en-US" sz="6400" dirty="0" err="1" smtClean="0">
                <a:latin typeface="Arial" pitchFamily="34" charset="0"/>
                <a:cs typeface="Arial" pitchFamily="34" charset="0"/>
              </a:rPr>
              <a:t>stabilito</a:t>
            </a:r>
            <a:r>
              <a:rPr lang="en-US" sz="6400" dirty="0" smtClean="0">
                <a:latin typeface="Arial" pitchFamily="34" charset="0"/>
                <a:cs typeface="Arial" pitchFamily="34" charset="0"/>
              </a:rPr>
              <a:t> </a:t>
            </a:r>
            <a:r>
              <a:rPr lang="en-US" sz="6400" dirty="0" err="1" smtClean="0">
                <a:latin typeface="Arial" pitchFamily="34" charset="0"/>
                <a:cs typeface="Arial" pitchFamily="34" charset="0"/>
              </a:rPr>
              <a:t>che</a:t>
            </a:r>
            <a:r>
              <a:rPr lang="en-US" sz="6400" dirty="0" smtClean="0">
                <a:latin typeface="Arial" pitchFamily="34" charset="0"/>
                <a:cs typeface="Arial" pitchFamily="34" charset="0"/>
              </a:rPr>
              <a:t> </a:t>
            </a:r>
            <a:r>
              <a:rPr lang="en-US" sz="6400" dirty="0" err="1" smtClean="0">
                <a:latin typeface="Arial" pitchFamily="34" charset="0"/>
                <a:cs typeface="Arial" pitchFamily="34" charset="0"/>
              </a:rPr>
              <a:t>presso</a:t>
            </a:r>
            <a:r>
              <a:rPr lang="en-US" sz="6400" dirty="0" smtClean="0">
                <a:latin typeface="Arial" pitchFamily="34" charset="0"/>
                <a:cs typeface="Arial" pitchFamily="34" charset="0"/>
              </a:rPr>
              <a:t> </a:t>
            </a:r>
            <a:r>
              <a:rPr lang="en-US" sz="6400" dirty="0" err="1" smtClean="0">
                <a:latin typeface="Arial" pitchFamily="34" charset="0"/>
                <a:cs typeface="Arial" pitchFamily="34" charset="0"/>
              </a:rPr>
              <a:t>gli</a:t>
            </a:r>
            <a:r>
              <a:rPr lang="en-US" sz="6400" dirty="0" smtClean="0">
                <a:latin typeface="Arial" pitchFamily="34" charset="0"/>
                <a:cs typeface="Arial" pitchFamily="34" charset="0"/>
              </a:rPr>
              <a:t> </a:t>
            </a:r>
            <a:r>
              <a:rPr lang="en-US" sz="6400" dirty="0" err="1" smtClean="0">
                <a:latin typeface="Arial" pitchFamily="34" charset="0"/>
                <a:cs typeface="Arial" pitchFamily="34" charset="0"/>
              </a:rPr>
              <a:t>Ordini</a:t>
            </a:r>
            <a:r>
              <a:rPr lang="en-US" sz="6400" dirty="0" smtClean="0">
                <a:latin typeface="Arial" pitchFamily="34" charset="0"/>
                <a:cs typeface="Arial" pitchFamily="34" charset="0"/>
              </a:rPr>
              <a:t> </a:t>
            </a:r>
            <a:r>
              <a:rPr lang="en-US" sz="6400" dirty="0" err="1" smtClean="0">
                <a:latin typeface="Arial" pitchFamily="34" charset="0"/>
                <a:cs typeface="Arial" pitchFamily="34" charset="0"/>
              </a:rPr>
              <a:t>professionali</a:t>
            </a:r>
            <a:r>
              <a:rPr lang="en-US" sz="6400" dirty="0" smtClean="0">
                <a:latin typeface="Arial" pitchFamily="34" charset="0"/>
                <a:cs typeface="Arial" pitchFamily="34" charset="0"/>
              </a:rPr>
              <a:t> </a:t>
            </a:r>
            <a:r>
              <a:rPr lang="en-US" sz="6400" dirty="0" err="1" smtClean="0">
                <a:latin typeface="Arial" pitchFamily="34" charset="0"/>
                <a:cs typeface="Arial" pitchFamily="34" charset="0"/>
              </a:rPr>
              <a:t>debbano</a:t>
            </a:r>
            <a:r>
              <a:rPr lang="en-US" sz="6400" dirty="0" smtClean="0">
                <a:latin typeface="Arial" pitchFamily="34" charset="0"/>
                <a:cs typeface="Arial" pitchFamily="34" charset="0"/>
              </a:rPr>
              <a:t> </a:t>
            </a:r>
            <a:r>
              <a:rPr lang="en-US" sz="6400" dirty="0" err="1" smtClean="0">
                <a:latin typeface="Arial" pitchFamily="34" charset="0"/>
                <a:cs typeface="Arial" pitchFamily="34" charset="0"/>
              </a:rPr>
              <a:t>essere</a:t>
            </a:r>
            <a:r>
              <a:rPr lang="en-US" sz="6400" dirty="0" smtClean="0">
                <a:latin typeface="Arial" pitchFamily="34" charset="0"/>
                <a:cs typeface="Arial" pitchFamily="34" charset="0"/>
              </a:rPr>
              <a:t> </a:t>
            </a:r>
            <a:r>
              <a:rPr lang="en-US" sz="6400" dirty="0" err="1" smtClean="0">
                <a:latin typeface="Arial" pitchFamily="34" charset="0"/>
                <a:cs typeface="Arial" pitchFamily="34" charset="0"/>
              </a:rPr>
              <a:t>istituiti</a:t>
            </a:r>
            <a:r>
              <a:rPr lang="en-US" sz="6400" dirty="0" smtClean="0">
                <a:latin typeface="Arial" pitchFamily="34" charset="0"/>
                <a:cs typeface="Arial" pitchFamily="34" charset="0"/>
              </a:rPr>
              <a:t> </a:t>
            </a:r>
            <a:r>
              <a:rPr lang="en-US" sz="6400" dirty="0" err="1" smtClean="0">
                <a:latin typeface="Arial" pitchFamily="34" charset="0"/>
                <a:cs typeface="Arial" pitchFamily="34" charset="0"/>
              </a:rPr>
              <a:t>i</a:t>
            </a:r>
            <a:r>
              <a:rPr lang="en-US" sz="6400" dirty="0" smtClean="0">
                <a:latin typeface="Arial" pitchFamily="34" charset="0"/>
                <a:cs typeface="Arial" pitchFamily="34" charset="0"/>
              </a:rPr>
              <a:t> </a:t>
            </a:r>
            <a:r>
              <a:rPr lang="en-US" sz="6400" b="1" dirty="0" err="1" smtClean="0">
                <a:latin typeface="Arial" pitchFamily="34" charset="0"/>
                <a:cs typeface="Arial" pitchFamily="34" charset="0"/>
              </a:rPr>
              <a:t>Consigli</a:t>
            </a:r>
            <a:r>
              <a:rPr lang="en-US" sz="6400" b="1" dirty="0" smtClean="0">
                <a:latin typeface="Arial" pitchFamily="34" charset="0"/>
                <a:cs typeface="Arial" pitchFamily="34" charset="0"/>
              </a:rPr>
              <a:t> </a:t>
            </a:r>
            <a:r>
              <a:rPr lang="en-US" sz="6400" b="1" dirty="0" err="1" smtClean="0">
                <a:latin typeface="Arial" pitchFamily="34" charset="0"/>
                <a:cs typeface="Arial" pitchFamily="34" charset="0"/>
              </a:rPr>
              <a:t>di</a:t>
            </a:r>
            <a:r>
              <a:rPr lang="en-US" sz="6400" b="1" dirty="0" smtClean="0">
                <a:latin typeface="Arial" pitchFamily="34" charset="0"/>
                <a:cs typeface="Arial" pitchFamily="34" charset="0"/>
              </a:rPr>
              <a:t> </a:t>
            </a:r>
            <a:r>
              <a:rPr lang="en-US" sz="6400" b="1" dirty="0" err="1" smtClean="0">
                <a:latin typeface="Arial" pitchFamily="34" charset="0"/>
                <a:cs typeface="Arial" pitchFamily="34" charset="0"/>
              </a:rPr>
              <a:t>Disciplina</a:t>
            </a:r>
            <a:r>
              <a:rPr lang="en-US" sz="6400" dirty="0" smtClean="0">
                <a:latin typeface="Arial" pitchFamily="34" charset="0"/>
                <a:cs typeface="Arial" pitchFamily="34" charset="0"/>
              </a:rPr>
              <a:t> </a:t>
            </a:r>
            <a:r>
              <a:rPr lang="en-US" sz="6400" dirty="0" err="1" smtClean="0">
                <a:latin typeface="Arial" pitchFamily="34" charset="0"/>
                <a:cs typeface="Arial" pitchFamily="34" charset="0"/>
              </a:rPr>
              <a:t>territoriali</a:t>
            </a:r>
            <a:r>
              <a:rPr lang="en-US" sz="6400" dirty="0" smtClean="0">
                <a:latin typeface="Arial" pitchFamily="34" charset="0"/>
                <a:cs typeface="Arial" pitchFamily="34" charset="0"/>
              </a:rPr>
              <a:t> a cui </a:t>
            </a:r>
            <a:r>
              <a:rPr lang="en-US" sz="6400" dirty="0" err="1" smtClean="0">
                <a:latin typeface="Arial" pitchFamily="34" charset="0"/>
                <a:cs typeface="Arial" pitchFamily="34" charset="0"/>
              </a:rPr>
              <a:t>sono</a:t>
            </a:r>
            <a:r>
              <a:rPr lang="en-US" sz="6400" dirty="0" smtClean="0">
                <a:latin typeface="Arial" pitchFamily="34" charset="0"/>
                <a:cs typeface="Arial" pitchFamily="34" charset="0"/>
              </a:rPr>
              <a:t> </a:t>
            </a:r>
            <a:r>
              <a:rPr lang="en-US" sz="6400" dirty="0" err="1" smtClean="0">
                <a:latin typeface="Arial" pitchFamily="34" charset="0"/>
                <a:cs typeface="Arial" pitchFamily="34" charset="0"/>
              </a:rPr>
              <a:t>affidati</a:t>
            </a:r>
            <a:r>
              <a:rPr lang="en-US" sz="6400" dirty="0" smtClean="0">
                <a:latin typeface="Arial" pitchFamily="34" charset="0"/>
                <a:cs typeface="Arial" pitchFamily="34" charset="0"/>
              </a:rPr>
              <a:t> </a:t>
            </a:r>
            <a:r>
              <a:rPr lang="en-US" sz="6400" dirty="0" err="1" smtClean="0">
                <a:latin typeface="Arial" pitchFamily="34" charset="0"/>
                <a:cs typeface="Arial" pitchFamily="34" charset="0"/>
              </a:rPr>
              <a:t>i</a:t>
            </a:r>
            <a:r>
              <a:rPr lang="en-US" sz="6400" dirty="0" smtClean="0">
                <a:latin typeface="Arial" pitchFamily="34" charset="0"/>
                <a:cs typeface="Arial" pitchFamily="34" charset="0"/>
              </a:rPr>
              <a:t> </a:t>
            </a:r>
            <a:r>
              <a:rPr lang="en-US" sz="6400" dirty="0" err="1" smtClean="0">
                <a:latin typeface="Arial" pitchFamily="34" charset="0"/>
                <a:cs typeface="Arial" pitchFamily="34" charset="0"/>
              </a:rPr>
              <a:t>compiti</a:t>
            </a:r>
            <a:r>
              <a:rPr lang="en-US" sz="6400" dirty="0" smtClean="0">
                <a:latin typeface="Arial" pitchFamily="34" charset="0"/>
                <a:cs typeface="Arial" pitchFamily="34" charset="0"/>
              </a:rPr>
              <a:t> </a:t>
            </a:r>
            <a:r>
              <a:rPr lang="en-US" sz="6400" dirty="0" err="1" smtClean="0">
                <a:latin typeface="Arial" pitchFamily="34" charset="0"/>
                <a:cs typeface="Arial" pitchFamily="34" charset="0"/>
              </a:rPr>
              <a:t>di</a:t>
            </a:r>
            <a:r>
              <a:rPr lang="en-US" sz="6400" dirty="0" smtClean="0">
                <a:latin typeface="Arial" pitchFamily="34" charset="0"/>
                <a:cs typeface="Arial" pitchFamily="34" charset="0"/>
              </a:rPr>
              <a:t> </a:t>
            </a:r>
            <a:r>
              <a:rPr lang="en-US" sz="6400" dirty="0" err="1" smtClean="0">
                <a:latin typeface="Arial" pitchFamily="34" charset="0"/>
                <a:cs typeface="Arial" pitchFamily="34" charset="0"/>
              </a:rPr>
              <a:t>istruzione</a:t>
            </a:r>
            <a:r>
              <a:rPr lang="en-US" sz="6400" dirty="0" smtClean="0">
                <a:latin typeface="Arial" pitchFamily="34" charset="0"/>
                <a:cs typeface="Arial" pitchFamily="34" charset="0"/>
              </a:rPr>
              <a:t> e </a:t>
            </a:r>
            <a:r>
              <a:rPr lang="en-US" sz="6400" dirty="0" err="1" smtClean="0">
                <a:latin typeface="Arial" pitchFamily="34" charset="0"/>
                <a:cs typeface="Arial" pitchFamily="34" charset="0"/>
              </a:rPr>
              <a:t>decisione</a:t>
            </a:r>
            <a:r>
              <a:rPr lang="en-US" sz="6400" dirty="0" smtClean="0">
                <a:latin typeface="Arial" pitchFamily="34" charset="0"/>
                <a:cs typeface="Arial" pitchFamily="34" charset="0"/>
              </a:rPr>
              <a:t> </a:t>
            </a:r>
            <a:r>
              <a:rPr lang="en-US" sz="6400" dirty="0" err="1" smtClean="0">
                <a:latin typeface="Arial" pitchFamily="34" charset="0"/>
                <a:cs typeface="Arial" pitchFamily="34" charset="0"/>
              </a:rPr>
              <a:t>delle</a:t>
            </a:r>
            <a:r>
              <a:rPr lang="en-US" sz="6400" dirty="0" smtClean="0">
                <a:latin typeface="Arial" pitchFamily="34" charset="0"/>
                <a:cs typeface="Arial" pitchFamily="34" charset="0"/>
              </a:rPr>
              <a:t> </a:t>
            </a:r>
            <a:r>
              <a:rPr lang="en-US" sz="6400" dirty="0" err="1" smtClean="0">
                <a:latin typeface="Arial" pitchFamily="34" charset="0"/>
                <a:cs typeface="Arial" pitchFamily="34" charset="0"/>
              </a:rPr>
              <a:t>questioni</a:t>
            </a:r>
            <a:r>
              <a:rPr lang="en-US" sz="6400" dirty="0" smtClean="0">
                <a:latin typeface="Arial" pitchFamily="34" charset="0"/>
                <a:cs typeface="Arial" pitchFamily="34" charset="0"/>
              </a:rPr>
              <a:t> </a:t>
            </a:r>
            <a:r>
              <a:rPr lang="en-US" sz="6400" dirty="0" err="1" smtClean="0">
                <a:latin typeface="Arial" pitchFamily="34" charset="0"/>
                <a:cs typeface="Arial" pitchFamily="34" charset="0"/>
              </a:rPr>
              <a:t>disciplinari</a:t>
            </a:r>
            <a:r>
              <a:rPr lang="en-US" sz="6400" dirty="0" smtClean="0">
                <a:latin typeface="Arial" pitchFamily="34" charset="0"/>
                <a:cs typeface="Arial" pitchFamily="34" charset="0"/>
              </a:rPr>
              <a:t> </a:t>
            </a:r>
            <a:r>
              <a:rPr lang="en-US" sz="6400" dirty="0" err="1" smtClean="0">
                <a:latin typeface="Arial" pitchFamily="34" charset="0"/>
                <a:cs typeface="Arial" pitchFamily="34" charset="0"/>
              </a:rPr>
              <a:t>riguardanti</a:t>
            </a:r>
            <a:r>
              <a:rPr lang="en-US" sz="6400" dirty="0" smtClean="0">
                <a:latin typeface="Arial" pitchFamily="34" charset="0"/>
                <a:cs typeface="Arial" pitchFamily="34" charset="0"/>
              </a:rPr>
              <a:t> </a:t>
            </a:r>
            <a:r>
              <a:rPr lang="en-US" sz="6400" dirty="0" err="1" smtClean="0">
                <a:latin typeface="Arial" pitchFamily="34" charset="0"/>
                <a:cs typeface="Arial" pitchFamily="34" charset="0"/>
              </a:rPr>
              <a:t>gli</a:t>
            </a:r>
            <a:r>
              <a:rPr lang="en-US" sz="6400" dirty="0" smtClean="0">
                <a:latin typeface="Arial" pitchFamily="34" charset="0"/>
                <a:cs typeface="Arial" pitchFamily="34" charset="0"/>
              </a:rPr>
              <a:t> </a:t>
            </a:r>
            <a:r>
              <a:rPr lang="en-US" sz="6400" dirty="0" err="1" smtClean="0">
                <a:latin typeface="Arial" pitchFamily="34" charset="0"/>
                <a:cs typeface="Arial" pitchFamily="34" charset="0"/>
              </a:rPr>
              <a:t>iscritti</a:t>
            </a:r>
            <a:r>
              <a:rPr lang="en-US" sz="6400" dirty="0" smtClean="0">
                <a:latin typeface="Arial" pitchFamily="34" charset="0"/>
                <a:cs typeface="Arial" pitchFamily="34" charset="0"/>
              </a:rPr>
              <a:t> </a:t>
            </a:r>
            <a:r>
              <a:rPr lang="en-US" sz="6400" dirty="0" err="1" smtClean="0">
                <a:latin typeface="Arial" pitchFamily="34" charset="0"/>
                <a:cs typeface="Arial" pitchFamily="34" charset="0"/>
              </a:rPr>
              <a:t>all'albo</a:t>
            </a:r>
            <a:r>
              <a:rPr lang="en-US" sz="6400" dirty="0" smtClean="0">
                <a:latin typeface="Arial" pitchFamily="34" charset="0"/>
                <a:cs typeface="Arial" pitchFamily="34" charset="0"/>
              </a:rPr>
              <a:t>.</a:t>
            </a:r>
          </a:p>
          <a:p>
            <a:pPr>
              <a:buNone/>
            </a:pPr>
            <a:endParaRPr lang="it-IT" sz="6400" dirty="0" smtClean="0">
              <a:latin typeface="Arial" pitchFamily="34" charset="0"/>
              <a:cs typeface="Arial" pitchFamily="34" charset="0"/>
            </a:endParaRPr>
          </a:p>
          <a:p>
            <a:r>
              <a:rPr lang="en-US" sz="6400" dirty="0" smtClean="0">
                <a:latin typeface="Arial" pitchFamily="34" charset="0"/>
                <a:cs typeface="Arial" pitchFamily="34" charset="0"/>
              </a:rPr>
              <a:t>L.R. Campania n. 59 del 29.12.2018 “</a:t>
            </a:r>
            <a:r>
              <a:rPr lang="en-US" sz="6400" dirty="0" err="1" smtClean="0">
                <a:latin typeface="Arial" pitchFamily="34" charset="0"/>
                <a:cs typeface="Arial" pitchFamily="34" charset="0"/>
              </a:rPr>
              <a:t>Norme</a:t>
            </a:r>
            <a:r>
              <a:rPr lang="en-US" sz="6400" dirty="0" smtClean="0">
                <a:latin typeface="Arial" pitchFamily="34" charset="0"/>
                <a:cs typeface="Arial" pitchFamily="34" charset="0"/>
              </a:rPr>
              <a:t> in </a:t>
            </a:r>
            <a:r>
              <a:rPr lang="en-US" sz="6400" dirty="0" err="1" smtClean="0">
                <a:latin typeface="Arial" pitchFamily="34" charset="0"/>
                <a:cs typeface="Arial" pitchFamily="34" charset="0"/>
              </a:rPr>
              <a:t>materia</a:t>
            </a:r>
            <a:r>
              <a:rPr lang="en-US" sz="6400" dirty="0" smtClean="0">
                <a:latin typeface="Arial" pitchFamily="34" charset="0"/>
                <a:cs typeface="Arial" pitchFamily="34" charset="0"/>
              </a:rPr>
              <a:t> </a:t>
            </a:r>
            <a:r>
              <a:rPr lang="en-US" sz="6400" dirty="0" err="1" smtClean="0">
                <a:latin typeface="Arial" pitchFamily="34" charset="0"/>
                <a:cs typeface="Arial" pitchFamily="34" charset="0"/>
              </a:rPr>
              <a:t>di</a:t>
            </a:r>
            <a:r>
              <a:rPr lang="en-US" sz="6400" dirty="0" smtClean="0">
                <a:latin typeface="Arial" pitchFamily="34" charset="0"/>
                <a:cs typeface="Arial" pitchFamily="34" charset="0"/>
              </a:rPr>
              <a:t> </a:t>
            </a:r>
            <a:r>
              <a:rPr lang="en-US" sz="6400" dirty="0" err="1" smtClean="0">
                <a:latin typeface="Arial" pitchFamily="34" charset="0"/>
                <a:cs typeface="Arial" pitchFamily="34" charset="0"/>
              </a:rPr>
              <a:t>tutela</a:t>
            </a:r>
            <a:r>
              <a:rPr lang="en-US" sz="6400" dirty="0" smtClean="0">
                <a:latin typeface="Arial" pitchFamily="34" charset="0"/>
                <a:cs typeface="Arial" pitchFamily="34" charset="0"/>
              </a:rPr>
              <a:t> </a:t>
            </a:r>
            <a:r>
              <a:rPr lang="en-US" sz="6400" dirty="0" err="1" smtClean="0">
                <a:latin typeface="Arial" pitchFamily="34" charset="0"/>
                <a:cs typeface="Arial" pitchFamily="34" charset="0"/>
              </a:rPr>
              <a:t>delle</a:t>
            </a:r>
            <a:r>
              <a:rPr lang="en-US" sz="6400" dirty="0" smtClean="0">
                <a:latin typeface="Arial" pitchFamily="34" charset="0"/>
                <a:cs typeface="Arial" pitchFamily="34" charset="0"/>
              </a:rPr>
              <a:t> </a:t>
            </a:r>
            <a:r>
              <a:rPr lang="en-US" sz="6400" dirty="0" err="1" smtClean="0">
                <a:latin typeface="Arial" pitchFamily="34" charset="0"/>
                <a:cs typeface="Arial" pitchFamily="34" charset="0"/>
              </a:rPr>
              <a:t>prestazioni</a:t>
            </a:r>
            <a:r>
              <a:rPr lang="en-US" sz="6400" dirty="0" smtClean="0">
                <a:latin typeface="Arial" pitchFamily="34" charset="0"/>
                <a:cs typeface="Arial" pitchFamily="34" charset="0"/>
              </a:rPr>
              <a:t> </a:t>
            </a:r>
            <a:r>
              <a:rPr lang="en-US" sz="6400" dirty="0" err="1" smtClean="0">
                <a:latin typeface="Arial" pitchFamily="34" charset="0"/>
                <a:cs typeface="Arial" pitchFamily="34" charset="0"/>
              </a:rPr>
              <a:t>professionali</a:t>
            </a:r>
            <a:r>
              <a:rPr lang="en-US" sz="6400" dirty="0" smtClean="0">
                <a:latin typeface="Arial" pitchFamily="34" charset="0"/>
                <a:cs typeface="Arial" pitchFamily="34" charset="0"/>
              </a:rPr>
              <a:t> per </a:t>
            </a:r>
            <a:r>
              <a:rPr lang="en-US" sz="6400" dirty="0" err="1" smtClean="0">
                <a:latin typeface="Arial" pitchFamily="34" charset="0"/>
                <a:cs typeface="Arial" pitchFamily="34" charset="0"/>
              </a:rPr>
              <a:t>attività</a:t>
            </a:r>
            <a:r>
              <a:rPr lang="en-US" sz="6400" dirty="0" smtClean="0">
                <a:latin typeface="Arial" pitchFamily="34" charset="0"/>
                <a:cs typeface="Arial" pitchFamily="34" charset="0"/>
              </a:rPr>
              <a:t> </a:t>
            </a:r>
            <a:r>
              <a:rPr lang="en-US" sz="6400" dirty="0" err="1" smtClean="0">
                <a:latin typeface="Arial" pitchFamily="34" charset="0"/>
                <a:cs typeface="Arial" pitchFamily="34" charset="0"/>
              </a:rPr>
              <a:t>espletate</a:t>
            </a:r>
            <a:r>
              <a:rPr lang="en-US" sz="6400" dirty="0" smtClean="0">
                <a:latin typeface="Arial" pitchFamily="34" charset="0"/>
                <a:cs typeface="Arial" pitchFamily="34" charset="0"/>
              </a:rPr>
              <a:t> per </a:t>
            </a:r>
            <a:r>
              <a:rPr lang="en-US" sz="6400" dirty="0" err="1" smtClean="0">
                <a:latin typeface="Arial" pitchFamily="34" charset="0"/>
                <a:cs typeface="Arial" pitchFamily="34" charset="0"/>
              </a:rPr>
              <a:t>conto</a:t>
            </a:r>
            <a:r>
              <a:rPr lang="en-US" sz="6400" dirty="0" smtClean="0">
                <a:latin typeface="Arial" pitchFamily="34" charset="0"/>
                <a:cs typeface="Arial" pitchFamily="34" charset="0"/>
              </a:rPr>
              <a:t> </a:t>
            </a:r>
            <a:r>
              <a:rPr lang="en-US" sz="6400" dirty="0" err="1" smtClean="0">
                <a:latin typeface="Arial" pitchFamily="34" charset="0"/>
                <a:cs typeface="Arial" pitchFamily="34" charset="0"/>
              </a:rPr>
              <a:t>dei</a:t>
            </a:r>
            <a:r>
              <a:rPr lang="en-US" sz="6400" dirty="0" smtClean="0">
                <a:latin typeface="Arial" pitchFamily="34" charset="0"/>
                <a:cs typeface="Arial" pitchFamily="34" charset="0"/>
              </a:rPr>
              <a:t> </a:t>
            </a:r>
            <a:r>
              <a:rPr lang="en-US" sz="6400" dirty="0" err="1" smtClean="0">
                <a:latin typeface="Arial" pitchFamily="34" charset="0"/>
                <a:cs typeface="Arial" pitchFamily="34" charset="0"/>
              </a:rPr>
              <a:t>committenti</a:t>
            </a:r>
            <a:r>
              <a:rPr lang="en-US" sz="6400" dirty="0" smtClean="0">
                <a:latin typeface="Arial" pitchFamily="34" charset="0"/>
                <a:cs typeface="Arial" pitchFamily="34" charset="0"/>
              </a:rPr>
              <a:t> </a:t>
            </a:r>
            <a:r>
              <a:rPr lang="en-US" sz="6400" dirty="0" err="1" smtClean="0">
                <a:latin typeface="Arial" pitchFamily="34" charset="0"/>
                <a:cs typeface="Arial" pitchFamily="34" charset="0"/>
              </a:rPr>
              <a:t>privati</a:t>
            </a:r>
            <a:r>
              <a:rPr lang="en-US" sz="6400" dirty="0" smtClean="0">
                <a:latin typeface="Arial" pitchFamily="34" charset="0"/>
                <a:cs typeface="Arial" pitchFamily="34" charset="0"/>
              </a:rPr>
              <a:t> e </a:t>
            </a:r>
            <a:r>
              <a:rPr lang="en-US" sz="6400" dirty="0" err="1" smtClean="0">
                <a:latin typeface="Arial" pitchFamily="34" charset="0"/>
                <a:cs typeface="Arial" pitchFamily="34" charset="0"/>
              </a:rPr>
              <a:t>di</a:t>
            </a:r>
            <a:r>
              <a:rPr lang="en-US" sz="6400" dirty="0" smtClean="0">
                <a:latin typeface="Arial" pitchFamily="34" charset="0"/>
                <a:cs typeface="Arial" pitchFamily="34" charset="0"/>
              </a:rPr>
              <a:t> </a:t>
            </a:r>
            <a:r>
              <a:rPr lang="en-US" sz="6400" dirty="0" err="1" smtClean="0">
                <a:latin typeface="Arial" pitchFamily="34" charset="0"/>
                <a:cs typeface="Arial" pitchFamily="34" charset="0"/>
              </a:rPr>
              <a:t>contrasto</a:t>
            </a:r>
            <a:r>
              <a:rPr lang="en-US" sz="6400" dirty="0" smtClean="0">
                <a:latin typeface="Arial" pitchFamily="34" charset="0"/>
                <a:cs typeface="Arial" pitchFamily="34" charset="0"/>
              </a:rPr>
              <a:t> </a:t>
            </a:r>
            <a:r>
              <a:rPr lang="en-US" sz="6400" dirty="0" err="1" smtClean="0">
                <a:latin typeface="Arial" pitchFamily="34" charset="0"/>
                <a:cs typeface="Arial" pitchFamily="34" charset="0"/>
              </a:rPr>
              <a:t>all’evasione</a:t>
            </a:r>
            <a:r>
              <a:rPr lang="en-US" sz="6400" dirty="0" smtClean="0">
                <a:latin typeface="Arial" pitchFamily="34" charset="0"/>
                <a:cs typeface="Arial" pitchFamily="34" charset="0"/>
              </a:rPr>
              <a:t> </a:t>
            </a:r>
            <a:r>
              <a:rPr lang="en-US" sz="6400" dirty="0" err="1" smtClean="0">
                <a:latin typeface="Arial" pitchFamily="34" charset="0"/>
                <a:cs typeface="Arial" pitchFamily="34" charset="0"/>
              </a:rPr>
              <a:t>fiscale</a:t>
            </a:r>
            <a:r>
              <a:rPr lang="en-US" sz="6400" dirty="0" smtClean="0">
                <a:latin typeface="Arial" pitchFamily="34" charset="0"/>
                <a:cs typeface="Arial" pitchFamily="34" charset="0"/>
              </a:rPr>
              <a:t>”</a:t>
            </a:r>
            <a:endParaRPr lang="it-IT" sz="6400" dirty="0" smtClean="0">
              <a:latin typeface="Arial" pitchFamily="34" charset="0"/>
              <a:cs typeface="Arial" pitchFamily="34" charset="0"/>
            </a:endParaRPr>
          </a:p>
          <a:p>
            <a:r>
              <a:rPr lang="en-US" dirty="0" smtClean="0"/>
              <a:t> </a:t>
            </a:r>
            <a:endParaRPr lang="it-IT" dirty="0" smtClean="0"/>
          </a:p>
          <a:p>
            <a:endParaRPr lang="it-IT" dirty="0"/>
          </a:p>
        </p:txBody>
      </p:sp>
      <p:sp>
        <p:nvSpPr>
          <p:cNvPr id="5" name="Segnaposto numero diapositiva 4"/>
          <p:cNvSpPr>
            <a:spLocks noGrp="1"/>
          </p:cNvSpPr>
          <p:nvPr>
            <p:ph type="sldNum" sz="quarter" idx="12"/>
          </p:nvPr>
        </p:nvSpPr>
        <p:spPr/>
        <p:txBody>
          <a:bodyPr/>
          <a:lstStyle/>
          <a:p>
            <a:fld id="{910D3EAB-758C-441D-AE73-F1E5E988B34B}" type="slidenum">
              <a:rPr lang="it-IT" smtClean="0"/>
              <a:pPr/>
              <a:t>8</a:t>
            </a:fld>
            <a:endParaRPr lang="it-IT"/>
          </a:p>
        </p:txBody>
      </p:sp>
      <p:sp>
        <p:nvSpPr>
          <p:cNvPr id="6" name="Segnaposto piè di pagina 5"/>
          <p:cNvSpPr>
            <a:spLocks noGrp="1"/>
          </p:cNvSpPr>
          <p:nvPr>
            <p:ph type="ftr" sz="quarter" idx="11"/>
          </p:nvPr>
        </p:nvSpPr>
        <p:spPr/>
        <p:txBody>
          <a:bodyPr/>
          <a:lstStyle/>
          <a:p>
            <a:r>
              <a:rPr lang="it-IT" smtClean="0"/>
              <a:t>ing. Michele Ronza ----04 Novembre 2019</a:t>
            </a:r>
            <a:endParaRPr lang="it-IT"/>
          </a:p>
        </p:txBody>
      </p:sp>
    </p:spTree>
  </p:cSld>
  <p:clrMapOvr>
    <a:masterClrMapping/>
  </p:clrMapOvr>
  <p:transition>
    <p:wipe dir="d"/>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ln w="38100">
            <a:solidFill>
              <a:schemeClr val="tx1"/>
            </a:solidFill>
          </a:ln>
        </p:spPr>
        <p:txBody>
          <a:bodyPr>
            <a:normAutofit/>
          </a:bodyPr>
          <a:lstStyle/>
          <a:p>
            <a:r>
              <a:rPr lang="en-US" sz="4000" dirty="0" smtClean="0">
                <a:latin typeface="Arial" pitchFamily="34" charset="0"/>
                <a:cs typeface="Arial" pitchFamily="34" charset="0"/>
              </a:rPr>
              <a:t>ALBO PROFESSIONALE</a:t>
            </a:r>
            <a:endParaRPr lang="it-IT" sz="4000" dirty="0">
              <a:latin typeface="Arial" pitchFamily="34" charset="0"/>
              <a:cs typeface="Arial" pitchFamily="34" charset="0"/>
            </a:endParaRPr>
          </a:p>
        </p:txBody>
      </p:sp>
      <p:sp>
        <p:nvSpPr>
          <p:cNvPr id="3" name="Segnaposto contenuto 2"/>
          <p:cNvSpPr>
            <a:spLocks noGrp="1"/>
          </p:cNvSpPr>
          <p:nvPr>
            <p:ph idx="1"/>
          </p:nvPr>
        </p:nvSpPr>
        <p:spPr>
          <a:ln w="38100">
            <a:solidFill>
              <a:schemeClr val="tx1"/>
            </a:solidFill>
          </a:ln>
        </p:spPr>
        <p:txBody>
          <a:bodyPr>
            <a:normAutofit/>
          </a:bodyPr>
          <a:lstStyle/>
          <a:p>
            <a:pPr algn="just">
              <a:buNone/>
            </a:pPr>
            <a:r>
              <a:rPr lang="en-US" sz="2600" dirty="0" smtClean="0">
                <a:latin typeface="Arial" pitchFamily="34" charset="0"/>
                <a:cs typeface="Arial" pitchFamily="34" charset="0"/>
              </a:rPr>
              <a:t>    </a:t>
            </a:r>
            <a:r>
              <a:rPr lang="en-US" sz="2600" dirty="0" err="1" smtClean="0">
                <a:latin typeface="Arial" pitchFamily="34" charset="0"/>
                <a:cs typeface="Arial" pitchFamily="34" charset="0"/>
              </a:rPr>
              <a:t>L’albo</a:t>
            </a:r>
            <a:r>
              <a:rPr lang="en-US" sz="2600" dirty="0" smtClean="0">
                <a:latin typeface="Arial" pitchFamily="34" charset="0"/>
                <a:cs typeface="Arial" pitchFamily="34" charset="0"/>
              </a:rPr>
              <a:t> </a:t>
            </a:r>
            <a:r>
              <a:rPr lang="en-US" sz="2600" dirty="0" err="1" smtClean="0">
                <a:latin typeface="Arial" pitchFamily="34" charset="0"/>
                <a:cs typeface="Arial" pitchFamily="34" charset="0"/>
              </a:rPr>
              <a:t>professionale</a:t>
            </a:r>
            <a:r>
              <a:rPr lang="en-US" sz="2600" dirty="0" smtClean="0">
                <a:latin typeface="Arial" pitchFamily="34" charset="0"/>
                <a:cs typeface="Arial" pitchFamily="34" charset="0"/>
              </a:rPr>
              <a:t> </a:t>
            </a:r>
            <a:r>
              <a:rPr lang="en-US" sz="2600" dirty="0" err="1" smtClean="0">
                <a:latin typeface="Arial" pitchFamily="34" charset="0"/>
                <a:cs typeface="Arial" pitchFamily="34" charset="0"/>
              </a:rPr>
              <a:t>dell’Ordine</a:t>
            </a:r>
            <a:r>
              <a:rPr lang="en-US" sz="2600" dirty="0" smtClean="0">
                <a:latin typeface="Arial" pitchFamily="34" charset="0"/>
                <a:cs typeface="Arial" pitchFamily="34" charset="0"/>
              </a:rPr>
              <a:t> </a:t>
            </a:r>
            <a:r>
              <a:rPr lang="en-US" sz="2600" dirty="0" err="1" smtClean="0">
                <a:latin typeface="Arial" pitchFamily="34" charset="0"/>
                <a:cs typeface="Arial" pitchFamily="34" charset="0"/>
              </a:rPr>
              <a:t>degli</a:t>
            </a:r>
            <a:r>
              <a:rPr lang="en-US" sz="2600" dirty="0" smtClean="0">
                <a:latin typeface="Arial" pitchFamily="34" charset="0"/>
                <a:cs typeface="Arial" pitchFamily="34" charset="0"/>
              </a:rPr>
              <a:t> </a:t>
            </a:r>
            <a:r>
              <a:rPr lang="en-US" sz="2600" dirty="0" err="1" smtClean="0">
                <a:latin typeface="Arial" pitchFamily="34" charset="0"/>
                <a:cs typeface="Arial" pitchFamily="34" charset="0"/>
              </a:rPr>
              <a:t>Ingegneri</a:t>
            </a:r>
            <a:r>
              <a:rPr lang="en-US" sz="2600" dirty="0" smtClean="0">
                <a:latin typeface="Arial" pitchFamily="34" charset="0"/>
                <a:cs typeface="Arial" pitchFamily="34" charset="0"/>
              </a:rPr>
              <a:t> </a:t>
            </a:r>
            <a:r>
              <a:rPr lang="en-US" sz="2600" dirty="0" err="1" smtClean="0">
                <a:latin typeface="Arial" pitchFamily="34" charset="0"/>
                <a:cs typeface="Arial" pitchFamily="34" charset="0"/>
              </a:rPr>
              <a:t>viene</a:t>
            </a:r>
            <a:r>
              <a:rPr lang="en-US" sz="2600" dirty="0" smtClean="0">
                <a:latin typeface="Arial" pitchFamily="34" charset="0"/>
                <a:cs typeface="Arial" pitchFamily="34" charset="0"/>
              </a:rPr>
              <a:t> </a:t>
            </a:r>
            <a:r>
              <a:rPr lang="en-US" sz="2600" dirty="0" err="1" smtClean="0">
                <a:latin typeface="Arial" pitchFamily="34" charset="0"/>
                <a:cs typeface="Arial" pitchFamily="34" charset="0"/>
              </a:rPr>
              <a:t>suddiviso</a:t>
            </a:r>
            <a:r>
              <a:rPr lang="en-US" sz="2600" dirty="0" smtClean="0">
                <a:latin typeface="Arial" pitchFamily="34" charset="0"/>
                <a:cs typeface="Arial" pitchFamily="34" charset="0"/>
              </a:rPr>
              <a:t> in due </a:t>
            </a:r>
            <a:r>
              <a:rPr lang="en-US" sz="2600" dirty="0" err="1" smtClean="0">
                <a:latin typeface="Arial" pitchFamily="34" charset="0"/>
                <a:cs typeface="Arial" pitchFamily="34" charset="0"/>
              </a:rPr>
              <a:t>sezioni,la</a:t>
            </a:r>
            <a:r>
              <a:rPr lang="en-US" sz="2600" b="1" dirty="0" err="1" smtClean="0">
                <a:latin typeface="Arial" pitchFamily="34" charset="0"/>
                <a:cs typeface="Arial" pitchFamily="34" charset="0"/>
              </a:rPr>
              <a:t>sezione</a:t>
            </a:r>
            <a:r>
              <a:rPr lang="en-US" sz="2600" b="1" dirty="0" smtClean="0">
                <a:latin typeface="Arial" pitchFamily="34" charset="0"/>
                <a:cs typeface="Arial" pitchFamily="34" charset="0"/>
              </a:rPr>
              <a:t> A </a:t>
            </a:r>
            <a:r>
              <a:rPr lang="en-US" sz="2600" dirty="0" smtClean="0">
                <a:latin typeface="Arial" pitchFamily="34" charset="0"/>
                <a:cs typeface="Arial" pitchFamily="34" charset="0"/>
              </a:rPr>
              <a:t>cui </a:t>
            </a:r>
            <a:r>
              <a:rPr lang="en-US" sz="2600" dirty="0" err="1" smtClean="0">
                <a:latin typeface="Arial" pitchFamily="34" charset="0"/>
                <a:cs typeface="Arial" pitchFamily="34" charset="0"/>
              </a:rPr>
              <a:t>si</a:t>
            </a:r>
            <a:r>
              <a:rPr lang="en-US" sz="2600" dirty="0" smtClean="0">
                <a:latin typeface="Arial" pitchFamily="34" charset="0"/>
                <a:cs typeface="Arial" pitchFamily="34" charset="0"/>
              </a:rPr>
              <a:t> </a:t>
            </a:r>
            <a:r>
              <a:rPr lang="en-US" sz="2600" dirty="0" err="1" smtClean="0">
                <a:latin typeface="Arial" pitchFamily="34" charset="0"/>
                <a:cs typeface="Arial" pitchFamily="34" charset="0"/>
              </a:rPr>
              <a:t>accede,previo</a:t>
            </a:r>
            <a:r>
              <a:rPr lang="en-US" sz="2600" dirty="0" smtClean="0">
                <a:latin typeface="Arial" pitchFamily="34" charset="0"/>
                <a:cs typeface="Arial" pitchFamily="34" charset="0"/>
              </a:rPr>
              <a:t> </a:t>
            </a:r>
            <a:r>
              <a:rPr lang="en-US" sz="2600" dirty="0" err="1" smtClean="0">
                <a:latin typeface="Arial" pitchFamily="34" charset="0"/>
                <a:cs typeface="Arial" pitchFamily="34" charset="0"/>
              </a:rPr>
              <a:t>esame</a:t>
            </a:r>
            <a:r>
              <a:rPr lang="en-US" sz="2600" dirty="0" smtClean="0">
                <a:latin typeface="Arial" pitchFamily="34" charset="0"/>
                <a:cs typeface="Arial" pitchFamily="34" charset="0"/>
              </a:rPr>
              <a:t> </a:t>
            </a:r>
            <a:r>
              <a:rPr lang="en-US" sz="2600" dirty="0" err="1" smtClean="0">
                <a:latin typeface="Arial" pitchFamily="34" charset="0"/>
                <a:cs typeface="Arial" pitchFamily="34" charset="0"/>
              </a:rPr>
              <a:t>di</a:t>
            </a:r>
            <a:r>
              <a:rPr lang="en-US" sz="2600" dirty="0" smtClean="0">
                <a:latin typeface="Arial" pitchFamily="34" charset="0"/>
                <a:cs typeface="Arial" pitchFamily="34" charset="0"/>
              </a:rPr>
              <a:t> </a:t>
            </a:r>
            <a:r>
              <a:rPr lang="en-US" sz="2600" dirty="0" err="1" smtClean="0">
                <a:latin typeface="Arial" pitchFamily="34" charset="0"/>
                <a:cs typeface="Arial" pitchFamily="34" charset="0"/>
              </a:rPr>
              <a:t>Stato,con</a:t>
            </a:r>
            <a:r>
              <a:rPr lang="en-US" sz="2600" dirty="0" smtClean="0">
                <a:latin typeface="Arial" pitchFamily="34" charset="0"/>
                <a:cs typeface="Arial" pitchFamily="34" charset="0"/>
              </a:rPr>
              <a:t> </a:t>
            </a:r>
            <a:r>
              <a:rPr lang="en-US" sz="2600" dirty="0" err="1" smtClean="0">
                <a:latin typeface="Arial" pitchFamily="34" charset="0"/>
                <a:cs typeface="Arial" pitchFamily="34" charset="0"/>
              </a:rPr>
              <a:t>il</a:t>
            </a:r>
            <a:r>
              <a:rPr lang="en-US" sz="2600" dirty="0" smtClean="0">
                <a:latin typeface="Arial" pitchFamily="34" charset="0"/>
                <a:cs typeface="Arial" pitchFamily="34" charset="0"/>
              </a:rPr>
              <a:t> </a:t>
            </a:r>
            <a:r>
              <a:rPr lang="en-US" sz="2600" dirty="0" err="1" smtClean="0">
                <a:latin typeface="Arial" pitchFamily="34" charset="0"/>
                <a:cs typeface="Arial" pitchFamily="34" charset="0"/>
              </a:rPr>
              <a:t>titolo</a:t>
            </a:r>
            <a:r>
              <a:rPr lang="en-US" sz="2600" dirty="0" smtClean="0">
                <a:latin typeface="Arial" pitchFamily="34" charset="0"/>
                <a:cs typeface="Arial" pitchFamily="34" charset="0"/>
              </a:rPr>
              <a:t> </a:t>
            </a:r>
            <a:r>
              <a:rPr lang="en-US" sz="2600" dirty="0" err="1" smtClean="0">
                <a:latin typeface="Arial" pitchFamily="34" charset="0"/>
                <a:cs typeface="Arial" pitchFamily="34" charset="0"/>
              </a:rPr>
              <a:t>di</a:t>
            </a:r>
            <a:r>
              <a:rPr lang="en-US" sz="2600" dirty="0" smtClean="0">
                <a:latin typeface="Arial" pitchFamily="34" charset="0"/>
                <a:cs typeface="Arial" pitchFamily="34" charset="0"/>
              </a:rPr>
              <a:t> </a:t>
            </a:r>
            <a:r>
              <a:rPr lang="en-US" sz="2600" dirty="0" err="1" smtClean="0">
                <a:latin typeface="Arial" pitchFamily="34" charset="0"/>
                <a:cs typeface="Arial" pitchFamily="34" charset="0"/>
              </a:rPr>
              <a:t>laurea</a:t>
            </a:r>
            <a:r>
              <a:rPr lang="en-US" sz="2600" dirty="0" smtClean="0">
                <a:latin typeface="Arial" pitchFamily="34" charset="0"/>
                <a:cs typeface="Arial" pitchFamily="34" charset="0"/>
              </a:rPr>
              <a:t> </a:t>
            </a:r>
            <a:r>
              <a:rPr lang="en-US" sz="2600" dirty="0" err="1" smtClean="0">
                <a:latin typeface="Arial" pitchFamily="34" charset="0"/>
                <a:cs typeface="Arial" pitchFamily="34" charset="0"/>
              </a:rPr>
              <a:t>specialistica</a:t>
            </a:r>
            <a:r>
              <a:rPr lang="en-US" sz="2600" dirty="0" smtClean="0">
                <a:latin typeface="Arial" pitchFamily="34" charset="0"/>
                <a:cs typeface="Arial" pitchFamily="34" charset="0"/>
              </a:rPr>
              <a:t> (</a:t>
            </a:r>
            <a:r>
              <a:rPr lang="en-US" sz="2600" dirty="0" err="1" smtClean="0">
                <a:latin typeface="Arial" pitchFamily="34" charset="0"/>
                <a:cs typeface="Arial" pitchFamily="34" charset="0"/>
              </a:rPr>
              <a:t>quinquennale</a:t>
            </a:r>
            <a:r>
              <a:rPr lang="en-US" sz="2600" dirty="0" smtClean="0">
                <a:latin typeface="Arial" pitchFamily="34" charset="0"/>
                <a:cs typeface="Arial" pitchFamily="34" charset="0"/>
              </a:rPr>
              <a:t>) e la </a:t>
            </a:r>
            <a:r>
              <a:rPr lang="en-US" sz="2600" b="1" dirty="0" err="1" smtClean="0">
                <a:latin typeface="Arial" pitchFamily="34" charset="0"/>
                <a:cs typeface="Arial" pitchFamily="34" charset="0"/>
              </a:rPr>
              <a:t>sezione</a:t>
            </a:r>
            <a:r>
              <a:rPr lang="en-US" sz="2600" b="1" dirty="0" smtClean="0">
                <a:latin typeface="Arial" pitchFamily="34" charset="0"/>
                <a:cs typeface="Arial" pitchFamily="34" charset="0"/>
              </a:rPr>
              <a:t> B </a:t>
            </a:r>
            <a:r>
              <a:rPr lang="en-US" sz="2600" dirty="0" smtClean="0">
                <a:latin typeface="Arial" pitchFamily="34" charset="0"/>
                <a:cs typeface="Arial" pitchFamily="34" charset="0"/>
              </a:rPr>
              <a:t>cui </a:t>
            </a:r>
            <a:r>
              <a:rPr lang="en-US" sz="2600" dirty="0" err="1" smtClean="0">
                <a:latin typeface="Arial" pitchFamily="34" charset="0"/>
                <a:cs typeface="Arial" pitchFamily="34" charset="0"/>
              </a:rPr>
              <a:t>si</a:t>
            </a:r>
            <a:r>
              <a:rPr lang="en-US" sz="2600" dirty="0" smtClean="0">
                <a:latin typeface="Arial" pitchFamily="34" charset="0"/>
                <a:cs typeface="Arial" pitchFamily="34" charset="0"/>
              </a:rPr>
              <a:t> </a:t>
            </a:r>
            <a:r>
              <a:rPr lang="en-US" sz="2600" dirty="0" err="1" smtClean="0">
                <a:latin typeface="Arial" pitchFamily="34" charset="0"/>
                <a:cs typeface="Arial" pitchFamily="34" charset="0"/>
              </a:rPr>
              <a:t>accede,pure</a:t>
            </a:r>
            <a:r>
              <a:rPr lang="en-US" sz="2600" dirty="0" smtClean="0">
                <a:latin typeface="Arial" pitchFamily="34" charset="0"/>
                <a:cs typeface="Arial" pitchFamily="34" charset="0"/>
              </a:rPr>
              <a:t> </a:t>
            </a:r>
            <a:r>
              <a:rPr lang="en-US" sz="2600" dirty="0" err="1" smtClean="0">
                <a:latin typeface="Arial" pitchFamily="34" charset="0"/>
                <a:cs typeface="Arial" pitchFamily="34" charset="0"/>
              </a:rPr>
              <a:t>previo</a:t>
            </a:r>
            <a:r>
              <a:rPr lang="en-US" sz="2600" dirty="0" smtClean="0">
                <a:latin typeface="Arial" pitchFamily="34" charset="0"/>
                <a:cs typeface="Arial" pitchFamily="34" charset="0"/>
              </a:rPr>
              <a:t> </a:t>
            </a:r>
            <a:r>
              <a:rPr lang="en-US" sz="2600" dirty="0" err="1" smtClean="0">
                <a:latin typeface="Arial" pitchFamily="34" charset="0"/>
                <a:cs typeface="Arial" pitchFamily="34" charset="0"/>
              </a:rPr>
              <a:t>esame</a:t>
            </a:r>
            <a:r>
              <a:rPr lang="en-US" sz="2600" dirty="0" smtClean="0">
                <a:latin typeface="Arial" pitchFamily="34" charset="0"/>
                <a:cs typeface="Arial" pitchFamily="34" charset="0"/>
              </a:rPr>
              <a:t> </a:t>
            </a:r>
            <a:r>
              <a:rPr lang="en-US" sz="2600" dirty="0" err="1" smtClean="0">
                <a:latin typeface="Arial" pitchFamily="34" charset="0"/>
                <a:cs typeface="Arial" pitchFamily="34" charset="0"/>
              </a:rPr>
              <a:t>di</a:t>
            </a:r>
            <a:r>
              <a:rPr lang="en-US" sz="2600" dirty="0" smtClean="0">
                <a:latin typeface="Arial" pitchFamily="34" charset="0"/>
                <a:cs typeface="Arial" pitchFamily="34" charset="0"/>
              </a:rPr>
              <a:t> </a:t>
            </a:r>
            <a:r>
              <a:rPr lang="en-US" sz="2600" dirty="0" err="1" smtClean="0">
                <a:latin typeface="Arial" pitchFamily="34" charset="0"/>
                <a:cs typeface="Arial" pitchFamily="34" charset="0"/>
              </a:rPr>
              <a:t>Stato,con</a:t>
            </a:r>
            <a:r>
              <a:rPr lang="en-US" sz="2600" dirty="0" smtClean="0">
                <a:latin typeface="Arial" pitchFamily="34" charset="0"/>
                <a:cs typeface="Arial" pitchFamily="34" charset="0"/>
              </a:rPr>
              <a:t> </a:t>
            </a:r>
            <a:r>
              <a:rPr lang="en-US" sz="2600" dirty="0" err="1" smtClean="0">
                <a:latin typeface="Arial" pitchFamily="34" charset="0"/>
                <a:cs typeface="Arial" pitchFamily="34" charset="0"/>
              </a:rPr>
              <a:t>il</a:t>
            </a:r>
            <a:r>
              <a:rPr lang="en-US" sz="2600" dirty="0" smtClean="0">
                <a:latin typeface="Arial" pitchFamily="34" charset="0"/>
                <a:cs typeface="Arial" pitchFamily="34" charset="0"/>
              </a:rPr>
              <a:t> </a:t>
            </a:r>
            <a:r>
              <a:rPr lang="en-US" sz="2600" dirty="0" err="1" smtClean="0">
                <a:latin typeface="Arial" pitchFamily="34" charset="0"/>
                <a:cs typeface="Arial" pitchFamily="34" charset="0"/>
              </a:rPr>
              <a:t>titolo</a:t>
            </a:r>
            <a:r>
              <a:rPr lang="en-US" sz="2600" dirty="0" smtClean="0">
                <a:latin typeface="Arial" pitchFamily="34" charset="0"/>
                <a:cs typeface="Arial" pitchFamily="34" charset="0"/>
              </a:rPr>
              <a:t> </a:t>
            </a:r>
            <a:r>
              <a:rPr lang="en-US" sz="2600" dirty="0" err="1" smtClean="0">
                <a:latin typeface="Arial" pitchFamily="34" charset="0"/>
                <a:cs typeface="Arial" pitchFamily="34" charset="0"/>
              </a:rPr>
              <a:t>di</a:t>
            </a:r>
            <a:r>
              <a:rPr lang="en-US" sz="2600" dirty="0" smtClean="0">
                <a:latin typeface="Arial" pitchFamily="34" charset="0"/>
                <a:cs typeface="Arial" pitchFamily="34" charset="0"/>
              </a:rPr>
              <a:t> </a:t>
            </a:r>
            <a:r>
              <a:rPr lang="en-US" sz="2600" dirty="0" err="1" smtClean="0">
                <a:latin typeface="Arial" pitchFamily="34" charset="0"/>
                <a:cs typeface="Arial" pitchFamily="34" charset="0"/>
              </a:rPr>
              <a:t>laurea</a:t>
            </a:r>
            <a:r>
              <a:rPr lang="en-US" sz="2600" dirty="0" smtClean="0">
                <a:latin typeface="Arial" pitchFamily="34" charset="0"/>
                <a:cs typeface="Arial" pitchFamily="34" charset="0"/>
              </a:rPr>
              <a:t> (</a:t>
            </a:r>
            <a:r>
              <a:rPr lang="en-US" sz="2600" dirty="0" err="1" smtClean="0">
                <a:latin typeface="Arial" pitchFamily="34" charset="0"/>
                <a:cs typeface="Arial" pitchFamily="34" charset="0"/>
              </a:rPr>
              <a:t>triennale</a:t>
            </a:r>
            <a:r>
              <a:rPr lang="en-US" sz="2600" dirty="0" smtClean="0">
                <a:latin typeface="Arial" pitchFamily="34" charset="0"/>
                <a:cs typeface="Arial" pitchFamily="34" charset="0"/>
              </a:rPr>
              <a:t>). </a:t>
            </a:r>
            <a:r>
              <a:rPr lang="en-US" sz="2600" dirty="0" err="1" smtClean="0">
                <a:latin typeface="Arial" pitchFamily="34" charset="0"/>
                <a:cs typeface="Arial" pitchFamily="34" charset="0"/>
              </a:rPr>
              <a:t>Ciascuna</a:t>
            </a:r>
            <a:r>
              <a:rPr lang="en-US" sz="2600" dirty="0" smtClean="0">
                <a:latin typeface="Arial" pitchFamily="34" charset="0"/>
                <a:cs typeface="Arial" pitchFamily="34" charset="0"/>
              </a:rPr>
              <a:t> </a:t>
            </a:r>
            <a:r>
              <a:rPr lang="en-US" sz="2600" dirty="0" err="1" smtClean="0">
                <a:latin typeface="Arial" pitchFamily="34" charset="0"/>
                <a:cs typeface="Arial" pitchFamily="34" charset="0"/>
              </a:rPr>
              <a:t>sezione</a:t>
            </a:r>
            <a:r>
              <a:rPr lang="en-US" sz="2600" dirty="0" smtClean="0">
                <a:latin typeface="Arial" pitchFamily="34" charset="0"/>
                <a:cs typeface="Arial" pitchFamily="34" charset="0"/>
              </a:rPr>
              <a:t> </a:t>
            </a:r>
            <a:r>
              <a:rPr lang="en-US" sz="2600" dirty="0" err="1" smtClean="0">
                <a:latin typeface="Arial" pitchFamily="34" charset="0"/>
                <a:cs typeface="Arial" pitchFamily="34" charset="0"/>
              </a:rPr>
              <a:t>viene</a:t>
            </a:r>
            <a:r>
              <a:rPr lang="en-US" sz="2600" dirty="0" smtClean="0">
                <a:latin typeface="Arial" pitchFamily="34" charset="0"/>
                <a:cs typeface="Arial" pitchFamily="34" charset="0"/>
              </a:rPr>
              <a:t> </a:t>
            </a:r>
            <a:r>
              <a:rPr lang="en-US" sz="2600" dirty="0" err="1" smtClean="0">
                <a:latin typeface="Arial" pitchFamily="34" charset="0"/>
                <a:cs typeface="Arial" pitchFamily="34" charset="0"/>
              </a:rPr>
              <a:t>ripartita</a:t>
            </a:r>
            <a:r>
              <a:rPr lang="en-US" sz="2600" dirty="0" smtClean="0">
                <a:latin typeface="Arial" pitchFamily="34" charset="0"/>
                <a:cs typeface="Arial" pitchFamily="34" charset="0"/>
              </a:rPr>
              <a:t> </a:t>
            </a:r>
            <a:r>
              <a:rPr lang="en-US" sz="2600" dirty="0" err="1" smtClean="0">
                <a:latin typeface="Arial" pitchFamily="34" charset="0"/>
                <a:cs typeface="Arial" pitchFamily="34" charset="0"/>
              </a:rPr>
              <a:t>nei</a:t>
            </a:r>
            <a:r>
              <a:rPr lang="en-US" sz="2600" dirty="0" smtClean="0">
                <a:latin typeface="Arial" pitchFamily="34" charset="0"/>
                <a:cs typeface="Arial" pitchFamily="34" charset="0"/>
              </a:rPr>
              <a:t> </a:t>
            </a:r>
            <a:r>
              <a:rPr lang="en-US" sz="2600" dirty="0" err="1" smtClean="0">
                <a:latin typeface="Arial" pitchFamily="34" charset="0"/>
                <a:cs typeface="Arial" pitchFamily="34" charset="0"/>
              </a:rPr>
              <a:t>seguenti</a:t>
            </a:r>
            <a:r>
              <a:rPr lang="en-US" sz="2600" dirty="0" smtClean="0">
                <a:latin typeface="Arial" pitchFamily="34" charset="0"/>
                <a:cs typeface="Arial" pitchFamily="34" charset="0"/>
              </a:rPr>
              <a:t> </a:t>
            </a:r>
            <a:r>
              <a:rPr lang="en-US" sz="2600" dirty="0" err="1" smtClean="0">
                <a:latin typeface="Arial" pitchFamily="34" charset="0"/>
                <a:cs typeface="Arial" pitchFamily="34" charset="0"/>
              </a:rPr>
              <a:t>tre</a:t>
            </a:r>
            <a:r>
              <a:rPr lang="en-US" sz="2600" dirty="0" smtClean="0">
                <a:latin typeface="Arial" pitchFamily="34" charset="0"/>
                <a:cs typeface="Arial" pitchFamily="34" charset="0"/>
              </a:rPr>
              <a:t> </a:t>
            </a:r>
            <a:r>
              <a:rPr lang="en-US" sz="2600" dirty="0" err="1" smtClean="0">
                <a:latin typeface="Arial" pitchFamily="34" charset="0"/>
                <a:cs typeface="Arial" pitchFamily="34" charset="0"/>
              </a:rPr>
              <a:t>settori</a:t>
            </a:r>
            <a:r>
              <a:rPr lang="en-US" sz="2600" dirty="0" smtClean="0">
                <a:latin typeface="Arial" pitchFamily="34" charset="0"/>
                <a:cs typeface="Arial" pitchFamily="34" charset="0"/>
              </a:rPr>
              <a:t>: </a:t>
            </a:r>
            <a:r>
              <a:rPr lang="en-US" sz="2600" dirty="0" err="1" smtClean="0">
                <a:latin typeface="Arial" pitchFamily="34" charset="0"/>
                <a:cs typeface="Arial" pitchFamily="34" charset="0"/>
              </a:rPr>
              <a:t>civile</a:t>
            </a:r>
            <a:r>
              <a:rPr lang="en-US" sz="2600" dirty="0" smtClean="0">
                <a:latin typeface="Arial" pitchFamily="34" charset="0"/>
                <a:cs typeface="Arial" pitchFamily="34" charset="0"/>
              </a:rPr>
              <a:t> e </a:t>
            </a:r>
            <a:r>
              <a:rPr lang="en-US" sz="2600" dirty="0" err="1" smtClean="0">
                <a:latin typeface="Arial" pitchFamily="34" charset="0"/>
                <a:cs typeface="Arial" pitchFamily="34" charset="0"/>
              </a:rPr>
              <a:t>ambientale</a:t>
            </a:r>
            <a:r>
              <a:rPr lang="en-US" sz="2600" dirty="0" smtClean="0">
                <a:latin typeface="Arial" pitchFamily="34" charset="0"/>
                <a:cs typeface="Arial" pitchFamily="34" charset="0"/>
              </a:rPr>
              <a:t>, </a:t>
            </a:r>
            <a:r>
              <a:rPr lang="en-US" sz="2600" dirty="0" err="1" smtClean="0">
                <a:latin typeface="Arial" pitchFamily="34" charset="0"/>
                <a:cs typeface="Arial" pitchFamily="34" charset="0"/>
              </a:rPr>
              <a:t>industriale</a:t>
            </a:r>
            <a:r>
              <a:rPr lang="en-US" sz="2600" dirty="0" smtClean="0">
                <a:latin typeface="Arial" pitchFamily="34" charset="0"/>
                <a:cs typeface="Arial" pitchFamily="34" charset="0"/>
              </a:rPr>
              <a:t> e </a:t>
            </a:r>
            <a:r>
              <a:rPr lang="en-US" sz="2600" dirty="0" err="1" smtClean="0">
                <a:latin typeface="Arial" pitchFamily="34" charset="0"/>
                <a:cs typeface="Arial" pitchFamily="34" charset="0"/>
              </a:rPr>
              <a:t>dell’informazione</a:t>
            </a:r>
            <a:r>
              <a:rPr lang="en-US" sz="2600" dirty="0" smtClean="0">
                <a:latin typeface="Arial" pitchFamily="34" charset="0"/>
                <a:cs typeface="Arial" pitchFamily="34" charset="0"/>
              </a:rPr>
              <a:t> in </a:t>
            </a:r>
            <a:r>
              <a:rPr lang="en-US" sz="2600" dirty="0" err="1" smtClean="0">
                <a:latin typeface="Arial" pitchFamily="34" charset="0"/>
                <a:cs typeface="Arial" pitchFamily="34" charset="0"/>
              </a:rPr>
              <a:t>relazione</a:t>
            </a:r>
            <a:r>
              <a:rPr lang="en-US" sz="2600" dirty="0" smtClean="0">
                <a:latin typeface="Arial" pitchFamily="34" charset="0"/>
                <a:cs typeface="Arial" pitchFamily="34" charset="0"/>
              </a:rPr>
              <a:t> </a:t>
            </a:r>
            <a:r>
              <a:rPr lang="en-US" sz="2600" dirty="0" err="1" smtClean="0">
                <a:latin typeface="Arial" pitchFamily="34" charset="0"/>
                <a:cs typeface="Arial" pitchFamily="34" charset="0"/>
              </a:rPr>
              <a:t>allo</a:t>
            </a:r>
            <a:r>
              <a:rPr lang="en-US" sz="2600" dirty="0" smtClean="0">
                <a:latin typeface="Arial" pitchFamily="34" charset="0"/>
                <a:cs typeface="Arial" pitchFamily="34" charset="0"/>
              </a:rPr>
              <a:t> </a:t>
            </a:r>
            <a:r>
              <a:rPr lang="en-US" sz="2600" dirty="0" err="1" smtClean="0">
                <a:latin typeface="Arial" pitchFamily="34" charset="0"/>
                <a:cs typeface="Arial" pitchFamily="34" charset="0"/>
              </a:rPr>
              <a:t>specifico</a:t>
            </a:r>
            <a:r>
              <a:rPr lang="en-US" sz="2600" dirty="0" smtClean="0">
                <a:latin typeface="Arial" pitchFamily="34" charset="0"/>
                <a:cs typeface="Arial" pitchFamily="34" charset="0"/>
              </a:rPr>
              <a:t> </a:t>
            </a:r>
            <a:r>
              <a:rPr lang="en-US" sz="2600" dirty="0" err="1" smtClean="0">
                <a:latin typeface="Arial" pitchFamily="34" charset="0"/>
                <a:cs typeface="Arial" pitchFamily="34" charset="0"/>
              </a:rPr>
              <a:t>percorso</a:t>
            </a:r>
            <a:r>
              <a:rPr lang="en-US" sz="2600" dirty="0" smtClean="0">
                <a:latin typeface="Arial" pitchFamily="34" charset="0"/>
                <a:cs typeface="Arial" pitchFamily="34" charset="0"/>
              </a:rPr>
              <a:t> </a:t>
            </a:r>
            <a:r>
              <a:rPr lang="en-US" sz="2600" dirty="0" err="1" smtClean="0">
                <a:latin typeface="Arial" pitchFamily="34" charset="0"/>
                <a:cs typeface="Arial" pitchFamily="34" charset="0"/>
              </a:rPr>
              <a:t>formativo</a:t>
            </a:r>
            <a:r>
              <a:rPr lang="en-US" sz="2600" dirty="0" smtClean="0">
                <a:latin typeface="Arial" pitchFamily="34" charset="0"/>
                <a:cs typeface="Arial" pitchFamily="34" charset="0"/>
              </a:rPr>
              <a:t> </a:t>
            </a:r>
            <a:r>
              <a:rPr lang="en-US" sz="2600" dirty="0" err="1" smtClean="0">
                <a:latin typeface="Arial" pitchFamily="34" charset="0"/>
                <a:cs typeface="Arial" pitchFamily="34" charset="0"/>
              </a:rPr>
              <a:t>degli</a:t>
            </a:r>
            <a:r>
              <a:rPr lang="en-US" sz="2600" dirty="0" smtClean="0">
                <a:latin typeface="Arial" pitchFamily="34" charset="0"/>
                <a:cs typeface="Arial" pitchFamily="34" charset="0"/>
              </a:rPr>
              <a:t> </a:t>
            </a:r>
            <a:r>
              <a:rPr lang="en-US" sz="2600" dirty="0" err="1" smtClean="0">
                <a:latin typeface="Arial" pitchFamily="34" charset="0"/>
                <a:cs typeface="Arial" pitchFamily="34" charset="0"/>
              </a:rPr>
              <a:t>iscritti</a:t>
            </a:r>
            <a:r>
              <a:rPr lang="en-US" sz="2600" dirty="0" smtClean="0">
                <a:latin typeface="Arial" pitchFamily="34" charset="0"/>
                <a:cs typeface="Arial" pitchFamily="34" charset="0"/>
              </a:rPr>
              <a:t>. Il </a:t>
            </a:r>
            <a:r>
              <a:rPr lang="en-US" sz="2600" dirty="0" err="1" smtClean="0">
                <a:latin typeface="Arial" pitchFamily="34" charset="0"/>
                <a:cs typeface="Arial" pitchFamily="34" charset="0"/>
              </a:rPr>
              <a:t>titolo</a:t>
            </a:r>
            <a:r>
              <a:rPr lang="en-US" sz="2600" dirty="0" smtClean="0">
                <a:latin typeface="Arial" pitchFamily="34" charset="0"/>
                <a:cs typeface="Arial" pitchFamily="34" charset="0"/>
              </a:rPr>
              <a:t> </a:t>
            </a:r>
            <a:r>
              <a:rPr lang="en-US" sz="2600" dirty="0" err="1" smtClean="0">
                <a:latin typeface="Arial" pitchFamily="34" charset="0"/>
                <a:cs typeface="Arial" pitchFamily="34" charset="0"/>
              </a:rPr>
              <a:t>professionale</a:t>
            </a:r>
            <a:r>
              <a:rPr lang="en-US" sz="2600" dirty="0" smtClean="0">
                <a:latin typeface="Arial" pitchFamily="34" charset="0"/>
                <a:cs typeface="Arial" pitchFamily="34" charset="0"/>
              </a:rPr>
              <a:t> </a:t>
            </a:r>
            <a:r>
              <a:rPr lang="en-US" sz="2600" dirty="0" err="1" smtClean="0">
                <a:latin typeface="Arial" pitchFamily="34" charset="0"/>
                <a:cs typeface="Arial" pitchFamily="34" charset="0"/>
              </a:rPr>
              <a:t>degli</a:t>
            </a:r>
            <a:r>
              <a:rPr lang="en-US" sz="2600" dirty="0" smtClean="0">
                <a:latin typeface="Arial" pitchFamily="34" charset="0"/>
                <a:cs typeface="Arial" pitchFamily="34" charset="0"/>
              </a:rPr>
              <a:t> </a:t>
            </a:r>
            <a:r>
              <a:rPr lang="en-US" sz="2600" dirty="0" err="1" smtClean="0">
                <a:latin typeface="Arial" pitchFamily="34" charset="0"/>
                <a:cs typeface="Arial" pitchFamily="34" charset="0"/>
              </a:rPr>
              <a:t>iscritti</a:t>
            </a:r>
            <a:r>
              <a:rPr lang="en-US" sz="2600" dirty="0" smtClean="0">
                <a:latin typeface="Arial" pitchFamily="34" charset="0"/>
                <a:cs typeface="Arial" pitchFamily="34" charset="0"/>
              </a:rPr>
              <a:t> </a:t>
            </a:r>
            <a:r>
              <a:rPr lang="en-US" sz="2600" dirty="0" err="1" smtClean="0">
                <a:latin typeface="Arial" pitchFamily="34" charset="0"/>
                <a:cs typeface="Arial" pitchFamily="34" charset="0"/>
              </a:rPr>
              <a:t>nella</a:t>
            </a:r>
            <a:r>
              <a:rPr lang="en-US" sz="2600" dirty="0" smtClean="0">
                <a:latin typeface="Arial" pitchFamily="34" charset="0"/>
                <a:cs typeface="Arial" pitchFamily="34" charset="0"/>
              </a:rPr>
              <a:t> </a:t>
            </a:r>
            <a:r>
              <a:rPr lang="en-US" sz="2600" dirty="0" err="1" smtClean="0">
                <a:latin typeface="Arial" pitchFamily="34" charset="0"/>
                <a:cs typeface="Arial" pitchFamily="34" charset="0"/>
              </a:rPr>
              <a:t>sezione</a:t>
            </a:r>
            <a:r>
              <a:rPr lang="en-US" sz="2600" dirty="0" smtClean="0">
                <a:latin typeface="Arial" pitchFamily="34" charset="0"/>
                <a:cs typeface="Arial" pitchFamily="34" charset="0"/>
              </a:rPr>
              <a:t> B </a:t>
            </a:r>
            <a:r>
              <a:rPr lang="en-US" sz="2600" dirty="0" err="1" smtClean="0">
                <a:latin typeface="Arial" pitchFamily="34" charset="0"/>
                <a:cs typeface="Arial" pitchFamily="34" charset="0"/>
              </a:rPr>
              <a:t>sarà</a:t>
            </a:r>
            <a:r>
              <a:rPr lang="en-US" sz="2600" dirty="0" smtClean="0">
                <a:latin typeface="Arial" pitchFamily="34" charset="0"/>
                <a:cs typeface="Arial" pitchFamily="34" charset="0"/>
              </a:rPr>
              <a:t> </a:t>
            </a:r>
            <a:r>
              <a:rPr lang="en-US" sz="2600" dirty="0" err="1" smtClean="0">
                <a:latin typeface="Arial" pitchFamily="34" charset="0"/>
                <a:cs typeface="Arial" pitchFamily="34" charset="0"/>
              </a:rPr>
              <a:t>specificato</a:t>
            </a:r>
            <a:r>
              <a:rPr lang="en-US" sz="2600" dirty="0" smtClean="0">
                <a:latin typeface="Arial" pitchFamily="34" charset="0"/>
                <a:cs typeface="Arial" pitchFamily="34" charset="0"/>
              </a:rPr>
              <a:t> con </a:t>
            </a:r>
            <a:r>
              <a:rPr lang="en-US" sz="2600" dirty="0" err="1" smtClean="0">
                <a:latin typeface="Arial" pitchFamily="34" charset="0"/>
                <a:cs typeface="Arial" pitchFamily="34" charset="0"/>
              </a:rPr>
              <a:t>l’aggiunta</a:t>
            </a:r>
            <a:r>
              <a:rPr lang="en-US" sz="2600" b="1" i="1" dirty="0" err="1" smtClean="0">
                <a:latin typeface="Arial" pitchFamily="34" charset="0"/>
                <a:cs typeface="Arial" pitchFamily="34" charset="0"/>
              </a:rPr>
              <a:t>“iunior</a:t>
            </a:r>
            <a:r>
              <a:rPr lang="en-US" sz="2600" b="1" i="1" dirty="0" smtClean="0">
                <a:latin typeface="Arial" pitchFamily="34" charset="0"/>
                <a:cs typeface="Arial" pitchFamily="34" charset="0"/>
              </a:rPr>
              <a:t>”</a:t>
            </a:r>
            <a:r>
              <a:rPr lang="en-US" sz="2600" dirty="0" smtClean="0">
                <a:latin typeface="Arial" pitchFamily="34" charset="0"/>
                <a:cs typeface="Arial" pitchFamily="34" charset="0"/>
              </a:rPr>
              <a:t>.</a:t>
            </a:r>
            <a:endParaRPr lang="it-IT" sz="2600" dirty="0" smtClean="0">
              <a:latin typeface="Arial" pitchFamily="34" charset="0"/>
              <a:cs typeface="Arial" pitchFamily="34" charset="0"/>
            </a:endParaRPr>
          </a:p>
          <a:p>
            <a:endParaRPr lang="it-IT" dirty="0"/>
          </a:p>
        </p:txBody>
      </p:sp>
      <p:sp>
        <p:nvSpPr>
          <p:cNvPr id="4" name="Segnaposto numero diapositiva 3"/>
          <p:cNvSpPr>
            <a:spLocks noGrp="1"/>
          </p:cNvSpPr>
          <p:nvPr>
            <p:ph type="sldNum" sz="quarter" idx="12"/>
          </p:nvPr>
        </p:nvSpPr>
        <p:spPr/>
        <p:txBody>
          <a:bodyPr/>
          <a:lstStyle/>
          <a:p>
            <a:fld id="{910D3EAB-758C-441D-AE73-F1E5E988B34B}" type="slidenum">
              <a:rPr lang="it-IT" smtClean="0"/>
              <a:pPr/>
              <a:t>9</a:t>
            </a:fld>
            <a:endParaRPr lang="it-IT"/>
          </a:p>
        </p:txBody>
      </p:sp>
      <p:sp>
        <p:nvSpPr>
          <p:cNvPr id="5" name="Segnaposto piè di pagina 4"/>
          <p:cNvSpPr>
            <a:spLocks noGrp="1"/>
          </p:cNvSpPr>
          <p:nvPr>
            <p:ph type="ftr" sz="quarter" idx="11"/>
          </p:nvPr>
        </p:nvSpPr>
        <p:spPr/>
        <p:txBody>
          <a:bodyPr/>
          <a:lstStyle/>
          <a:p>
            <a:r>
              <a:rPr lang="it-IT" smtClean="0"/>
              <a:t>ing. Michele Ronza ----04 Novembre 2019</a:t>
            </a:r>
            <a:endParaRPr lang="it-IT"/>
          </a:p>
        </p:txBody>
      </p:sp>
    </p:spTree>
  </p:cSld>
  <p:clrMapOvr>
    <a:masterClrMapping/>
  </p:clrMapOvr>
  <p:transition>
    <p:wipe dir="d"/>
  </p:transition>
  <p:timing>
    <p:tnLst>
      <p:par>
        <p:cTn id="1" dur="indefinite" restart="never" nodeType="tmRoot"/>
      </p:par>
    </p:tnLst>
  </p:timing>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2860</TotalTime>
  <Words>4274</Words>
  <Application>Microsoft Office PowerPoint</Application>
  <PresentationFormat>Presentazione su schermo (4:3)</PresentationFormat>
  <Paragraphs>571</Paragraphs>
  <Slides>48</Slides>
  <Notes>1</Notes>
  <HiddenSlides>0</HiddenSlides>
  <MMClips>1</MMClips>
  <ScaleCrop>false</ScaleCrop>
  <HeadingPairs>
    <vt:vector size="6" baseType="variant">
      <vt:variant>
        <vt:lpstr>Caratteri utilizzati</vt:lpstr>
      </vt:variant>
      <vt:variant>
        <vt:i4>4</vt:i4>
      </vt:variant>
      <vt:variant>
        <vt:lpstr>Tema</vt:lpstr>
      </vt:variant>
      <vt:variant>
        <vt:i4>1</vt:i4>
      </vt:variant>
      <vt:variant>
        <vt:lpstr>Titoli diapositive</vt:lpstr>
      </vt:variant>
      <vt:variant>
        <vt:i4>48</vt:i4>
      </vt:variant>
    </vt:vector>
  </HeadingPairs>
  <TitlesOfParts>
    <vt:vector size="53" baseType="lpstr">
      <vt:lpstr>Arial</vt:lpstr>
      <vt:lpstr>Calibri</vt:lpstr>
      <vt:lpstr>Times New Roman</vt:lpstr>
      <vt:lpstr>Wingdings</vt:lpstr>
      <vt:lpstr>Tema di Office</vt:lpstr>
      <vt:lpstr>   CORSO DI PREPARAZIONE  AGLI ESAMI DI STATO II  SESSIONE 2019      </vt:lpstr>
      <vt:lpstr> I PARTE   </vt:lpstr>
      <vt:lpstr> Le professioni Intellettuali </vt:lpstr>
      <vt:lpstr> Oggetto della professione </vt:lpstr>
      <vt:lpstr> Oggetto della professione </vt:lpstr>
      <vt:lpstr>Presentazione standard di PowerPoint</vt:lpstr>
      <vt:lpstr> Tutela della professione Regolamentazione </vt:lpstr>
      <vt:lpstr> Ordinamenti Professionali </vt:lpstr>
      <vt:lpstr>ALBO PROFESSIONALE</vt:lpstr>
      <vt:lpstr> Settori dell’Albo </vt:lpstr>
      <vt:lpstr>Organi di governo della categoria</vt:lpstr>
      <vt:lpstr>Organi di governo della categoria</vt:lpstr>
      <vt:lpstr>Organi di governo della categoria</vt:lpstr>
      <vt:lpstr>Organi di governo della categoria</vt:lpstr>
      <vt:lpstr>ORGANO DI GOVERNO- C.N.I.</vt:lpstr>
      <vt:lpstr> II PARTE   </vt:lpstr>
      <vt:lpstr>NORME DI ETICA</vt:lpstr>
      <vt:lpstr>Il codice approvato dal CNI e dall’Ordine di Caserta</vt:lpstr>
      <vt:lpstr>Il codice approvato dal CNI e dall’Ordine di Caserta</vt:lpstr>
      <vt:lpstr>Presentazione standard di PowerPoint</vt:lpstr>
      <vt:lpstr>Norme di Attuazione: Incompatibilità</vt:lpstr>
      <vt:lpstr>COMPETENZE PROFESSIONALI</vt:lpstr>
      <vt:lpstr>COMPETENZE PROFESSIONALI</vt:lpstr>
      <vt:lpstr>COMPETENZE PROFESSIONALI</vt:lpstr>
      <vt:lpstr>COMPETENZE PROFESSIONALI</vt:lpstr>
      <vt:lpstr>COMPETENZE PROFESSIONALI</vt:lpstr>
      <vt:lpstr> III PARTE   </vt:lpstr>
      <vt:lpstr> Obblighi Tributari </vt:lpstr>
      <vt:lpstr> Obblighi Tributari </vt:lpstr>
      <vt:lpstr>TRATTAMENTO PREVIDENZIALE</vt:lpstr>
      <vt:lpstr> PROCEDIMENTI DISCIPLINARI </vt:lpstr>
      <vt:lpstr>FASE ISTRUTTORIA E ART. 44</vt:lpstr>
      <vt:lpstr> SANZIONI DISCIPLINARI </vt:lpstr>
      <vt:lpstr> PROCEDIMENTI DISCIPLINARI </vt:lpstr>
      <vt:lpstr> IV PARTE   </vt:lpstr>
      <vt:lpstr>NORME CIVILISTICHE E PENALI</vt:lpstr>
      <vt:lpstr>NORME CIVILISTICHE E PENALI</vt:lpstr>
      <vt:lpstr>NORME CIVILISTICHE E PENALI</vt:lpstr>
      <vt:lpstr>NORME CIVILISTICHE E PENALI</vt:lpstr>
      <vt:lpstr>NORME CIVILISTICHE E PENALI</vt:lpstr>
      <vt:lpstr>ESERCIZIO PROFESSIONALE</vt:lpstr>
      <vt:lpstr>ESERCIZIO PROFESSIONALE</vt:lpstr>
      <vt:lpstr>ESERCIZIO PROFESSIONALE</vt:lpstr>
      <vt:lpstr>ESERCIZIO PROFESSIONALE</vt:lpstr>
      <vt:lpstr>ESERCIZIO PROFESSIONALE</vt:lpstr>
      <vt:lpstr>GLI INCARICHI PROFESSIONALI</vt:lpstr>
      <vt:lpstr>GLI INCARICHI PROFESSIONALI</vt:lpstr>
      <vt:lpstr>SALUTI</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CORSO DI PREPARAZIONE AGLI ESAMI DI STATO II  SESSIONE 2019</dc:title>
  <dc:creator>ronza</dc:creator>
  <cp:lastModifiedBy>Nicoletta-pc</cp:lastModifiedBy>
  <cp:revision>82</cp:revision>
  <dcterms:created xsi:type="dcterms:W3CDTF">2019-10-30T17:24:03Z</dcterms:created>
  <dcterms:modified xsi:type="dcterms:W3CDTF">2019-11-14T08:44:26Z</dcterms:modified>
</cp:coreProperties>
</file>