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57" r:id="rId3"/>
    <p:sldId id="258" r:id="rId4"/>
    <p:sldId id="259" r:id="rId5"/>
    <p:sldId id="260" r:id="rId6"/>
    <p:sldId id="303"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0" autoAdjust="0"/>
    <p:restoredTop sz="94723" autoAdjust="0"/>
  </p:normalViewPr>
  <p:slideViewPr>
    <p:cSldViewPr>
      <p:cViewPr varScale="1">
        <p:scale>
          <a:sx n="115" d="100"/>
          <a:sy n="115" d="100"/>
        </p:scale>
        <p:origin x="216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4BB2CD-B546-4576-A7DF-2994F55EBAAA}" type="datetimeFigureOut">
              <a:rPr lang="it-IT" smtClean="0"/>
              <a:pPr/>
              <a:t>14/11/2019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624FF1-1728-4BCB-AB0B-2FF42A1DE4C1}"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F6624FF1-1728-4BCB-AB0B-2FF42A1DE4C1}" type="slidenum">
              <a:rPr lang="it-IT" smtClean="0"/>
              <a:pPr/>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BF98324-76FC-4FA9-8F04-7C122AD29BBD}" type="datetime1">
              <a:rPr lang="it-IT" smtClean="0"/>
              <a:pPr/>
              <a:t>14/11/2019</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
        <p:nvSpPr>
          <p:cNvPr id="6" name="Segnaposto numero diapositiva 5"/>
          <p:cNvSpPr>
            <a:spLocks noGrp="1"/>
          </p:cNvSpPr>
          <p:nvPr>
            <p:ph type="sldNum" sz="quarter" idx="12"/>
          </p:nvPr>
        </p:nvSpPr>
        <p:spPr/>
        <p:txBody>
          <a:bodyPr/>
          <a:lstStyle/>
          <a:p>
            <a:fld id="{910D3EAB-758C-441D-AE73-F1E5E988B34B}" type="slidenum">
              <a:rPr lang="it-IT" smtClean="0"/>
              <a:pPr/>
              <a:t>‹N›</a:t>
            </a:fld>
            <a:endParaRPr lang="it-IT"/>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61561B5-C0CE-4A66-82C2-D6E2504F4E41}" type="datetime1">
              <a:rPr lang="it-IT" smtClean="0"/>
              <a:pPr/>
              <a:t>14/11/2019</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
        <p:nvSpPr>
          <p:cNvPr id="6" name="Segnaposto numero diapositiva 5"/>
          <p:cNvSpPr>
            <a:spLocks noGrp="1"/>
          </p:cNvSpPr>
          <p:nvPr>
            <p:ph type="sldNum" sz="quarter" idx="12"/>
          </p:nvPr>
        </p:nvSpPr>
        <p:spPr/>
        <p:txBody>
          <a:bodyPr/>
          <a:lstStyle/>
          <a:p>
            <a:fld id="{910D3EAB-758C-441D-AE73-F1E5E988B34B}" type="slidenum">
              <a:rPr lang="it-IT" smtClean="0"/>
              <a:pPr/>
              <a:t>‹N›</a:t>
            </a:fld>
            <a:endParaRPr lang="it-IT"/>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0E7AB9A-4702-4708-9B74-999E277FF67E}" type="datetime1">
              <a:rPr lang="it-IT" smtClean="0"/>
              <a:pPr/>
              <a:t>14/11/2019</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
        <p:nvSpPr>
          <p:cNvPr id="6" name="Segnaposto numero diapositiva 5"/>
          <p:cNvSpPr>
            <a:spLocks noGrp="1"/>
          </p:cNvSpPr>
          <p:nvPr>
            <p:ph type="sldNum" sz="quarter" idx="12"/>
          </p:nvPr>
        </p:nvSpPr>
        <p:spPr/>
        <p:txBody>
          <a:bodyPr/>
          <a:lstStyle/>
          <a:p>
            <a:fld id="{910D3EAB-758C-441D-AE73-F1E5E988B34B}" type="slidenum">
              <a:rPr lang="it-IT" smtClean="0"/>
              <a:pPr/>
              <a:t>‹N›</a:t>
            </a:fld>
            <a:endParaRPr lang="it-IT"/>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4F8753C-E22E-4351-B471-A07DA960A133}" type="datetime1">
              <a:rPr lang="it-IT" smtClean="0"/>
              <a:pPr/>
              <a:t>14/11/2019</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
        <p:nvSpPr>
          <p:cNvPr id="6" name="Segnaposto numero diapositiva 5"/>
          <p:cNvSpPr>
            <a:spLocks noGrp="1"/>
          </p:cNvSpPr>
          <p:nvPr>
            <p:ph type="sldNum" sz="quarter" idx="12"/>
          </p:nvPr>
        </p:nvSpPr>
        <p:spPr/>
        <p:txBody>
          <a:bodyPr/>
          <a:lstStyle/>
          <a:p>
            <a:fld id="{910D3EAB-758C-441D-AE73-F1E5E988B34B}" type="slidenum">
              <a:rPr lang="it-IT" smtClean="0"/>
              <a:pPr/>
              <a:t>‹N›</a:t>
            </a:fld>
            <a:endParaRPr lang="it-IT"/>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2C2DFA2-1357-4136-809F-E10BEBA79908}" type="datetime1">
              <a:rPr lang="it-IT" smtClean="0"/>
              <a:pPr/>
              <a:t>14/11/2019</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
        <p:nvSpPr>
          <p:cNvPr id="6" name="Segnaposto numero diapositiva 5"/>
          <p:cNvSpPr>
            <a:spLocks noGrp="1"/>
          </p:cNvSpPr>
          <p:nvPr>
            <p:ph type="sldNum" sz="quarter" idx="12"/>
          </p:nvPr>
        </p:nvSpPr>
        <p:spPr/>
        <p:txBody>
          <a:bodyPr/>
          <a:lstStyle/>
          <a:p>
            <a:fld id="{910D3EAB-758C-441D-AE73-F1E5E988B34B}" type="slidenum">
              <a:rPr lang="it-IT" smtClean="0"/>
              <a:pPr/>
              <a:t>‹N›</a:t>
            </a:fld>
            <a:endParaRPr lang="it-IT"/>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5BCAC79-86FE-45B4-A91F-915FBD80E3C1}" type="datetime1">
              <a:rPr lang="it-IT" smtClean="0"/>
              <a:pPr/>
              <a:t>14/11/2019</a:t>
            </a:fld>
            <a:endParaRPr lang="it-IT"/>
          </a:p>
        </p:txBody>
      </p:sp>
      <p:sp>
        <p:nvSpPr>
          <p:cNvPr id="6" name="Segnaposto piè di pagina 5"/>
          <p:cNvSpPr>
            <a:spLocks noGrp="1"/>
          </p:cNvSpPr>
          <p:nvPr>
            <p:ph type="ftr" sz="quarter" idx="11"/>
          </p:nvPr>
        </p:nvSpPr>
        <p:spPr/>
        <p:txBody>
          <a:bodyPr/>
          <a:lstStyle/>
          <a:p>
            <a:r>
              <a:rPr lang="it-IT" smtClean="0"/>
              <a:t>ing. Michele Ronza ----04 Novembre 2019</a:t>
            </a:r>
            <a:endParaRPr lang="it-IT"/>
          </a:p>
        </p:txBody>
      </p:sp>
      <p:sp>
        <p:nvSpPr>
          <p:cNvPr id="7" name="Segnaposto numero diapositiva 6"/>
          <p:cNvSpPr>
            <a:spLocks noGrp="1"/>
          </p:cNvSpPr>
          <p:nvPr>
            <p:ph type="sldNum" sz="quarter" idx="12"/>
          </p:nvPr>
        </p:nvSpPr>
        <p:spPr/>
        <p:txBody>
          <a:bodyPr/>
          <a:lstStyle/>
          <a:p>
            <a:fld id="{910D3EAB-758C-441D-AE73-F1E5E988B34B}" type="slidenum">
              <a:rPr lang="it-IT" smtClean="0"/>
              <a:pPr/>
              <a:t>‹N›</a:t>
            </a:fld>
            <a:endParaRPr lang="it-IT"/>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AA080ED-DB94-47E5-A20B-607EF28F91D6}" type="datetime1">
              <a:rPr lang="it-IT" smtClean="0"/>
              <a:pPr/>
              <a:t>14/11/2019</a:t>
            </a:fld>
            <a:endParaRPr lang="it-IT"/>
          </a:p>
        </p:txBody>
      </p:sp>
      <p:sp>
        <p:nvSpPr>
          <p:cNvPr id="8" name="Segnaposto piè di pagina 7"/>
          <p:cNvSpPr>
            <a:spLocks noGrp="1"/>
          </p:cNvSpPr>
          <p:nvPr>
            <p:ph type="ftr" sz="quarter" idx="11"/>
          </p:nvPr>
        </p:nvSpPr>
        <p:spPr/>
        <p:txBody>
          <a:bodyPr/>
          <a:lstStyle/>
          <a:p>
            <a:r>
              <a:rPr lang="it-IT" smtClean="0"/>
              <a:t>ing. Michele Ronza ----04 Novembre 2019</a:t>
            </a:r>
            <a:endParaRPr lang="it-IT"/>
          </a:p>
        </p:txBody>
      </p:sp>
      <p:sp>
        <p:nvSpPr>
          <p:cNvPr id="9" name="Segnaposto numero diapositiva 8"/>
          <p:cNvSpPr>
            <a:spLocks noGrp="1"/>
          </p:cNvSpPr>
          <p:nvPr>
            <p:ph type="sldNum" sz="quarter" idx="12"/>
          </p:nvPr>
        </p:nvSpPr>
        <p:spPr/>
        <p:txBody>
          <a:bodyPr/>
          <a:lstStyle/>
          <a:p>
            <a:fld id="{910D3EAB-758C-441D-AE73-F1E5E988B34B}" type="slidenum">
              <a:rPr lang="it-IT" smtClean="0"/>
              <a:pPr/>
              <a:t>‹N›</a:t>
            </a:fld>
            <a:endParaRPr lang="it-IT"/>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B1080DA-DAFF-4EEF-94B7-C639DDEFF9D6}" type="datetime1">
              <a:rPr lang="it-IT" smtClean="0"/>
              <a:pPr/>
              <a:t>14/11/2019</a:t>
            </a:fld>
            <a:endParaRPr lang="it-IT"/>
          </a:p>
        </p:txBody>
      </p:sp>
      <p:sp>
        <p:nvSpPr>
          <p:cNvPr id="4" name="Segnaposto piè di pagina 3"/>
          <p:cNvSpPr>
            <a:spLocks noGrp="1"/>
          </p:cNvSpPr>
          <p:nvPr>
            <p:ph type="ftr" sz="quarter" idx="11"/>
          </p:nvPr>
        </p:nvSpPr>
        <p:spPr/>
        <p:txBody>
          <a:bodyPr/>
          <a:lstStyle/>
          <a:p>
            <a:r>
              <a:rPr lang="it-IT" smtClean="0"/>
              <a:t>ing. Michele Ronza ----04 Novembre 2019</a:t>
            </a:r>
            <a:endParaRPr lang="it-IT"/>
          </a:p>
        </p:txBody>
      </p:sp>
      <p:sp>
        <p:nvSpPr>
          <p:cNvPr id="5" name="Segnaposto numero diapositiva 4"/>
          <p:cNvSpPr>
            <a:spLocks noGrp="1"/>
          </p:cNvSpPr>
          <p:nvPr>
            <p:ph type="sldNum" sz="quarter" idx="12"/>
          </p:nvPr>
        </p:nvSpPr>
        <p:spPr/>
        <p:txBody>
          <a:bodyPr/>
          <a:lstStyle/>
          <a:p>
            <a:fld id="{910D3EAB-758C-441D-AE73-F1E5E988B34B}" type="slidenum">
              <a:rPr lang="it-IT" smtClean="0"/>
              <a:pPr/>
              <a:t>‹N›</a:t>
            </a:fld>
            <a:endParaRPr lang="it-IT"/>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198EEBF-A431-47FA-9950-B92DDABFFB27}" type="datetime1">
              <a:rPr lang="it-IT" smtClean="0"/>
              <a:pPr/>
              <a:t>14/11/2019</a:t>
            </a:fld>
            <a:endParaRPr lang="it-IT"/>
          </a:p>
        </p:txBody>
      </p:sp>
      <p:sp>
        <p:nvSpPr>
          <p:cNvPr id="3" name="Segnaposto piè di pagina 2"/>
          <p:cNvSpPr>
            <a:spLocks noGrp="1"/>
          </p:cNvSpPr>
          <p:nvPr>
            <p:ph type="ftr" sz="quarter" idx="11"/>
          </p:nvPr>
        </p:nvSpPr>
        <p:spPr/>
        <p:txBody>
          <a:bodyPr/>
          <a:lstStyle/>
          <a:p>
            <a:r>
              <a:rPr lang="it-IT" smtClean="0"/>
              <a:t>ing. Michele Ronza ----04 Novembre 2019</a:t>
            </a:r>
            <a:endParaRPr lang="it-IT"/>
          </a:p>
        </p:txBody>
      </p:sp>
      <p:sp>
        <p:nvSpPr>
          <p:cNvPr id="4" name="Segnaposto numero diapositiva 3"/>
          <p:cNvSpPr>
            <a:spLocks noGrp="1"/>
          </p:cNvSpPr>
          <p:nvPr>
            <p:ph type="sldNum" sz="quarter" idx="12"/>
          </p:nvPr>
        </p:nvSpPr>
        <p:spPr/>
        <p:txBody>
          <a:bodyPr/>
          <a:lstStyle/>
          <a:p>
            <a:fld id="{910D3EAB-758C-441D-AE73-F1E5E988B34B}" type="slidenum">
              <a:rPr lang="it-IT" smtClean="0"/>
              <a:pPr/>
              <a:t>‹N›</a:t>
            </a:fld>
            <a:endParaRPr lang="it-IT"/>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AD82E66-D04B-48EF-A02E-BCE14C4E85C8}" type="datetime1">
              <a:rPr lang="it-IT" smtClean="0"/>
              <a:pPr/>
              <a:t>14/11/2019</a:t>
            </a:fld>
            <a:endParaRPr lang="it-IT"/>
          </a:p>
        </p:txBody>
      </p:sp>
      <p:sp>
        <p:nvSpPr>
          <p:cNvPr id="6" name="Segnaposto piè di pagina 5"/>
          <p:cNvSpPr>
            <a:spLocks noGrp="1"/>
          </p:cNvSpPr>
          <p:nvPr>
            <p:ph type="ftr" sz="quarter" idx="11"/>
          </p:nvPr>
        </p:nvSpPr>
        <p:spPr/>
        <p:txBody>
          <a:bodyPr/>
          <a:lstStyle/>
          <a:p>
            <a:r>
              <a:rPr lang="it-IT" smtClean="0"/>
              <a:t>ing. Michele Ronza ----04 Novembre 2019</a:t>
            </a:r>
            <a:endParaRPr lang="it-IT"/>
          </a:p>
        </p:txBody>
      </p:sp>
      <p:sp>
        <p:nvSpPr>
          <p:cNvPr id="7" name="Segnaposto numero diapositiva 6"/>
          <p:cNvSpPr>
            <a:spLocks noGrp="1"/>
          </p:cNvSpPr>
          <p:nvPr>
            <p:ph type="sldNum" sz="quarter" idx="12"/>
          </p:nvPr>
        </p:nvSpPr>
        <p:spPr/>
        <p:txBody>
          <a:bodyPr/>
          <a:lstStyle/>
          <a:p>
            <a:fld id="{910D3EAB-758C-441D-AE73-F1E5E988B34B}" type="slidenum">
              <a:rPr lang="it-IT" smtClean="0"/>
              <a:pPr/>
              <a:t>‹N›</a:t>
            </a:fld>
            <a:endParaRPr lang="it-IT"/>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6294584-BFCE-4672-B06A-AB9714064164}" type="datetime1">
              <a:rPr lang="it-IT" smtClean="0"/>
              <a:pPr/>
              <a:t>14/11/2019</a:t>
            </a:fld>
            <a:endParaRPr lang="it-IT"/>
          </a:p>
        </p:txBody>
      </p:sp>
      <p:sp>
        <p:nvSpPr>
          <p:cNvPr id="6" name="Segnaposto piè di pagina 5"/>
          <p:cNvSpPr>
            <a:spLocks noGrp="1"/>
          </p:cNvSpPr>
          <p:nvPr>
            <p:ph type="ftr" sz="quarter" idx="11"/>
          </p:nvPr>
        </p:nvSpPr>
        <p:spPr/>
        <p:txBody>
          <a:bodyPr/>
          <a:lstStyle/>
          <a:p>
            <a:r>
              <a:rPr lang="it-IT" smtClean="0"/>
              <a:t>ing. Michele Ronza ----04 Novembre 2019</a:t>
            </a:r>
            <a:endParaRPr lang="it-IT"/>
          </a:p>
        </p:txBody>
      </p:sp>
      <p:sp>
        <p:nvSpPr>
          <p:cNvPr id="7" name="Segnaposto numero diapositiva 6"/>
          <p:cNvSpPr>
            <a:spLocks noGrp="1"/>
          </p:cNvSpPr>
          <p:nvPr>
            <p:ph type="sldNum" sz="quarter" idx="12"/>
          </p:nvPr>
        </p:nvSpPr>
        <p:spPr/>
        <p:txBody>
          <a:bodyPr/>
          <a:lstStyle/>
          <a:p>
            <a:fld id="{910D3EAB-758C-441D-AE73-F1E5E988B34B}" type="slidenum">
              <a:rPr lang="it-IT" smtClean="0"/>
              <a:pPr/>
              <a:t>‹N›</a:t>
            </a:fld>
            <a:endParaRPr lang="it-IT"/>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DB0794-6B1D-4428-9825-A1897BF74967}" type="datetime1">
              <a:rPr lang="it-IT" smtClean="0"/>
              <a:pPr/>
              <a:t>14/11/2019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ing. Michele Ronza ----04 Novembre 2019</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D3EAB-758C-441D-AE73-F1E5E988B34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3" Type="http://schemas.openxmlformats.org/officeDocument/2006/relationships/hyperlink" Target="http://www.lavoripubblici.it/normativa/20161202/Decreto-Ministero-delle-infrastrutture-e-dei-trasporti-2-dicembre-2016-n-263_16984.html" TargetMode="External"/><Relationship Id="rId2" Type="http://schemas.openxmlformats.org/officeDocument/2006/relationships/hyperlink" Target="http://www.lavoripubblici.it/normativa/20160418/Decreto-Legislativo-18-aprile-2016-n-50_16500.html" TargetMode="External"/><Relationship Id="rId1" Type="http://schemas.openxmlformats.org/officeDocument/2006/relationships/slideLayout" Target="../slideLayouts/slideLayout2.xml"/><Relationship Id="rId4" Type="http://schemas.openxmlformats.org/officeDocument/2006/relationships/hyperlink" Target="http://www.lavoripubblici.it/normativa/20170804/Legge-4-agosto-2017-n-124_17343.html"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ideo" Target="file:///C:\Users\ronza\Desktop\Cos'&#232;%20l'ingegneria.mp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42910" y="3214686"/>
            <a:ext cx="7643866" cy="571504"/>
          </a:xfrm>
        </p:spPr>
        <p:style>
          <a:lnRef idx="2">
            <a:schemeClr val="accent1"/>
          </a:lnRef>
          <a:fillRef idx="1">
            <a:schemeClr val="lt1"/>
          </a:fillRef>
          <a:effectRef idx="0">
            <a:schemeClr val="accent1"/>
          </a:effectRef>
          <a:fontRef idx="minor">
            <a:schemeClr val="dk1"/>
          </a:fontRef>
        </p:style>
        <p:txBody>
          <a:bodyPr>
            <a:normAutofit/>
          </a:bodyPr>
          <a:lstStyle/>
          <a:p>
            <a:r>
              <a:rPr lang="en-US" sz="2700" b="1" smtClean="0">
                <a:solidFill>
                  <a:srgbClr val="FF0000"/>
                </a:solidFill>
              </a:rPr>
              <a:t>ETICA E PRATICA PROFESSIONALE DELL’INGEGNERE</a:t>
            </a:r>
            <a:endParaRPr lang="it-IT" sz="2700" b="1" smtClean="0">
              <a:solidFill>
                <a:srgbClr val="FF0000"/>
              </a:solidFill>
            </a:endParaRPr>
          </a:p>
          <a:p>
            <a:endParaRPr lang="it-IT" dirty="0"/>
          </a:p>
        </p:txBody>
      </p:sp>
      <p:pic>
        <p:nvPicPr>
          <p:cNvPr id="1026" name="image1.jpeg"/>
          <p:cNvPicPr>
            <a:picLocks noChangeAspect="1" noChangeArrowheads="1"/>
          </p:cNvPicPr>
          <p:nvPr/>
        </p:nvPicPr>
        <p:blipFill>
          <a:blip r:embed="rId3"/>
          <a:srcRect/>
          <a:stretch>
            <a:fillRect/>
          </a:stretch>
        </p:blipFill>
        <p:spPr bwMode="auto">
          <a:xfrm>
            <a:off x="642910" y="221122"/>
            <a:ext cx="3298853" cy="1134603"/>
          </a:xfrm>
          <a:prstGeom prst="rect">
            <a:avLst/>
          </a:prstGeom>
          <a:noFill/>
          <a:ln w="9525">
            <a:noFill/>
            <a:miter lim="800000"/>
            <a:headEnd/>
            <a:tailEnd/>
          </a:ln>
        </p:spPr>
      </p:pic>
      <p:pic>
        <p:nvPicPr>
          <p:cNvPr id="1027" name="image2.jpeg"/>
          <p:cNvPicPr>
            <a:picLocks noChangeAspect="1" noChangeArrowheads="1"/>
          </p:cNvPicPr>
          <p:nvPr/>
        </p:nvPicPr>
        <p:blipFill>
          <a:blip r:embed="rId4"/>
          <a:srcRect/>
          <a:stretch>
            <a:fillRect/>
          </a:stretch>
        </p:blipFill>
        <p:spPr bwMode="auto">
          <a:xfrm>
            <a:off x="5857884" y="142852"/>
            <a:ext cx="3059113" cy="1055688"/>
          </a:xfrm>
          <a:prstGeom prst="rect">
            <a:avLst/>
          </a:prstGeom>
          <a:noFill/>
          <a:ln w="9525">
            <a:noFill/>
            <a:miter lim="800000"/>
            <a:headEnd/>
            <a:tailEnd/>
          </a:ln>
        </p:spPr>
      </p:pic>
      <p:sp>
        <p:nvSpPr>
          <p:cNvPr id="1028" name="Rectangle 4"/>
          <p:cNvSpPr>
            <a:spLocks noChangeArrowheads="1"/>
          </p:cNvSpPr>
          <p:nvPr/>
        </p:nvSpPr>
        <p:spPr bwMode="auto">
          <a:xfrm>
            <a:off x="1428728" y="4143380"/>
            <a:ext cx="5981189" cy="923330"/>
          </a:xfrm>
          <a:prstGeom prst="rect">
            <a:avLst/>
          </a:prstGeom>
          <a:noFill/>
          <a:ln w="38100">
            <a:solidFill>
              <a:srgbClr val="FF0000"/>
            </a:solid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Università</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degli</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Studi</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della</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Campania Luigi </a:t>
            </a: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Vanvitelli</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Scuola</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Politecnica</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 </a:t>
            </a: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delle</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Scienze</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di</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Base</a:t>
            </a:r>
            <a:endParaRPr kumimoji="0" lang="it-IT"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Ordine</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Ingegneri</a:t>
            </a: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Caserta</a:t>
            </a:r>
            <a:endParaRPr kumimoji="0" lang="it-IT"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ttangolo 7"/>
          <p:cNvSpPr/>
          <p:nvPr/>
        </p:nvSpPr>
        <p:spPr>
          <a:xfrm>
            <a:off x="357158" y="5500702"/>
            <a:ext cx="8572560" cy="461665"/>
          </a:xfrm>
          <a:prstGeom prst="rect">
            <a:avLst/>
          </a:prstGeom>
        </p:spPr>
        <p:txBody>
          <a:bodyPr wrap="square">
            <a:spAutoFit/>
          </a:bodyPr>
          <a:lstStyle/>
          <a:p>
            <a:pPr lvl="0" eaLnBrk="0" fontAlgn="base" hangingPunct="0">
              <a:spcBef>
                <a:spcPct val="0"/>
              </a:spcBef>
              <a:spcAft>
                <a:spcPct val="0"/>
              </a:spcAf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Aversa 04</a:t>
            </a:r>
            <a:r>
              <a:rPr kumimoji="0" lang="en-US"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1200" b="0" i="0" u="none" strike="noStrike" cap="none" normalizeH="0" dirty="0" err="1" smtClean="0">
                <a:ln>
                  <a:noFill/>
                </a:ln>
                <a:solidFill>
                  <a:schemeClr val="tx1"/>
                </a:solidFill>
                <a:effectLst/>
                <a:latin typeface="Arial" pitchFamily="34" charset="0"/>
                <a:ea typeface="Times New Roman" pitchFamily="18" charset="0"/>
                <a:cs typeface="Arial" pitchFamily="34" charset="0"/>
              </a:rPr>
              <a:t>Novembre</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2019</a:t>
            </a: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ING. MICHELE RONZA</a:t>
            </a:r>
            <a:r>
              <a:rPr kumimoji="0" lang="it-IT" sz="1200" b="0" i="0" u="none" strike="noStrike" cap="none" normalizeH="0" baseline="0" dirty="0" smtClean="0">
                <a:ln>
                  <a:noFill/>
                </a:ln>
                <a:solidFill>
                  <a:schemeClr val="tx1"/>
                </a:solidFill>
                <a:effectLst/>
                <a:latin typeface="Arial" pitchFamily="34" charset="0"/>
                <a:cs typeface="Arial" pitchFamily="34" charset="0"/>
              </a:rPr>
              <a:t> </a:t>
            </a:r>
          </a:p>
        </p:txBody>
      </p:sp>
      <p:sp>
        <p:nvSpPr>
          <p:cNvPr id="12" name="Titolo 1"/>
          <p:cNvSpPr>
            <a:spLocks noGrp="1"/>
          </p:cNvSpPr>
          <p:nvPr>
            <p:ph type="ctrTitle"/>
          </p:nvPr>
        </p:nvSpPr>
        <p:spPr>
          <a:xfrm>
            <a:off x="642938" y="1643063"/>
            <a:ext cx="7643812" cy="1428747"/>
          </a:xfrm>
          <a:ln>
            <a:solidFill>
              <a:srgbClr val="FF0000"/>
            </a:solidFill>
          </a:ln>
        </p:spPr>
        <p:style>
          <a:lnRef idx="2">
            <a:schemeClr val="accent2"/>
          </a:lnRef>
          <a:fillRef idx="1">
            <a:schemeClr val="lt1"/>
          </a:fillRef>
          <a:effectRef idx="0">
            <a:schemeClr val="accent2"/>
          </a:effectRef>
          <a:fontRef idx="minor">
            <a:schemeClr val="dk1"/>
          </a:fontRef>
        </p:style>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sz="27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rPr>
              <a:t>CORSO DI PREPARAZIONE</a:t>
            </a:r>
            <a:br>
              <a:rPr lang="en-US" sz="27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rPr>
            </a:br>
            <a:r>
              <a:rPr lang="it-IT" sz="27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rPr>
              <a:t/>
            </a:r>
            <a:br>
              <a:rPr lang="it-IT" sz="27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rPr>
            </a:br>
            <a:r>
              <a:rPr lang="en-US" sz="27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rPr>
              <a:t>AGLI ESAMI DI STATO</a:t>
            </a:r>
            <a:r>
              <a:rPr lang="it-IT" sz="27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rPr>
              <a:t> </a:t>
            </a:r>
            <a:r>
              <a:rPr lang="en-US" sz="27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rPr>
              <a:t>II  SESSIONE 2019</a:t>
            </a:r>
            <a:r>
              <a:rPr lang="en-US" sz="27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r>
            <a:br>
              <a:rPr lang="en-US" sz="27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it-IT" sz="2700" dirty="0" smtClean="0"/>
              <a:t/>
            </a:r>
            <a:br>
              <a:rPr lang="it-IT" sz="2700" dirty="0" smtClean="0"/>
            </a:br>
            <a:r>
              <a:rPr lang="en-US" b="1" dirty="0" smtClean="0"/>
              <a:t> </a:t>
            </a:r>
            <a:r>
              <a:rPr lang="it-IT" dirty="0" smtClean="0"/>
              <a:t/>
            </a:r>
            <a:br>
              <a:rPr lang="it-IT" dirty="0" smtClean="0"/>
            </a:br>
            <a:r>
              <a:rPr lang="en-US" b="1" dirty="0" smtClean="0"/>
              <a:t> </a:t>
            </a:r>
            <a:r>
              <a:rPr lang="it-IT" dirty="0" smtClean="0"/>
              <a:t/>
            </a:r>
            <a:br>
              <a:rPr lang="it-IT" dirty="0" smtClean="0"/>
            </a:br>
            <a:endParaRPr lang="it-IT" dirty="0"/>
          </a:p>
        </p:txBody>
      </p:sp>
      <p:sp>
        <p:nvSpPr>
          <p:cNvPr id="13" name="Segnaposto numero diapositiva 12"/>
          <p:cNvSpPr>
            <a:spLocks noGrp="1"/>
          </p:cNvSpPr>
          <p:nvPr>
            <p:ph type="sldNum" sz="quarter" idx="12"/>
          </p:nvPr>
        </p:nvSpPr>
        <p:spPr/>
        <p:txBody>
          <a:bodyPr/>
          <a:lstStyle/>
          <a:p>
            <a:fld id="{910D3EAB-758C-441D-AE73-F1E5E988B34B}" type="slidenum">
              <a:rPr lang="it-IT" smtClean="0"/>
              <a:pPr/>
              <a:t>1</a:t>
            </a:fld>
            <a:endParaRPr lang="it-IT"/>
          </a:p>
        </p:txBody>
      </p:sp>
      <p:sp>
        <p:nvSpPr>
          <p:cNvPr id="14" name="Segnaposto piè di pagina 13"/>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chemeClr val="tx1"/>
            </a:solidFill>
          </a:ln>
        </p:spPr>
        <p:txBody>
          <a:bodyPr>
            <a:normAutofit fontScale="90000"/>
          </a:bodyPr>
          <a:lstStyle/>
          <a:p>
            <a:r>
              <a:rPr lang="en-US" dirty="0" smtClean="0"/>
              <a:t/>
            </a:r>
            <a:br>
              <a:rPr lang="en-US" dirty="0" smtClean="0"/>
            </a:br>
            <a:r>
              <a:rPr lang="en-US" dirty="0" err="1" smtClean="0">
                <a:latin typeface="Arial" pitchFamily="34" charset="0"/>
                <a:cs typeface="Arial" pitchFamily="34" charset="0"/>
              </a:rPr>
              <a:t>Settori</a:t>
            </a:r>
            <a:r>
              <a:rPr lang="en-US" dirty="0" smtClean="0">
                <a:latin typeface="Arial" pitchFamily="34" charset="0"/>
                <a:cs typeface="Arial" pitchFamily="34" charset="0"/>
              </a:rPr>
              <a:t> </a:t>
            </a:r>
            <a:r>
              <a:rPr lang="en-US" dirty="0" err="1" smtClean="0">
                <a:latin typeface="Arial" pitchFamily="34" charset="0"/>
                <a:cs typeface="Arial" pitchFamily="34" charset="0"/>
              </a:rPr>
              <a:t>dell’Albo</a:t>
            </a:r>
            <a:r>
              <a:rPr lang="it-IT" dirty="0" smtClean="0">
                <a:latin typeface="Arial" pitchFamily="34" charset="0"/>
                <a:cs typeface="Arial" pitchFamily="34" charset="0"/>
              </a:rPr>
              <a:t/>
            </a:r>
            <a:br>
              <a:rPr lang="it-IT" dirty="0" smtClean="0">
                <a:latin typeface="Arial" pitchFamily="34" charset="0"/>
                <a:cs typeface="Arial" pitchFamily="34" charset="0"/>
              </a:rPr>
            </a:br>
            <a:endParaRPr lang="it-IT" dirty="0">
              <a:latin typeface="Arial" pitchFamily="34" charset="0"/>
              <a:cs typeface="Arial" pitchFamily="34" charset="0"/>
            </a:endParaRPr>
          </a:p>
        </p:txBody>
      </p:sp>
      <p:sp>
        <p:nvSpPr>
          <p:cNvPr id="3" name="Segnaposto contenuto 2"/>
          <p:cNvSpPr>
            <a:spLocks noGrp="1"/>
          </p:cNvSpPr>
          <p:nvPr>
            <p:ph idx="1"/>
          </p:nvPr>
        </p:nvSpPr>
        <p:spPr>
          <a:ln w="38100">
            <a:solidFill>
              <a:schemeClr val="tx1"/>
            </a:solidFill>
          </a:ln>
        </p:spPr>
        <p:txBody>
          <a:bodyPr>
            <a:noAutofit/>
          </a:bodyPr>
          <a:lstStyle/>
          <a:p>
            <a:pPr>
              <a:buNone/>
            </a:pPr>
            <a:r>
              <a:rPr lang="en-US" sz="2000" b="1" dirty="0" smtClean="0">
                <a:latin typeface="Arial" pitchFamily="34" charset="0"/>
                <a:cs typeface="Arial" pitchFamily="34" charset="0"/>
              </a:rPr>
              <a:t>“</a:t>
            </a:r>
            <a:r>
              <a:rPr lang="en-US" sz="2000" b="1" i="1" dirty="0" smtClean="0">
                <a:latin typeface="Arial" pitchFamily="34" charset="0"/>
                <a:cs typeface="Arial" pitchFamily="34" charset="0"/>
              </a:rPr>
              <a:t>Il </a:t>
            </a:r>
            <a:r>
              <a:rPr lang="en-US" sz="2000" b="1" i="1" dirty="0" err="1" smtClean="0">
                <a:latin typeface="Arial" pitchFamily="34" charset="0"/>
                <a:cs typeface="Arial" pitchFamily="34" charset="0"/>
              </a:rPr>
              <a:t>professionista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iscritto</a:t>
            </a:r>
            <a:r>
              <a:rPr lang="en-US" sz="2000" b="1" i="1" dirty="0" smtClean="0">
                <a:latin typeface="Arial" pitchFamily="34" charset="0"/>
                <a:cs typeface="Arial" pitchFamily="34" charset="0"/>
              </a:rPr>
              <a:t> in un </a:t>
            </a:r>
            <a:r>
              <a:rPr lang="en-US" sz="2000" b="1" i="1" dirty="0" err="1" smtClean="0">
                <a:latin typeface="Arial" pitchFamily="34" charset="0"/>
                <a:cs typeface="Arial" pitchFamily="34" charset="0"/>
              </a:rPr>
              <a:t>settore</a:t>
            </a:r>
            <a:r>
              <a:rPr lang="en-US" sz="2000" b="1" i="1" dirty="0" smtClean="0">
                <a:latin typeface="Arial" pitchFamily="34" charset="0"/>
                <a:cs typeface="Arial" pitchFamily="34" charset="0"/>
              </a:rPr>
              <a:t> non </a:t>
            </a:r>
            <a:r>
              <a:rPr lang="en-US" sz="2000" b="1" i="1" dirty="0" err="1" smtClean="0">
                <a:latin typeface="Arial" pitchFamily="34" charset="0"/>
                <a:cs typeface="Arial" pitchFamily="34" charset="0"/>
              </a:rPr>
              <a:t>può</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esercitare</a:t>
            </a:r>
            <a:r>
              <a:rPr lang="en-US" sz="2000" b="1" i="1" dirty="0" smtClean="0">
                <a:latin typeface="Arial" pitchFamily="34" charset="0"/>
                <a:cs typeface="Arial" pitchFamily="34" charset="0"/>
              </a:rPr>
              <a:t> le </a:t>
            </a:r>
            <a:r>
              <a:rPr lang="en-US" sz="2000" b="1" i="1" dirty="0" err="1" smtClean="0">
                <a:latin typeface="Arial" pitchFamily="34" charset="0"/>
                <a:cs typeface="Arial" pitchFamily="34" charset="0"/>
              </a:rPr>
              <a:t>competenze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natura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riservata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attribuite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agli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iscritti</a:t>
            </a:r>
            <a:r>
              <a:rPr lang="en-US" sz="2000" b="1" i="1" dirty="0" smtClean="0">
                <a:latin typeface="Arial" pitchFamily="34" charset="0"/>
                <a:cs typeface="Arial" pitchFamily="34" charset="0"/>
              </a:rPr>
              <a:t> ad </a:t>
            </a:r>
            <a:r>
              <a:rPr lang="en-US" sz="2000" b="1" i="1" dirty="0" err="1" smtClean="0">
                <a:latin typeface="Arial" pitchFamily="34" charset="0"/>
                <a:cs typeface="Arial" pitchFamily="34" charset="0"/>
              </a:rPr>
              <a:t>uno</a:t>
            </a:r>
            <a:r>
              <a:rPr lang="en-US" sz="2000" b="1" i="1" dirty="0" smtClean="0">
                <a:latin typeface="Arial" pitchFamily="34" charset="0"/>
                <a:cs typeface="Arial" pitchFamily="34" charset="0"/>
              </a:rPr>
              <a:t> o </a:t>
            </a:r>
            <a:r>
              <a:rPr lang="en-US" sz="2000" b="1" i="1" dirty="0" err="1" smtClean="0">
                <a:latin typeface="Arial" pitchFamily="34" charset="0"/>
                <a:cs typeface="Arial" pitchFamily="34" charset="0"/>
              </a:rPr>
              <a:t>più</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altri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settori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della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stessa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sezione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ferma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restando</a:t>
            </a:r>
            <a:r>
              <a:rPr lang="en-US" sz="2000" b="1" i="1" dirty="0" smtClean="0">
                <a:latin typeface="Arial" pitchFamily="34" charset="0"/>
                <a:cs typeface="Arial" pitchFamily="34" charset="0"/>
              </a:rPr>
              <a:t> la </a:t>
            </a:r>
            <a:r>
              <a:rPr lang="en-US" sz="2000" b="1" i="1" dirty="0" err="1" smtClean="0">
                <a:latin typeface="Arial" pitchFamily="34" charset="0"/>
                <a:cs typeface="Arial" pitchFamily="34" charset="0"/>
              </a:rPr>
              <a:t>possibilità</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iscrizione</a:t>
            </a:r>
            <a:r>
              <a:rPr lang="en-US" sz="2000" b="1" i="1" dirty="0" smtClean="0">
                <a:latin typeface="Arial" pitchFamily="34" charset="0"/>
                <a:cs typeface="Arial" pitchFamily="34" charset="0"/>
              </a:rPr>
              <a:t> a </a:t>
            </a:r>
            <a:r>
              <a:rPr lang="en-US" sz="2000" b="1" i="1" dirty="0" err="1" smtClean="0">
                <a:latin typeface="Arial" pitchFamily="34" charset="0"/>
                <a:cs typeface="Arial" pitchFamily="34" charset="0"/>
              </a:rPr>
              <a:t>più</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settori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della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stessa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sezione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previo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superamento</a:t>
            </a:r>
            <a:r>
              <a:rPr lang="en-US" sz="2000" b="1" i="1" dirty="0" smtClean="0">
                <a:latin typeface="Arial" pitchFamily="34" charset="0"/>
                <a:cs typeface="Arial" pitchFamily="34" charset="0"/>
              </a:rPr>
              <a:t> del </a:t>
            </a:r>
            <a:r>
              <a:rPr lang="en-US" sz="2000" b="1" i="1" dirty="0" err="1" smtClean="0">
                <a:latin typeface="Arial" pitchFamily="34" charset="0"/>
                <a:cs typeface="Arial" pitchFamily="34" charset="0"/>
              </a:rPr>
              <a:t>relativo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esame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Stato</a:t>
            </a:r>
            <a:r>
              <a:rPr lang="en-US" sz="2000" b="1" dirty="0" smtClean="0">
                <a:latin typeface="Arial" pitchFamily="34" charset="0"/>
                <a:cs typeface="Arial" pitchFamily="34" charset="0"/>
              </a:rPr>
              <a:t>”.</a:t>
            </a:r>
          </a:p>
          <a:p>
            <a:pPr>
              <a:buNone/>
            </a:pPr>
            <a:endParaRPr lang="en-US" sz="2000" b="1" dirty="0" smtClean="0">
              <a:latin typeface="Arial" pitchFamily="34" charset="0"/>
              <a:cs typeface="Arial" pitchFamily="34" charset="0"/>
            </a:endParaRPr>
          </a:p>
          <a:p>
            <a:pPr>
              <a:buNone/>
            </a:pPr>
            <a:r>
              <a:rPr lang="en-US" sz="2000" b="1" dirty="0" smtClean="0">
                <a:latin typeface="Arial" pitchFamily="34" charset="0"/>
                <a:cs typeface="Arial" pitchFamily="34" charset="0"/>
              </a:rPr>
              <a:t>L’art.49del DPR 328/2001 </a:t>
            </a:r>
            <a:r>
              <a:rPr lang="en-US" sz="2000" b="1" dirty="0" err="1" smtClean="0">
                <a:latin typeface="Arial" pitchFamily="34" charset="0"/>
                <a:cs typeface="Arial" pitchFamily="34" charset="0"/>
              </a:rPr>
              <a:t>prescrive</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che</a:t>
            </a:r>
            <a:r>
              <a:rPr lang="en-US" sz="2000" b="1" dirty="0" smtClean="0">
                <a:latin typeface="Arial" pitchFamily="34" charset="0"/>
                <a:cs typeface="Arial" pitchFamily="34" charset="0"/>
              </a:rPr>
              <a:t>“ </a:t>
            </a:r>
            <a:r>
              <a:rPr lang="en-US" sz="2000" b="1" i="1" dirty="0" err="1" smtClean="0">
                <a:latin typeface="Arial" pitchFamily="34" charset="0"/>
                <a:cs typeface="Arial" pitchFamily="34" charset="0"/>
              </a:rPr>
              <a:t>gli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attuali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appartenenti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all’Ordine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degli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Ingegneri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vengono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iscritti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nella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sezione</a:t>
            </a:r>
            <a:r>
              <a:rPr lang="en-US" sz="2000" b="1" i="1" dirty="0" smtClean="0">
                <a:latin typeface="Arial" pitchFamily="34" charset="0"/>
                <a:cs typeface="Arial" pitchFamily="34" charset="0"/>
              </a:rPr>
              <a:t> A </a:t>
            </a:r>
            <a:r>
              <a:rPr lang="en-US" sz="2000" b="1" i="1" dirty="0" err="1" smtClean="0">
                <a:latin typeface="Arial" pitchFamily="34" charset="0"/>
                <a:cs typeface="Arial" pitchFamily="34" charset="0"/>
              </a:rPr>
              <a:t>nonché</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nel</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settore</a:t>
            </a:r>
            <a:r>
              <a:rPr lang="en-US" sz="2000" b="1" i="1" dirty="0" smtClean="0">
                <a:latin typeface="Arial" pitchFamily="34" charset="0"/>
                <a:cs typeface="Arial" pitchFamily="34" charset="0"/>
              </a:rPr>
              <a:t> o </a:t>
            </a:r>
            <a:r>
              <a:rPr lang="en-US" sz="2000" b="1" i="1" dirty="0" err="1" smtClean="0">
                <a:latin typeface="Arial" pitchFamily="34" charset="0"/>
                <a:cs typeface="Arial" pitchFamily="34" charset="0"/>
              </a:rPr>
              <a:t>nei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settori</a:t>
            </a:r>
            <a:r>
              <a:rPr lang="en-US" sz="2000" b="1" i="1" dirty="0" smtClean="0">
                <a:latin typeface="Arial" pitchFamily="34" charset="0"/>
                <a:cs typeface="Arial" pitchFamily="34" charset="0"/>
              </a:rPr>
              <a:t>, per </a:t>
            </a:r>
            <a:r>
              <a:rPr lang="en-US" sz="2000" b="1" i="1" dirty="0" err="1" smtClean="0">
                <a:latin typeface="Arial" pitchFamily="34" charset="0"/>
                <a:cs typeface="Arial" pitchFamily="34" charset="0"/>
              </a:rPr>
              <a:t>il</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quale</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ciascuno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essi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dichiara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optare</a:t>
            </a:r>
            <a:r>
              <a:rPr lang="en-US" sz="2000" b="1" i="1" dirty="0" smtClean="0">
                <a:latin typeface="Arial" pitchFamily="34" charset="0"/>
                <a:cs typeface="Arial" pitchFamily="34" charset="0"/>
              </a:rPr>
              <a:t>.</a:t>
            </a:r>
            <a:endParaRPr lang="it-IT" sz="2000" b="1" dirty="0">
              <a:latin typeface="Arial" pitchFamily="34" charset="0"/>
              <a:cs typeface="Arial" pitchFamily="34" charset="0"/>
            </a:endParaRPr>
          </a:p>
        </p:txBody>
      </p:sp>
      <p:sp>
        <p:nvSpPr>
          <p:cNvPr id="4" name="Segnaposto numero diapositiva 3"/>
          <p:cNvSpPr>
            <a:spLocks noGrp="1"/>
          </p:cNvSpPr>
          <p:nvPr>
            <p:ph type="sldNum" sz="quarter" idx="12"/>
          </p:nvPr>
        </p:nvSpPr>
        <p:spPr/>
        <p:txBody>
          <a:bodyPr/>
          <a:lstStyle/>
          <a:p>
            <a:fld id="{910D3EAB-758C-441D-AE73-F1E5E988B34B}" type="slidenum">
              <a:rPr lang="it-IT" smtClean="0"/>
              <a:pPr/>
              <a:t>10</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chemeClr val="accent3">
                <a:lumMod val="50000"/>
              </a:schemeClr>
            </a:solidFill>
          </a:ln>
        </p:spPr>
        <p:txBody>
          <a:bodyPr>
            <a:normAutofit fontScale="90000"/>
          </a:bodyPr>
          <a:lstStyle/>
          <a:p>
            <a:r>
              <a:rPr lang="en-US" dirty="0" err="1" smtClean="0">
                <a:solidFill>
                  <a:schemeClr val="accent3">
                    <a:lumMod val="50000"/>
                  </a:schemeClr>
                </a:solidFill>
                <a:latin typeface="Arial" pitchFamily="34" charset="0"/>
                <a:cs typeface="Arial" pitchFamily="34" charset="0"/>
              </a:rPr>
              <a:t>Organi</a:t>
            </a:r>
            <a:r>
              <a:rPr lang="en-US" dirty="0" smtClean="0">
                <a:solidFill>
                  <a:schemeClr val="accent3">
                    <a:lumMod val="50000"/>
                  </a:schemeClr>
                </a:solidFill>
                <a:latin typeface="Arial" pitchFamily="34" charset="0"/>
                <a:cs typeface="Arial" pitchFamily="34" charset="0"/>
              </a:rPr>
              <a:t> </a:t>
            </a:r>
            <a:r>
              <a:rPr lang="en-US" dirty="0" err="1" smtClean="0">
                <a:solidFill>
                  <a:schemeClr val="accent3">
                    <a:lumMod val="50000"/>
                  </a:schemeClr>
                </a:solidFill>
                <a:latin typeface="Arial" pitchFamily="34" charset="0"/>
                <a:cs typeface="Arial" pitchFamily="34" charset="0"/>
              </a:rPr>
              <a:t>di</a:t>
            </a:r>
            <a:r>
              <a:rPr lang="en-US" dirty="0" smtClean="0">
                <a:solidFill>
                  <a:schemeClr val="accent3">
                    <a:lumMod val="50000"/>
                  </a:schemeClr>
                </a:solidFill>
                <a:latin typeface="Arial" pitchFamily="34" charset="0"/>
                <a:cs typeface="Arial" pitchFamily="34" charset="0"/>
              </a:rPr>
              <a:t> </a:t>
            </a:r>
            <a:r>
              <a:rPr lang="en-US" dirty="0" err="1" smtClean="0">
                <a:solidFill>
                  <a:schemeClr val="accent3">
                    <a:lumMod val="50000"/>
                  </a:schemeClr>
                </a:solidFill>
                <a:latin typeface="Arial" pitchFamily="34" charset="0"/>
                <a:cs typeface="Arial" pitchFamily="34" charset="0"/>
              </a:rPr>
              <a:t>governo</a:t>
            </a:r>
            <a:r>
              <a:rPr lang="en-US" dirty="0" smtClean="0">
                <a:solidFill>
                  <a:schemeClr val="accent3">
                    <a:lumMod val="50000"/>
                  </a:schemeClr>
                </a:solidFill>
                <a:latin typeface="Arial" pitchFamily="34" charset="0"/>
                <a:cs typeface="Arial" pitchFamily="34" charset="0"/>
              </a:rPr>
              <a:t> </a:t>
            </a:r>
            <a:r>
              <a:rPr lang="en-US" dirty="0" err="1" smtClean="0">
                <a:solidFill>
                  <a:schemeClr val="accent3">
                    <a:lumMod val="50000"/>
                  </a:schemeClr>
                </a:solidFill>
                <a:latin typeface="Arial" pitchFamily="34" charset="0"/>
                <a:cs typeface="Arial" pitchFamily="34" charset="0"/>
              </a:rPr>
              <a:t>della</a:t>
            </a:r>
            <a:r>
              <a:rPr lang="en-US" dirty="0" smtClean="0">
                <a:solidFill>
                  <a:schemeClr val="accent3">
                    <a:lumMod val="50000"/>
                  </a:schemeClr>
                </a:solidFill>
                <a:latin typeface="Arial" pitchFamily="34" charset="0"/>
                <a:cs typeface="Arial" pitchFamily="34" charset="0"/>
              </a:rPr>
              <a:t> </a:t>
            </a:r>
            <a:r>
              <a:rPr lang="en-US" dirty="0" err="1" smtClean="0">
                <a:solidFill>
                  <a:schemeClr val="accent3">
                    <a:lumMod val="50000"/>
                  </a:schemeClr>
                </a:solidFill>
                <a:latin typeface="Arial" pitchFamily="34" charset="0"/>
                <a:cs typeface="Arial" pitchFamily="34" charset="0"/>
              </a:rPr>
              <a:t>categoria</a:t>
            </a:r>
            <a:endParaRPr lang="it-IT" dirty="0">
              <a:solidFill>
                <a:schemeClr val="accent3">
                  <a:lumMod val="50000"/>
                </a:schemeClr>
              </a:solidFill>
              <a:latin typeface="Arial" pitchFamily="34" charset="0"/>
              <a:cs typeface="Arial" pitchFamily="34" charset="0"/>
            </a:endParaRPr>
          </a:p>
        </p:txBody>
      </p:sp>
      <p:sp>
        <p:nvSpPr>
          <p:cNvPr id="3" name="Segnaposto contenuto 2"/>
          <p:cNvSpPr>
            <a:spLocks noGrp="1"/>
          </p:cNvSpPr>
          <p:nvPr>
            <p:ph sz="half" idx="1"/>
          </p:nvPr>
        </p:nvSpPr>
        <p:spPr>
          <a:xfrm>
            <a:off x="457200" y="1600200"/>
            <a:ext cx="4038600" cy="4614882"/>
          </a:xfrm>
          <a:ln w="38100">
            <a:solidFill>
              <a:schemeClr val="accent3">
                <a:lumMod val="50000"/>
              </a:schemeClr>
            </a:solidFill>
          </a:ln>
        </p:spPr>
        <p:txBody>
          <a:bodyPr>
            <a:normAutofit fontScale="32500" lnSpcReduction="20000"/>
          </a:bodyPr>
          <a:lstStyle/>
          <a:p>
            <a:pPr algn="ctr">
              <a:buNone/>
            </a:pPr>
            <a:r>
              <a:rPr lang="en-US" sz="4600" b="1" dirty="0" smtClean="0">
                <a:solidFill>
                  <a:schemeClr val="accent3">
                    <a:lumMod val="50000"/>
                  </a:schemeClr>
                </a:solidFill>
                <a:latin typeface="Arial" pitchFamily="34" charset="0"/>
                <a:cs typeface="Arial" pitchFamily="34" charset="0"/>
              </a:rPr>
              <a:t>ASSEMBLEA -CONSIGLIO</a:t>
            </a:r>
          </a:p>
          <a:p>
            <a:pPr algn="ctr">
              <a:buNone/>
            </a:pPr>
            <a:endParaRPr lang="it-IT" sz="4600" b="1" dirty="0" smtClean="0">
              <a:solidFill>
                <a:schemeClr val="accent3">
                  <a:lumMod val="50000"/>
                </a:schemeClr>
              </a:solidFill>
              <a:latin typeface="Arial" pitchFamily="34" charset="0"/>
              <a:cs typeface="Arial" pitchFamily="34" charset="0"/>
            </a:endParaRPr>
          </a:p>
          <a:p>
            <a:pPr algn="just">
              <a:buNone/>
            </a:pP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Organo</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fondamentale</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dell’Ordine</a:t>
            </a:r>
            <a:r>
              <a:rPr lang="en-US" sz="4600" dirty="0" smtClean="0">
                <a:solidFill>
                  <a:schemeClr val="accent3">
                    <a:lumMod val="50000"/>
                  </a:schemeClr>
                </a:solidFill>
                <a:latin typeface="Arial" pitchFamily="34" charset="0"/>
                <a:cs typeface="Arial" pitchFamily="34" charset="0"/>
              </a:rPr>
              <a:t> a </a:t>
            </a:r>
            <a:r>
              <a:rPr lang="en-US" sz="4600" dirty="0" err="1" smtClean="0">
                <a:solidFill>
                  <a:schemeClr val="accent3">
                    <a:lumMod val="50000"/>
                  </a:schemeClr>
                </a:solidFill>
                <a:latin typeface="Arial" pitchFamily="34" charset="0"/>
                <a:cs typeface="Arial" pitchFamily="34" charset="0"/>
              </a:rPr>
              <a:t>norma</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degli</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artt</a:t>
            </a:r>
            <a:r>
              <a:rPr lang="en-US" sz="4600" dirty="0" smtClean="0">
                <a:solidFill>
                  <a:schemeClr val="accent3">
                    <a:lumMod val="50000"/>
                  </a:schemeClr>
                </a:solidFill>
                <a:latin typeface="Arial" pitchFamily="34" charset="0"/>
                <a:cs typeface="Arial" pitchFamily="34" charset="0"/>
              </a:rPr>
              <a:t>. 26, 27 e 28 del </a:t>
            </a:r>
            <a:r>
              <a:rPr lang="en-US" sz="4600" dirty="0" err="1" smtClean="0">
                <a:solidFill>
                  <a:schemeClr val="accent3">
                    <a:lumMod val="50000"/>
                  </a:schemeClr>
                </a:solidFill>
                <a:latin typeface="Arial" pitchFamily="34" charset="0"/>
                <a:cs typeface="Arial" pitchFamily="34" charset="0"/>
              </a:rPr>
              <a:t>Regolamento</a:t>
            </a:r>
            <a:r>
              <a:rPr lang="en-US" sz="4600" dirty="0" smtClean="0">
                <a:solidFill>
                  <a:schemeClr val="accent3">
                    <a:lumMod val="50000"/>
                  </a:schemeClr>
                </a:solidFill>
                <a:latin typeface="Arial" pitchFamily="34" charset="0"/>
                <a:cs typeface="Arial" pitchFamily="34" charset="0"/>
              </a:rPr>
              <a:t> è </a:t>
            </a:r>
            <a:r>
              <a:rPr lang="en-US" sz="4600" b="1" dirty="0" err="1" smtClean="0">
                <a:solidFill>
                  <a:schemeClr val="accent3">
                    <a:lumMod val="50000"/>
                  </a:schemeClr>
                </a:solidFill>
                <a:latin typeface="Arial" pitchFamily="34" charset="0"/>
                <a:cs typeface="Arial" pitchFamily="34" charset="0"/>
              </a:rPr>
              <a:t>l’Assemblea</a:t>
            </a:r>
            <a:r>
              <a:rPr lang="en-US" sz="4600" b="1" dirty="0" smtClean="0">
                <a:solidFill>
                  <a:schemeClr val="accent3">
                    <a:lumMod val="50000"/>
                  </a:schemeClr>
                </a:solidFill>
                <a:latin typeface="Arial" pitchFamily="34" charset="0"/>
                <a:cs typeface="Arial" pitchFamily="34" charset="0"/>
              </a:rPr>
              <a:t> </a:t>
            </a:r>
            <a:r>
              <a:rPr lang="en-US" sz="4600" b="1" dirty="0" err="1" smtClean="0">
                <a:solidFill>
                  <a:schemeClr val="accent3">
                    <a:lumMod val="50000"/>
                  </a:schemeClr>
                </a:solidFill>
                <a:latin typeface="Arial" pitchFamily="34" charset="0"/>
                <a:cs typeface="Arial" pitchFamily="34" charset="0"/>
              </a:rPr>
              <a:t>degli</a:t>
            </a:r>
            <a:r>
              <a:rPr lang="en-US" sz="4600" b="1" dirty="0" smtClean="0">
                <a:solidFill>
                  <a:schemeClr val="accent3">
                    <a:lumMod val="50000"/>
                  </a:schemeClr>
                </a:solidFill>
                <a:latin typeface="Arial" pitchFamily="34" charset="0"/>
                <a:cs typeface="Arial" pitchFamily="34" charset="0"/>
              </a:rPr>
              <a:t> </a:t>
            </a:r>
            <a:r>
              <a:rPr lang="en-US" sz="4600" b="1" dirty="0" err="1" smtClean="0">
                <a:solidFill>
                  <a:schemeClr val="accent3">
                    <a:lumMod val="50000"/>
                  </a:schemeClr>
                </a:solidFill>
                <a:latin typeface="Arial" pitchFamily="34" charset="0"/>
                <a:cs typeface="Arial" pitchFamily="34" charset="0"/>
              </a:rPr>
              <a:t>iscritti</a:t>
            </a:r>
            <a:r>
              <a:rPr lang="en-US" sz="4600" b="1" dirty="0" smtClean="0">
                <a:solidFill>
                  <a:schemeClr val="accent3">
                    <a:lumMod val="50000"/>
                  </a:schemeClr>
                </a:solidFill>
                <a:latin typeface="Arial" pitchFamily="34" charset="0"/>
                <a:cs typeface="Arial" pitchFamily="34" charset="0"/>
              </a:rPr>
              <a:t> </a:t>
            </a:r>
            <a:r>
              <a:rPr lang="en-US" sz="4600" dirty="0" smtClean="0">
                <a:solidFill>
                  <a:schemeClr val="accent3">
                    <a:lumMod val="50000"/>
                  </a:schemeClr>
                </a:solidFill>
                <a:latin typeface="Arial" pitchFamily="34" charset="0"/>
                <a:cs typeface="Arial" pitchFamily="34" charset="0"/>
              </a:rPr>
              <a:t>le cui </a:t>
            </a:r>
            <a:r>
              <a:rPr lang="en-US" sz="4600" dirty="0" err="1" smtClean="0">
                <a:solidFill>
                  <a:schemeClr val="accent3">
                    <a:lumMod val="50000"/>
                  </a:schemeClr>
                </a:solidFill>
                <a:latin typeface="Arial" pitchFamily="34" charset="0"/>
                <a:cs typeface="Arial" pitchFamily="34" charset="0"/>
              </a:rPr>
              <a:t>adunanze</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sono</a:t>
            </a:r>
            <a:r>
              <a:rPr lang="en-US" sz="4600" dirty="0" smtClean="0">
                <a:solidFill>
                  <a:schemeClr val="accent3">
                    <a:lumMod val="50000"/>
                  </a:schemeClr>
                </a:solidFill>
                <a:latin typeface="Arial" pitchFamily="34" charset="0"/>
                <a:cs typeface="Arial" pitchFamily="34" charset="0"/>
              </a:rPr>
              <a:t> </a:t>
            </a:r>
            <a:r>
              <a:rPr lang="en-US" sz="4600" b="1" dirty="0" err="1" smtClean="0">
                <a:solidFill>
                  <a:schemeClr val="accent3">
                    <a:lumMod val="50000"/>
                  </a:schemeClr>
                </a:solidFill>
                <a:latin typeface="Arial" pitchFamily="34" charset="0"/>
                <a:cs typeface="Arial" pitchFamily="34" charset="0"/>
              </a:rPr>
              <a:t>ordinarie</a:t>
            </a:r>
            <a:r>
              <a:rPr lang="en-US" sz="4600" b="1" dirty="0" smtClean="0">
                <a:solidFill>
                  <a:schemeClr val="accent3">
                    <a:lumMod val="50000"/>
                  </a:schemeClr>
                </a:solidFill>
                <a:latin typeface="Arial" pitchFamily="34" charset="0"/>
                <a:cs typeface="Arial" pitchFamily="34" charset="0"/>
              </a:rPr>
              <a:t> </a:t>
            </a:r>
            <a:r>
              <a:rPr lang="en-US" sz="4600" dirty="0" smtClean="0">
                <a:solidFill>
                  <a:schemeClr val="accent3">
                    <a:lumMod val="50000"/>
                  </a:schemeClr>
                </a:solidFill>
                <a:latin typeface="Arial" pitchFamily="34" charset="0"/>
                <a:cs typeface="Arial" pitchFamily="34" charset="0"/>
              </a:rPr>
              <a:t>per </a:t>
            </a:r>
            <a:r>
              <a:rPr lang="en-US" sz="4600" dirty="0" err="1" smtClean="0">
                <a:solidFill>
                  <a:schemeClr val="accent3">
                    <a:lumMod val="50000"/>
                  </a:schemeClr>
                </a:solidFill>
                <a:latin typeface="Arial" pitchFamily="34" charset="0"/>
                <a:cs typeface="Arial" pitchFamily="34" charset="0"/>
              </a:rPr>
              <a:t>l’approvazione</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dei</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bilanci</a:t>
            </a:r>
            <a:r>
              <a:rPr lang="en-US" sz="4600" dirty="0" smtClean="0">
                <a:solidFill>
                  <a:schemeClr val="accent3">
                    <a:lumMod val="50000"/>
                  </a:schemeClr>
                </a:solidFill>
                <a:latin typeface="Arial" pitchFamily="34" charset="0"/>
                <a:cs typeface="Arial" pitchFamily="34" charset="0"/>
              </a:rPr>
              <a:t> e per </a:t>
            </a:r>
            <a:r>
              <a:rPr lang="en-US" sz="4600" dirty="0" err="1" smtClean="0">
                <a:solidFill>
                  <a:schemeClr val="accent3">
                    <a:lumMod val="50000"/>
                  </a:schemeClr>
                </a:solidFill>
                <a:latin typeface="Arial" pitchFamily="34" charset="0"/>
                <a:cs typeface="Arial" pitchFamily="34" charset="0"/>
              </a:rPr>
              <a:t>l’elezione</a:t>
            </a:r>
            <a:r>
              <a:rPr lang="en-US" sz="4600" dirty="0" smtClean="0">
                <a:solidFill>
                  <a:schemeClr val="accent3">
                    <a:lumMod val="50000"/>
                  </a:schemeClr>
                </a:solidFill>
                <a:latin typeface="Arial" pitchFamily="34" charset="0"/>
                <a:cs typeface="Arial" pitchFamily="34" charset="0"/>
              </a:rPr>
              <a:t> del </a:t>
            </a:r>
            <a:r>
              <a:rPr lang="en-US" sz="4600" dirty="0" err="1" smtClean="0">
                <a:solidFill>
                  <a:schemeClr val="accent3">
                    <a:lumMod val="50000"/>
                  </a:schemeClr>
                </a:solidFill>
                <a:latin typeface="Arial" pitchFamily="34" charset="0"/>
                <a:cs typeface="Arial" pitchFamily="34" charset="0"/>
              </a:rPr>
              <a:t>Consiglio</a:t>
            </a:r>
            <a:r>
              <a:rPr lang="en-US" sz="4600" dirty="0" smtClean="0">
                <a:solidFill>
                  <a:schemeClr val="accent3">
                    <a:lumMod val="50000"/>
                  </a:schemeClr>
                </a:solidFill>
                <a:latin typeface="Arial" pitchFamily="34" charset="0"/>
                <a:cs typeface="Arial" pitchFamily="34" charset="0"/>
              </a:rPr>
              <a:t> e </a:t>
            </a:r>
            <a:r>
              <a:rPr lang="en-US" sz="4600" b="1" dirty="0" err="1" smtClean="0">
                <a:solidFill>
                  <a:schemeClr val="accent3">
                    <a:lumMod val="50000"/>
                  </a:schemeClr>
                </a:solidFill>
                <a:latin typeface="Arial" pitchFamily="34" charset="0"/>
                <a:cs typeface="Arial" pitchFamily="34" charset="0"/>
              </a:rPr>
              <a:t>straordinarie</a:t>
            </a:r>
            <a:r>
              <a:rPr lang="en-US" sz="4600" b="1" dirty="0" smtClean="0">
                <a:solidFill>
                  <a:schemeClr val="accent3">
                    <a:lumMod val="50000"/>
                  </a:schemeClr>
                </a:solidFill>
                <a:latin typeface="Arial" pitchFamily="34" charset="0"/>
                <a:cs typeface="Arial" pitchFamily="34" charset="0"/>
              </a:rPr>
              <a:t> </a:t>
            </a:r>
            <a:r>
              <a:rPr lang="en-US" sz="4600" dirty="0" smtClean="0">
                <a:solidFill>
                  <a:schemeClr val="accent3">
                    <a:lumMod val="50000"/>
                  </a:schemeClr>
                </a:solidFill>
                <a:latin typeface="Arial" pitchFamily="34" charset="0"/>
                <a:cs typeface="Arial" pitchFamily="34" charset="0"/>
              </a:rPr>
              <a:t>in </a:t>
            </a:r>
            <a:r>
              <a:rPr lang="en-US" sz="4600" dirty="0" err="1" smtClean="0">
                <a:solidFill>
                  <a:schemeClr val="accent3">
                    <a:lumMod val="50000"/>
                  </a:schemeClr>
                </a:solidFill>
                <a:latin typeface="Arial" pitchFamily="34" charset="0"/>
                <a:cs typeface="Arial" pitchFamily="34" charset="0"/>
              </a:rPr>
              <a:t>tutti</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gli</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altri</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casi.Icompiti</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fondamentali</a:t>
            </a:r>
            <a:r>
              <a:rPr lang="en-US" sz="4600" dirty="0" smtClean="0">
                <a:solidFill>
                  <a:schemeClr val="accent3">
                    <a:lumMod val="50000"/>
                  </a:schemeClr>
                </a:solidFill>
                <a:latin typeface="Arial" pitchFamily="34" charset="0"/>
                <a:cs typeface="Arial" pitchFamily="34" charset="0"/>
              </a:rPr>
              <a:t> del </a:t>
            </a:r>
            <a:r>
              <a:rPr lang="en-US" sz="4600" dirty="0" err="1" smtClean="0">
                <a:solidFill>
                  <a:schemeClr val="accent3">
                    <a:lumMod val="50000"/>
                  </a:schemeClr>
                </a:solidFill>
                <a:latin typeface="Arial" pitchFamily="34" charset="0"/>
                <a:cs typeface="Arial" pitchFamily="34" charset="0"/>
              </a:rPr>
              <a:t>Consiglio</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concernono:la</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disciplina</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degli</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iscritti</a:t>
            </a:r>
            <a:r>
              <a:rPr lang="en-US" sz="4600" dirty="0" smtClean="0">
                <a:solidFill>
                  <a:schemeClr val="accent3">
                    <a:lumMod val="50000"/>
                  </a:schemeClr>
                </a:solidFill>
                <a:latin typeface="Arial" pitchFamily="34" charset="0"/>
                <a:cs typeface="Arial" pitchFamily="34" charset="0"/>
              </a:rPr>
              <a:t>;</a:t>
            </a:r>
            <a:endParaRPr lang="it-IT" sz="4600" dirty="0" smtClean="0">
              <a:solidFill>
                <a:schemeClr val="accent3">
                  <a:lumMod val="50000"/>
                </a:schemeClr>
              </a:solidFill>
              <a:latin typeface="Arial" pitchFamily="34" charset="0"/>
              <a:cs typeface="Arial" pitchFamily="34" charset="0"/>
            </a:endParaRPr>
          </a:p>
          <a:p>
            <a:pPr lvl="1" algn="just">
              <a:buFont typeface="Wingdings" pitchFamily="2" charset="2"/>
              <a:buChar char="Ø"/>
            </a:pPr>
            <a:r>
              <a:rPr lang="en-US" sz="4600" dirty="0" err="1" smtClean="0">
                <a:solidFill>
                  <a:schemeClr val="accent3">
                    <a:lumMod val="50000"/>
                  </a:schemeClr>
                </a:solidFill>
                <a:latin typeface="Arial" pitchFamily="34" charset="0"/>
                <a:cs typeface="Arial" pitchFamily="34" charset="0"/>
              </a:rPr>
              <a:t>l’irrogazione</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dei</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provvedimenti</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disciplinari</a:t>
            </a:r>
            <a:r>
              <a:rPr lang="en-US" sz="4600" dirty="0" smtClean="0">
                <a:solidFill>
                  <a:schemeClr val="accent3">
                    <a:lumMod val="50000"/>
                  </a:schemeClr>
                </a:solidFill>
                <a:latin typeface="Arial" pitchFamily="34" charset="0"/>
                <a:cs typeface="Arial" pitchFamily="34" charset="0"/>
              </a:rPr>
              <a:t> (</a:t>
            </a:r>
            <a:r>
              <a:rPr lang="en-US" sz="4600" b="1" dirty="0" err="1" smtClean="0">
                <a:solidFill>
                  <a:schemeClr val="accent3">
                    <a:lumMod val="50000"/>
                  </a:schemeClr>
                </a:solidFill>
                <a:latin typeface="Arial" pitchFamily="34" charset="0"/>
                <a:cs typeface="Arial" pitchFamily="34" charset="0"/>
              </a:rPr>
              <a:t>compiti</a:t>
            </a:r>
            <a:r>
              <a:rPr lang="en-US" sz="4600" b="1" dirty="0" smtClean="0">
                <a:solidFill>
                  <a:schemeClr val="accent3">
                    <a:lumMod val="50000"/>
                  </a:schemeClr>
                </a:solidFill>
                <a:latin typeface="Arial" pitchFamily="34" charset="0"/>
                <a:cs typeface="Arial" pitchFamily="34" charset="0"/>
              </a:rPr>
              <a:t> </a:t>
            </a:r>
            <a:r>
              <a:rPr lang="en-US" sz="4600" b="1" dirty="0" err="1" smtClean="0">
                <a:solidFill>
                  <a:schemeClr val="accent3">
                    <a:lumMod val="50000"/>
                  </a:schemeClr>
                </a:solidFill>
                <a:latin typeface="Arial" pitchFamily="34" charset="0"/>
                <a:cs typeface="Arial" pitchFamily="34" charset="0"/>
              </a:rPr>
              <a:t>ora</a:t>
            </a:r>
            <a:r>
              <a:rPr lang="en-US" sz="4600" b="1" dirty="0" smtClean="0">
                <a:solidFill>
                  <a:schemeClr val="accent3">
                    <a:lumMod val="50000"/>
                  </a:schemeClr>
                </a:solidFill>
                <a:latin typeface="Arial" pitchFamily="34" charset="0"/>
                <a:cs typeface="Arial" pitchFamily="34" charset="0"/>
              </a:rPr>
              <a:t> </a:t>
            </a:r>
            <a:r>
              <a:rPr lang="en-US" sz="4600" b="1" dirty="0" err="1" smtClean="0">
                <a:solidFill>
                  <a:schemeClr val="accent3">
                    <a:lumMod val="50000"/>
                  </a:schemeClr>
                </a:solidFill>
                <a:latin typeface="Arial" pitchFamily="34" charset="0"/>
                <a:cs typeface="Arial" pitchFamily="34" charset="0"/>
              </a:rPr>
              <a:t>demandati</a:t>
            </a:r>
            <a:r>
              <a:rPr lang="en-US" sz="4600" b="1" dirty="0" smtClean="0">
                <a:solidFill>
                  <a:schemeClr val="accent3">
                    <a:lumMod val="50000"/>
                  </a:schemeClr>
                </a:solidFill>
                <a:latin typeface="Arial" pitchFamily="34" charset="0"/>
                <a:cs typeface="Arial" pitchFamily="34" charset="0"/>
              </a:rPr>
              <a:t> al </a:t>
            </a:r>
            <a:r>
              <a:rPr lang="en-US" sz="4600" b="1" dirty="0" err="1" smtClean="0">
                <a:solidFill>
                  <a:schemeClr val="accent3">
                    <a:lumMod val="50000"/>
                  </a:schemeClr>
                </a:solidFill>
                <a:latin typeface="Arial" pitchFamily="34" charset="0"/>
                <a:cs typeface="Arial" pitchFamily="34" charset="0"/>
              </a:rPr>
              <a:t>consiglio</a:t>
            </a:r>
            <a:r>
              <a:rPr lang="en-US" sz="4600" b="1" dirty="0" smtClean="0">
                <a:solidFill>
                  <a:schemeClr val="accent3">
                    <a:lumMod val="50000"/>
                  </a:schemeClr>
                </a:solidFill>
                <a:latin typeface="Arial" pitchFamily="34" charset="0"/>
                <a:cs typeface="Arial" pitchFamily="34" charset="0"/>
              </a:rPr>
              <a:t> </a:t>
            </a:r>
            <a:r>
              <a:rPr lang="en-US" sz="4600" b="1" dirty="0" err="1" smtClean="0">
                <a:solidFill>
                  <a:schemeClr val="accent3">
                    <a:lumMod val="50000"/>
                  </a:schemeClr>
                </a:solidFill>
                <a:latin typeface="Arial" pitchFamily="34" charset="0"/>
                <a:cs typeface="Arial" pitchFamily="34" charset="0"/>
              </a:rPr>
              <a:t>disciplina</a:t>
            </a:r>
            <a:r>
              <a:rPr lang="en-US" sz="4600" dirty="0" smtClean="0">
                <a:solidFill>
                  <a:schemeClr val="accent3">
                    <a:lumMod val="50000"/>
                  </a:schemeClr>
                </a:solidFill>
                <a:latin typeface="Arial" pitchFamily="34" charset="0"/>
                <a:cs typeface="Arial" pitchFamily="34" charset="0"/>
              </a:rPr>
              <a:t>);</a:t>
            </a:r>
            <a:endParaRPr lang="it-IT" sz="4600" dirty="0" smtClean="0">
              <a:solidFill>
                <a:schemeClr val="accent3">
                  <a:lumMod val="50000"/>
                </a:schemeClr>
              </a:solidFill>
              <a:latin typeface="Arial" pitchFamily="34" charset="0"/>
              <a:cs typeface="Arial" pitchFamily="34" charset="0"/>
            </a:endParaRPr>
          </a:p>
          <a:p>
            <a:pPr lvl="1" algn="just">
              <a:buFont typeface="Wingdings" pitchFamily="2" charset="2"/>
              <a:buChar char="Ø"/>
            </a:pPr>
            <a:r>
              <a:rPr lang="en-US" sz="4600" dirty="0" smtClean="0">
                <a:solidFill>
                  <a:schemeClr val="accent3">
                    <a:lumMod val="50000"/>
                  </a:schemeClr>
                </a:solidFill>
                <a:latin typeface="Arial" pitchFamily="34" charset="0"/>
                <a:cs typeface="Arial" pitchFamily="34" charset="0"/>
              </a:rPr>
              <a:t>la </a:t>
            </a:r>
            <a:r>
              <a:rPr lang="en-US" sz="4600" dirty="0" err="1" smtClean="0">
                <a:solidFill>
                  <a:schemeClr val="accent3">
                    <a:lumMod val="50000"/>
                  </a:schemeClr>
                </a:solidFill>
                <a:latin typeface="Arial" pitchFamily="34" charset="0"/>
                <a:cs typeface="Arial" pitchFamily="34" charset="0"/>
              </a:rPr>
              <a:t>tutela</a:t>
            </a:r>
            <a:r>
              <a:rPr lang="en-US" sz="4600" dirty="0" smtClean="0">
                <a:solidFill>
                  <a:schemeClr val="accent3">
                    <a:lumMod val="50000"/>
                  </a:schemeClr>
                </a:solidFill>
                <a:latin typeface="Arial" pitchFamily="34" charset="0"/>
                <a:cs typeface="Arial" pitchFamily="34" charset="0"/>
              </a:rPr>
              <a:t> del </a:t>
            </a:r>
            <a:r>
              <a:rPr lang="en-US" sz="4600" dirty="0" err="1" smtClean="0">
                <a:solidFill>
                  <a:schemeClr val="accent3">
                    <a:lumMod val="50000"/>
                  </a:schemeClr>
                </a:solidFill>
                <a:latin typeface="Arial" pitchFamily="34" charset="0"/>
                <a:cs typeface="Arial" pitchFamily="34" charset="0"/>
              </a:rPr>
              <a:t>titolo</a:t>
            </a:r>
            <a:r>
              <a:rPr lang="en-US" sz="4600" dirty="0" smtClean="0">
                <a:solidFill>
                  <a:schemeClr val="accent3">
                    <a:lumMod val="50000"/>
                  </a:schemeClr>
                </a:solidFill>
                <a:latin typeface="Arial" pitchFamily="34" charset="0"/>
                <a:cs typeface="Arial" pitchFamily="34" charset="0"/>
              </a:rPr>
              <a:t>;</a:t>
            </a:r>
            <a:endParaRPr lang="it-IT" sz="4600" dirty="0" smtClean="0">
              <a:solidFill>
                <a:schemeClr val="accent3">
                  <a:lumMod val="50000"/>
                </a:schemeClr>
              </a:solidFill>
              <a:latin typeface="Arial" pitchFamily="34" charset="0"/>
              <a:cs typeface="Arial" pitchFamily="34" charset="0"/>
            </a:endParaRPr>
          </a:p>
          <a:p>
            <a:pPr lvl="1" algn="just">
              <a:buFont typeface="Wingdings" pitchFamily="2" charset="2"/>
              <a:buChar char="Ø"/>
            </a:pPr>
            <a:r>
              <a:rPr lang="en-US" sz="4600" dirty="0" err="1" smtClean="0">
                <a:solidFill>
                  <a:schemeClr val="accent3">
                    <a:lumMod val="50000"/>
                  </a:schemeClr>
                </a:solidFill>
                <a:latin typeface="Arial" pitchFamily="34" charset="0"/>
                <a:cs typeface="Arial" pitchFamily="34" charset="0"/>
              </a:rPr>
              <a:t>il</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contributo</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annuale</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di</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iscrizione</a:t>
            </a:r>
            <a:r>
              <a:rPr lang="en-US" sz="4600" dirty="0" smtClean="0">
                <a:solidFill>
                  <a:schemeClr val="accent3">
                    <a:lumMod val="50000"/>
                  </a:schemeClr>
                </a:solidFill>
                <a:latin typeface="Arial" pitchFamily="34" charset="0"/>
                <a:cs typeface="Arial" pitchFamily="34" charset="0"/>
              </a:rPr>
              <a:t>;</a:t>
            </a:r>
            <a:endParaRPr lang="it-IT" sz="4600" dirty="0" smtClean="0">
              <a:solidFill>
                <a:schemeClr val="accent3">
                  <a:lumMod val="50000"/>
                </a:schemeClr>
              </a:solidFill>
              <a:latin typeface="Arial" pitchFamily="34" charset="0"/>
              <a:cs typeface="Arial" pitchFamily="34" charset="0"/>
            </a:endParaRPr>
          </a:p>
          <a:p>
            <a:pPr lvl="1" algn="just">
              <a:buFont typeface="Wingdings" pitchFamily="2" charset="2"/>
              <a:buChar char="Ø"/>
            </a:pPr>
            <a:r>
              <a:rPr lang="en-US" sz="4600" dirty="0" smtClean="0">
                <a:solidFill>
                  <a:schemeClr val="accent3">
                    <a:lumMod val="50000"/>
                  </a:schemeClr>
                </a:solidFill>
                <a:latin typeface="Arial" pitchFamily="34" charset="0"/>
                <a:cs typeface="Arial" pitchFamily="34" charset="0"/>
              </a:rPr>
              <a:t>La </a:t>
            </a:r>
            <a:r>
              <a:rPr lang="en-US" sz="4600" dirty="0" err="1" smtClean="0">
                <a:solidFill>
                  <a:schemeClr val="accent3">
                    <a:lumMod val="50000"/>
                  </a:schemeClr>
                </a:solidFill>
                <a:latin typeface="Arial" pitchFamily="34" charset="0"/>
                <a:cs typeface="Arial" pitchFamily="34" charset="0"/>
              </a:rPr>
              <a:t>tariffa</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professionale</a:t>
            </a:r>
            <a:r>
              <a:rPr lang="en-US" sz="4600" dirty="0" smtClean="0">
                <a:solidFill>
                  <a:schemeClr val="accent3">
                    <a:lumMod val="50000"/>
                  </a:schemeClr>
                </a:solidFill>
                <a:latin typeface="Arial" pitchFamily="34" charset="0"/>
                <a:cs typeface="Arial" pitchFamily="34" charset="0"/>
              </a:rPr>
              <a:t> per </a:t>
            </a:r>
            <a:r>
              <a:rPr lang="en-US" sz="4600" dirty="0" err="1" smtClean="0">
                <a:solidFill>
                  <a:schemeClr val="accent3">
                    <a:lumMod val="50000"/>
                  </a:schemeClr>
                </a:solidFill>
                <a:latin typeface="Arial" pitchFamily="34" charset="0"/>
                <a:cs typeface="Arial" pitchFamily="34" charset="0"/>
              </a:rPr>
              <a:t>quanto</a:t>
            </a:r>
            <a:r>
              <a:rPr lang="en-US" sz="4600" dirty="0" smtClean="0">
                <a:solidFill>
                  <a:schemeClr val="accent3">
                    <a:lumMod val="50000"/>
                  </a:schemeClr>
                </a:solidFill>
                <a:latin typeface="Arial" pitchFamily="34" charset="0"/>
                <a:cs typeface="Arial" pitchFamily="34" charset="0"/>
              </a:rPr>
              <a:t> non </a:t>
            </a:r>
            <a:r>
              <a:rPr lang="en-US" sz="4600" dirty="0" err="1" smtClean="0">
                <a:solidFill>
                  <a:schemeClr val="accent3">
                    <a:lumMod val="50000"/>
                  </a:schemeClr>
                </a:solidFill>
                <a:latin typeface="Arial" pitchFamily="34" charset="0"/>
                <a:cs typeface="Arial" pitchFamily="34" charset="0"/>
              </a:rPr>
              <a:t>previsto</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dalla</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tariffa</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nazionale</a:t>
            </a:r>
            <a:r>
              <a:rPr lang="en-US" sz="4600" dirty="0" smtClean="0">
                <a:solidFill>
                  <a:schemeClr val="accent3">
                    <a:lumMod val="50000"/>
                  </a:schemeClr>
                </a:solidFill>
                <a:latin typeface="Arial" pitchFamily="34" charset="0"/>
                <a:cs typeface="Arial" pitchFamily="34" charset="0"/>
              </a:rPr>
              <a:t>;</a:t>
            </a:r>
            <a:endParaRPr lang="it-IT" sz="4600" dirty="0" smtClean="0">
              <a:solidFill>
                <a:schemeClr val="accent3">
                  <a:lumMod val="50000"/>
                </a:schemeClr>
              </a:solidFill>
              <a:latin typeface="Arial" pitchFamily="34" charset="0"/>
              <a:cs typeface="Arial" pitchFamily="34" charset="0"/>
            </a:endParaRPr>
          </a:p>
          <a:p>
            <a:pPr lvl="1" algn="just">
              <a:buFont typeface="Wingdings" pitchFamily="2" charset="2"/>
              <a:buChar char="Ø"/>
            </a:pPr>
            <a:r>
              <a:rPr lang="en-US" sz="4600" dirty="0" smtClean="0">
                <a:solidFill>
                  <a:schemeClr val="accent3">
                    <a:lumMod val="50000"/>
                  </a:schemeClr>
                </a:solidFill>
                <a:latin typeface="Arial" pitchFamily="34" charset="0"/>
                <a:cs typeface="Arial" pitchFamily="34" charset="0"/>
              </a:rPr>
              <a:t>La </a:t>
            </a:r>
            <a:r>
              <a:rPr lang="en-US" sz="4600" dirty="0" err="1" smtClean="0">
                <a:solidFill>
                  <a:schemeClr val="accent3">
                    <a:lumMod val="50000"/>
                  </a:schemeClr>
                </a:solidFill>
                <a:latin typeface="Arial" pitchFamily="34" charset="0"/>
                <a:cs typeface="Arial" pitchFamily="34" charset="0"/>
              </a:rPr>
              <a:t>formulazione</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di</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pareri</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alle</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pubbliche</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amministrazioni</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su</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argomenti</a:t>
            </a:r>
            <a:r>
              <a:rPr lang="en-US" sz="4600" dirty="0" smtClean="0">
                <a:solidFill>
                  <a:schemeClr val="accent3">
                    <a:lumMod val="50000"/>
                  </a:schemeClr>
                </a:solidFill>
                <a:latin typeface="Arial" pitchFamily="34" charset="0"/>
                <a:cs typeface="Arial" pitchFamily="34" charset="0"/>
              </a:rPr>
              <a:t> </a:t>
            </a:r>
            <a:r>
              <a:rPr lang="en-US" sz="4600" dirty="0" err="1" smtClean="0">
                <a:solidFill>
                  <a:schemeClr val="accent3">
                    <a:lumMod val="50000"/>
                  </a:schemeClr>
                </a:solidFill>
                <a:latin typeface="Arial" pitchFamily="34" charset="0"/>
                <a:cs typeface="Arial" pitchFamily="34" charset="0"/>
              </a:rPr>
              <a:t>attinenti</a:t>
            </a:r>
            <a:r>
              <a:rPr lang="en-US" sz="4600" dirty="0" smtClean="0">
                <a:solidFill>
                  <a:schemeClr val="accent3">
                    <a:lumMod val="50000"/>
                  </a:schemeClr>
                </a:solidFill>
                <a:latin typeface="Arial" pitchFamily="34" charset="0"/>
                <a:cs typeface="Arial" pitchFamily="34" charset="0"/>
              </a:rPr>
              <a:t> la </a:t>
            </a:r>
            <a:r>
              <a:rPr lang="en-US" sz="4600" dirty="0" err="1" smtClean="0">
                <a:solidFill>
                  <a:schemeClr val="accent3">
                    <a:lumMod val="50000"/>
                  </a:schemeClr>
                </a:solidFill>
                <a:latin typeface="Arial" pitchFamily="34" charset="0"/>
                <a:cs typeface="Arial" pitchFamily="34" charset="0"/>
              </a:rPr>
              <a:t>professione</a:t>
            </a:r>
            <a:r>
              <a:rPr lang="en-US" sz="4600" dirty="0" smtClean="0">
                <a:latin typeface="Arial" pitchFamily="34" charset="0"/>
                <a:cs typeface="Arial" pitchFamily="34" charset="0"/>
              </a:rPr>
              <a:t>.</a:t>
            </a:r>
            <a:endParaRPr lang="it-IT" sz="4600" dirty="0" smtClean="0">
              <a:latin typeface="Arial" pitchFamily="34" charset="0"/>
              <a:cs typeface="Arial" pitchFamily="34" charset="0"/>
            </a:endParaRPr>
          </a:p>
          <a:p>
            <a:pPr algn="just"/>
            <a:endParaRPr lang="it-IT" dirty="0"/>
          </a:p>
        </p:txBody>
      </p:sp>
      <p:sp>
        <p:nvSpPr>
          <p:cNvPr id="4" name="Segnaposto contenuto 3"/>
          <p:cNvSpPr>
            <a:spLocks noGrp="1"/>
          </p:cNvSpPr>
          <p:nvPr>
            <p:ph sz="half" idx="2"/>
          </p:nvPr>
        </p:nvSpPr>
        <p:spPr>
          <a:xfrm>
            <a:off x="4648200" y="1600200"/>
            <a:ext cx="4038600" cy="4614882"/>
          </a:xfrm>
          <a:ln w="38100">
            <a:solidFill>
              <a:schemeClr val="accent3">
                <a:lumMod val="50000"/>
              </a:schemeClr>
            </a:solidFill>
          </a:ln>
        </p:spPr>
        <p:txBody>
          <a:bodyPr>
            <a:noAutofit/>
          </a:bodyPr>
          <a:lstStyle/>
          <a:p>
            <a:pPr algn="ctr">
              <a:buNone/>
            </a:pPr>
            <a:r>
              <a:rPr lang="en-US" sz="1500" b="1" dirty="0" smtClean="0">
                <a:solidFill>
                  <a:schemeClr val="accent3">
                    <a:lumMod val="50000"/>
                  </a:schemeClr>
                </a:solidFill>
                <a:latin typeface="Arial" pitchFamily="34" charset="0"/>
                <a:cs typeface="Arial" pitchFamily="34" charset="0"/>
              </a:rPr>
              <a:t>CONSIGLIO</a:t>
            </a:r>
          </a:p>
          <a:p>
            <a:pPr>
              <a:buNone/>
            </a:pPr>
            <a:r>
              <a:rPr lang="en-US" sz="1400" b="1" dirty="0" err="1" smtClean="0">
                <a:solidFill>
                  <a:schemeClr val="accent3">
                    <a:lumMod val="50000"/>
                  </a:schemeClr>
                </a:solidFill>
                <a:latin typeface="Arial" pitchFamily="34" charset="0"/>
                <a:cs typeface="Arial" pitchFamily="34" charset="0"/>
              </a:rPr>
              <a:t>Funzione</a:t>
            </a:r>
            <a:r>
              <a:rPr lang="en-US" sz="1400" b="1" dirty="0" smtClean="0">
                <a:solidFill>
                  <a:schemeClr val="accent3">
                    <a:lumMod val="50000"/>
                  </a:schemeClr>
                </a:solidFill>
                <a:latin typeface="Arial" pitchFamily="34" charset="0"/>
                <a:cs typeface="Arial" pitchFamily="34" charset="0"/>
              </a:rPr>
              <a:t> </a:t>
            </a:r>
            <a:r>
              <a:rPr lang="en-US" sz="1400" b="1" dirty="0" err="1" smtClean="0">
                <a:solidFill>
                  <a:schemeClr val="accent3">
                    <a:lumMod val="50000"/>
                  </a:schemeClr>
                </a:solidFill>
                <a:latin typeface="Arial" pitchFamily="34" charset="0"/>
                <a:cs typeface="Arial" pitchFamily="34" charset="0"/>
              </a:rPr>
              <a:t>designativa</a:t>
            </a:r>
            <a:r>
              <a:rPr lang="en-US" sz="1400" b="1" dirty="0" smtClean="0">
                <a:solidFill>
                  <a:schemeClr val="accent3">
                    <a:lumMod val="50000"/>
                  </a:schemeClr>
                </a:solidFill>
                <a:latin typeface="Arial" pitchFamily="34" charset="0"/>
                <a:cs typeface="Arial" pitchFamily="34" charset="0"/>
              </a:rPr>
              <a:t> </a:t>
            </a:r>
            <a:r>
              <a:rPr lang="en-US" sz="1400" b="1" dirty="0" err="1" smtClean="0">
                <a:solidFill>
                  <a:schemeClr val="accent3">
                    <a:lumMod val="50000"/>
                  </a:schemeClr>
                </a:solidFill>
                <a:latin typeface="Arial" pitchFamily="34" charset="0"/>
                <a:cs typeface="Arial" pitchFamily="34" charset="0"/>
              </a:rPr>
              <a:t>dei</a:t>
            </a:r>
            <a:r>
              <a:rPr lang="en-US" sz="1400" b="1" dirty="0" smtClean="0">
                <a:solidFill>
                  <a:schemeClr val="accent3">
                    <a:lumMod val="50000"/>
                  </a:schemeClr>
                </a:solidFill>
                <a:latin typeface="Arial" pitchFamily="34" charset="0"/>
                <a:cs typeface="Arial" pitchFamily="34" charset="0"/>
              </a:rPr>
              <a:t> </a:t>
            </a:r>
            <a:r>
              <a:rPr lang="en-US" sz="1400" b="1" dirty="0" err="1" smtClean="0">
                <a:solidFill>
                  <a:schemeClr val="accent3">
                    <a:lumMod val="50000"/>
                  </a:schemeClr>
                </a:solidFill>
                <a:latin typeface="Arial" pitchFamily="34" charset="0"/>
                <a:cs typeface="Arial" pitchFamily="34" charset="0"/>
              </a:rPr>
              <a:t>Consigli</a:t>
            </a:r>
            <a:r>
              <a:rPr lang="en-US" sz="1400" b="1" dirty="0" smtClean="0">
                <a:solidFill>
                  <a:schemeClr val="accent3">
                    <a:lumMod val="50000"/>
                  </a:schemeClr>
                </a:solidFill>
                <a:latin typeface="Arial" pitchFamily="34" charset="0"/>
                <a:cs typeface="Arial" pitchFamily="34" charset="0"/>
              </a:rPr>
              <a:t>:</a:t>
            </a:r>
            <a:endParaRPr lang="it-IT" sz="1400" b="1" dirty="0" smtClean="0">
              <a:solidFill>
                <a:schemeClr val="accent3">
                  <a:lumMod val="50000"/>
                </a:schemeClr>
              </a:solidFill>
              <a:latin typeface="Arial" pitchFamily="34" charset="0"/>
              <a:cs typeface="Arial" pitchFamily="34" charset="0"/>
            </a:endParaRPr>
          </a:p>
          <a:p>
            <a:pPr>
              <a:buNone/>
            </a:pPr>
            <a:r>
              <a:rPr lang="en-US" sz="1400" dirty="0" err="1" smtClean="0">
                <a:solidFill>
                  <a:schemeClr val="accent3">
                    <a:lumMod val="50000"/>
                  </a:schemeClr>
                </a:solidFill>
                <a:latin typeface="Arial" pitchFamily="34" charset="0"/>
                <a:cs typeface="Arial" pitchFamily="34" charset="0"/>
              </a:rPr>
              <a:t>l’indicazione</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di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terne</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di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professionisti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tra</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quali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scegliere</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il</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collaudatore</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di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opere</a:t>
            </a:r>
            <a:r>
              <a:rPr lang="en-US" sz="1400" dirty="0" smtClean="0">
                <a:solidFill>
                  <a:schemeClr val="accent3">
                    <a:lumMod val="50000"/>
                  </a:schemeClr>
                </a:solidFill>
                <a:latin typeface="Arial" pitchFamily="34" charset="0"/>
                <a:cs typeface="Arial" pitchFamily="34" charset="0"/>
              </a:rPr>
              <a:t> in c.a. o </a:t>
            </a:r>
            <a:r>
              <a:rPr lang="en-US" sz="1400" dirty="0" err="1" smtClean="0">
                <a:solidFill>
                  <a:schemeClr val="accent3">
                    <a:lumMod val="50000"/>
                  </a:schemeClr>
                </a:solidFill>
                <a:latin typeface="Arial" pitchFamily="34" charset="0"/>
                <a:cs typeface="Arial" pitchFamily="34" charset="0"/>
              </a:rPr>
              <a:t>metalliche</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eseguite</a:t>
            </a:r>
            <a:r>
              <a:rPr lang="en-US" sz="1400" dirty="0" smtClean="0">
                <a:solidFill>
                  <a:schemeClr val="accent3">
                    <a:lumMod val="50000"/>
                  </a:schemeClr>
                </a:solidFill>
                <a:latin typeface="Arial" pitchFamily="34" charset="0"/>
                <a:cs typeface="Arial" pitchFamily="34" charset="0"/>
              </a:rPr>
              <a:t> in </a:t>
            </a:r>
            <a:r>
              <a:rPr lang="en-US" sz="1400" dirty="0" err="1" smtClean="0">
                <a:solidFill>
                  <a:schemeClr val="accent3">
                    <a:lumMod val="50000"/>
                  </a:schemeClr>
                </a:solidFill>
                <a:latin typeface="Arial" pitchFamily="34" charset="0"/>
                <a:cs typeface="Arial" pitchFamily="34" charset="0"/>
              </a:rPr>
              <a:t>proprio</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da</a:t>
            </a:r>
            <a:r>
              <a:rPr lang="en-US" sz="1400" dirty="0" smtClean="0">
                <a:solidFill>
                  <a:schemeClr val="accent3">
                    <a:lumMod val="50000"/>
                  </a:schemeClr>
                </a:solidFill>
                <a:latin typeface="Arial" pitchFamily="34" charset="0"/>
                <a:cs typeface="Arial" pitchFamily="34" charset="0"/>
              </a:rPr>
              <a:t> un </a:t>
            </a:r>
            <a:r>
              <a:rPr lang="en-US" sz="1400" dirty="0" err="1" smtClean="0">
                <a:solidFill>
                  <a:schemeClr val="accent3">
                    <a:lumMod val="50000"/>
                  </a:schemeClr>
                </a:solidFill>
                <a:latin typeface="Arial" pitchFamily="34" charset="0"/>
                <a:cs typeface="Arial" pitchFamily="34" charset="0"/>
              </a:rPr>
              <a:t>costruttore</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ai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sensi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dell’art</a:t>
            </a:r>
            <a:r>
              <a:rPr lang="en-US" sz="1400" dirty="0" smtClean="0">
                <a:solidFill>
                  <a:schemeClr val="accent3">
                    <a:lumMod val="50000"/>
                  </a:schemeClr>
                </a:solidFill>
                <a:latin typeface="Arial" pitchFamily="34" charset="0"/>
                <a:cs typeface="Arial" pitchFamily="34" charset="0"/>
              </a:rPr>
              <a:t>. 7 </a:t>
            </a:r>
            <a:r>
              <a:rPr lang="en-US" sz="1400" dirty="0" err="1" smtClean="0">
                <a:solidFill>
                  <a:schemeClr val="accent3">
                    <a:lumMod val="50000"/>
                  </a:schemeClr>
                </a:solidFill>
                <a:latin typeface="Arial" pitchFamily="34" charset="0"/>
                <a:cs typeface="Arial" pitchFamily="34" charset="0"/>
              </a:rPr>
              <a:t>della</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Legge</a:t>
            </a:r>
            <a:r>
              <a:rPr lang="en-US" sz="1400" dirty="0" smtClean="0">
                <a:solidFill>
                  <a:schemeClr val="accent3">
                    <a:lumMod val="50000"/>
                  </a:schemeClr>
                </a:solidFill>
                <a:latin typeface="Arial" pitchFamily="34" charset="0"/>
                <a:cs typeface="Arial" pitchFamily="34" charset="0"/>
              </a:rPr>
              <a:t> 05.11.1971 n.1086;</a:t>
            </a:r>
          </a:p>
          <a:p>
            <a:pPr>
              <a:buNone/>
            </a:pPr>
            <a:r>
              <a:rPr lang="en-US" sz="1400" dirty="0" err="1" smtClean="0">
                <a:solidFill>
                  <a:schemeClr val="accent3">
                    <a:lumMod val="50000"/>
                  </a:schemeClr>
                </a:solidFill>
                <a:latin typeface="Arial" pitchFamily="34" charset="0"/>
                <a:cs typeface="Arial" pitchFamily="34" charset="0"/>
              </a:rPr>
              <a:t>l’indicazione</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di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terne</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di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professionisti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richieste</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da</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Amministrazioni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pubbliche</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entro</a:t>
            </a:r>
            <a:r>
              <a:rPr lang="en-US" sz="1400" dirty="0" smtClean="0">
                <a:solidFill>
                  <a:schemeClr val="accent3">
                    <a:lumMod val="50000"/>
                  </a:schemeClr>
                </a:solidFill>
                <a:latin typeface="Arial" pitchFamily="34" charset="0"/>
                <a:cs typeface="Arial" pitchFamily="34" charset="0"/>
              </a:rPr>
              <a:t> le </a:t>
            </a:r>
            <a:r>
              <a:rPr lang="en-US" sz="1400" dirty="0" err="1" smtClean="0">
                <a:solidFill>
                  <a:schemeClr val="accent3">
                    <a:lumMod val="50000"/>
                  </a:schemeClr>
                </a:solidFill>
                <a:latin typeface="Arial" pitchFamily="34" charset="0"/>
                <a:cs typeface="Arial" pitchFamily="34" charset="0"/>
              </a:rPr>
              <a:t>quali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scegliere</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membri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di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Commissioni</a:t>
            </a:r>
            <a:r>
              <a:rPr lang="en-US" sz="1400" dirty="0" smtClean="0">
                <a:solidFill>
                  <a:schemeClr val="accent3">
                    <a:lumMod val="50000"/>
                  </a:schemeClr>
                </a:solidFill>
                <a:latin typeface="Arial" pitchFamily="34" charset="0"/>
                <a:cs typeface="Arial" pitchFamily="34" charset="0"/>
              </a:rPr>
              <a:t> e </a:t>
            </a:r>
            <a:r>
              <a:rPr lang="en-US" sz="1400" dirty="0" err="1" smtClean="0">
                <a:solidFill>
                  <a:schemeClr val="accent3">
                    <a:lumMod val="50000"/>
                  </a:schemeClr>
                </a:solidFill>
                <a:latin typeface="Arial" pitchFamily="34" charset="0"/>
                <a:cs typeface="Arial" pitchFamily="34" charset="0"/>
              </a:rPr>
              <a:t>collaudatori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tecnico-amministrativi</a:t>
            </a:r>
            <a:r>
              <a:rPr lang="en-US" sz="1400" dirty="0" smtClean="0">
                <a:solidFill>
                  <a:schemeClr val="accent3">
                    <a:lumMod val="50000"/>
                  </a:schemeClr>
                </a:solidFill>
                <a:latin typeface="Arial" pitchFamily="34" charset="0"/>
                <a:cs typeface="Arial" pitchFamily="34" charset="0"/>
              </a:rPr>
              <a:t> e </a:t>
            </a:r>
            <a:r>
              <a:rPr lang="en-US" sz="1400" dirty="0" err="1" smtClean="0">
                <a:solidFill>
                  <a:schemeClr val="accent3">
                    <a:lumMod val="50000"/>
                  </a:schemeClr>
                </a:solidFill>
                <a:latin typeface="Arial" pitchFamily="34" charset="0"/>
                <a:cs typeface="Arial" pitchFamily="34" charset="0"/>
              </a:rPr>
              <a:t>funzionali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di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operere</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alizzate</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dalle</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stesse</a:t>
            </a:r>
            <a:r>
              <a:rPr lang="en-US" sz="1400" dirty="0" smtClean="0">
                <a:solidFill>
                  <a:schemeClr val="accent3">
                    <a:lumMod val="50000"/>
                  </a:schemeClr>
                </a:solidFill>
                <a:latin typeface="Arial" pitchFamily="34" charset="0"/>
                <a:cs typeface="Arial" pitchFamily="34" charset="0"/>
              </a:rPr>
              <a:t>;</a:t>
            </a:r>
          </a:p>
          <a:p>
            <a:pPr>
              <a:buNone/>
            </a:pPr>
            <a:r>
              <a:rPr lang="en-US" sz="1400" dirty="0" smtClean="0">
                <a:solidFill>
                  <a:schemeClr val="accent3">
                    <a:lumMod val="50000"/>
                  </a:schemeClr>
                </a:solidFill>
                <a:latin typeface="Arial" pitchFamily="34" charset="0"/>
                <a:cs typeface="Arial" pitchFamily="34" charset="0"/>
              </a:rPr>
              <a:t>la </a:t>
            </a:r>
            <a:r>
              <a:rPr lang="en-US" sz="1400" dirty="0" err="1" smtClean="0">
                <a:solidFill>
                  <a:schemeClr val="accent3">
                    <a:lumMod val="50000"/>
                  </a:schemeClr>
                </a:solidFill>
                <a:latin typeface="Arial" pitchFamily="34" charset="0"/>
                <a:cs typeface="Arial" pitchFamily="34" charset="0"/>
              </a:rPr>
              <a:t>designazione</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di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membri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di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Commissioni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arbitrali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ove</a:t>
            </a:r>
            <a:r>
              <a:rPr lang="it-IT"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prevista</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dai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capitolati</a:t>
            </a:r>
            <a:r>
              <a:rPr lang="en-US" sz="1400" dirty="0" smtClean="0">
                <a:solidFill>
                  <a:schemeClr val="accent3">
                    <a:lumMod val="50000"/>
                  </a:schemeClr>
                </a:solidFill>
                <a:latin typeface="Arial" pitchFamily="34" charset="0"/>
                <a:cs typeface="Arial" pitchFamily="34" charset="0"/>
              </a:rPr>
              <a:t> o </a:t>
            </a:r>
            <a:r>
              <a:rPr lang="en-US" sz="1400" dirty="0" err="1" smtClean="0">
                <a:solidFill>
                  <a:schemeClr val="accent3">
                    <a:lumMod val="50000"/>
                  </a:schemeClr>
                </a:solidFill>
                <a:latin typeface="Arial" pitchFamily="34" charset="0"/>
                <a:cs typeface="Arial" pitchFamily="34" charset="0"/>
              </a:rPr>
              <a:t>da</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contratti</a:t>
            </a:r>
            <a:r>
              <a:rPr lang="en-US" sz="1400" dirty="0" smtClean="0">
                <a:solidFill>
                  <a:schemeClr val="accent3">
                    <a:lumMod val="50000"/>
                  </a:schemeClr>
                </a:solidFill>
                <a:latin typeface="Arial" pitchFamily="34" charset="0"/>
                <a:cs typeface="Arial" pitchFamily="34" charset="0"/>
              </a:rPr>
              <a:t>;</a:t>
            </a:r>
            <a:endParaRPr lang="it-IT" sz="1400" dirty="0" smtClean="0">
              <a:solidFill>
                <a:schemeClr val="accent3">
                  <a:lumMod val="50000"/>
                </a:schemeClr>
              </a:solidFill>
              <a:latin typeface="Arial" pitchFamily="34" charset="0"/>
              <a:cs typeface="Arial" pitchFamily="34" charset="0"/>
            </a:endParaRPr>
          </a:p>
          <a:p>
            <a:pPr>
              <a:buNone/>
            </a:pPr>
            <a:r>
              <a:rPr lang="en-US" sz="1400" dirty="0" err="1" smtClean="0">
                <a:solidFill>
                  <a:schemeClr val="accent3">
                    <a:lumMod val="50000"/>
                  </a:schemeClr>
                </a:solidFill>
                <a:latin typeface="Arial" pitchFamily="34" charset="0"/>
                <a:cs typeface="Arial" pitchFamily="34" charset="0"/>
              </a:rPr>
              <a:t>l’assistenza</a:t>
            </a:r>
            <a:r>
              <a:rPr lang="en-US" sz="1400" dirty="0" smtClean="0">
                <a:solidFill>
                  <a:schemeClr val="accent3">
                    <a:lumMod val="50000"/>
                  </a:schemeClr>
                </a:solidFill>
                <a:latin typeface="Arial" pitchFamily="34" charset="0"/>
                <a:cs typeface="Arial" pitchFamily="34" charset="0"/>
              </a:rPr>
              <a:t> al </a:t>
            </a:r>
            <a:r>
              <a:rPr lang="en-US" sz="1400" dirty="0" err="1" smtClean="0">
                <a:solidFill>
                  <a:schemeClr val="accent3">
                    <a:lumMod val="50000"/>
                  </a:schemeClr>
                </a:solidFill>
                <a:latin typeface="Arial" pitchFamily="34" charset="0"/>
                <a:cs typeface="Arial" pitchFamily="34" charset="0"/>
              </a:rPr>
              <a:t>Presidente</a:t>
            </a:r>
            <a:r>
              <a:rPr lang="en-US" sz="1400" dirty="0" smtClean="0">
                <a:solidFill>
                  <a:schemeClr val="accent3">
                    <a:lumMod val="50000"/>
                  </a:schemeClr>
                </a:solidFill>
                <a:latin typeface="Arial" pitchFamily="34" charset="0"/>
                <a:cs typeface="Arial" pitchFamily="34" charset="0"/>
              </a:rPr>
              <a:t> del </a:t>
            </a:r>
            <a:r>
              <a:rPr lang="en-US" sz="1400" dirty="0" err="1" smtClean="0">
                <a:solidFill>
                  <a:schemeClr val="accent3">
                    <a:lumMod val="50000"/>
                  </a:schemeClr>
                </a:solidFill>
                <a:latin typeface="Arial" pitchFamily="34" charset="0"/>
                <a:cs typeface="Arial" pitchFamily="34" charset="0"/>
              </a:rPr>
              <a:t>Tribunale</a:t>
            </a:r>
            <a:r>
              <a:rPr lang="en-US" sz="1400" dirty="0" smtClean="0">
                <a:solidFill>
                  <a:schemeClr val="accent3">
                    <a:lumMod val="50000"/>
                  </a:schemeClr>
                </a:solidFill>
                <a:latin typeface="Arial" pitchFamily="34" charset="0"/>
                <a:cs typeface="Arial" pitchFamily="34" charset="0"/>
              </a:rPr>
              <a:t> per </a:t>
            </a:r>
            <a:r>
              <a:rPr lang="en-US" sz="1400" dirty="0" err="1" smtClean="0">
                <a:solidFill>
                  <a:schemeClr val="accent3">
                    <a:lumMod val="50000"/>
                  </a:schemeClr>
                </a:solidFill>
                <a:latin typeface="Arial" pitchFamily="34" charset="0"/>
                <a:cs typeface="Arial" pitchFamily="34" charset="0"/>
              </a:rPr>
              <a:t>l’iscrizione</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diingegneri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nell’Albo</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dei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consulenti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tecnici</a:t>
            </a:r>
            <a:r>
              <a:rPr lang="en-US" sz="1400" dirty="0" smtClean="0">
                <a:solidFill>
                  <a:schemeClr val="accent3">
                    <a:lumMod val="50000"/>
                  </a:schemeClr>
                </a:solidFill>
                <a:latin typeface="Arial" pitchFamily="34" charset="0"/>
                <a:cs typeface="Arial" pitchFamily="34" charset="0"/>
              </a:rPr>
              <a:t>;</a:t>
            </a:r>
          </a:p>
          <a:p>
            <a:pPr>
              <a:buNone/>
            </a:pPr>
            <a:r>
              <a:rPr lang="en-US" sz="1400" dirty="0" smtClean="0">
                <a:solidFill>
                  <a:schemeClr val="accent3">
                    <a:lumMod val="50000"/>
                  </a:schemeClr>
                </a:solidFill>
                <a:latin typeface="Arial" pitchFamily="34" charset="0"/>
                <a:cs typeface="Arial" pitchFamily="34" charset="0"/>
              </a:rPr>
              <a:t>la </a:t>
            </a:r>
            <a:r>
              <a:rPr lang="en-US" sz="1400" dirty="0" err="1" smtClean="0">
                <a:solidFill>
                  <a:schemeClr val="accent3">
                    <a:lumMod val="50000"/>
                  </a:schemeClr>
                </a:solidFill>
                <a:latin typeface="Arial" pitchFamily="34" charset="0"/>
                <a:cs typeface="Arial" pitchFamily="34" charset="0"/>
              </a:rPr>
              <a:t>designazione</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di</a:t>
            </a:r>
            <a:r>
              <a:rPr lang="it-IT"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membri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della</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Commissione</a:t>
            </a:r>
            <a:r>
              <a:rPr lang="en-US" sz="1400" dirty="0" smtClean="0">
                <a:solidFill>
                  <a:schemeClr val="accent3">
                    <a:lumMod val="50000"/>
                  </a:schemeClr>
                </a:solidFill>
                <a:latin typeface="Arial" pitchFamily="34" charset="0"/>
                <a:cs typeface="Arial" pitchFamily="34" charset="0"/>
              </a:rPr>
              <a:t> per </a:t>
            </a:r>
            <a:r>
              <a:rPr lang="en-US" sz="1400" dirty="0" err="1" smtClean="0">
                <a:solidFill>
                  <a:schemeClr val="accent3">
                    <a:lumMod val="50000"/>
                  </a:schemeClr>
                </a:solidFill>
                <a:latin typeface="Arial" pitchFamily="34" charset="0"/>
                <a:cs typeface="Arial" pitchFamily="34" charset="0"/>
              </a:rPr>
              <a:t>gli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esami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di</a:t>
            </a:r>
            <a:r>
              <a:rPr lang="en-US" sz="1400" dirty="0" smtClean="0">
                <a:solidFill>
                  <a:schemeClr val="accent3">
                    <a:lumMod val="50000"/>
                  </a:schemeClr>
                </a:solidFill>
                <a:latin typeface="Arial" pitchFamily="34" charset="0"/>
                <a:cs typeface="Arial" pitchFamily="34" charset="0"/>
              </a:rPr>
              <a:t> </a:t>
            </a:r>
            <a:r>
              <a:rPr lang="en-US" sz="1400" dirty="0" err="1" smtClean="0">
                <a:solidFill>
                  <a:schemeClr val="accent3">
                    <a:lumMod val="50000"/>
                  </a:schemeClr>
                </a:solidFill>
                <a:latin typeface="Arial" pitchFamily="34" charset="0"/>
                <a:cs typeface="Arial" pitchFamily="34" charset="0"/>
              </a:rPr>
              <a:t>Stato</a:t>
            </a:r>
            <a:r>
              <a:rPr lang="en-US" sz="1400" dirty="0" smtClean="0">
                <a:solidFill>
                  <a:schemeClr val="accent3">
                    <a:lumMod val="50000"/>
                  </a:schemeClr>
                </a:solidFill>
                <a:latin typeface="Arial" pitchFamily="34" charset="0"/>
                <a:cs typeface="Arial" pitchFamily="34" charset="0"/>
              </a:rPr>
              <a:t>.</a:t>
            </a:r>
            <a:endParaRPr lang="it-IT" sz="1400" dirty="0" smtClean="0">
              <a:solidFill>
                <a:schemeClr val="accent3">
                  <a:lumMod val="50000"/>
                </a:schemeClr>
              </a:solidFill>
              <a:latin typeface="Arial" pitchFamily="34" charset="0"/>
              <a:cs typeface="Arial" pitchFamily="34" charset="0"/>
            </a:endParaRPr>
          </a:p>
          <a:p>
            <a:endParaRPr lang="it-IT" sz="1500" dirty="0"/>
          </a:p>
        </p:txBody>
      </p:sp>
      <p:sp>
        <p:nvSpPr>
          <p:cNvPr id="5" name="Segnaposto numero diapositiva 4"/>
          <p:cNvSpPr>
            <a:spLocks noGrp="1"/>
          </p:cNvSpPr>
          <p:nvPr>
            <p:ph type="sldNum" sz="quarter" idx="12"/>
          </p:nvPr>
        </p:nvSpPr>
        <p:spPr/>
        <p:txBody>
          <a:bodyPr/>
          <a:lstStyle/>
          <a:p>
            <a:fld id="{910D3EAB-758C-441D-AE73-F1E5E988B34B}" type="slidenum">
              <a:rPr lang="it-IT" smtClean="0"/>
              <a:pPr/>
              <a:t>11</a:t>
            </a:fld>
            <a:endParaRPr lang="it-IT"/>
          </a:p>
        </p:txBody>
      </p:sp>
      <p:sp>
        <p:nvSpPr>
          <p:cNvPr id="6" name="Segnaposto piè di pagina 5"/>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chemeClr val="accent3">
                <a:lumMod val="50000"/>
              </a:schemeClr>
            </a:solidFill>
          </a:ln>
        </p:spPr>
        <p:txBody>
          <a:bodyPr>
            <a:normAutofit fontScale="90000"/>
          </a:bodyPr>
          <a:lstStyle/>
          <a:p>
            <a:r>
              <a:rPr lang="en-US" dirty="0" err="1" smtClean="0">
                <a:solidFill>
                  <a:schemeClr val="accent3">
                    <a:lumMod val="50000"/>
                  </a:schemeClr>
                </a:solidFill>
                <a:latin typeface="Arial" pitchFamily="34" charset="0"/>
                <a:cs typeface="Arial" pitchFamily="34" charset="0"/>
              </a:rPr>
              <a:t>Organi</a:t>
            </a:r>
            <a:r>
              <a:rPr lang="en-US" dirty="0" smtClean="0">
                <a:solidFill>
                  <a:schemeClr val="accent3">
                    <a:lumMod val="50000"/>
                  </a:schemeClr>
                </a:solidFill>
                <a:latin typeface="Arial" pitchFamily="34" charset="0"/>
                <a:cs typeface="Arial" pitchFamily="34" charset="0"/>
              </a:rPr>
              <a:t> </a:t>
            </a:r>
            <a:r>
              <a:rPr lang="en-US" dirty="0" err="1" smtClean="0">
                <a:solidFill>
                  <a:schemeClr val="accent3">
                    <a:lumMod val="50000"/>
                  </a:schemeClr>
                </a:solidFill>
                <a:latin typeface="Arial" pitchFamily="34" charset="0"/>
                <a:cs typeface="Arial" pitchFamily="34" charset="0"/>
              </a:rPr>
              <a:t>di</a:t>
            </a:r>
            <a:r>
              <a:rPr lang="en-US" dirty="0" smtClean="0">
                <a:solidFill>
                  <a:schemeClr val="accent3">
                    <a:lumMod val="50000"/>
                  </a:schemeClr>
                </a:solidFill>
                <a:latin typeface="Arial" pitchFamily="34" charset="0"/>
                <a:cs typeface="Arial" pitchFamily="34" charset="0"/>
              </a:rPr>
              <a:t> </a:t>
            </a:r>
            <a:r>
              <a:rPr lang="en-US" dirty="0" err="1" smtClean="0">
                <a:solidFill>
                  <a:schemeClr val="accent3">
                    <a:lumMod val="50000"/>
                  </a:schemeClr>
                </a:solidFill>
                <a:latin typeface="Arial" pitchFamily="34" charset="0"/>
                <a:cs typeface="Arial" pitchFamily="34" charset="0"/>
              </a:rPr>
              <a:t>governo</a:t>
            </a:r>
            <a:r>
              <a:rPr lang="en-US" dirty="0" smtClean="0">
                <a:solidFill>
                  <a:schemeClr val="accent3">
                    <a:lumMod val="50000"/>
                  </a:schemeClr>
                </a:solidFill>
                <a:latin typeface="Arial" pitchFamily="34" charset="0"/>
                <a:cs typeface="Arial" pitchFamily="34" charset="0"/>
              </a:rPr>
              <a:t> </a:t>
            </a:r>
            <a:r>
              <a:rPr lang="en-US" dirty="0" err="1" smtClean="0">
                <a:solidFill>
                  <a:schemeClr val="accent3">
                    <a:lumMod val="50000"/>
                  </a:schemeClr>
                </a:solidFill>
                <a:latin typeface="Arial" pitchFamily="34" charset="0"/>
                <a:cs typeface="Arial" pitchFamily="34" charset="0"/>
              </a:rPr>
              <a:t>della</a:t>
            </a:r>
            <a:r>
              <a:rPr lang="en-US" dirty="0" smtClean="0">
                <a:solidFill>
                  <a:schemeClr val="accent3">
                    <a:lumMod val="50000"/>
                  </a:schemeClr>
                </a:solidFill>
                <a:latin typeface="Arial" pitchFamily="34" charset="0"/>
                <a:cs typeface="Arial" pitchFamily="34" charset="0"/>
              </a:rPr>
              <a:t> </a:t>
            </a:r>
            <a:r>
              <a:rPr lang="en-US" dirty="0" err="1" smtClean="0">
                <a:solidFill>
                  <a:schemeClr val="accent3">
                    <a:lumMod val="50000"/>
                  </a:schemeClr>
                </a:solidFill>
                <a:latin typeface="Arial" pitchFamily="34" charset="0"/>
                <a:cs typeface="Arial" pitchFamily="34" charset="0"/>
              </a:rPr>
              <a:t>categoria</a:t>
            </a:r>
            <a:endParaRPr lang="it-IT" dirty="0">
              <a:solidFill>
                <a:schemeClr val="accent3">
                  <a:lumMod val="50000"/>
                </a:schemeClr>
              </a:solidFill>
              <a:latin typeface="Arial" pitchFamily="34" charset="0"/>
              <a:cs typeface="Arial" pitchFamily="34" charset="0"/>
            </a:endParaRPr>
          </a:p>
        </p:txBody>
      </p:sp>
      <p:sp>
        <p:nvSpPr>
          <p:cNvPr id="3" name="Segnaposto contenuto 2"/>
          <p:cNvSpPr>
            <a:spLocks noGrp="1"/>
          </p:cNvSpPr>
          <p:nvPr>
            <p:ph sz="half" idx="1"/>
          </p:nvPr>
        </p:nvSpPr>
        <p:spPr>
          <a:xfrm>
            <a:off x="457200" y="1600200"/>
            <a:ext cx="4038600" cy="4614882"/>
          </a:xfrm>
          <a:ln w="38100">
            <a:solidFill>
              <a:schemeClr val="accent3">
                <a:lumMod val="50000"/>
              </a:schemeClr>
            </a:solidFill>
          </a:ln>
        </p:spPr>
        <p:txBody>
          <a:bodyPr>
            <a:normAutofit/>
          </a:bodyPr>
          <a:lstStyle/>
          <a:p>
            <a:pPr algn="ctr">
              <a:buNone/>
            </a:pPr>
            <a:r>
              <a:rPr lang="en-US" sz="1600" b="1" dirty="0" smtClean="0">
                <a:solidFill>
                  <a:schemeClr val="accent3">
                    <a:lumMod val="50000"/>
                  </a:schemeClr>
                </a:solidFill>
                <a:latin typeface="Arial" pitchFamily="34" charset="0"/>
                <a:cs typeface="Arial" pitchFamily="34" charset="0"/>
              </a:rPr>
              <a:t>CONSIGLIO</a:t>
            </a:r>
            <a:endParaRPr lang="it-IT" sz="1600" b="1" dirty="0" smtClean="0">
              <a:solidFill>
                <a:schemeClr val="accent3">
                  <a:lumMod val="50000"/>
                </a:schemeClr>
              </a:solidFill>
              <a:latin typeface="Arial" pitchFamily="34" charset="0"/>
              <a:cs typeface="Arial" pitchFamily="34" charset="0"/>
            </a:endParaRPr>
          </a:p>
          <a:p>
            <a:pPr>
              <a:buNone/>
            </a:pPr>
            <a:r>
              <a:rPr lang="en-US" sz="1600" b="1" dirty="0" smtClean="0">
                <a:solidFill>
                  <a:schemeClr val="accent3">
                    <a:lumMod val="50000"/>
                  </a:schemeClr>
                </a:solidFill>
                <a:latin typeface="Arial" pitchFamily="34" charset="0"/>
                <a:cs typeface="Arial" pitchFamily="34" charset="0"/>
              </a:rPr>
              <a:t>Il </a:t>
            </a:r>
            <a:r>
              <a:rPr lang="en-US" sz="1600" b="1" dirty="0" err="1" smtClean="0">
                <a:solidFill>
                  <a:schemeClr val="accent3">
                    <a:lumMod val="50000"/>
                  </a:schemeClr>
                </a:solidFill>
                <a:latin typeface="Arial" pitchFamily="34" charset="0"/>
                <a:cs typeface="Arial" pitchFamily="34" charset="0"/>
              </a:rPr>
              <a:t>Consiglio</a:t>
            </a:r>
            <a:r>
              <a:rPr lang="en-US" sz="1600" b="1" dirty="0" smtClean="0">
                <a:solidFill>
                  <a:schemeClr val="accent3">
                    <a:lumMod val="50000"/>
                  </a:schemeClr>
                </a:solidFill>
                <a:latin typeface="Arial" pitchFamily="34" charset="0"/>
                <a:cs typeface="Arial" pitchFamily="34" charset="0"/>
              </a:rPr>
              <a:t> </a:t>
            </a:r>
            <a:r>
              <a:rPr lang="en-US" sz="1600" b="1" dirty="0" err="1" smtClean="0">
                <a:solidFill>
                  <a:schemeClr val="accent3">
                    <a:lumMod val="50000"/>
                  </a:schemeClr>
                </a:solidFill>
                <a:latin typeface="Arial" pitchFamily="34" charset="0"/>
                <a:cs typeface="Arial" pitchFamily="34" charset="0"/>
              </a:rPr>
              <a:t>elegge</a:t>
            </a:r>
            <a:r>
              <a:rPr lang="en-US" sz="1600" b="1" dirty="0" smtClean="0">
                <a:solidFill>
                  <a:schemeClr val="accent3">
                    <a:lumMod val="50000"/>
                  </a:schemeClr>
                </a:solidFill>
                <a:latin typeface="Arial" pitchFamily="34" charset="0"/>
                <a:cs typeface="Arial" pitchFamily="34" charset="0"/>
              </a:rPr>
              <a:t> al </a:t>
            </a:r>
            <a:r>
              <a:rPr lang="en-US" sz="1600" b="1" dirty="0" err="1" smtClean="0">
                <a:solidFill>
                  <a:schemeClr val="accent3">
                    <a:lumMod val="50000"/>
                  </a:schemeClr>
                </a:solidFill>
                <a:latin typeface="Arial" pitchFamily="34" charset="0"/>
                <a:cs typeface="Arial" pitchFamily="34" charset="0"/>
              </a:rPr>
              <a:t>suo</a:t>
            </a:r>
            <a:r>
              <a:rPr lang="en-US" sz="1600" b="1" dirty="0" smtClean="0">
                <a:solidFill>
                  <a:schemeClr val="accent3">
                    <a:lumMod val="50000"/>
                  </a:schemeClr>
                </a:solidFill>
                <a:latin typeface="Arial" pitchFamily="34" charset="0"/>
                <a:cs typeface="Arial" pitchFamily="34" charset="0"/>
              </a:rPr>
              <a:t> </a:t>
            </a:r>
            <a:r>
              <a:rPr lang="en-US" sz="1600" b="1" dirty="0" err="1" smtClean="0">
                <a:solidFill>
                  <a:schemeClr val="accent3">
                    <a:lumMod val="50000"/>
                  </a:schemeClr>
                </a:solidFill>
                <a:latin typeface="Arial" pitchFamily="34" charset="0"/>
                <a:cs typeface="Arial" pitchFamily="34" charset="0"/>
              </a:rPr>
              <a:t>interno</a:t>
            </a:r>
            <a:r>
              <a:rPr lang="en-US" sz="1600" b="1" dirty="0" smtClean="0">
                <a:solidFill>
                  <a:schemeClr val="accent3">
                    <a:lumMod val="50000"/>
                  </a:schemeClr>
                </a:solidFill>
                <a:latin typeface="Arial" pitchFamily="34" charset="0"/>
                <a:cs typeface="Arial" pitchFamily="34" charset="0"/>
              </a:rPr>
              <a:t>:</a:t>
            </a:r>
            <a:endParaRPr lang="it-IT" sz="1600" b="1" dirty="0" smtClean="0">
              <a:solidFill>
                <a:schemeClr val="accent3">
                  <a:lumMod val="50000"/>
                </a:schemeClr>
              </a:solidFill>
              <a:latin typeface="Arial" pitchFamily="34" charset="0"/>
              <a:cs typeface="Arial" pitchFamily="34" charset="0"/>
            </a:endParaRPr>
          </a:p>
          <a:p>
            <a:pPr lvl="0" algn="just"/>
            <a:r>
              <a:rPr lang="en-US" sz="1600" dirty="0" smtClean="0">
                <a:solidFill>
                  <a:schemeClr val="accent3">
                    <a:lumMod val="50000"/>
                  </a:schemeClr>
                </a:solidFill>
                <a:latin typeface="Arial" pitchFamily="34" charset="0"/>
                <a:cs typeface="Arial" pitchFamily="34" charset="0"/>
              </a:rPr>
              <a:t>Il </a:t>
            </a:r>
            <a:r>
              <a:rPr lang="en-US" sz="1600" b="1" dirty="0" err="1" smtClean="0">
                <a:solidFill>
                  <a:schemeClr val="accent3">
                    <a:lumMod val="50000"/>
                  </a:schemeClr>
                </a:solidFill>
                <a:latin typeface="Arial" pitchFamily="34" charset="0"/>
                <a:cs typeface="Arial" pitchFamily="34" charset="0"/>
              </a:rPr>
              <a:t>Presidente</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che</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convoca</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il</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Consiglio</a:t>
            </a:r>
            <a:r>
              <a:rPr lang="en-US" sz="1600" dirty="0" smtClean="0">
                <a:solidFill>
                  <a:schemeClr val="accent3">
                    <a:lumMod val="50000"/>
                  </a:schemeClr>
                </a:solidFill>
                <a:latin typeface="Arial" pitchFamily="34" charset="0"/>
                <a:cs typeface="Arial" pitchFamily="34" charset="0"/>
              </a:rPr>
              <a:t>, ne </a:t>
            </a:r>
            <a:r>
              <a:rPr lang="en-US" sz="1600" dirty="0" err="1" smtClean="0">
                <a:solidFill>
                  <a:schemeClr val="accent3">
                    <a:lumMod val="50000"/>
                  </a:schemeClr>
                </a:solidFill>
                <a:latin typeface="Arial" pitchFamily="34" charset="0"/>
                <a:cs typeface="Arial" pitchFamily="34" charset="0"/>
              </a:rPr>
              <a:t>stabilisce</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l’ordine</a:t>
            </a:r>
            <a:r>
              <a:rPr lang="it-IT" sz="1600" dirty="0" smtClean="0">
                <a:solidFill>
                  <a:schemeClr val="accent3">
                    <a:lumMod val="50000"/>
                  </a:schemeClr>
                </a:solidFill>
                <a:latin typeface="Arial" pitchFamily="34" charset="0"/>
                <a:cs typeface="Arial" pitchFamily="34" charset="0"/>
              </a:rPr>
              <a:t> </a:t>
            </a:r>
            <a:r>
              <a:rPr lang="en-US" sz="1600" dirty="0" smtClean="0">
                <a:solidFill>
                  <a:schemeClr val="accent3">
                    <a:lumMod val="50000"/>
                  </a:schemeClr>
                </a:solidFill>
                <a:latin typeface="Arial" pitchFamily="34" charset="0"/>
                <a:cs typeface="Arial" pitchFamily="34" charset="0"/>
              </a:rPr>
              <a:t>del </a:t>
            </a:r>
            <a:r>
              <a:rPr lang="en-US" sz="1600" dirty="0" err="1" smtClean="0">
                <a:solidFill>
                  <a:schemeClr val="accent3">
                    <a:lumMod val="50000"/>
                  </a:schemeClr>
                </a:solidFill>
                <a:latin typeface="Arial" pitchFamily="34" charset="0"/>
                <a:cs typeface="Arial" pitchFamily="34" charset="0"/>
              </a:rPr>
              <a:t>giorno</a:t>
            </a:r>
            <a:r>
              <a:rPr lang="en-US" sz="1600" dirty="0" smtClean="0">
                <a:solidFill>
                  <a:schemeClr val="accent3">
                    <a:lumMod val="50000"/>
                  </a:schemeClr>
                </a:solidFill>
                <a:latin typeface="Arial" pitchFamily="34" charset="0"/>
                <a:cs typeface="Arial" pitchFamily="34" charset="0"/>
              </a:rPr>
              <a:t>, e </a:t>
            </a:r>
            <a:r>
              <a:rPr lang="en-US" sz="1600" dirty="0" err="1" smtClean="0">
                <a:solidFill>
                  <a:schemeClr val="accent3">
                    <a:lumMod val="50000"/>
                  </a:schemeClr>
                </a:solidFill>
                <a:latin typeface="Arial" pitchFamily="34" charset="0"/>
                <a:cs typeface="Arial" pitchFamily="34" charset="0"/>
              </a:rPr>
              <a:t>rappresenta</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legalmente</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l’Ordine</a:t>
            </a:r>
            <a:r>
              <a:rPr lang="en-US" sz="1600" dirty="0" smtClean="0">
                <a:solidFill>
                  <a:schemeClr val="accent3">
                    <a:lumMod val="50000"/>
                  </a:schemeClr>
                </a:solidFill>
                <a:latin typeface="Arial" pitchFamily="34" charset="0"/>
                <a:cs typeface="Arial" pitchFamily="34" charset="0"/>
              </a:rPr>
              <a:t>;</a:t>
            </a:r>
          </a:p>
          <a:p>
            <a:pPr lvl="0" algn="ctr">
              <a:buNone/>
            </a:pPr>
            <a:r>
              <a:rPr lang="en-US" sz="1600" b="1" dirty="0" err="1" smtClean="0">
                <a:solidFill>
                  <a:schemeClr val="accent3">
                    <a:lumMod val="50000"/>
                  </a:schemeClr>
                </a:solidFill>
                <a:latin typeface="Arial" pitchFamily="34" charset="0"/>
                <a:cs typeface="Arial" pitchFamily="34" charset="0"/>
              </a:rPr>
              <a:t>dà</a:t>
            </a:r>
            <a:r>
              <a:rPr lang="en-US" sz="1600" b="1" dirty="0" smtClean="0">
                <a:solidFill>
                  <a:schemeClr val="accent3">
                    <a:lumMod val="50000"/>
                  </a:schemeClr>
                </a:solidFill>
                <a:latin typeface="Arial" pitchFamily="34" charset="0"/>
                <a:cs typeface="Arial" pitchFamily="34" charset="0"/>
              </a:rPr>
              <a:t> </a:t>
            </a:r>
            <a:r>
              <a:rPr lang="en-US" sz="1600" b="1" dirty="0" err="1" smtClean="0">
                <a:solidFill>
                  <a:schemeClr val="accent3">
                    <a:lumMod val="50000"/>
                  </a:schemeClr>
                </a:solidFill>
                <a:latin typeface="Arial" pitchFamily="34" charset="0"/>
                <a:cs typeface="Arial" pitchFamily="34" charset="0"/>
              </a:rPr>
              <a:t>inoltre</a:t>
            </a:r>
            <a:endParaRPr lang="it-IT" sz="1600" b="1" dirty="0" smtClean="0">
              <a:solidFill>
                <a:schemeClr val="accent3">
                  <a:lumMod val="50000"/>
                </a:schemeClr>
              </a:solidFill>
              <a:latin typeface="Arial" pitchFamily="34" charset="0"/>
              <a:cs typeface="Arial" pitchFamily="34" charset="0"/>
            </a:endParaRPr>
          </a:p>
          <a:p>
            <a:r>
              <a:rPr lang="en-US" sz="1600" dirty="0" err="1" smtClean="0">
                <a:solidFill>
                  <a:schemeClr val="accent3">
                    <a:lumMod val="50000"/>
                  </a:schemeClr>
                </a:solidFill>
                <a:latin typeface="Arial" pitchFamily="34" charset="0"/>
                <a:cs typeface="Arial" pitchFamily="34" charset="0"/>
              </a:rPr>
              <a:t>attuazione</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alle</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delibere</a:t>
            </a:r>
            <a:r>
              <a:rPr lang="en-US" sz="1600" dirty="0" smtClean="0">
                <a:solidFill>
                  <a:schemeClr val="accent3">
                    <a:lumMod val="50000"/>
                  </a:schemeClr>
                </a:solidFill>
                <a:latin typeface="Arial" pitchFamily="34" charset="0"/>
                <a:cs typeface="Arial" pitchFamily="34" charset="0"/>
              </a:rPr>
              <a:t> del </a:t>
            </a:r>
            <a:r>
              <a:rPr lang="en-US" sz="1600" dirty="0" err="1" smtClean="0">
                <a:solidFill>
                  <a:schemeClr val="accent3">
                    <a:lumMod val="50000"/>
                  </a:schemeClr>
                </a:solidFill>
                <a:latin typeface="Arial" pitchFamily="34" charset="0"/>
                <a:cs typeface="Arial" pitchFamily="34" charset="0"/>
              </a:rPr>
              <a:t>Consiglio</a:t>
            </a:r>
            <a:r>
              <a:rPr lang="en-US" sz="1600" dirty="0" smtClean="0">
                <a:solidFill>
                  <a:schemeClr val="accent3">
                    <a:lumMod val="50000"/>
                  </a:schemeClr>
                </a:solidFill>
                <a:latin typeface="Arial" pitchFamily="34" charset="0"/>
                <a:cs typeface="Arial" pitchFamily="34" charset="0"/>
              </a:rPr>
              <a:t>.</a:t>
            </a:r>
          </a:p>
          <a:p>
            <a:pPr>
              <a:buNone/>
            </a:pPr>
            <a:endParaRPr lang="it-IT" sz="1600" dirty="0" smtClean="0">
              <a:solidFill>
                <a:schemeClr val="accent3">
                  <a:lumMod val="50000"/>
                </a:schemeClr>
              </a:solidFill>
              <a:latin typeface="Arial" pitchFamily="34" charset="0"/>
              <a:cs typeface="Arial" pitchFamily="34" charset="0"/>
            </a:endParaRPr>
          </a:p>
          <a:p>
            <a:pPr lvl="0"/>
            <a:r>
              <a:rPr lang="en-US" sz="1600" dirty="0" smtClean="0">
                <a:solidFill>
                  <a:schemeClr val="accent3">
                    <a:lumMod val="50000"/>
                  </a:schemeClr>
                </a:solidFill>
                <a:latin typeface="Arial" pitchFamily="34" charset="0"/>
                <a:cs typeface="Arial" pitchFamily="34" charset="0"/>
              </a:rPr>
              <a:t>Il </a:t>
            </a:r>
            <a:r>
              <a:rPr lang="en-US" sz="1600" b="1" dirty="0" err="1" smtClean="0">
                <a:solidFill>
                  <a:schemeClr val="accent3">
                    <a:lumMod val="50000"/>
                  </a:schemeClr>
                </a:solidFill>
                <a:latin typeface="Arial" pitchFamily="34" charset="0"/>
                <a:cs typeface="Arial" pitchFamily="34" charset="0"/>
              </a:rPr>
              <a:t>Segretario</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che</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cura</a:t>
            </a:r>
            <a:r>
              <a:rPr lang="en-US" sz="1600" dirty="0" smtClean="0">
                <a:solidFill>
                  <a:schemeClr val="accent3">
                    <a:lumMod val="50000"/>
                  </a:schemeClr>
                </a:solidFill>
                <a:latin typeface="Arial" pitchFamily="34" charset="0"/>
                <a:cs typeface="Arial" pitchFamily="34" charset="0"/>
              </a:rPr>
              <a:t> la </a:t>
            </a:r>
            <a:r>
              <a:rPr lang="en-US" sz="1600" dirty="0" err="1" smtClean="0">
                <a:solidFill>
                  <a:schemeClr val="accent3">
                    <a:lumMod val="50000"/>
                  </a:schemeClr>
                </a:solidFill>
                <a:latin typeface="Arial" pitchFamily="34" charset="0"/>
                <a:cs typeface="Arial" pitchFamily="34" charset="0"/>
              </a:rPr>
              <a:t>stesura</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dei</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verbali</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delle</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riunioni</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di</a:t>
            </a:r>
            <a:r>
              <a:rPr lang="it-IT"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Consiglio</a:t>
            </a:r>
            <a:r>
              <a:rPr lang="en-US" sz="1600" dirty="0" smtClean="0">
                <a:solidFill>
                  <a:schemeClr val="accent3">
                    <a:lumMod val="50000"/>
                  </a:schemeClr>
                </a:solidFill>
                <a:latin typeface="Arial" pitchFamily="34" charset="0"/>
                <a:cs typeface="Arial" pitchFamily="34" charset="0"/>
              </a:rPr>
              <a:t> e la </a:t>
            </a:r>
            <a:r>
              <a:rPr lang="en-US" sz="1600" dirty="0" err="1" smtClean="0">
                <a:solidFill>
                  <a:schemeClr val="accent3">
                    <a:lumMod val="50000"/>
                  </a:schemeClr>
                </a:solidFill>
                <a:latin typeface="Arial" pitchFamily="34" charset="0"/>
                <a:cs typeface="Arial" pitchFamily="34" charset="0"/>
              </a:rPr>
              <a:t>corrispondenza</a:t>
            </a:r>
            <a:r>
              <a:rPr lang="en-US" sz="1600" dirty="0" smtClean="0">
                <a:solidFill>
                  <a:schemeClr val="accent3">
                    <a:lumMod val="50000"/>
                  </a:schemeClr>
                </a:solidFill>
                <a:latin typeface="Arial" pitchFamily="34" charset="0"/>
                <a:cs typeface="Arial" pitchFamily="34" charset="0"/>
              </a:rPr>
              <a:t>;</a:t>
            </a:r>
          </a:p>
          <a:p>
            <a:pPr lvl="0">
              <a:buNone/>
            </a:pPr>
            <a:endParaRPr lang="it-IT" sz="1600" dirty="0" smtClean="0">
              <a:solidFill>
                <a:schemeClr val="accent3">
                  <a:lumMod val="50000"/>
                </a:schemeClr>
              </a:solidFill>
              <a:latin typeface="Arial" pitchFamily="34" charset="0"/>
              <a:cs typeface="Arial" pitchFamily="34" charset="0"/>
            </a:endParaRPr>
          </a:p>
          <a:p>
            <a:pPr lvl="0"/>
            <a:r>
              <a:rPr lang="en-US" sz="1600" dirty="0" smtClean="0">
                <a:solidFill>
                  <a:schemeClr val="accent3">
                    <a:lumMod val="50000"/>
                  </a:schemeClr>
                </a:solidFill>
                <a:latin typeface="Arial" pitchFamily="34" charset="0"/>
                <a:cs typeface="Arial" pitchFamily="34" charset="0"/>
              </a:rPr>
              <a:t>Il </a:t>
            </a:r>
            <a:r>
              <a:rPr lang="en-US" sz="1600" b="1" dirty="0" err="1" smtClean="0">
                <a:solidFill>
                  <a:schemeClr val="accent3">
                    <a:lumMod val="50000"/>
                  </a:schemeClr>
                </a:solidFill>
                <a:latin typeface="Arial" pitchFamily="34" charset="0"/>
                <a:cs typeface="Arial" pitchFamily="34" charset="0"/>
              </a:rPr>
              <a:t>Tesoriere</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che</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gestisce</a:t>
            </a:r>
            <a:r>
              <a:rPr lang="en-US" sz="1600" dirty="0" smtClean="0">
                <a:solidFill>
                  <a:schemeClr val="accent3">
                    <a:lumMod val="50000"/>
                  </a:schemeClr>
                </a:solidFill>
                <a:latin typeface="Arial" pitchFamily="34" charset="0"/>
                <a:cs typeface="Arial" pitchFamily="34" charset="0"/>
              </a:rPr>
              <a:t> la </a:t>
            </a:r>
            <a:r>
              <a:rPr lang="en-US" sz="1600" dirty="0" err="1" smtClean="0">
                <a:solidFill>
                  <a:schemeClr val="accent3">
                    <a:lumMod val="50000"/>
                  </a:schemeClr>
                </a:solidFill>
                <a:latin typeface="Arial" pitchFamily="34" charset="0"/>
                <a:cs typeface="Arial" pitchFamily="34" charset="0"/>
              </a:rPr>
              <a:t>cassa</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dell’Ordine</a:t>
            </a:r>
            <a:r>
              <a:rPr lang="en-US" sz="1600" dirty="0" smtClean="0">
                <a:solidFill>
                  <a:schemeClr val="accent3">
                    <a:lumMod val="50000"/>
                  </a:schemeClr>
                </a:solidFill>
                <a:latin typeface="Arial" pitchFamily="34" charset="0"/>
                <a:cs typeface="Arial" pitchFamily="34" charset="0"/>
              </a:rPr>
              <a:t>.</a:t>
            </a:r>
            <a:endParaRPr lang="it-IT" sz="1600" dirty="0">
              <a:solidFill>
                <a:schemeClr val="accent3">
                  <a:lumMod val="50000"/>
                </a:schemeClr>
              </a:solidFill>
              <a:latin typeface="Arial" pitchFamily="34" charset="0"/>
              <a:cs typeface="Arial" pitchFamily="34" charset="0"/>
            </a:endParaRPr>
          </a:p>
        </p:txBody>
      </p:sp>
      <p:sp>
        <p:nvSpPr>
          <p:cNvPr id="4" name="Segnaposto contenuto 3"/>
          <p:cNvSpPr>
            <a:spLocks noGrp="1"/>
          </p:cNvSpPr>
          <p:nvPr>
            <p:ph sz="half" idx="2"/>
          </p:nvPr>
        </p:nvSpPr>
        <p:spPr>
          <a:xfrm>
            <a:off x="4648200" y="1600200"/>
            <a:ext cx="4038600" cy="4614882"/>
          </a:xfrm>
          <a:ln w="38100">
            <a:solidFill>
              <a:schemeClr val="accent3">
                <a:lumMod val="50000"/>
              </a:schemeClr>
            </a:solidFill>
          </a:ln>
        </p:spPr>
        <p:txBody>
          <a:bodyPr>
            <a:noAutofit/>
          </a:bodyPr>
          <a:lstStyle/>
          <a:p>
            <a:pPr algn="ctr">
              <a:buNone/>
            </a:pPr>
            <a:r>
              <a:rPr lang="en-US" sz="1600" b="1" dirty="0" smtClean="0">
                <a:solidFill>
                  <a:schemeClr val="accent3">
                    <a:lumMod val="50000"/>
                  </a:schemeClr>
                </a:solidFill>
                <a:latin typeface="Arial" pitchFamily="34" charset="0"/>
                <a:cs typeface="Arial" pitchFamily="34" charset="0"/>
              </a:rPr>
              <a:t>ORDINI</a:t>
            </a:r>
            <a:endParaRPr lang="it-IT" sz="1600" b="1" dirty="0" smtClean="0">
              <a:solidFill>
                <a:schemeClr val="accent3">
                  <a:lumMod val="50000"/>
                </a:schemeClr>
              </a:solidFill>
              <a:latin typeface="Arial" pitchFamily="34" charset="0"/>
              <a:cs typeface="Arial" pitchFamily="34" charset="0"/>
            </a:endParaRPr>
          </a:p>
          <a:p>
            <a:pPr algn="just">
              <a:buNone/>
            </a:pPr>
            <a:r>
              <a:rPr lang="en-US" sz="1300" dirty="0" smtClean="0">
                <a:solidFill>
                  <a:schemeClr val="accent3">
                    <a:lumMod val="50000"/>
                  </a:schemeClr>
                </a:solidFill>
                <a:latin typeface="Arial" pitchFamily="34" charset="0"/>
                <a:cs typeface="Arial" pitchFamily="34" charset="0"/>
              </a:rPr>
              <a:t>In tempi </a:t>
            </a:r>
            <a:r>
              <a:rPr lang="en-US" sz="1300" dirty="0" err="1" smtClean="0">
                <a:solidFill>
                  <a:schemeClr val="accent3">
                    <a:lumMod val="50000"/>
                  </a:schemeClr>
                </a:solidFill>
                <a:latin typeface="Arial" pitchFamily="34" charset="0"/>
                <a:cs typeface="Arial" pitchFamily="34" charset="0"/>
              </a:rPr>
              <a:t>recenti</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iConsigli</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hanno</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assunto</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spesso</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posizione</a:t>
            </a:r>
            <a:r>
              <a:rPr lang="en-US" sz="1300" dirty="0" smtClean="0">
                <a:solidFill>
                  <a:schemeClr val="accent3">
                    <a:lumMod val="50000"/>
                  </a:schemeClr>
                </a:solidFill>
                <a:latin typeface="Arial" pitchFamily="34" charset="0"/>
                <a:cs typeface="Arial" pitchFamily="34" charset="0"/>
              </a:rPr>
              <a:t> in </a:t>
            </a:r>
            <a:r>
              <a:rPr lang="en-US" sz="1300" dirty="0" err="1" smtClean="0">
                <a:solidFill>
                  <a:schemeClr val="accent3">
                    <a:lumMod val="50000"/>
                  </a:schemeClr>
                </a:solidFill>
                <a:latin typeface="Arial" pitchFamily="34" charset="0"/>
                <a:cs typeface="Arial" pitchFamily="34" charset="0"/>
              </a:rPr>
              <a:t>merito</a:t>
            </a:r>
            <a:r>
              <a:rPr lang="en-US" sz="1300" dirty="0" smtClean="0">
                <a:solidFill>
                  <a:schemeClr val="accent3">
                    <a:lumMod val="50000"/>
                  </a:schemeClr>
                </a:solidFill>
                <a:latin typeface="Arial" pitchFamily="34" charset="0"/>
                <a:cs typeface="Arial" pitchFamily="34" charset="0"/>
              </a:rPr>
              <a:t> </a:t>
            </a:r>
            <a:r>
              <a:rPr lang="en-US" sz="1300" b="1" dirty="0" smtClean="0">
                <a:solidFill>
                  <a:schemeClr val="accent3">
                    <a:lumMod val="50000"/>
                  </a:schemeClr>
                </a:solidFill>
                <a:latin typeface="Arial" pitchFamily="34" charset="0"/>
                <a:cs typeface="Arial" pitchFamily="34" charset="0"/>
              </a:rPr>
              <a:t>a </a:t>
            </a:r>
            <a:r>
              <a:rPr lang="en-US" sz="1300" b="1" dirty="0" err="1" smtClean="0">
                <a:solidFill>
                  <a:schemeClr val="accent3">
                    <a:lumMod val="50000"/>
                  </a:schemeClr>
                </a:solidFill>
                <a:latin typeface="Arial" pitchFamily="34" charset="0"/>
                <a:cs typeface="Arial" pitchFamily="34" charset="0"/>
              </a:rPr>
              <a:t>norme</a:t>
            </a:r>
            <a:r>
              <a:rPr lang="en-US" sz="1300" b="1" dirty="0" smtClean="0">
                <a:solidFill>
                  <a:schemeClr val="accent3">
                    <a:lumMod val="50000"/>
                  </a:schemeClr>
                </a:solidFill>
                <a:latin typeface="Arial" pitchFamily="34" charset="0"/>
                <a:cs typeface="Arial" pitchFamily="34" charset="0"/>
              </a:rPr>
              <a:t> e </a:t>
            </a:r>
            <a:r>
              <a:rPr lang="en-US" sz="1300" b="1" dirty="0" err="1" smtClean="0">
                <a:solidFill>
                  <a:schemeClr val="accent3">
                    <a:lumMod val="50000"/>
                  </a:schemeClr>
                </a:solidFill>
                <a:latin typeface="Arial" pitchFamily="34" charset="0"/>
                <a:cs typeface="Arial" pitchFamily="34" charset="0"/>
              </a:rPr>
              <a:t>regolamenti</a:t>
            </a:r>
            <a:r>
              <a:rPr lang="en-US" sz="1300" b="1" dirty="0" smtClean="0">
                <a:solidFill>
                  <a:schemeClr val="accent3">
                    <a:lumMod val="50000"/>
                  </a:schemeClr>
                </a:solidFill>
                <a:latin typeface="Arial" pitchFamily="34" charset="0"/>
                <a:cs typeface="Arial" pitchFamily="34" charset="0"/>
              </a:rPr>
              <a:t> </a:t>
            </a:r>
            <a:r>
              <a:rPr lang="en-US" sz="1300" b="1" dirty="0" err="1" smtClean="0">
                <a:solidFill>
                  <a:schemeClr val="accent3">
                    <a:lumMod val="50000"/>
                  </a:schemeClr>
                </a:solidFill>
                <a:latin typeface="Arial" pitchFamily="34" charset="0"/>
                <a:cs typeface="Arial" pitchFamily="34" charset="0"/>
              </a:rPr>
              <a:t>locali</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regionali</a:t>
            </a:r>
            <a:r>
              <a:rPr lang="en-US" sz="1300" dirty="0" smtClean="0">
                <a:solidFill>
                  <a:schemeClr val="accent3">
                    <a:lumMod val="50000"/>
                  </a:schemeClr>
                </a:solidFill>
                <a:latin typeface="Arial" pitchFamily="34" charset="0"/>
                <a:cs typeface="Arial" pitchFamily="34" charset="0"/>
              </a:rPr>
              <a:t> e </a:t>
            </a:r>
            <a:r>
              <a:rPr lang="en-US" sz="1300" dirty="0" err="1" smtClean="0">
                <a:solidFill>
                  <a:schemeClr val="accent3">
                    <a:lumMod val="50000"/>
                  </a:schemeClr>
                </a:solidFill>
                <a:latin typeface="Arial" pitchFamily="34" charset="0"/>
                <a:cs typeface="Arial" pitchFamily="34" charset="0"/>
              </a:rPr>
              <a:t>nazionali</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mirando</a:t>
            </a:r>
            <a:r>
              <a:rPr lang="en-US" sz="1300" dirty="0" smtClean="0">
                <a:solidFill>
                  <a:schemeClr val="accent3">
                    <a:lumMod val="50000"/>
                  </a:schemeClr>
                </a:solidFill>
                <a:latin typeface="Arial" pitchFamily="34" charset="0"/>
                <a:cs typeface="Arial" pitchFamily="34" charset="0"/>
              </a:rPr>
              <a:t> a </a:t>
            </a:r>
            <a:r>
              <a:rPr lang="en-US" sz="1300" dirty="0" err="1" smtClean="0">
                <a:solidFill>
                  <a:schemeClr val="accent3">
                    <a:lumMod val="50000"/>
                  </a:schemeClr>
                </a:solidFill>
                <a:latin typeface="Arial" pitchFamily="34" charset="0"/>
                <a:cs typeface="Arial" pitchFamily="34" charset="0"/>
              </a:rPr>
              <a:t>tutelare</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nel</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contempo</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l’interesse</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pubblico</a:t>
            </a:r>
            <a:r>
              <a:rPr lang="en-US" sz="1300" dirty="0" smtClean="0">
                <a:solidFill>
                  <a:schemeClr val="accent3">
                    <a:lumMod val="50000"/>
                  </a:schemeClr>
                </a:solidFill>
                <a:latin typeface="Arial" pitchFamily="34" charset="0"/>
                <a:cs typeface="Arial" pitchFamily="34" charset="0"/>
              </a:rPr>
              <a:t> e </a:t>
            </a:r>
            <a:r>
              <a:rPr lang="en-US" sz="1300" dirty="0" err="1" smtClean="0">
                <a:solidFill>
                  <a:schemeClr val="accent3">
                    <a:lumMod val="50000"/>
                  </a:schemeClr>
                </a:solidFill>
                <a:latin typeface="Arial" pitchFamily="34" charset="0"/>
                <a:cs typeface="Arial" pitchFamily="34" charset="0"/>
              </a:rPr>
              <a:t>quello</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della</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categoria</a:t>
            </a:r>
            <a:r>
              <a:rPr lang="en-US" sz="1300" dirty="0" smtClean="0">
                <a:solidFill>
                  <a:schemeClr val="accent3">
                    <a:lumMod val="50000"/>
                  </a:schemeClr>
                </a:solidFill>
                <a:latin typeface="Arial" pitchFamily="34" charset="0"/>
                <a:cs typeface="Arial" pitchFamily="34" charset="0"/>
              </a:rPr>
              <a:t>. </a:t>
            </a:r>
          </a:p>
          <a:p>
            <a:pPr algn="just">
              <a:buNone/>
            </a:pPr>
            <a:r>
              <a:rPr lang="en-US" sz="1300" dirty="0" err="1" smtClean="0">
                <a:solidFill>
                  <a:schemeClr val="accent3">
                    <a:lumMod val="50000"/>
                  </a:schemeClr>
                </a:solidFill>
                <a:latin typeface="Arial" pitchFamily="34" charset="0"/>
                <a:cs typeface="Arial" pitchFamily="34" charset="0"/>
              </a:rPr>
              <a:t>Significativo</a:t>
            </a:r>
            <a:r>
              <a:rPr lang="en-US" sz="1300" dirty="0" smtClean="0">
                <a:solidFill>
                  <a:schemeClr val="accent3">
                    <a:lumMod val="50000"/>
                  </a:schemeClr>
                </a:solidFill>
                <a:latin typeface="Arial" pitchFamily="34" charset="0"/>
                <a:cs typeface="Arial" pitchFamily="34" charset="0"/>
              </a:rPr>
              <a:t> è </a:t>
            </a:r>
            <a:r>
              <a:rPr lang="en-US" sz="1300" dirty="0" err="1" smtClean="0">
                <a:solidFill>
                  <a:schemeClr val="accent3">
                    <a:lumMod val="50000"/>
                  </a:schemeClr>
                </a:solidFill>
                <a:latin typeface="Arial" pitchFamily="34" charset="0"/>
                <a:cs typeface="Arial" pitchFamily="34" charset="0"/>
              </a:rPr>
              <a:t>l’orientamento</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di</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molti</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Ordini</a:t>
            </a:r>
            <a:r>
              <a:rPr lang="en-US" sz="1300" dirty="0" smtClean="0">
                <a:solidFill>
                  <a:schemeClr val="accent3">
                    <a:lumMod val="50000"/>
                  </a:schemeClr>
                </a:solidFill>
                <a:latin typeface="Arial" pitchFamily="34" charset="0"/>
                <a:cs typeface="Arial" pitchFamily="34" charset="0"/>
              </a:rPr>
              <a:t> a </a:t>
            </a:r>
            <a:r>
              <a:rPr lang="en-US" sz="1300" dirty="0" err="1" smtClean="0">
                <a:solidFill>
                  <a:schemeClr val="accent3">
                    <a:lumMod val="50000"/>
                  </a:schemeClr>
                </a:solidFill>
                <a:latin typeface="Arial" pitchFamily="34" charset="0"/>
                <a:cs typeface="Arial" pitchFamily="34" charset="0"/>
              </a:rPr>
              <a:t>intervenire</a:t>
            </a:r>
            <a:r>
              <a:rPr lang="en-US" sz="1300" dirty="0" smtClean="0">
                <a:solidFill>
                  <a:schemeClr val="accent3">
                    <a:lumMod val="50000"/>
                  </a:schemeClr>
                </a:solidFill>
                <a:latin typeface="Arial" pitchFamily="34" charset="0"/>
                <a:cs typeface="Arial" pitchFamily="34" charset="0"/>
              </a:rPr>
              <a:t> in </a:t>
            </a:r>
            <a:r>
              <a:rPr lang="en-US" sz="1300" dirty="0" err="1" smtClean="0">
                <a:solidFill>
                  <a:schemeClr val="accent3">
                    <a:lumMod val="50000"/>
                  </a:schemeClr>
                </a:solidFill>
                <a:latin typeface="Arial" pitchFamily="34" charset="0"/>
                <a:cs typeface="Arial" pitchFamily="34" charset="0"/>
              </a:rPr>
              <a:t>particolare</a:t>
            </a:r>
            <a:r>
              <a:rPr lang="en-US" sz="1300" dirty="0" smtClean="0">
                <a:solidFill>
                  <a:schemeClr val="accent3">
                    <a:lumMod val="50000"/>
                  </a:schemeClr>
                </a:solidFill>
                <a:latin typeface="Arial" pitchFamily="34" charset="0"/>
                <a:cs typeface="Arial" pitchFamily="34" charset="0"/>
              </a:rPr>
              <a:t> con </a:t>
            </a:r>
            <a:r>
              <a:rPr lang="en-US" sz="1300" dirty="0" err="1" smtClean="0">
                <a:solidFill>
                  <a:schemeClr val="accent3">
                    <a:lumMod val="50000"/>
                  </a:schemeClr>
                </a:solidFill>
                <a:latin typeface="Arial" pitchFamily="34" charset="0"/>
                <a:cs typeface="Arial" pitchFamily="34" charset="0"/>
              </a:rPr>
              <a:t>osservazioni</a:t>
            </a:r>
            <a:r>
              <a:rPr lang="en-US" sz="1300" dirty="0" smtClean="0">
                <a:solidFill>
                  <a:schemeClr val="accent3">
                    <a:lumMod val="50000"/>
                  </a:schemeClr>
                </a:solidFill>
                <a:latin typeface="Arial" pitchFamily="34" charset="0"/>
                <a:cs typeface="Arial" pitchFamily="34" charset="0"/>
              </a:rPr>
              <a:t> in </a:t>
            </a:r>
            <a:r>
              <a:rPr lang="en-US" sz="1300" dirty="0" err="1" smtClean="0">
                <a:solidFill>
                  <a:schemeClr val="accent3">
                    <a:lumMod val="50000"/>
                  </a:schemeClr>
                </a:solidFill>
                <a:latin typeface="Arial" pitchFamily="34" charset="0"/>
                <a:cs typeface="Arial" pitchFamily="34" charset="0"/>
              </a:rPr>
              <a:t>sedi</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di</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pubblicazione</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sugli</a:t>
            </a:r>
            <a:r>
              <a:rPr lang="en-US" sz="1300" dirty="0" smtClean="0">
                <a:solidFill>
                  <a:schemeClr val="accent3">
                    <a:lumMod val="50000"/>
                  </a:schemeClr>
                </a:solidFill>
                <a:latin typeface="Arial" pitchFamily="34" charset="0"/>
                <a:cs typeface="Arial" pitchFamily="34" charset="0"/>
              </a:rPr>
              <a:t> </a:t>
            </a:r>
            <a:r>
              <a:rPr lang="en-US" sz="1300" b="1" dirty="0" err="1" smtClean="0">
                <a:solidFill>
                  <a:schemeClr val="accent3">
                    <a:lumMod val="50000"/>
                  </a:schemeClr>
                </a:solidFill>
                <a:latin typeface="Arial" pitchFamily="34" charset="0"/>
                <a:cs typeface="Arial" pitchFamily="34" charset="0"/>
              </a:rPr>
              <a:t>strumenti</a:t>
            </a:r>
            <a:r>
              <a:rPr lang="en-US" sz="1300" b="1" dirty="0" smtClean="0">
                <a:solidFill>
                  <a:schemeClr val="accent3">
                    <a:lumMod val="50000"/>
                  </a:schemeClr>
                </a:solidFill>
                <a:latin typeface="Arial" pitchFamily="34" charset="0"/>
                <a:cs typeface="Arial" pitchFamily="34" charset="0"/>
              </a:rPr>
              <a:t> </a:t>
            </a:r>
            <a:r>
              <a:rPr lang="en-US" sz="1300" b="1" dirty="0" err="1" smtClean="0">
                <a:solidFill>
                  <a:schemeClr val="accent3">
                    <a:lumMod val="50000"/>
                  </a:schemeClr>
                </a:solidFill>
                <a:latin typeface="Arial" pitchFamily="34" charset="0"/>
                <a:cs typeface="Arial" pitchFamily="34" charset="0"/>
              </a:rPr>
              <a:t>urbanistici</a:t>
            </a:r>
            <a:r>
              <a:rPr lang="en-US" sz="1300" b="1"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comunali</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Particolare</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interesse</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pongono</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oggi</a:t>
            </a:r>
            <a:r>
              <a:rPr lang="en-US" sz="1300" dirty="0" smtClean="0">
                <a:solidFill>
                  <a:schemeClr val="accent3">
                    <a:lumMod val="50000"/>
                  </a:schemeClr>
                </a:solidFill>
                <a:latin typeface="Arial" pitchFamily="34" charset="0"/>
                <a:cs typeface="Arial" pitchFamily="34" charset="0"/>
              </a:rPr>
              <a:t> I </a:t>
            </a:r>
            <a:r>
              <a:rPr lang="en-US" sz="1300" dirty="0" err="1" smtClean="0">
                <a:solidFill>
                  <a:schemeClr val="accent3">
                    <a:lumMod val="50000"/>
                  </a:schemeClr>
                </a:solidFill>
                <a:latin typeface="Arial" pitchFamily="34" charset="0"/>
                <a:cs typeface="Arial" pitchFamily="34" charset="0"/>
              </a:rPr>
              <a:t>Consigli</a:t>
            </a:r>
            <a:r>
              <a:rPr lang="en-US" sz="1300" dirty="0" smtClean="0">
                <a:solidFill>
                  <a:schemeClr val="accent3">
                    <a:lumMod val="50000"/>
                  </a:schemeClr>
                </a:solidFill>
                <a:latin typeface="Arial" pitchFamily="34" charset="0"/>
                <a:cs typeface="Arial" pitchFamily="34" charset="0"/>
              </a:rPr>
              <a:t> e </a:t>
            </a:r>
            <a:r>
              <a:rPr lang="en-US" sz="1300" dirty="0" err="1" smtClean="0">
                <a:solidFill>
                  <a:schemeClr val="accent3">
                    <a:lumMod val="50000"/>
                  </a:schemeClr>
                </a:solidFill>
                <a:latin typeface="Arial" pitchFamily="34" charset="0"/>
                <a:cs typeface="Arial" pitchFamily="34" charset="0"/>
              </a:rPr>
              <a:t>gli</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Ordini</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degli</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ingegneri</a:t>
            </a:r>
            <a:r>
              <a:rPr lang="en-US" sz="1300" dirty="0" smtClean="0">
                <a:solidFill>
                  <a:schemeClr val="accent3">
                    <a:lumMod val="50000"/>
                  </a:schemeClr>
                </a:solidFill>
                <a:latin typeface="Arial" pitchFamily="34" charset="0"/>
                <a:cs typeface="Arial" pitchFamily="34" charset="0"/>
              </a:rPr>
              <a:t> in </a:t>
            </a:r>
            <a:r>
              <a:rPr lang="en-US" sz="1300" dirty="0" err="1" smtClean="0">
                <a:solidFill>
                  <a:schemeClr val="accent3">
                    <a:lumMod val="50000"/>
                  </a:schemeClr>
                </a:solidFill>
                <a:latin typeface="Arial" pitchFamily="34" charset="0"/>
                <a:cs typeface="Arial" pitchFamily="34" charset="0"/>
              </a:rPr>
              <a:t>tema</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di</a:t>
            </a:r>
            <a:r>
              <a:rPr lang="en-US" sz="1300" dirty="0" smtClean="0">
                <a:solidFill>
                  <a:schemeClr val="accent3">
                    <a:lumMod val="50000"/>
                  </a:schemeClr>
                </a:solidFill>
                <a:latin typeface="Arial" pitchFamily="34" charset="0"/>
                <a:cs typeface="Arial" pitchFamily="34" charset="0"/>
              </a:rPr>
              <a:t> </a:t>
            </a:r>
            <a:r>
              <a:rPr lang="en-US" sz="1300" b="1" dirty="0" err="1" smtClean="0">
                <a:solidFill>
                  <a:schemeClr val="accent3">
                    <a:lumMod val="50000"/>
                  </a:schemeClr>
                </a:solidFill>
                <a:latin typeface="Arial" pitchFamily="34" charset="0"/>
                <a:cs typeface="Arial" pitchFamily="34" charset="0"/>
              </a:rPr>
              <a:t>concorsi</a:t>
            </a:r>
            <a:r>
              <a:rPr lang="en-US" sz="1300" b="1" dirty="0" smtClean="0">
                <a:solidFill>
                  <a:schemeClr val="accent3">
                    <a:lumMod val="50000"/>
                  </a:schemeClr>
                </a:solidFill>
                <a:latin typeface="Arial" pitchFamily="34" charset="0"/>
                <a:cs typeface="Arial" pitchFamily="34" charset="0"/>
              </a:rPr>
              <a:t> e </a:t>
            </a:r>
            <a:r>
              <a:rPr lang="en-US" sz="1300" b="1" dirty="0" err="1" smtClean="0">
                <a:solidFill>
                  <a:schemeClr val="accent3">
                    <a:lumMod val="50000"/>
                  </a:schemeClr>
                </a:solidFill>
                <a:latin typeface="Arial" pitchFamily="34" charset="0"/>
                <a:cs typeface="Arial" pitchFamily="34" charset="0"/>
              </a:rPr>
              <a:t>di</a:t>
            </a:r>
            <a:r>
              <a:rPr lang="en-US" sz="1300" b="1" dirty="0" smtClean="0">
                <a:solidFill>
                  <a:schemeClr val="accent3">
                    <a:lumMod val="50000"/>
                  </a:schemeClr>
                </a:solidFill>
                <a:latin typeface="Arial" pitchFamily="34" charset="0"/>
                <a:cs typeface="Arial" pitchFamily="34" charset="0"/>
              </a:rPr>
              <a:t> </a:t>
            </a:r>
            <a:r>
              <a:rPr lang="en-US" sz="1300" b="1" dirty="0" err="1" smtClean="0">
                <a:solidFill>
                  <a:schemeClr val="accent3">
                    <a:lumMod val="50000"/>
                  </a:schemeClr>
                </a:solidFill>
                <a:latin typeface="Arial" pitchFamily="34" charset="0"/>
                <a:cs typeface="Arial" pitchFamily="34" charset="0"/>
              </a:rPr>
              <a:t>affidamento</a:t>
            </a:r>
            <a:r>
              <a:rPr lang="en-US" sz="1300" b="1" dirty="0" smtClean="0">
                <a:solidFill>
                  <a:schemeClr val="accent3">
                    <a:lumMod val="50000"/>
                  </a:schemeClr>
                </a:solidFill>
                <a:latin typeface="Arial" pitchFamily="34" charset="0"/>
                <a:cs typeface="Arial" pitchFamily="34" charset="0"/>
              </a:rPr>
              <a:t> </a:t>
            </a:r>
            <a:r>
              <a:rPr lang="en-US" sz="1300" b="1" dirty="0" err="1" smtClean="0">
                <a:solidFill>
                  <a:schemeClr val="accent3">
                    <a:lumMod val="50000"/>
                  </a:schemeClr>
                </a:solidFill>
                <a:latin typeface="Arial" pitchFamily="34" charset="0"/>
                <a:cs typeface="Arial" pitchFamily="34" charset="0"/>
              </a:rPr>
              <a:t>di</a:t>
            </a:r>
            <a:r>
              <a:rPr lang="en-US" sz="1300" b="1" dirty="0" smtClean="0">
                <a:solidFill>
                  <a:schemeClr val="accent3">
                    <a:lumMod val="50000"/>
                  </a:schemeClr>
                </a:solidFill>
                <a:latin typeface="Arial" pitchFamily="34" charset="0"/>
                <a:cs typeface="Arial" pitchFamily="34" charset="0"/>
              </a:rPr>
              <a:t> </a:t>
            </a:r>
            <a:r>
              <a:rPr lang="en-US" sz="1300" b="1" dirty="0" err="1" smtClean="0">
                <a:solidFill>
                  <a:schemeClr val="accent3">
                    <a:lumMod val="50000"/>
                  </a:schemeClr>
                </a:solidFill>
                <a:latin typeface="Arial" pitchFamily="34" charset="0"/>
                <a:cs typeface="Arial" pitchFamily="34" charset="0"/>
              </a:rPr>
              <a:t>incarichi</a:t>
            </a:r>
            <a:r>
              <a:rPr lang="en-US" sz="1300" b="1"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pubblici</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nonché</a:t>
            </a:r>
            <a:r>
              <a:rPr lang="en-US" sz="1300" dirty="0" smtClean="0">
                <a:solidFill>
                  <a:schemeClr val="accent3">
                    <a:lumMod val="50000"/>
                  </a:schemeClr>
                </a:solidFill>
                <a:latin typeface="Arial" pitchFamily="34" charset="0"/>
                <a:cs typeface="Arial" pitchFamily="34" charset="0"/>
              </a:rPr>
              <a:t> in </a:t>
            </a:r>
            <a:r>
              <a:rPr lang="en-US" sz="1300" dirty="0" err="1" smtClean="0">
                <a:solidFill>
                  <a:schemeClr val="accent3">
                    <a:lumMod val="50000"/>
                  </a:schemeClr>
                </a:solidFill>
                <a:latin typeface="Arial" pitchFamily="34" charset="0"/>
                <a:cs typeface="Arial" pitchFamily="34" charset="0"/>
              </a:rPr>
              <a:t>tema</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di</a:t>
            </a:r>
            <a:r>
              <a:rPr lang="en-US" sz="1300" dirty="0" smtClean="0">
                <a:solidFill>
                  <a:schemeClr val="accent3">
                    <a:lumMod val="50000"/>
                  </a:schemeClr>
                </a:solidFill>
                <a:latin typeface="Arial" pitchFamily="34" charset="0"/>
                <a:cs typeface="Arial" pitchFamily="34" charset="0"/>
              </a:rPr>
              <a:t> aggiornamento </a:t>
            </a:r>
            <a:r>
              <a:rPr lang="en-US" sz="1300" dirty="0" err="1" smtClean="0">
                <a:solidFill>
                  <a:schemeClr val="accent3">
                    <a:lumMod val="50000"/>
                  </a:schemeClr>
                </a:solidFill>
                <a:latin typeface="Arial" pitchFamily="34" charset="0"/>
                <a:cs typeface="Arial" pitchFamily="34" charset="0"/>
              </a:rPr>
              <a:t>professionale</a:t>
            </a:r>
            <a:r>
              <a:rPr lang="en-US" sz="1300" dirty="0" smtClean="0">
                <a:solidFill>
                  <a:schemeClr val="accent3">
                    <a:lumMod val="50000"/>
                  </a:schemeClr>
                </a:solidFill>
                <a:latin typeface="Arial" pitchFamily="34" charset="0"/>
                <a:cs typeface="Arial" pitchFamily="34" charset="0"/>
              </a:rPr>
              <a:t>.</a:t>
            </a:r>
          </a:p>
          <a:p>
            <a:pPr algn="just">
              <a:buNone/>
            </a:pPr>
            <a:r>
              <a:rPr lang="en-US" sz="1300" dirty="0" err="1" smtClean="0">
                <a:solidFill>
                  <a:schemeClr val="accent3">
                    <a:lumMod val="50000"/>
                  </a:schemeClr>
                </a:solidFill>
                <a:latin typeface="Arial" pitchFamily="34" charset="0"/>
                <a:cs typeface="Arial" pitchFamily="34" charset="0"/>
              </a:rPr>
              <a:t>Concludendo</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si</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deve</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rilevare</a:t>
            </a:r>
            <a:r>
              <a:rPr lang="en-US" sz="1300" dirty="0" smtClean="0">
                <a:solidFill>
                  <a:schemeClr val="accent3">
                    <a:lumMod val="50000"/>
                  </a:schemeClr>
                </a:solidFill>
                <a:latin typeface="Arial" pitchFamily="34" charset="0"/>
                <a:cs typeface="Arial" pitchFamily="34" charset="0"/>
              </a:rPr>
              <a:t> come la </a:t>
            </a:r>
            <a:r>
              <a:rPr lang="en-US" sz="1300" dirty="0" err="1" smtClean="0">
                <a:solidFill>
                  <a:schemeClr val="accent3">
                    <a:lumMod val="50000"/>
                  </a:schemeClr>
                </a:solidFill>
                <a:latin typeface="Arial" pitchFamily="34" charset="0"/>
                <a:cs typeface="Arial" pitchFamily="34" charset="0"/>
              </a:rPr>
              <a:t>dottrina</a:t>
            </a:r>
            <a:r>
              <a:rPr lang="en-US" sz="1300" dirty="0" smtClean="0">
                <a:solidFill>
                  <a:schemeClr val="accent3">
                    <a:lumMod val="50000"/>
                  </a:schemeClr>
                </a:solidFill>
                <a:latin typeface="Arial" pitchFamily="34" charset="0"/>
                <a:cs typeface="Arial" pitchFamily="34" charset="0"/>
              </a:rPr>
              <a:t> e la </a:t>
            </a:r>
            <a:r>
              <a:rPr lang="en-US" sz="1300" dirty="0" err="1" smtClean="0">
                <a:solidFill>
                  <a:schemeClr val="accent3">
                    <a:lumMod val="50000"/>
                  </a:schemeClr>
                </a:solidFill>
                <a:latin typeface="Arial" pitchFamily="34" charset="0"/>
                <a:cs typeface="Arial" pitchFamily="34" charset="0"/>
              </a:rPr>
              <a:t>giurisprudenza</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riconoscano</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all’Ordine</a:t>
            </a:r>
            <a:r>
              <a:rPr lang="en-US" sz="1300" dirty="0" smtClean="0">
                <a:solidFill>
                  <a:schemeClr val="accent3">
                    <a:lumMod val="50000"/>
                  </a:schemeClr>
                </a:solidFill>
                <a:latin typeface="Arial" pitchFamily="34" charset="0"/>
                <a:cs typeface="Arial" pitchFamily="34" charset="0"/>
              </a:rPr>
              <a:t>	la </a:t>
            </a:r>
            <a:r>
              <a:rPr lang="en-US" sz="1300" dirty="0" err="1" smtClean="0">
                <a:solidFill>
                  <a:schemeClr val="accent3">
                    <a:lumMod val="50000"/>
                  </a:schemeClr>
                </a:solidFill>
                <a:latin typeface="Arial" pitchFamily="34" charset="0"/>
                <a:cs typeface="Arial" pitchFamily="34" charset="0"/>
              </a:rPr>
              <a:t>natura</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giuridica</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di</a:t>
            </a:r>
            <a:r>
              <a:rPr lang="en-US" sz="1300" dirty="0" smtClean="0">
                <a:solidFill>
                  <a:schemeClr val="accent3">
                    <a:lumMod val="50000"/>
                  </a:schemeClr>
                </a:solidFill>
                <a:latin typeface="Arial" pitchFamily="34" charset="0"/>
                <a:cs typeface="Arial" pitchFamily="34" charset="0"/>
              </a:rPr>
              <a:t> </a:t>
            </a:r>
            <a:r>
              <a:rPr lang="en-US" sz="1300" b="1" dirty="0" err="1" smtClean="0">
                <a:solidFill>
                  <a:schemeClr val="accent3">
                    <a:lumMod val="50000"/>
                  </a:schemeClr>
                </a:solidFill>
                <a:latin typeface="Arial" pitchFamily="34" charset="0"/>
                <a:cs typeface="Arial" pitchFamily="34" charset="0"/>
              </a:rPr>
              <a:t>Ente</a:t>
            </a:r>
            <a:r>
              <a:rPr lang="en-US" sz="1300" b="1" dirty="0" smtClean="0">
                <a:solidFill>
                  <a:schemeClr val="accent3">
                    <a:lumMod val="50000"/>
                  </a:schemeClr>
                </a:solidFill>
                <a:latin typeface="Arial" pitchFamily="34" charset="0"/>
                <a:cs typeface="Arial" pitchFamily="34" charset="0"/>
              </a:rPr>
              <a:t> </a:t>
            </a:r>
            <a:r>
              <a:rPr lang="en-US" sz="1300" b="1" dirty="0" err="1" smtClean="0">
                <a:solidFill>
                  <a:schemeClr val="accent3">
                    <a:lumMod val="50000"/>
                  </a:schemeClr>
                </a:solidFill>
                <a:latin typeface="Arial" pitchFamily="34" charset="0"/>
                <a:cs typeface="Arial" pitchFamily="34" charset="0"/>
              </a:rPr>
              <a:t>di</a:t>
            </a:r>
            <a:r>
              <a:rPr lang="en-US" sz="1300" b="1" dirty="0" smtClean="0">
                <a:solidFill>
                  <a:schemeClr val="accent3">
                    <a:lumMod val="50000"/>
                  </a:schemeClr>
                </a:solidFill>
                <a:latin typeface="Arial" pitchFamily="34" charset="0"/>
                <a:cs typeface="Arial" pitchFamily="34" charset="0"/>
              </a:rPr>
              <a:t> </a:t>
            </a:r>
            <a:r>
              <a:rPr lang="en-US" sz="1300" b="1" dirty="0" err="1" smtClean="0">
                <a:solidFill>
                  <a:schemeClr val="accent3">
                    <a:lumMod val="50000"/>
                  </a:schemeClr>
                </a:solidFill>
                <a:latin typeface="Arial" pitchFamily="34" charset="0"/>
                <a:cs typeface="Arial" pitchFamily="34" charset="0"/>
              </a:rPr>
              <a:t>Diritto</a:t>
            </a:r>
            <a:r>
              <a:rPr lang="en-US" sz="1300" b="1" dirty="0" smtClean="0">
                <a:solidFill>
                  <a:schemeClr val="accent3">
                    <a:lumMod val="50000"/>
                  </a:schemeClr>
                </a:solidFill>
                <a:latin typeface="Arial" pitchFamily="34" charset="0"/>
                <a:cs typeface="Arial" pitchFamily="34" charset="0"/>
              </a:rPr>
              <a:t> </a:t>
            </a:r>
            <a:r>
              <a:rPr lang="en-US" sz="1300" b="1" dirty="0" err="1" smtClean="0">
                <a:solidFill>
                  <a:schemeClr val="accent3">
                    <a:lumMod val="50000"/>
                  </a:schemeClr>
                </a:solidFill>
                <a:latin typeface="Arial" pitchFamily="34" charset="0"/>
                <a:cs typeface="Arial" pitchFamily="34" charset="0"/>
              </a:rPr>
              <a:t>Pubblico</a:t>
            </a:r>
            <a:r>
              <a:rPr lang="en-US" sz="1300" b="1"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noneconomico</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attese</a:t>
            </a:r>
            <a:r>
              <a:rPr lang="en-US" sz="1300" dirty="0" smtClean="0">
                <a:solidFill>
                  <a:schemeClr val="accent3">
                    <a:lumMod val="50000"/>
                  </a:schemeClr>
                </a:solidFill>
                <a:latin typeface="Arial" pitchFamily="34" charset="0"/>
                <a:cs typeface="Arial" pitchFamily="34" charset="0"/>
              </a:rPr>
              <a:t> le </a:t>
            </a:r>
            <a:r>
              <a:rPr lang="en-US" sz="1300" dirty="0" err="1" smtClean="0">
                <a:solidFill>
                  <a:schemeClr val="accent3">
                    <a:lumMod val="50000"/>
                  </a:schemeClr>
                </a:solidFill>
                <a:latin typeface="Arial" pitchFamily="34" charset="0"/>
                <a:cs typeface="Arial" pitchFamily="34" charset="0"/>
              </a:rPr>
              <a:t>finalità</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di</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pubblico</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interesse</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che</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persegue</a:t>
            </a:r>
            <a:r>
              <a:rPr lang="en-US" sz="1300" dirty="0" smtClean="0">
                <a:solidFill>
                  <a:schemeClr val="accent3">
                    <a:lumMod val="50000"/>
                  </a:schemeClr>
                </a:solidFill>
                <a:latin typeface="Arial" pitchFamily="34" charset="0"/>
                <a:cs typeface="Arial" pitchFamily="34" charset="0"/>
              </a:rPr>
              <a:t> in </a:t>
            </a:r>
            <a:r>
              <a:rPr lang="en-US" sz="1300" dirty="0" err="1" smtClean="0">
                <a:solidFill>
                  <a:schemeClr val="accent3">
                    <a:lumMod val="50000"/>
                  </a:schemeClr>
                </a:solidFill>
                <a:latin typeface="Arial" pitchFamily="34" charset="0"/>
                <a:cs typeface="Arial" pitchFamily="34" charset="0"/>
              </a:rPr>
              <a:t>connessione</a:t>
            </a:r>
            <a:r>
              <a:rPr lang="en-US" sz="1300" dirty="0" smtClean="0">
                <a:solidFill>
                  <a:schemeClr val="accent3">
                    <a:lumMod val="50000"/>
                  </a:schemeClr>
                </a:solidFill>
                <a:latin typeface="Arial" pitchFamily="34" charset="0"/>
                <a:cs typeface="Arial" pitchFamily="34" charset="0"/>
              </a:rPr>
              <a:t> con l’ </a:t>
            </a:r>
            <a:r>
              <a:rPr lang="en-US" sz="1300" dirty="0" err="1" smtClean="0">
                <a:solidFill>
                  <a:schemeClr val="accent3">
                    <a:lumMod val="50000"/>
                  </a:schemeClr>
                </a:solidFill>
                <a:latin typeface="Arial" pitchFamily="34" charset="0"/>
                <a:cs typeface="Arial" pitchFamily="34" charset="0"/>
              </a:rPr>
              <a:t>attività</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professionale</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degli</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iscritti</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che</a:t>
            </a:r>
            <a:r>
              <a:rPr lang="en-US" sz="1300" dirty="0" smtClean="0">
                <a:solidFill>
                  <a:schemeClr val="accent3">
                    <a:lumMod val="50000"/>
                  </a:schemeClr>
                </a:solidFill>
                <a:latin typeface="Arial" pitchFamily="34" charset="0"/>
                <a:cs typeface="Arial" pitchFamily="34" charset="0"/>
              </a:rPr>
              <a:t> ha </a:t>
            </a:r>
            <a:r>
              <a:rPr lang="en-US" sz="1300" dirty="0" err="1" smtClean="0">
                <a:solidFill>
                  <a:schemeClr val="accent3">
                    <a:lumMod val="50000"/>
                  </a:schemeClr>
                </a:solidFill>
                <a:latin typeface="Arial" pitchFamily="34" charset="0"/>
                <a:cs typeface="Arial" pitchFamily="34" charset="0"/>
              </a:rPr>
              <a:t>evidente</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riflesso</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nei</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confronti</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della</a:t>
            </a:r>
            <a:r>
              <a:rPr lang="en-US" sz="1300" dirty="0" smtClean="0">
                <a:solidFill>
                  <a:schemeClr val="accent3">
                    <a:lumMod val="50000"/>
                  </a:schemeClr>
                </a:solidFill>
                <a:latin typeface="Arial" pitchFamily="34" charset="0"/>
                <a:cs typeface="Arial" pitchFamily="34" charset="0"/>
              </a:rPr>
              <a:t> </a:t>
            </a:r>
            <a:r>
              <a:rPr lang="en-US" sz="1300" dirty="0" err="1" smtClean="0">
                <a:solidFill>
                  <a:schemeClr val="accent3">
                    <a:lumMod val="50000"/>
                  </a:schemeClr>
                </a:solidFill>
                <a:latin typeface="Arial" pitchFamily="34" charset="0"/>
                <a:cs typeface="Arial" pitchFamily="34" charset="0"/>
              </a:rPr>
              <a:t>collettività</a:t>
            </a:r>
            <a:r>
              <a:rPr lang="en-US" sz="1300" dirty="0" smtClean="0">
                <a:solidFill>
                  <a:schemeClr val="accent3">
                    <a:lumMod val="50000"/>
                  </a:schemeClr>
                </a:solidFill>
                <a:latin typeface="Arial" pitchFamily="34" charset="0"/>
                <a:cs typeface="Arial" pitchFamily="34" charset="0"/>
              </a:rPr>
              <a:t>.</a:t>
            </a:r>
            <a:endParaRPr lang="it-IT" sz="1300" dirty="0" smtClean="0">
              <a:solidFill>
                <a:schemeClr val="accent3">
                  <a:lumMod val="50000"/>
                </a:schemeClr>
              </a:solidFill>
              <a:latin typeface="Arial" pitchFamily="34" charset="0"/>
              <a:cs typeface="Arial" pitchFamily="34" charset="0"/>
            </a:endParaRPr>
          </a:p>
          <a:p>
            <a:pPr>
              <a:buNone/>
            </a:pPr>
            <a:endParaRPr lang="it-IT" sz="1500" dirty="0"/>
          </a:p>
        </p:txBody>
      </p:sp>
      <p:sp>
        <p:nvSpPr>
          <p:cNvPr id="5" name="Segnaposto numero diapositiva 4"/>
          <p:cNvSpPr>
            <a:spLocks noGrp="1"/>
          </p:cNvSpPr>
          <p:nvPr>
            <p:ph type="sldNum" sz="quarter" idx="12"/>
          </p:nvPr>
        </p:nvSpPr>
        <p:spPr/>
        <p:txBody>
          <a:bodyPr/>
          <a:lstStyle/>
          <a:p>
            <a:fld id="{910D3EAB-758C-441D-AE73-F1E5E988B34B}" type="slidenum">
              <a:rPr lang="it-IT" smtClean="0"/>
              <a:pPr/>
              <a:t>12</a:t>
            </a:fld>
            <a:endParaRPr lang="it-IT"/>
          </a:p>
        </p:txBody>
      </p:sp>
      <p:sp>
        <p:nvSpPr>
          <p:cNvPr id="6" name="Segnaposto piè di pagina 5"/>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chemeClr val="tx1"/>
            </a:solidFill>
          </a:ln>
        </p:spPr>
        <p:txBody>
          <a:bodyPr>
            <a:noAutofit/>
          </a:bodyPr>
          <a:lstStyle/>
          <a:p>
            <a:r>
              <a:rPr lang="en-US" sz="4000" smtClean="0">
                <a:solidFill>
                  <a:schemeClr val="accent3">
                    <a:lumMod val="50000"/>
                  </a:schemeClr>
                </a:solidFill>
                <a:latin typeface="Arial" pitchFamily="34" charset="0"/>
                <a:cs typeface="Arial" pitchFamily="34" charset="0"/>
              </a:rPr>
              <a:t>Organi di governo della categoria</a:t>
            </a:r>
            <a:endParaRPr lang="it-IT" sz="4000" dirty="0">
              <a:latin typeface="Arial" pitchFamily="34" charset="0"/>
              <a:cs typeface="Arial" pitchFamily="34" charset="0"/>
            </a:endParaRPr>
          </a:p>
        </p:txBody>
      </p:sp>
      <p:sp>
        <p:nvSpPr>
          <p:cNvPr id="3" name="Segnaposto contenuto 2"/>
          <p:cNvSpPr>
            <a:spLocks noGrp="1"/>
          </p:cNvSpPr>
          <p:nvPr>
            <p:ph idx="1"/>
          </p:nvPr>
        </p:nvSpPr>
        <p:spPr>
          <a:ln w="38100">
            <a:solidFill>
              <a:schemeClr val="tx1"/>
            </a:solidFill>
          </a:ln>
        </p:spPr>
        <p:txBody>
          <a:bodyPr>
            <a:normAutofit/>
          </a:bodyPr>
          <a:lstStyle/>
          <a:p>
            <a:pPr>
              <a:buNone/>
            </a:pPr>
            <a:endParaRPr lang="en-US" sz="1600" dirty="0" smtClean="0">
              <a:solidFill>
                <a:schemeClr val="accent3">
                  <a:lumMod val="50000"/>
                </a:schemeClr>
              </a:solidFill>
              <a:latin typeface="Arial" pitchFamily="34" charset="0"/>
              <a:cs typeface="Arial" pitchFamily="34" charset="0"/>
            </a:endParaRPr>
          </a:p>
          <a:p>
            <a:pPr>
              <a:buNone/>
            </a:pPr>
            <a:r>
              <a:rPr lang="en-US" sz="1600" dirty="0" err="1" smtClean="0">
                <a:solidFill>
                  <a:schemeClr val="accent3">
                    <a:lumMod val="50000"/>
                  </a:schemeClr>
                </a:solidFill>
                <a:latin typeface="Arial" pitchFamily="34" charset="0"/>
                <a:cs typeface="Arial" pitchFamily="34" charset="0"/>
              </a:rPr>
              <a:t>L’istituzione</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delle</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Regioni</a:t>
            </a:r>
            <a:r>
              <a:rPr lang="en-US" sz="1600" dirty="0" smtClean="0">
                <a:solidFill>
                  <a:schemeClr val="accent3">
                    <a:lumMod val="50000"/>
                  </a:schemeClr>
                </a:solidFill>
                <a:latin typeface="Arial" pitchFamily="34" charset="0"/>
                <a:cs typeface="Arial" pitchFamily="34" charset="0"/>
              </a:rPr>
              <a:t> a </a:t>
            </a:r>
            <a:r>
              <a:rPr lang="en-US" sz="1600" dirty="0" err="1" smtClean="0">
                <a:solidFill>
                  <a:schemeClr val="accent3">
                    <a:lumMod val="50000"/>
                  </a:schemeClr>
                </a:solidFill>
                <a:latin typeface="Arial" pitchFamily="34" charset="0"/>
                <a:cs typeface="Arial" pitchFamily="34" charset="0"/>
              </a:rPr>
              <a:t>statuto</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speciale</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nel</a:t>
            </a:r>
            <a:r>
              <a:rPr lang="en-US" sz="1600" dirty="0" smtClean="0">
                <a:solidFill>
                  <a:schemeClr val="accent3">
                    <a:lumMod val="50000"/>
                  </a:schemeClr>
                </a:solidFill>
                <a:latin typeface="Arial" pitchFamily="34" charset="0"/>
                <a:cs typeface="Arial" pitchFamily="34" charset="0"/>
              </a:rPr>
              <a:t> 1948 e </a:t>
            </a:r>
            <a:r>
              <a:rPr lang="en-US" sz="1600" dirty="0" err="1" smtClean="0">
                <a:solidFill>
                  <a:schemeClr val="accent3">
                    <a:lumMod val="50000"/>
                  </a:schemeClr>
                </a:solidFill>
                <a:latin typeface="Arial" pitchFamily="34" charset="0"/>
                <a:cs typeface="Arial" pitchFamily="34" charset="0"/>
              </a:rPr>
              <a:t>delle</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Regioni</a:t>
            </a:r>
            <a:r>
              <a:rPr lang="en-US" sz="1600" dirty="0" smtClean="0">
                <a:solidFill>
                  <a:schemeClr val="accent3">
                    <a:lumMod val="50000"/>
                  </a:schemeClr>
                </a:solidFill>
                <a:latin typeface="Arial" pitchFamily="34" charset="0"/>
                <a:cs typeface="Arial" pitchFamily="34" charset="0"/>
              </a:rPr>
              <a:t> a </a:t>
            </a:r>
            <a:r>
              <a:rPr lang="en-US" sz="1600" dirty="0" err="1" smtClean="0">
                <a:solidFill>
                  <a:schemeClr val="accent3">
                    <a:lumMod val="50000"/>
                  </a:schemeClr>
                </a:solidFill>
                <a:latin typeface="Arial" pitchFamily="34" charset="0"/>
                <a:cs typeface="Arial" pitchFamily="34" charset="0"/>
              </a:rPr>
              <a:t>statuto</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ordinario</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tra</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il</a:t>
            </a:r>
            <a:r>
              <a:rPr lang="en-US" sz="1600" dirty="0" smtClean="0">
                <a:solidFill>
                  <a:schemeClr val="accent3">
                    <a:lumMod val="50000"/>
                  </a:schemeClr>
                </a:solidFill>
                <a:latin typeface="Arial" pitchFamily="34" charset="0"/>
                <a:cs typeface="Arial" pitchFamily="34" charset="0"/>
              </a:rPr>
              <a:t> 1972 </a:t>
            </a:r>
            <a:r>
              <a:rPr lang="en-US" sz="1600" dirty="0" err="1" smtClean="0">
                <a:solidFill>
                  <a:schemeClr val="accent3">
                    <a:lumMod val="50000"/>
                  </a:schemeClr>
                </a:solidFill>
                <a:latin typeface="Arial" pitchFamily="34" charset="0"/>
                <a:cs typeface="Arial" pitchFamily="34" charset="0"/>
              </a:rPr>
              <a:t>ed</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il</a:t>
            </a:r>
            <a:r>
              <a:rPr lang="en-US" sz="1600" dirty="0" smtClean="0">
                <a:solidFill>
                  <a:schemeClr val="accent3">
                    <a:lumMod val="50000"/>
                  </a:schemeClr>
                </a:solidFill>
                <a:latin typeface="Arial" pitchFamily="34" charset="0"/>
                <a:cs typeface="Arial" pitchFamily="34" charset="0"/>
              </a:rPr>
              <a:t> 1977 ha </a:t>
            </a:r>
            <a:r>
              <a:rPr lang="en-US" sz="1600" dirty="0" err="1" smtClean="0">
                <a:solidFill>
                  <a:schemeClr val="accent3">
                    <a:lumMod val="50000"/>
                  </a:schemeClr>
                </a:solidFill>
                <a:latin typeface="Arial" pitchFamily="34" charset="0"/>
                <a:cs typeface="Arial" pitchFamily="34" charset="0"/>
              </a:rPr>
              <a:t>avviato</a:t>
            </a:r>
            <a:r>
              <a:rPr lang="en-US" sz="1600" dirty="0" smtClean="0">
                <a:solidFill>
                  <a:schemeClr val="accent3">
                    <a:lumMod val="50000"/>
                  </a:schemeClr>
                </a:solidFill>
                <a:latin typeface="Arial" pitchFamily="34" charset="0"/>
                <a:cs typeface="Arial" pitchFamily="34" charset="0"/>
              </a:rPr>
              <a:t> un </a:t>
            </a:r>
            <a:r>
              <a:rPr lang="en-US" sz="1600" dirty="0" err="1" smtClean="0">
                <a:solidFill>
                  <a:schemeClr val="accent3">
                    <a:lumMod val="50000"/>
                  </a:schemeClr>
                </a:solidFill>
                <a:latin typeface="Arial" pitchFamily="34" charset="0"/>
                <a:cs typeface="Arial" pitchFamily="34" charset="0"/>
              </a:rPr>
              <a:t>decentramento</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amministrativo</a:t>
            </a:r>
            <a:r>
              <a:rPr lang="en-US" sz="1600" dirty="0" smtClean="0">
                <a:solidFill>
                  <a:schemeClr val="accent3">
                    <a:lumMod val="50000"/>
                  </a:schemeClr>
                </a:solidFill>
                <a:latin typeface="Arial" pitchFamily="34" charset="0"/>
                <a:cs typeface="Arial" pitchFamily="34" charset="0"/>
              </a:rPr>
              <a:t> e </a:t>
            </a:r>
            <a:r>
              <a:rPr lang="en-US" sz="1600" dirty="0" err="1" smtClean="0">
                <a:solidFill>
                  <a:schemeClr val="accent3">
                    <a:lumMod val="50000"/>
                  </a:schemeClr>
                </a:solidFill>
                <a:latin typeface="Arial" pitchFamily="34" charset="0"/>
                <a:cs typeface="Arial" pitchFamily="34" charset="0"/>
              </a:rPr>
              <a:t>legislativo</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che</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interessa</a:t>
            </a:r>
            <a:r>
              <a:rPr lang="it-IT"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da</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vicino</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l’attività</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professionale</a:t>
            </a:r>
            <a:r>
              <a:rPr lang="en-US" sz="1600" dirty="0" smtClean="0">
                <a:solidFill>
                  <a:schemeClr val="accent3">
                    <a:lumMod val="50000"/>
                  </a:schemeClr>
                </a:solidFill>
                <a:latin typeface="Arial" pitchFamily="34" charset="0"/>
                <a:cs typeface="Arial" pitchFamily="34" charset="0"/>
              </a:rPr>
              <a:t>.	</a:t>
            </a:r>
          </a:p>
          <a:p>
            <a:pPr>
              <a:buNone/>
            </a:pPr>
            <a:endParaRPr lang="en-US" sz="1600" dirty="0" smtClean="0">
              <a:solidFill>
                <a:schemeClr val="accent3">
                  <a:lumMod val="50000"/>
                </a:schemeClr>
              </a:solidFill>
              <a:latin typeface="Arial" pitchFamily="34" charset="0"/>
              <a:cs typeface="Arial" pitchFamily="34" charset="0"/>
            </a:endParaRPr>
          </a:p>
          <a:p>
            <a:pPr>
              <a:buNone/>
            </a:pPr>
            <a:r>
              <a:rPr lang="en-US" sz="1600" dirty="0" smtClean="0">
                <a:solidFill>
                  <a:schemeClr val="accent3">
                    <a:lumMod val="50000"/>
                  </a:schemeClr>
                </a:solidFill>
                <a:latin typeface="Arial" pitchFamily="34" charset="0"/>
                <a:cs typeface="Arial" pitchFamily="34" charset="0"/>
              </a:rPr>
              <a:t>Le	</a:t>
            </a:r>
            <a:r>
              <a:rPr lang="en-US" sz="1600" dirty="0" err="1" smtClean="0">
                <a:solidFill>
                  <a:schemeClr val="accent3">
                    <a:lumMod val="50000"/>
                  </a:schemeClr>
                </a:solidFill>
                <a:latin typeface="Arial" pitchFamily="34" charset="0"/>
                <a:cs typeface="Arial" pitchFamily="34" charset="0"/>
              </a:rPr>
              <a:t>Regioni</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infatti,hanno</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competenza</a:t>
            </a:r>
            <a:r>
              <a:rPr lang="en-US" sz="1600" dirty="0" smtClean="0">
                <a:solidFill>
                  <a:schemeClr val="accent3">
                    <a:lumMod val="50000"/>
                  </a:schemeClr>
                </a:solidFill>
                <a:latin typeface="Arial" pitchFamily="34" charset="0"/>
                <a:cs typeface="Arial" pitchFamily="34" charset="0"/>
              </a:rPr>
              <a:t> in campo </a:t>
            </a:r>
            <a:r>
              <a:rPr lang="en-US" sz="1600" dirty="0" err="1" smtClean="0">
                <a:solidFill>
                  <a:schemeClr val="accent3">
                    <a:lumMod val="50000"/>
                  </a:schemeClr>
                </a:solidFill>
                <a:latin typeface="Arial" pitchFamily="34" charset="0"/>
                <a:cs typeface="Arial" pitchFamily="34" charset="0"/>
              </a:rPr>
              <a:t>urbanistico</a:t>
            </a:r>
            <a:r>
              <a:rPr lang="en-US" sz="1600" dirty="0" smtClean="0">
                <a:solidFill>
                  <a:schemeClr val="accent3">
                    <a:lumMod val="50000"/>
                  </a:schemeClr>
                </a:solidFill>
                <a:latin typeface="Arial" pitchFamily="34" charset="0"/>
                <a:cs typeface="Arial" pitchFamily="34" charset="0"/>
              </a:rPr>
              <a:t> e </a:t>
            </a:r>
            <a:r>
              <a:rPr lang="en-US" sz="1600" dirty="0" err="1" smtClean="0">
                <a:solidFill>
                  <a:schemeClr val="accent3">
                    <a:lumMod val="50000"/>
                  </a:schemeClr>
                </a:solidFill>
                <a:latin typeface="Arial" pitchFamily="34" charset="0"/>
                <a:cs typeface="Arial" pitchFamily="34" charset="0"/>
              </a:rPr>
              <a:t>recentemente</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anche</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quella</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concorrente</a:t>
            </a:r>
            <a:r>
              <a:rPr lang="en-US" sz="1600" dirty="0" smtClean="0">
                <a:solidFill>
                  <a:schemeClr val="accent3">
                    <a:lumMod val="50000"/>
                  </a:schemeClr>
                </a:solidFill>
                <a:latin typeface="Arial" pitchFamily="34" charset="0"/>
                <a:cs typeface="Arial" pitchFamily="34" charset="0"/>
              </a:rPr>
              <a:t> in campo </a:t>
            </a:r>
            <a:r>
              <a:rPr lang="en-US" sz="1600" dirty="0" err="1" smtClean="0">
                <a:solidFill>
                  <a:schemeClr val="accent3">
                    <a:lumMod val="50000"/>
                  </a:schemeClr>
                </a:solidFill>
                <a:latin typeface="Arial" pitchFamily="34" charset="0"/>
                <a:cs typeface="Arial" pitchFamily="34" charset="0"/>
              </a:rPr>
              <a:t>di</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regolamentazione</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delleprofessioni</a:t>
            </a:r>
            <a:r>
              <a:rPr lang="en-US" sz="1600" dirty="0" smtClean="0">
                <a:solidFill>
                  <a:schemeClr val="accent3">
                    <a:lumMod val="50000"/>
                  </a:schemeClr>
                </a:solidFill>
                <a:latin typeface="Arial" pitchFamily="34" charset="0"/>
                <a:cs typeface="Arial" pitchFamily="34" charset="0"/>
              </a:rPr>
              <a:t>. Per </a:t>
            </a:r>
            <a:r>
              <a:rPr lang="en-US" sz="1600" dirty="0" err="1" smtClean="0">
                <a:solidFill>
                  <a:schemeClr val="accent3">
                    <a:lumMod val="50000"/>
                  </a:schemeClr>
                </a:solidFill>
                <a:latin typeface="Arial" pitchFamily="34" charset="0"/>
                <a:cs typeface="Arial" pitchFamily="34" charset="0"/>
              </a:rPr>
              <a:t>soddisfare</a:t>
            </a:r>
            <a:r>
              <a:rPr lang="en-US" sz="1600" dirty="0" smtClean="0">
                <a:solidFill>
                  <a:schemeClr val="accent3">
                    <a:lumMod val="50000"/>
                  </a:schemeClr>
                </a:solidFill>
                <a:latin typeface="Arial" pitchFamily="34" charset="0"/>
                <a:cs typeface="Arial" pitchFamily="34" charset="0"/>
              </a:rPr>
              <a:t> le </a:t>
            </a:r>
            <a:r>
              <a:rPr lang="en-US" sz="1600" dirty="0" err="1" smtClean="0">
                <a:solidFill>
                  <a:schemeClr val="accent3">
                    <a:lumMod val="50000"/>
                  </a:schemeClr>
                </a:solidFill>
                <a:latin typeface="Arial" pitchFamily="34" charset="0"/>
                <a:cs typeface="Arial" pitchFamily="34" charset="0"/>
              </a:rPr>
              <a:t>conseguenti</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esigenze</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degli</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Ordini</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provinciali</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si</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sono</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costituite</a:t>
            </a:r>
            <a:r>
              <a:rPr lang="en-US" sz="1600" dirty="0" smtClean="0">
                <a:solidFill>
                  <a:schemeClr val="accent3">
                    <a:lumMod val="50000"/>
                  </a:schemeClr>
                </a:solidFill>
                <a:latin typeface="Arial" pitchFamily="34" charset="0"/>
                <a:cs typeface="Arial" pitchFamily="34" charset="0"/>
              </a:rPr>
              <a:t> in </a:t>
            </a:r>
            <a:r>
              <a:rPr lang="en-US" sz="1600" dirty="0" err="1" smtClean="0">
                <a:solidFill>
                  <a:schemeClr val="accent3">
                    <a:lumMod val="50000"/>
                  </a:schemeClr>
                </a:solidFill>
                <a:latin typeface="Arial" pitchFamily="34" charset="0"/>
                <a:cs typeface="Arial" pitchFamily="34" charset="0"/>
              </a:rPr>
              <a:t>epoche</a:t>
            </a:r>
            <a:r>
              <a:rPr lang="en-US" sz="1600" dirty="0" smtClean="0">
                <a:solidFill>
                  <a:schemeClr val="accent3">
                    <a:lumMod val="50000"/>
                  </a:schemeClr>
                </a:solidFill>
                <a:latin typeface="Arial" pitchFamily="34" charset="0"/>
                <a:cs typeface="Arial" pitchFamily="34" charset="0"/>
              </a:rPr>
              <a:t> diverse e in forma </a:t>
            </a:r>
            <a:r>
              <a:rPr lang="en-US" sz="1600" dirty="0" err="1" smtClean="0">
                <a:solidFill>
                  <a:schemeClr val="accent3">
                    <a:lumMod val="50000"/>
                  </a:schemeClr>
                </a:solidFill>
                <a:latin typeface="Arial" pitchFamily="34" charset="0"/>
                <a:cs typeface="Arial" pitchFamily="34" charset="0"/>
              </a:rPr>
              <a:t>libera</a:t>
            </a:r>
            <a:r>
              <a:rPr lang="en-US" sz="1600" dirty="0" smtClean="0">
                <a:solidFill>
                  <a:schemeClr val="accent3">
                    <a:lumMod val="50000"/>
                  </a:schemeClr>
                </a:solidFill>
                <a:latin typeface="Arial" pitchFamily="34" charset="0"/>
                <a:cs typeface="Arial" pitchFamily="34" charset="0"/>
              </a:rPr>
              <a:t> non </a:t>
            </a:r>
            <a:r>
              <a:rPr lang="en-US" sz="1600" dirty="0" err="1" smtClean="0">
                <a:solidFill>
                  <a:schemeClr val="accent3">
                    <a:lumMod val="50000"/>
                  </a:schemeClr>
                </a:solidFill>
                <a:latin typeface="Arial" pitchFamily="34" charset="0"/>
                <a:cs typeface="Arial" pitchFamily="34" charset="0"/>
              </a:rPr>
              <a:t>regolamentata</a:t>
            </a:r>
            <a:r>
              <a:rPr lang="en-US" sz="1600" dirty="0" smtClean="0">
                <a:solidFill>
                  <a:schemeClr val="accent3">
                    <a:lumMod val="50000"/>
                  </a:schemeClr>
                </a:solidFill>
                <a:latin typeface="Arial" pitchFamily="34" charset="0"/>
                <a:cs typeface="Arial" pitchFamily="34" charset="0"/>
              </a:rPr>
              <a:t> per </a:t>
            </a:r>
            <a:r>
              <a:rPr lang="en-US" sz="1600" dirty="0" err="1" smtClean="0">
                <a:solidFill>
                  <a:schemeClr val="accent3">
                    <a:lumMod val="50000"/>
                  </a:schemeClr>
                </a:solidFill>
                <a:latin typeface="Arial" pitchFamily="34" charset="0"/>
                <a:cs typeface="Arial" pitchFamily="34" charset="0"/>
              </a:rPr>
              <a:t>Legge</a:t>
            </a:r>
            <a:r>
              <a:rPr lang="en-US" sz="1600" dirty="0" smtClean="0">
                <a:solidFill>
                  <a:schemeClr val="accent3">
                    <a:lumMod val="50000"/>
                  </a:schemeClr>
                </a:solidFill>
                <a:latin typeface="Arial" pitchFamily="34" charset="0"/>
                <a:cs typeface="Arial" pitchFamily="34" charset="0"/>
              </a:rPr>
              <a:t> </a:t>
            </a:r>
            <a:r>
              <a:rPr lang="en-US" sz="1600" b="1" u="sng" dirty="0" smtClean="0">
                <a:solidFill>
                  <a:schemeClr val="accent3">
                    <a:lumMod val="50000"/>
                  </a:schemeClr>
                </a:solidFill>
                <a:latin typeface="Arial" pitchFamily="34" charset="0"/>
                <a:cs typeface="Arial" pitchFamily="34" charset="0"/>
              </a:rPr>
              <a:t>le </a:t>
            </a:r>
            <a:r>
              <a:rPr lang="en-US" sz="1600" b="1" u="sng" dirty="0" err="1" smtClean="0">
                <a:solidFill>
                  <a:schemeClr val="accent3">
                    <a:lumMod val="50000"/>
                  </a:schemeClr>
                </a:solidFill>
                <a:latin typeface="Arial" pitchFamily="34" charset="0"/>
                <a:cs typeface="Arial" pitchFamily="34" charset="0"/>
              </a:rPr>
              <a:t>Federazioni</a:t>
            </a:r>
            <a:r>
              <a:rPr lang="en-US" sz="1600" b="1" u="sng" dirty="0" smtClean="0">
                <a:solidFill>
                  <a:schemeClr val="accent3">
                    <a:lumMod val="50000"/>
                  </a:schemeClr>
                </a:solidFill>
                <a:latin typeface="Arial" pitchFamily="34" charset="0"/>
                <a:cs typeface="Arial" pitchFamily="34" charset="0"/>
              </a:rPr>
              <a:t> o </a:t>
            </a:r>
            <a:r>
              <a:rPr lang="en-US" sz="1600" b="1" u="sng" dirty="0" err="1" smtClean="0">
                <a:solidFill>
                  <a:schemeClr val="accent3">
                    <a:lumMod val="50000"/>
                  </a:schemeClr>
                </a:solidFill>
                <a:latin typeface="Arial" pitchFamily="34" charset="0"/>
                <a:cs typeface="Arial" pitchFamily="34" charset="0"/>
              </a:rPr>
              <a:t>Consulte</a:t>
            </a:r>
            <a:r>
              <a:rPr lang="en-US" sz="1600" b="1" u="sng" dirty="0" smtClean="0">
                <a:solidFill>
                  <a:schemeClr val="accent3">
                    <a:lumMod val="50000"/>
                  </a:schemeClr>
                </a:solidFill>
                <a:latin typeface="Arial" pitchFamily="34" charset="0"/>
                <a:cs typeface="Arial" pitchFamily="34" charset="0"/>
              </a:rPr>
              <a:t> </a:t>
            </a:r>
            <a:r>
              <a:rPr lang="en-US" sz="1600" b="1" u="sng" dirty="0" err="1" smtClean="0">
                <a:solidFill>
                  <a:schemeClr val="accent3">
                    <a:lumMod val="50000"/>
                  </a:schemeClr>
                </a:solidFill>
                <a:latin typeface="Arial" pitchFamily="34" charset="0"/>
                <a:cs typeface="Arial" pitchFamily="34" charset="0"/>
              </a:rPr>
              <a:t>regionali</a:t>
            </a:r>
            <a:r>
              <a:rPr lang="en-US" sz="1600" b="1" u="sng" dirty="0" smtClean="0">
                <a:solidFill>
                  <a:schemeClr val="accent3">
                    <a:lumMod val="50000"/>
                  </a:schemeClr>
                </a:solidFill>
                <a:latin typeface="Arial" pitchFamily="34" charset="0"/>
                <a:cs typeface="Arial" pitchFamily="34" charset="0"/>
              </a:rPr>
              <a:t> </a:t>
            </a:r>
            <a:r>
              <a:rPr lang="en-US" sz="1600" dirty="0" smtClean="0">
                <a:solidFill>
                  <a:schemeClr val="accent3">
                    <a:lumMod val="50000"/>
                  </a:schemeClr>
                </a:solidFill>
                <a:latin typeface="Arial" pitchFamily="34" charset="0"/>
                <a:cs typeface="Arial" pitchFamily="34" charset="0"/>
              </a:rPr>
              <a:t>( non </a:t>
            </a:r>
            <a:r>
              <a:rPr lang="en-US" sz="1600" dirty="0" err="1" smtClean="0">
                <a:solidFill>
                  <a:schemeClr val="accent3">
                    <a:lumMod val="50000"/>
                  </a:schemeClr>
                </a:solidFill>
                <a:latin typeface="Arial" pitchFamily="34" charset="0"/>
                <a:cs typeface="Arial" pitchFamily="34" charset="0"/>
              </a:rPr>
              <a:t>hanno</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fondamento</a:t>
            </a:r>
            <a:r>
              <a:rPr lang="en-US" sz="1600" dirty="0" smtClean="0">
                <a:solidFill>
                  <a:schemeClr val="accent3">
                    <a:lumMod val="50000"/>
                  </a:schemeClr>
                </a:solidFill>
                <a:latin typeface="Arial" pitchFamily="34" charset="0"/>
                <a:cs typeface="Arial" pitchFamily="34" charset="0"/>
              </a:rPr>
              <a:t> </a:t>
            </a:r>
            <a:r>
              <a:rPr lang="en-US" sz="1600" dirty="0" err="1" smtClean="0">
                <a:solidFill>
                  <a:schemeClr val="accent3">
                    <a:lumMod val="50000"/>
                  </a:schemeClr>
                </a:solidFill>
                <a:latin typeface="Arial" pitchFamily="34" charset="0"/>
                <a:cs typeface="Arial" pitchFamily="34" charset="0"/>
              </a:rPr>
              <a:t>giuridico</a:t>
            </a:r>
            <a:r>
              <a:rPr lang="en-US" sz="1600" dirty="0" smtClean="0">
                <a:solidFill>
                  <a:schemeClr val="accent3">
                    <a:lumMod val="50000"/>
                  </a:schemeClr>
                </a:solidFill>
                <a:latin typeface="Arial" pitchFamily="34" charset="0"/>
                <a:cs typeface="Arial" pitchFamily="34" charset="0"/>
              </a:rPr>
              <a:t>).</a:t>
            </a:r>
            <a:r>
              <a:rPr lang="it-IT" sz="1600" dirty="0" smtClean="0">
                <a:latin typeface="Arial" pitchFamily="34" charset="0"/>
                <a:cs typeface="Arial" pitchFamily="34" charset="0"/>
              </a:rPr>
              <a:t/>
            </a:r>
            <a:br>
              <a:rPr lang="it-IT" sz="1600" dirty="0" smtClean="0">
                <a:latin typeface="Arial" pitchFamily="34" charset="0"/>
                <a:cs typeface="Arial" pitchFamily="34" charset="0"/>
              </a:rPr>
            </a:br>
            <a:endParaRPr lang="it-IT" sz="1600" dirty="0"/>
          </a:p>
        </p:txBody>
      </p:sp>
      <p:sp>
        <p:nvSpPr>
          <p:cNvPr id="6" name="Segnaposto numero diapositiva 5"/>
          <p:cNvSpPr>
            <a:spLocks noGrp="1"/>
          </p:cNvSpPr>
          <p:nvPr>
            <p:ph type="sldNum" sz="quarter" idx="12"/>
          </p:nvPr>
        </p:nvSpPr>
        <p:spPr/>
        <p:txBody>
          <a:bodyPr/>
          <a:lstStyle/>
          <a:p>
            <a:fld id="{910D3EAB-758C-441D-AE73-F1E5E988B34B}" type="slidenum">
              <a:rPr lang="it-IT" smtClean="0"/>
              <a:pPr/>
              <a:t>13</a:t>
            </a:fld>
            <a:endParaRPr lang="it-IT"/>
          </a:p>
        </p:txBody>
      </p:sp>
      <p:sp>
        <p:nvSpPr>
          <p:cNvPr id="7" name="Segnaposto piè di pagina 6"/>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chemeClr val="accent3">
                <a:lumMod val="50000"/>
              </a:schemeClr>
            </a:solidFill>
          </a:ln>
        </p:spPr>
        <p:txBody>
          <a:bodyPr>
            <a:noAutofit/>
          </a:bodyPr>
          <a:lstStyle/>
          <a:p>
            <a:r>
              <a:rPr lang="en-US" sz="4000" smtClean="0">
                <a:solidFill>
                  <a:schemeClr val="accent3">
                    <a:lumMod val="50000"/>
                  </a:schemeClr>
                </a:solidFill>
                <a:latin typeface="Arial" pitchFamily="34" charset="0"/>
                <a:cs typeface="Arial" pitchFamily="34" charset="0"/>
              </a:rPr>
              <a:t>Organi di governo della categoria</a:t>
            </a:r>
            <a:endParaRPr lang="it-IT" sz="4000" dirty="0">
              <a:latin typeface="Arial" pitchFamily="34" charset="0"/>
              <a:cs typeface="Arial" pitchFamily="34" charset="0"/>
            </a:endParaRPr>
          </a:p>
        </p:txBody>
      </p:sp>
      <p:sp>
        <p:nvSpPr>
          <p:cNvPr id="3" name="Segnaposto contenuto 2"/>
          <p:cNvSpPr>
            <a:spLocks noGrp="1"/>
          </p:cNvSpPr>
          <p:nvPr>
            <p:ph idx="1"/>
          </p:nvPr>
        </p:nvSpPr>
        <p:spPr>
          <a:ln w="38100">
            <a:solidFill>
              <a:schemeClr val="accent3">
                <a:lumMod val="50000"/>
              </a:schemeClr>
            </a:solidFill>
          </a:ln>
        </p:spPr>
        <p:txBody>
          <a:bodyPr>
            <a:normAutofit fontScale="40000" lnSpcReduction="20000"/>
          </a:bodyPr>
          <a:lstStyle/>
          <a:p>
            <a:pPr>
              <a:buNone/>
            </a:pPr>
            <a:endParaRPr lang="en-US" sz="1600" dirty="0" smtClean="0">
              <a:solidFill>
                <a:schemeClr val="accent3">
                  <a:lumMod val="50000"/>
                </a:schemeClr>
              </a:solidFill>
              <a:latin typeface="Arial" pitchFamily="34" charset="0"/>
              <a:cs typeface="Arial" pitchFamily="34" charset="0"/>
            </a:endParaRPr>
          </a:p>
          <a:p>
            <a:pPr algn="ctr">
              <a:buNone/>
            </a:pPr>
            <a:r>
              <a:rPr lang="en-US" sz="5100" b="1" dirty="0" smtClean="0">
                <a:solidFill>
                  <a:schemeClr val="accent3">
                    <a:lumMod val="50000"/>
                  </a:schemeClr>
                </a:solidFill>
                <a:latin typeface="Arial" pitchFamily="34" charset="0"/>
                <a:cs typeface="Arial" pitchFamily="34" charset="0"/>
              </a:rPr>
              <a:t>FEDERAZIONI</a:t>
            </a:r>
          </a:p>
          <a:p>
            <a:pPr>
              <a:buNone/>
            </a:pPr>
            <a:endParaRPr lang="en-US" sz="1600" dirty="0" smtClean="0">
              <a:solidFill>
                <a:schemeClr val="accent3">
                  <a:lumMod val="50000"/>
                </a:schemeClr>
              </a:solidFill>
              <a:latin typeface="Arial" pitchFamily="34" charset="0"/>
              <a:cs typeface="Arial" pitchFamily="34" charset="0"/>
            </a:endParaRPr>
          </a:p>
          <a:p>
            <a:pPr>
              <a:buNone/>
            </a:pPr>
            <a:r>
              <a:rPr lang="en-US" sz="3400" dirty="0" err="1" smtClean="0">
                <a:solidFill>
                  <a:schemeClr val="accent3">
                    <a:lumMod val="50000"/>
                  </a:schemeClr>
                </a:solidFill>
                <a:latin typeface="Arial" pitchFamily="34" charset="0"/>
                <a:cs typeface="Arial" pitchFamily="34" charset="0"/>
              </a:rPr>
              <a:t>Pur</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presentando</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struttura</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organizzativa</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diversa</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da</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Regione</a:t>
            </a:r>
            <a:r>
              <a:rPr lang="en-US" sz="3400" dirty="0" smtClean="0">
                <a:solidFill>
                  <a:schemeClr val="accent3">
                    <a:lumMod val="50000"/>
                  </a:schemeClr>
                </a:solidFill>
                <a:latin typeface="Arial" pitchFamily="34" charset="0"/>
                <a:cs typeface="Arial" pitchFamily="34" charset="0"/>
              </a:rPr>
              <a:t> a</a:t>
            </a:r>
            <a:r>
              <a:rPr lang="it-IT"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Regione</a:t>
            </a:r>
            <a:r>
              <a:rPr lang="en-US" sz="3400" dirty="0" smtClean="0">
                <a:solidFill>
                  <a:schemeClr val="accent3">
                    <a:lumMod val="50000"/>
                  </a:schemeClr>
                </a:solidFill>
                <a:latin typeface="Arial" pitchFamily="34" charset="0"/>
                <a:cs typeface="Arial" pitchFamily="34" charset="0"/>
              </a:rPr>
              <a:t> le </a:t>
            </a:r>
            <a:r>
              <a:rPr lang="en-US" sz="3400" dirty="0" err="1" smtClean="0">
                <a:solidFill>
                  <a:schemeClr val="accent3">
                    <a:lumMod val="50000"/>
                  </a:schemeClr>
                </a:solidFill>
                <a:latin typeface="Arial" pitchFamily="34" charset="0"/>
                <a:cs typeface="Arial" pitchFamily="34" charset="0"/>
              </a:rPr>
              <a:t>Federazioni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hanno</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assunto</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alcuni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fondamentali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compiti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comuni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quali</a:t>
            </a:r>
            <a:r>
              <a:rPr lang="en-US" sz="3400" dirty="0" smtClean="0">
                <a:solidFill>
                  <a:schemeClr val="accent3">
                    <a:lumMod val="50000"/>
                  </a:schemeClr>
                </a:solidFill>
                <a:latin typeface="Arial" pitchFamily="34" charset="0"/>
                <a:cs typeface="Arial" pitchFamily="34" charset="0"/>
              </a:rPr>
              <a:t>:</a:t>
            </a:r>
          </a:p>
          <a:p>
            <a:pPr>
              <a:buNone/>
            </a:pPr>
            <a:endParaRPr lang="it-IT" sz="3400" dirty="0" smtClean="0">
              <a:solidFill>
                <a:schemeClr val="accent3">
                  <a:lumMod val="50000"/>
                </a:schemeClr>
              </a:solidFill>
              <a:latin typeface="Arial" pitchFamily="34" charset="0"/>
              <a:cs typeface="Arial" pitchFamily="34" charset="0"/>
            </a:endParaRPr>
          </a:p>
          <a:p>
            <a:pPr lvl="1">
              <a:buFont typeface="Wingdings" pitchFamily="2" charset="2"/>
              <a:buChar char="Ø"/>
            </a:pPr>
            <a:r>
              <a:rPr lang="en-US" sz="3400" dirty="0" err="1" smtClean="0">
                <a:solidFill>
                  <a:schemeClr val="accent3">
                    <a:lumMod val="50000"/>
                  </a:schemeClr>
                </a:solidFill>
                <a:latin typeface="Arial" pitchFamily="34" charset="0"/>
                <a:cs typeface="Arial" pitchFamily="34" charset="0"/>
              </a:rPr>
              <a:t>esprimere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pareri</a:t>
            </a:r>
            <a:r>
              <a:rPr lang="en-US" sz="3400" dirty="0" smtClean="0">
                <a:solidFill>
                  <a:schemeClr val="accent3">
                    <a:lumMod val="50000"/>
                  </a:schemeClr>
                </a:solidFill>
                <a:latin typeface="Arial" pitchFamily="34" charset="0"/>
                <a:cs typeface="Arial" pitchFamily="34" charset="0"/>
              </a:rPr>
              <a:t> e </a:t>
            </a:r>
            <a:r>
              <a:rPr lang="en-US" sz="3400" dirty="0" err="1" smtClean="0">
                <a:solidFill>
                  <a:schemeClr val="accent3">
                    <a:lumMod val="50000"/>
                  </a:schemeClr>
                </a:solidFill>
                <a:latin typeface="Arial" pitchFamily="34" charset="0"/>
                <a:cs typeface="Arial" pitchFamily="34" charset="0"/>
              </a:rPr>
              <a:t>assumere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iniziative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presso</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gli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organi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regionali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ed</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anche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nazionali</a:t>
            </a:r>
            <a:r>
              <a:rPr lang="en-US" sz="3400" dirty="0" smtClean="0">
                <a:solidFill>
                  <a:schemeClr val="accent3">
                    <a:lumMod val="50000"/>
                  </a:schemeClr>
                </a:solidFill>
                <a:latin typeface="Arial" pitchFamily="34" charset="0"/>
                <a:cs typeface="Arial" pitchFamily="34" charset="0"/>
              </a:rPr>
              <a:t> in </a:t>
            </a:r>
            <a:r>
              <a:rPr lang="en-US" sz="3400" dirty="0" err="1" smtClean="0">
                <a:solidFill>
                  <a:schemeClr val="accent3">
                    <a:lumMod val="50000"/>
                  </a:schemeClr>
                </a:solidFill>
                <a:latin typeface="Arial" pitchFamily="34" charset="0"/>
                <a:cs typeface="Arial" pitchFamily="34" charset="0"/>
              </a:rPr>
              <a:t>relazione</a:t>
            </a:r>
            <a:r>
              <a:rPr lang="en-US" sz="3400" dirty="0" smtClean="0">
                <a:solidFill>
                  <a:schemeClr val="accent3">
                    <a:lumMod val="50000"/>
                  </a:schemeClr>
                </a:solidFill>
                <a:latin typeface="Arial" pitchFamily="34" charset="0"/>
                <a:cs typeface="Arial" pitchFamily="34" charset="0"/>
              </a:rPr>
              <a:t> a </a:t>
            </a:r>
            <a:r>
              <a:rPr lang="en-US" sz="3400" dirty="0" err="1" smtClean="0">
                <a:solidFill>
                  <a:schemeClr val="accent3">
                    <a:lumMod val="50000"/>
                  </a:schemeClr>
                </a:solidFill>
                <a:latin typeface="Arial" pitchFamily="34" charset="0"/>
                <a:cs typeface="Arial" pitchFamily="34" charset="0"/>
              </a:rPr>
              <a:t>Leggi</a:t>
            </a:r>
            <a:r>
              <a:rPr lang="en-US" sz="3400" dirty="0" smtClean="0">
                <a:solidFill>
                  <a:schemeClr val="accent3">
                    <a:lumMod val="50000"/>
                  </a:schemeClr>
                </a:solidFill>
                <a:latin typeface="Arial" pitchFamily="34" charset="0"/>
                <a:cs typeface="Arial" pitchFamily="34" charset="0"/>
              </a:rPr>
              <a:t> e </a:t>
            </a:r>
            <a:r>
              <a:rPr lang="en-US" sz="3400" dirty="0" err="1" smtClean="0">
                <a:solidFill>
                  <a:schemeClr val="accent3">
                    <a:lumMod val="50000"/>
                  </a:schemeClr>
                </a:solidFill>
                <a:latin typeface="Arial" pitchFamily="34" charset="0"/>
                <a:cs typeface="Arial" pitchFamily="34" charset="0"/>
              </a:rPr>
              <a:t>regolamenti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che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interessano</a:t>
            </a:r>
            <a:r>
              <a:rPr lang="en-US" sz="3400" dirty="0" smtClean="0">
                <a:solidFill>
                  <a:schemeClr val="accent3">
                    <a:lumMod val="50000"/>
                  </a:schemeClr>
                </a:solidFill>
                <a:latin typeface="Arial" pitchFamily="34" charset="0"/>
                <a:cs typeface="Arial" pitchFamily="34" charset="0"/>
              </a:rPr>
              <a:t> la </a:t>
            </a:r>
            <a:r>
              <a:rPr lang="en-US" sz="3400" dirty="0" err="1" smtClean="0">
                <a:solidFill>
                  <a:schemeClr val="accent3">
                    <a:lumMod val="50000"/>
                  </a:schemeClr>
                </a:solidFill>
                <a:latin typeface="Arial" pitchFamily="34" charset="0"/>
                <a:cs typeface="Arial" pitchFamily="34" charset="0"/>
              </a:rPr>
              <a:t>professione</a:t>
            </a:r>
            <a:r>
              <a:rPr lang="en-US" sz="3400" dirty="0" smtClean="0">
                <a:solidFill>
                  <a:schemeClr val="accent3">
                    <a:lumMod val="50000"/>
                  </a:schemeClr>
                </a:solidFill>
                <a:latin typeface="Arial" pitchFamily="34" charset="0"/>
                <a:cs typeface="Arial" pitchFamily="34" charset="0"/>
              </a:rPr>
              <a:t>;</a:t>
            </a:r>
            <a:endParaRPr lang="it-IT" sz="3400" dirty="0" smtClean="0">
              <a:solidFill>
                <a:schemeClr val="accent3">
                  <a:lumMod val="50000"/>
                </a:schemeClr>
              </a:solidFill>
              <a:latin typeface="Arial" pitchFamily="34" charset="0"/>
              <a:cs typeface="Arial" pitchFamily="34" charset="0"/>
            </a:endParaRPr>
          </a:p>
          <a:p>
            <a:pPr lvl="1">
              <a:buFont typeface="Wingdings" pitchFamily="2" charset="2"/>
              <a:buChar char="Ø"/>
            </a:pPr>
            <a:r>
              <a:rPr lang="en-US" sz="3400" dirty="0" err="1" smtClean="0">
                <a:solidFill>
                  <a:schemeClr val="accent3">
                    <a:lumMod val="50000"/>
                  </a:schemeClr>
                </a:solidFill>
                <a:latin typeface="Arial" pitchFamily="34" charset="0"/>
                <a:cs typeface="Arial" pitchFamily="34" charset="0"/>
              </a:rPr>
              <a:t>Coordinarele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iniziative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di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carattere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regionale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dei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diversi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Ordini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provinciali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intervenendo</a:t>
            </a:r>
            <a:r>
              <a:rPr lang="en-US" sz="3400" dirty="0" smtClean="0">
                <a:solidFill>
                  <a:schemeClr val="accent3">
                    <a:lumMod val="50000"/>
                  </a:schemeClr>
                </a:solidFill>
                <a:latin typeface="Arial" pitchFamily="34" charset="0"/>
                <a:cs typeface="Arial" pitchFamily="34" charset="0"/>
              </a:rPr>
              <a:t> in </a:t>
            </a:r>
            <a:r>
              <a:rPr lang="en-US" sz="3400" dirty="0" err="1" smtClean="0">
                <a:solidFill>
                  <a:schemeClr val="accent3">
                    <a:lumMod val="50000"/>
                  </a:schemeClr>
                </a:solidFill>
                <a:latin typeface="Arial" pitchFamily="34" charset="0"/>
                <a:cs typeface="Arial" pitchFamily="34" charset="0"/>
              </a:rPr>
              <a:t>sede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regionale</a:t>
            </a:r>
            <a:r>
              <a:rPr lang="en-US" sz="3400" dirty="0" smtClean="0">
                <a:solidFill>
                  <a:schemeClr val="accent3">
                    <a:lumMod val="50000"/>
                  </a:schemeClr>
                </a:solidFill>
                <a:latin typeface="Arial" pitchFamily="34" charset="0"/>
                <a:cs typeface="Arial" pitchFamily="34" charset="0"/>
              </a:rPr>
              <a:t> in </a:t>
            </a:r>
            <a:r>
              <a:rPr lang="en-US" sz="3400" dirty="0" err="1" smtClean="0">
                <a:solidFill>
                  <a:schemeClr val="accent3">
                    <a:lumMod val="50000"/>
                  </a:schemeClr>
                </a:solidFill>
                <a:latin typeface="Arial" pitchFamily="34" charset="0"/>
                <a:cs typeface="Arial" pitchFamily="34" charset="0"/>
              </a:rPr>
              <a:t>rappresentanza</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della</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categoria</a:t>
            </a:r>
            <a:r>
              <a:rPr lang="en-US" sz="3400" dirty="0" smtClean="0">
                <a:solidFill>
                  <a:schemeClr val="accent3">
                    <a:lumMod val="50000"/>
                  </a:schemeClr>
                </a:solidFill>
                <a:latin typeface="Arial" pitchFamily="34" charset="0"/>
                <a:cs typeface="Arial" pitchFamily="34" charset="0"/>
              </a:rPr>
              <a:t>;</a:t>
            </a:r>
            <a:endParaRPr lang="it-IT" sz="3400" dirty="0" smtClean="0">
              <a:solidFill>
                <a:schemeClr val="accent3">
                  <a:lumMod val="50000"/>
                </a:schemeClr>
              </a:solidFill>
              <a:latin typeface="Arial" pitchFamily="34" charset="0"/>
              <a:cs typeface="Arial" pitchFamily="34" charset="0"/>
            </a:endParaRPr>
          </a:p>
          <a:p>
            <a:pPr lvl="1">
              <a:buFont typeface="Wingdings" pitchFamily="2" charset="2"/>
              <a:buChar char="Ø"/>
            </a:pPr>
            <a:r>
              <a:rPr lang="en-US" sz="3400" dirty="0" err="1" smtClean="0">
                <a:solidFill>
                  <a:schemeClr val="accent3">
                    <a:lumMod val="50000"/>
                  </a:schemeClr>
                </a:solidFill>
                <a:latin typeface="Arial" pitchFamily="34" charset="0"/>
                <a:cs typeface="Arial" pitchFamily="34" charset="0"/>
              </a:rPr>
              <a:t>intervenire</a:t>
            </a:r>
            <a:r>
              <a:rPr lang="en-US" sz="3400" dirty="0" smtClean="0">
                <a:solidFill>
                  <a:schemeClr val="accent3">
                    <a:lumMod val="50000"/>
                  </a:schemeClr>
                </a:solidFill>
                <a:latin typeface="Arial" pitchFamily="34" charset="0"/>
                <a:cs typeface="Arial" pitchFamily="34" charset="0"/>
              </a:rPr>
              <a:t> in </a:t>
            </a:r>
            <a:r>
              <a:rPr lang="en-US" sz="3400" dirty="0" err="1" smtClean="0">
                <a:solidFill>
                  <a:schemeClr val="accent3">
                    <a:lumMod val="50000"/>
                  </a:schemeClr>
                </a:solidFill>
                <a:latin typeface="Arial" pitchFamily="34" charset="0"/>
                <a:cs typeface="Arial" pitchFamily="34" charset="0"/>
              </a:rPr>
              <a:t>sede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regionale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ed</a:t>
            </a:r>
            <a:r>
              <a:rPr lang="en-US" sz="3400" dirty="0" smtClean="0">
                <a:solidFill>
                  <a:schemeClr val="accent3">
                    <a:lumMod val="50000"/>
                  </a:schemeClr>
                </a:solidFill>
                <a:latin typeface="Arial" pitchFamily="34" charset="0"/>
                <a:cs typeface="Arial" pitchFamily="34" charset="0"/>
              </a:rPr>
              <a:t> in </a:t>
            </a:r>
            <a:r>
              <a:rPr lang="en-US" sz="3400" dirty="0" err="1" smtClean="0">
                <a:solidFill>
                  <a:schemeClr val="accent3">
                    <a:lumMod val="50000"/>
                  </a:schemeClr>
                </a:solidFill>
                <a:latin typeface="Arial" pitchFamily="34" charset="0"/>
                <a:cs typeface="Arial" pitchFamily="34" charset="0"/>
              </a:rPr>
              <a:t>concorso</a:t>
            </a:r>
            <a:r>
              <a:rPr lang="en-US" sz="3400" dirty="0" smtClean="0">
                <a:solidFill>
                  <a:schemeClr val="accent3">
                    <a:lumMod val="50000"/>
                  </a:schemeClr>
                </a:solidFill>
                <a:latin typeface="Arial" pitchFamily="34" charset="0"/>
                <a:cs typeface="Arial" pitchFamily="34" charset="0"/>
              </a:rPr>
              <a:t> con </a:t>
            </a:r>
            <a:r>
              <a:rPr lang="en-US" sz="3400" dirty="0" err="1" smtClean="0">
                <a:solidFill>
                  <a:schemeClr val="accent3">
                    <a:lumMod val="50000"/>
                  </a:schemeClr>
                </a:solidFill>
                <a:latin typeface="Arial" pitchFamily="34" charset="0"/>
                <a:cs typeface="Arial" pitchFamily="34" charset="0"/>
              </a:rPr>
              <a:t>il</a:t>
            </a:r>
            <a:r>
              <a:rPr lang="en-US" sz="3400" dirty="0" smtClean="0">
                <a:solidFill>
                  <a:schemeClr val="accent3">
                    <a:lumMod val="50000"/>
                  </a:schemeClr>
                </a:solidFill>
                <a:latin typeface="Arial" pitchFamily="34" charset="0"/>
                <a:cs typeface="Arial" pitchFamily="34" charset="0"/>
              </a:rPr>
              <a:t> C.N.I. per la </a:t>
            </a:r>
            <a:r>
              <a:rPr lang="en-US" sz="3400" dirty="0" err="1" smtClean="0">
                <a:solidFill>
                  <a:schemeClr val="accent3">
                    <a:lumMod val="50000"/>
                  </a:schemeClr>
                </a:solidFill>
                <a:latin typeface="Arial" pitchFamily="34" charset="0"/>
                <a:cs typeface="Arial" pitchFamily="34" charset="0"/>
              </a:rPr>
              <a:t>tutela</a:t>
            </a:r>
            <a:r>
              <a:rPr lang="en-US" sz="3400" dirty="0" smtClean="0">
                <a:solidFill>
                  <a:schemeClr val="accent3">
                    <a:lumMod val="50000"/>
                  </a:schemeClr>
                </a:solidFill>
                <a:latin typeface="Arial" pitchFamily="34" charset="0"/>
                <a:cs typeface="Arial" pitchFamily="34" charset="0"/>
              </a:rPr>
              <a:t> del </a:t>
            </a:r>
            <a:r>
              <a:rPr lang="en-US" sz="3400" dirty="0" err="1" smtClean="0">
                <a:solidFill>
                  <a:schemeClr val="accent3">
                    <a:lumMod val="50000"/>
                  </a:schemeClr>
                </a:solidFill>
                <a:latin typeface="Arial" pitchFamily="34" charset="0"/>
                <a:cs typeface="Arial" pitchFamily="34" charset="0"/>
              </a:rPr>
              <a:t>titolo</a:t>
            </a:r>
            <a:r>
              <a:rPr lang="en-US" sz="3400" dirty="0" smtClean="0">
                <a:solidFill>
                  <a:schemeClr val="accent3">
                    <a:lumMod val="50000"/>
                  </a:schemeClr>
                </a:solidFill>
                <a:latin typeface="Arial" pitchFamily="34" charset="0"/>
                <a:cs typeface="Arial" pitchFamily="34" charset="0"/>
              </a:rPr>
              <a:t> e per la </a:t>
            </a:r>
            <a:r>
              <a:rPr lang="en-US" sz="3400" dirty="0" err="1" smtClean="0">
                <a:solidFill>
                  <a:schemeClr val="accent3">
                    <a:lumMod val="50000"/>
                  </a:schemeClr>
                </a:solidFill>
                <a:latin typeface="Arial" pitchFamily="34" charset="0"/>
                <a:cs typeface="Arial" pitchFamily="34" charset="0"/>
              </a:rPr>
              <a:t>dignità</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professionale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dell’ingegnere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libero</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professionista</a:t>
            </a:r>
            <a:r>
              <a:rPr lang="en-US" sz="3400" dirty="0" smtClean="0">
                <a:solidFill>
                  <a:schemeClr val="accent3">
                    <a:lumMod val="50000"/>
                  </a:schemeClr>
                </a:solidFill>
                <a:latin typeface="Arial" pitchFamily="34" charset="0"/>
                <a:cs typeface="Arial" pitchFamily="34" charset="0"/>
              </a:rPr>
              <a:t> e </a:t>
            </a:r>
            <a:r>
              <a:rPr lang="en-US" sz="3400" dirty="0" err="1" smtClean="0">
                <a:solidFill>
                  <a:schemeClr val="accent3">
                    <a:lumMod val="50000"/>
                  </a:schemeClr>
                </a:solidFill>
                <a:latin typeface="Arial" pitchFamily="34" charset="0"/>
                <a:cs typeface="Arial" pitchFamily="34" charset="0"/>
              </a:rPr>
              <a:t>dipendente</a:t>
            </a:r>
            <a:r>
              <a:rPr lang="en-US" sz="3400" dirty="0" smtClean="0">
                <a:solidFill>
                  <a:schemeClr val="accent3">
                    <a:lumMod val="50000"/>
                  </a:schemeClr>
                </a:solidFill>
                <a:latin typeface="Arial" pitchFamily="34" charset="0"/>
                <a:cs typeface="Arial" pitchFamily="34" charset="0"/>
              </a:rPr>
              <a:t>; </a:t>
            </a:r>
          </a:p>
          <a:p>
            <a:pPr lvl="1">
              <a:buFont typeface="Wingdings" pitchFamily="2" charset="2"/>
              <a:buChar char="Ø"/>
            </a:pPr>
            <a:r>
              <a:rPr lang="en-US" sz="3400" dirty="0" err="1" smtClean="0">
                <a:solidFill>
                  <a:schemeClr val="accent3">
                    <a:lumMod val="50000"/>
                  </a:schemeClr>
                </a:solidFill>
                <a:latin typeface="Arial" pitchFamily="34" charset="0"/>
                <a:cs typeface="Arial" pitchFamily="34" charset="0"/>
              </a:rPr>
              <a:t>costituire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Commissioni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di</a:t>
            </a:r>
            <a:r>
              <a:rPr lang="en-US" sz="3400" dirty="0" smtClean="0">
                <a:solidFill>
                  <a:schemeClr val="accent3">
                    <a:lumMod val="50000"/>
                  </a:schemeClr>
                </a:solidFill>
                <a:latin typeface="Arial" pitchFamily="34" charset="0"/>
                <a:cs typeface="Arial" pitchFamily="34" charset="0"/>
              </a:rPr>
              <a:t> studio per I </a:t>
            </a:r>
            <a:r>
              <a:rPr lang="en-US" sz="3400" dirty="0" err="1" smtClean="0">
                <a:solidFill>
                  <a:schemeClr val="accent3">
                    <a:lumMod val="50000"/>
                  </a:schemeClr>
                </a:solidFill>
                <a:latin typeface="Arial" pitchFamily="34" charset="0"/>
                <a:cs typeface="Arial" pitchFamily="34" charset="0"/>
              </a:rPr>
              <a:t>problemi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regionali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che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interesano</a:t>
            </a:r>
            <a:r>
              <a:rPr lang="en-US" sz="3400" dirty="0" smtClean="0">
                <a:solidFill>
                  <a:schemeClr val="accent3">
                    <a:lumMod val="50000"/>
                  </a:schemeClr>
                </a:solidFill>
                <a:latin typeface="Arial" pitchFamily="34" charset="0"/>
                <a:cs typeface="Arial" pitchFamily="34" charset="0"/>
              </a:rPr>
              <a:t> la </a:t>
            </a:r>
            <a:r>
              <a:rPr lang="en-US" sz="3400" dirty="0" err="1" smtClean="0">
                <a:solidFill>
                  <a:schemeClr val="accent3">
                    <a:lumMod val="50000"/>
                  </a:schemeClr>
                </a:solidFill>
                <a:latin typeface="Arial" pitchFamily="34" charset="0"/>
                <a:cs typeface="Arial" pitchFamily="34" charset="0"/>
              </a:rPr>
              <a:t>categoria</a:t>
            </a:r>
            <a:r>
              <a:rPr lang="en-US" sz="3400" dirty="0" smtClean="0">
                <a:solidFill>
                  <a:schemeClr val="accent3">
                    <a:lumMod val="50000"/>
                  </a:schemeClr>
                </a:solidFill>
                <a:latin typeface="Arial" pitchFamily="34" charset="0"/>
                <a:cs typeface="Arial" pitchFamily="34" charset="0"/>
              </a:rPr>
              <a:t>;</a:t>
            </a:r>
            <a:endParaRPr lang="it-IT" sz="3400" dirty="0" smtClean="0">
              <a:solidFill>
                <a:schemeClr val="accent3">
                  <a:lumMod val="50000"/>
                </a:schemeClr>
              </a:solidFill>
              <a:latin typeface="Arial" pitchFamily="34" charset="0"/>
              <a:cs typeface="Arial" pitchFamily="34" charset="0"/>
            </a:endParaRPr>
          </a:p>
          <a:p>
            <a:pPr lvl="1">
              <a:buFont typeface="Wingdings" pitchFamily="2" charset="2"/>
              <a:buChar char="Ø"/>
            </a:pPr>
            <a:r>
              <a:rPr lang="en-US" sz="3400" dirty="0" err="1" smtClean="0">
                <a:solidFill>
                  <a:schemeClr val="accent3">
                    <a:lumMod val="50000"/>
                  </a:schemeClr>
                </a:solidFill>
                <a:latin typeface="Arial" pitchFamily="34" charset="0"/>
                <a:cs typeface="Arial" pitchFamily="34" charset="0"/>
              </a:rPr>
              <a:t>designare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rappresentanti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della</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categoria</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nelle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varie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sedi</a:t>
            </a:r>
            <a:r>
              <a:rPr lang="en-US" sz="3400" dirty="0" smtClean="0">
                <a:solidFill>
                  <a:schemeClr val="accent3">
                    <a:lumMod val="50000"/>
                  </a:schemeClr>
                </a:solidFill>
                <a:latin typeface="Arial" pitchFamily="34" charset="0"/>
                <a:cs typeface="Arial" pitchFamily="34" charset="0"/>
              </a:rPr>
              <a:t> e </a:t>
            </a:r>
            <a:r>
              <a:rPr lang="en-US" sz="3400" dirty="0" err="1" smtClean="0">
                <a:solidFill>
                  <a:schemeClr val="accent3">
                    <a:lumMod val="50000"/>
                  </a:schemeClr>
                </a:solidFill>
                <a:latin typeface="Arial" pitchFamily="34" charset="0"/>
                <a:cs typeface="Arial" pitchFamily="34" charset="0"/>
              </a:rPr>
              <a:t>rappresentanze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regionali</a:t>
            </a:r>
            <a:r>
              <a:rPr lang="en-US" sz="3400" dirty="0" smtClean="0">
                <a:solidFill>
                  <a:schemeClr val="accent3">
                    <a:lumMod val="50000"/>
                  </a:schemeClr>
                </a:solidFill>
                <a:latin typeface="Arial" pitchFamily="34" charset="0"/>
                <a:cs typeface="Arial" pitchFamily="34" charset="0"/>
              </a:rPr>
              <a:t>.</a:t>
            </a:r>
          </a:p>
          <a:p>
            <a:pPr lvl="1">
              <a:buNone/>
            </a:pPr>
            <a:endParaRPr lang="en-US" sz="3400" dirty="0" smtClean="0">
              <a:solidFill>
                <a:schemeClr val="accent3">
                  <a:lumMod val="50000"/>
                </a:schemeClr>
              </a:solidFill>
              <a:latin typeface="Arial" pitchFamily="34" charset="0"/>
              <a:cs typeface="Arial" pitchFamily="34" charset="0"/>
            </a:endParaRPr>
          </a:p>
          <a:p>
            <a:pPr lvl="1">
              <a:buNone/>
            </a:pPr>
            <a:r>
              <a:rPr lang="en-US" sz="3400" dirty="0" err="1" smtClean="0">
                <a:solidFill>
                  <a:schemeClr val="accent3">
                    <a:lumMod val="50000"/>
                  </a:schemeClr>
                </a:solidFill>
                <a:latin typeface="Arial" pitchFamily="34" charset="0"/>
                <a:cs typeface="Arial" pitchFamily="34" charset="0"/>
              </a:rPr>
              <a:t>L’organo</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deliberante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della</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Federazione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della</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Regione</a:t>
            </a:r>
            <a:r>
              <a:rPr lang="en-US" sz="3400" dirty="0" smtClean="0">
                <a:solidFill>
                  <a:schemeClr val="accent3">
                    <a:lumMod val="50000"/>
                  </a:schemeClr>
                </a:solidFill>
                <a:latin typeface="Arial" pitchFamily="34" charset="0"/>
                <a:cs typeface="Arial" pitchFamily="34" charset="0"/>
              </a:rPr>
              <a:t> Campania è </a:t>
            </a:r>
            <a:r>
              <a:rPr lang="en-US" sz="3400" dirty="0" err="1" smtClean="0">
                <a:solidFill>
                  <a:schemeClr val="accent3">
                    <a:lumMod val="50000"/>
                  </a:schemeClr>
                </a:solidFill>
                <a:latin typeface="Arial" pitchFamily="34" charset="0"/>
                <a:cs typeface="Arial" pitchFamily="34" charset="0"/>
              </a:rPr>
              <a:t>il</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Consiglio</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costituito</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dai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Presidenti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degli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Ordini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provinciali</a:t>
            </a:r>
            <a:r>
              <a:rPr lang="en-US" sz="3400" dirty="0" smtClean="0">
                <a:solidFill>
                  <a:schemeClr val="accent3">
                    <a:lumMod val="50000"/>
                  </a:schemeClr>
                </a:solidFill>
                <a:latin typeface="Arial" pitchFamily="34" charset="0"/>
                <a:cs typeface="Arial" pitchFamily="34" charset="0"/>
              </a:rPr>
              <a:t> e </a:t>
            </a:r>
            <a:r>
              <a:rPr lang="en-US" sz="3400" dirty="0" err="1" smtClean="0">
                <a:solidFill>
                  <a:schemeClr val="accent3">
                    <a:lumMod val="50000"/>
                  </a:schemeClr>
                </a:solidFill>
                <a:latin typeface="Arial" pitchFamily="34" charset="0"/>
                <a:cs typeface="Arial" pitchFamily="34" charset="0"/>
              </a:rPr>
              <a:t>da</a:t>
            </a:r>
            <a:r>
              <a:rPr lang="en-US" sz="3400" dirty="0" smtClean="0">
                <a:solidFill>
                  <a:schemeClr val="accent3">
                    <a:lumMod val="50000"/>
                  </a:schemeClr>
                </a:solidFill>
                <a:latin typeface="Arial" pitchFamily="34" charset="0"/>
                <a:cs typeface="Arial" pitchFamily="34" charset="0"/>
              </a:rPr>
              <a:t> un </a:t>
            </a:r>
            <a:r>
              <a:rPr lang="en-US" sz="3400" dirty="0" err="1" smtClean="0">
                <a:solidFill>
                  <a:schemeClr val="accent3">
                    <a:lumMod val="50000"/>
                  </a:schemeClr>
                </a:solidFill>
                <a:latin typeface="Arial" pitchFamily="34" charset="0"/>
                <a:cs typeface="Arial" pitchFamily="34" charset="0"/>
              </a:rPr>
              <a:t>consigliere</a:t>
            </a:r>
            <a:r>
              <a:rPr lang="en-US" sz="3400" dirty="0" smtClean="0">
                <a:solidFill>
                  <a:schemeClr val="accent3">
                    <a:lumMod val="50000"/>
                  </a:schemeClr>
                </a:solidFill>
                <a:latin typeface="Arial" pitchFamily="34" charset="0"/>
                <a:cs typeface="Arial" pitchFamily="34" charset="0"/>
              </a:rPr>
              <a:t> per </a:t>
            </a:r>
            <a:r>
              <a:rPr lang="en-US" sz="3400" dirty="0" err="1" smtClean="0">
                <a:solidFill>
                  <a:schemeClr val="accent3">
                    <a:lumMod val="50000"/>
                  </a:schemeClr>
                </a:solidFill>
                <a:latin typeface="Arial" pitchFamily="34" charset="0"/>
                <a:cs typeface="Arial" pitchFamily="34" charset="0"/>
              </a:rPr>
              <a:t>ciascun</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Ordine</a:t>
            </a:r>
            <a:r>
              <a:rPr lang="en-US" sz="3400" dirty="0" smtClean="0">
                <a:solidFill>
                  <a:schemeClr val="accent3">
                    <a:lumMod val="50000"/>
                  </a:schemeClr>
                </a:solidFill>
                <a:latin typeface="Arial" pitchFamily="34" charset="0"/>
                <a:cs typeface="Arial" pitchFamily="34" charset="0"/>
              </a:rPr>
              <a:t>. </a:t>
            </a:r>
          </a:p>
          <a:p>
            <a:pPr lvl="1">
              <a:buNone/>
            </a:pPr>
            <a:r>
              <a:rPr lang="en-US" sz="3400" dirty="0" err="1" smtClean="0">
                <a:solidFill>
                  <a:schemeClr val="accent3">
                    <a:lumMod val="50000"/>
                  </a:schemeClr>
                </a:solidFill>
                <a:latin typeface="Arial" pitchFamily="34" charset="0"/>
                <a:cs typeface="Arial" pitchFamily="34" charset="0"/>
              </a:rPr>
              <a:t>Tralasciando</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ogni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altro</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particolare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di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natura</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statutaria</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si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può</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affermare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concludendo</a:t>
            </a:r>
            <a:r>
              <a:rPr lang="en-US" sz="3400" dirty="0" smtClean="0">
                <a:solidFill>
                  <a:schemeClr val="accent3">
                    <a:lumMod val="50000"/>
                  </a:schemeClr>
                </a:solidFill>
                <a:latin typeface="Arial" pitchFamily="34" charset="0"/>
                <a:cs typeface="Arial" pitchFamily="34" charset="0"/>
              </a:rPr>
              <a:t> la </a:t>
            </a:r>
            <a:r>
              <a:rPr lang="en-US" sz="3400" dirty="0" err="1" smtClean="0">
                <a:solidFill>
                  <a:schemeClr val="accent3">
                    <a:lumMod val="50000"/>
                  </a:schemeClr>
                </a:solidFill>
                <a:latin typeface="Arial" pitchFamily="34" charset="0"/>
                <a:cs typeface="Arial" pitchFamily="34" charset="0"/>
              </a:rPr>
              <a:t>rilevante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importanza</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assunta</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dalle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Federazioni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regionali</a:t>
            </a:r>
            <a:r>
              <a:rPr lang="en-US" sz="3400" dirty="0" smtClean="0">
                <a:solidFill>
                  <a:schemeClr val="accent3">
                    <a:lumMod val="50000"/>
                  </a:schemeClr>
                </a:solidFill>
                <a:latin typeface="Arial" pitchFamily="34" charset="0"/>
                <a:cs typeface="Arial" pitchFamily="34" charset="0"/>
              </a:rPr>
              <a:t> per le </a:t>
            </a:r>
            <a:r>
              <a:rPr lang="en-US" sz="3400" dirty="0" err="1" smtClean="0">
                <a:solidFill>
                  <a:schemeClr val="accent3">
                    <a:lumMod val="50000"/>
                  </a:schemeClr>
                </a:solidFill>
                <a:latin typeface="Arial" pitchFamily="34" charset="0"/>
                <a:cs typeface="Arial" pitchFamily="34" charset="0"/>
              </a:rPr>
              <a:t>quali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si</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auspica</a:t>
            </a:r>
            <a:r>
              <a:rPr lang="en-US" sz="3400" dirty="0" smtClean="0">
                <a:solidFill>
                  <a:schemeClr val="accent3">
                    <a:lumMod val="50000"/>
                  </a:schemeClr>
                </a:solidFill>
                <a:latin typeface="Arial" pitchFamily="34" charset="0"/>
                <a:cs typeface="Arial" pitchFamily="34" charset="0"/>
              </a:rPr>
              <a:t> a </a:t>
            </a:r>
            <a:r>
              <a:rPr lang="en-US" sz="3400" dirty="0" err="1" smtClean="0">
                <a:solidFill>
                  <a:schemeClr val="accent3">
                    <a:lumMod val="50000"/>
                  </a:schemeClr>
                </a:solidFill>
                <a:latin typeface="Arial" pitchFamily="34" charset="0"/>
                <a:cs typeface="Arial" pitchFamily="34" charset="0"/>
              </a:rPr>
              <a:t>breve</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il</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riconoscimento</a:t>
            </a:r>
            <a:r>
              <a:rPr lang="en-US" sz="3400" dirty="0" smtClean="0">
                <a:solidFill>
                  <a:schemeClr val="accent3">
                    <a:lumMod val="50000"/>
                  </a:schemeClr>
                </a:solidFill>
                <a:latin typeface="Arial" pitchFamily="34" charset="0"/>
                <a:cs typeface="Arial" pitchFamily="34" charset="0"/>
              </a:rPr>
              <a:t> </a:t>
            </a:r>
            <a:r>
              <a:rPr lang="en-US" sz="3400" dirty="0" err="1" smtClean="0">
                <a:solidFill>
                  <a:schemeClr val="accent3">
                    <a:lumMod val="50000"/>
                  </a:schemeClr>
                </a:solidFill>
                <a:latin typeface="Arial" pitchFamily="34" charset="0"/>
                <a:cs typeface="Arial" pitchFamily="34" charset="0"/>
              </a:rPr>
              <a:t>legale</a:t>
            </a:r>
            <a:r>
              <a:rPr lang="en-US" sz="3400" dirty="0" smtClean="0">
                <a:solidFill>
                  <a:schemeClr val="accent3">
                    <a:lumMod val="50000"/>
                  </a:schemeClr>
                </a:solidFill>
                <a:latin typeface="Arial" pitchFamily="34" charset="0"/>
                <a:cs typeface="Arial" pitchFamily="34" charset="0"/>
              </a:rPr>
              <a:t>.</a:t>
            </a:r>
            <a:endParaRPr lang="it-IT" sz="3400" dirty="0" smtClean="0">
              <a:solidFill>
                <a:schemeClr val="accent3">
                  <a:lumMod val="50000"/>
                </a:schemeClr>
              </a:solidFill>
              <a:latin typeface="Arial" pitchFamily="34" charset="0"/>
              <a:cs typeface="Arial" pitchFamily="34" charset="0"/>
            </a:endParaRPr>
          </a:p>
          <a:p>
            <a:pPr>
              <a:buNone/>
            </a:pPr>
            <a:r>
              <a:rPr lang="it-IT" sz="1600" dirty="0" smtClean="0">
                <a:latin typeface="Arial" pitchFamily="34" charset="0"/>
                <a:cs typeface="Arial" pitchFamily="34" charset="0"/>
              </a:rPr>
              <a:t/>
            </a:r>
            <a:br>
              <a:rPr lang="it-IT" sz="1600" dirty="0" smtClean="0">
                <a:latin typeface="Arial" pitchFamily="34" charset="0"/>
                <a:cs typeface="Arial" pitchFamily="34" charset="0"/>
              </a:rPr>
            </a:br>
            <a:endParaRPr lang="it-IT" sz="1600" dirty="0"/>
          </a:p>
        </p:txBody>
      </p:sp>
      <p:sp>
        <p:nvSpPr>
          <p:cNvPr id="4" name="Segnaposto numero diapositiva 3"/>
          <p:cNvSpPr>
            <a:spLocks noGrp="1"/>
          </p:cNvSpPr>
          <p:nvPr>
            <p:ph type="sldNum" sz="quarter" idx="12"/>
          </p:nvPr>
        </p:nvSpPr>
        <p:spPr/>
        <p:txBody>
          <a:bodyPr/>
          <a:lstStyle/>
          <a:p>
            <a:fld id="{910D3EAB-758C-441D-AE73-F1E5E988B34B}" type="slidenum">
              <a:rPr lang="it-IT" smtClean="0"/>
              <a:pPr/>
              <a:t>14</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1222"/>
          </a:xfrm>
          <a:ln w="38100">
            <a:solidFill>
              <a:schemeClr val="tx1"/>
            </a:solidFill>
          </a:ln>
        </p:spPr>
        <p:txBody>
          <a:bodyPr>
            <a:normAutofit/>
          </a:bodyPr>
          <a:lstStyle/>
          <a:p>
            <a:r>
              <a:rPr lang="it-IT" sz="4000" dirty="0" smtClean="0">
                <a:solidFill>
                  <a:schemeClr val="accent3">
                    <a:lumMod val="50000"/>
                  </a:schemeClr>
                </a:solidFill>
                <a:latin typeface="Arial" pitchFamily="34" charset="0"/>
                <a:cs typeface="Arial" pitchFamily="34" charset="0"/>
              </a:rPr>
              <a:t>ORGANO </a:t>
            </a:r>
            <a:r>
              <a:rPr lang="it-IT" sz="4000" dirty="0" err="1" smtClean="0">
                <a:solidFill>
                  <a:schemeClr val="accent3">
                    <a:lumMod val="50000"/>
                  </a:schemeClr>
                </a:solidFill>
                <a:latin typeface="Arial" pitchFamily="34" charset="0"/>
                <a:cs typeface="Arial" pitchFamily="34" charset="0"/>
              </a:rPr>
              <a:t>DI</a:t>
            </a:r>
            <a:r>
              <a:rPr lang="it-IT" sz="4000" dirty="0" smtClean="0">
                <a:solidFill>
                  <a:schemeClr val="accent3">
                    <a:lumMod val="50000"/>
                  </a:schemeClr>
                </a:solidFill>
                <a:latin typeface="Arial" pitchFamily="34" charset="0"/>
                <a:cs typeface="Arial" pitchFamily="34" charset="0"/>
              </a:rPr>
              <a:t> GOVERNO- C.N.I.</a:t>
            </a:r>
            <a:endParaRPr lang="it-IT" sz="4000" dirty="0">
              <a:solidFill>
                <a:schemeClr val="accent3">
                  <a:lumMod val="50000"/>
                </a:schemeClr>
              </a:solidFill>
              <a:latin typeface="Arial" pitchFamily="34" charset="0"/>
              <a:cs typeface="Arial" pitchFamily="34" charset="0"/>
            </a:endParaRPr>
          </a:p>
        </p:txBody>
      </p:sp>
      <p:sp>
        <p:nvSpPr>
          <p:cNvPr id="3" name="Segnaposto contenuto 2"/>
          <p:cNvSpPr>
            <a:spLocks noGrp="1"/>
          </p:cNvSpPr>
          <p:nvPr>
            <p:ph idx="1"/>
          </p:nvPr>
        </p:nvSpPr>
        <p:spPr>
          <a:xfrm>
            <a:off x="457200" y="1357298"/>
            <a:ext cx="8229600" cy="5000660"/>
          </a:xfrm>
          <a:ln w="38100">
            <a:solidFill>
              <a:schemeClr val="tx1"/>
            </a:solidFill>
          </a:ln>
        </p:spPr>
        <p:txBody>
          <a:bodyPr>
            <a:noAutofit/>
          </a:bodyPr>
          <a:lstStyle/>
          <a:p>
            <a:pPr>
              <a:buNone/>
            </a:pPr>
            <a:r>
              <a:rPr lang="en-US" sz="1200" dirty="0" smtClean="0">
                <a:solidFill>
                  <a:schemeClr val="accent3">
                    <a:lumMod val="50000"/>
                  </a:schemeClr>
                </a:solidFill>
                <a:latin typeface="Arial" pitchFamily="34" charset="0"/>
                <a:cs typeface="Arial" pitchFamily="34" charset="0"/>
              </a:rPr>
              <a:t>Il </a:t>
            </a:r>
            <a:r>
              <a:rPr lang="en-US" sz="1200" dirty="0" err="1" smtClean="0">
                <a:solidFill>
                  <a:schemeClr val="accent3">
                    <a:lumMod val="50000"/>
                  </a:schemeClr>
                </a:solidFill>
                <a:latin typeface="Arial" pitchFamily="34" charset="0"/>
                <a:cs typeface="Arial" pitchFamily="34" charset="0"/>
              </a:rPr>
              <a:t>Consiglio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Nazionale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Ingegneri</a:t>
            </a:r>
            <a:r>
              <a:rPr lang="en-US" sz="1200" dirty="0" smtClean="0">
                <a:solidFill>
                  <a:schemeClr val="accent3">
                    <a:lumMod val="50000"/>
                  </a:schemeClr>
                </a:solidFill>
                <a:latin typeface="Arial" pitchFamily="34" charset="0"/>
                <a:cs typeface="Arial" pitchFamily="34" charset="0"/>
              </a:rPr>
              <a:t>  (CNI) come </a:t>
            </a:r>
            <a:r>
              <a:rPr lang="en-US" sz="1200" dirty="0" err="1" smtClean="0">
                <a:solidFill>
                  <a:schemeClr val="accent3">
                    <a:lumMod val="50000"/>
                  </a:schemeClr>
                </a:solidFill>
                <a:latin typeface="Arial" pitchFamily="34" charset="0"/>
                <a:cs typeface="Arial" pitchFamily="34" charset="0"/>
              </a:rPr>
              <a:t>quello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delle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altre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professioni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protette</a:t>
            </a:r>
            <a:r>
              <a:rPr lang="en-US" sz="1200" dirty="0" smtClean="0">
                <a:solidFill>
                  <a:schemeClr val="accent3">
                    <a:lumMod val="50000"/>
                  </a:schemeClr>
                </a:solidFill>
                <a:latin typeface="Arial" pitchFamily="34" charset="0"/>
                <a:cs typeface="Arial" pitchFamily="34" charset="0"/>
              </a:rPr>
              <a:t>” è </a:t>
            </a:r>
            <a:r>
              <a:rPr lang="en-US" sz="1200" dirty="0" err="1" smtClean="0">
                <a:solidFill>
                  <a:schemeClr val="accent3">
                    <a:lumMod val="50000"/>
                  </a:schemeClr>
                </a:solidFill>
                <a:latin typeface="Arial" pitchFamily="34" charset="0"/>
                <a:cs typeface="Arial" pitchFamily="34" charset="0"/>
              </a:rPr>
              <a:t>stato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istituito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ed</a:t>
            </a:r>
            <a:r>
              <a:rPr lang="en-US" sz="1200" dirty="0" smtClean="0">
                <a:solidFill>
                  <a:schemeClr val="accent3">
                    <a:lumMod val="50000"/>
                  </a:schemeClr>
                </a:solidFill>
                <a:latin typeface="Arial" pitchFamily="34" charset="0"/>
                <a:cs typeface="Arial" pitchFamily="34" charset="0"/>
              </a:rPr>
              <a:t> è </a:t>
            </a:r>
            <a:r>
              <a:rPr lang="en-US" sz="1200" dirty="0" err="1" smtClean="0">
                <a:solidFill>
                  <a:schemeClr val="accent3">
                    <a:lumMod val="50000"/>
                  </a:schemeClr>
                </a:solidFill>
                <a:latin typeface="Arial" pitchFamily="34" charset="0"/>
                <a:cs typeface="Arial" pitchFamily="34" charset="0"/>
              </a:rPr>
              <a:t>stato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regolamentato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dal</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già</a:t>
            </a:r>
            <a:r>
              <a:rPr lang="en-US" sz="1200" dirty="0" smtClean="0">
                <a:solidFill>
                  <a:schemeClr val="accent3">
                    <a:lumMod val="50000"/>
                  </a:schemeClr>
                </a:solidFill>
                <a:latin typeface="Arial" pitchFamily="34" charset="0"/>
                <a:cs typeface="Arial" pitchFamily="34" charset="0"/>
              </a:rPr>
              <a:t> citato </a:t>
            </a:r>
            <a:r>
              <a:rPr lang="en-US" sz="1200" dirty="0" err="1" smtClean="0">
                <a:solidFill>
                  <a:schemeClr val="accent3">
                    <a:lumMod val="50000"/>
                  </a:schemeClr>
                </a:solidFill>
                <a:latin typeface="Arial" pitchFamily="34" charset="0"/>
                <a:cs typeface="Arial" pitchFamily="34" charset="0"/>
              </a:rPr>
              <a:t>Decreto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Legislativo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Luogotenenziale</a:t>
            </a:r>
            <a:r>
              <a:rPr lang="en-US" sz="1200" dirty="0" smtClean="0">
                <a:solidFill>
                  <a:schemeClr val="accent3">
                    <a:lumMod val="50000"/>
                  </a:schemeClr>
                </a:solidFill>
                <a:latin typeface="Arial" pitchFamily="34" charset="0"/>
                <a:cs typeface="Arial" pitchFamily="34" charset="0"/>
              </a:rPr>
              <a:t> 23.11.1944	n.382 </a:t>
            </a:r>
            <a:r>
              <a:rPr lang="en-US" sz="1200" dirty="0" err="1" smtClean="0">
                <a:solidFill>
                  <a:schemeClr val="accent3">
                    <a:lumMod val="50000"/>
                  </a:schemeClr>
                </a:solidFill>
                <a:latin typeface="Arial" pitchFamily="34" charset="0"/>
                <a:cs typeface="Arial" pitchFamily="34" charset="0"/>
              </a:rPr>
              <a:t>ove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peraltro</a:t>
            </a:r>
            <a:r>
              <a:rPr lang="en-US" sz="1200" dirty="0" smtClean="0">
                <a:solidFill>
                  <a:schemeClr val="accent3">
                    <a:lumMod val="50000"/>
                  </a:schemeClr>
                </a:solidFill>
                <a:latin typeface="Arial" pitchFamily="34" charset="0"/>
                <a:cs typeface="Arial" pitchFamily="34" charset="0"/>
              </a:rPr>
              <a:t> è	 </a:t>
            </a:r>
            <a:r>
              <a:rPr lang="en-US" sz="1200" dirty="0" err="1" smtClean="0">
                <a:solidFill>
                  <a:schemeClr val="accent3">
                    <a:lumMod val="50000"/>
                  </a:schemeClr>
                </a:solidFill>
                <a:latin typeface="Arial" pitchFamily="34" charset="0"/>
                <a:cs typeface="Arial" pitchFamily="34" charset="0"/>
              </a:rPr>
              <a:t>indicato</a:t>
            </a:r>
            <a:r>
              <a:rPr lang="en-US" sz="1200" dirty="0" smtClean="0">
                <a:solidFill>
                  <a:schemeClr val="accent3">
                    <a:lumMod val="50000"/>
                  </a:schemeClr>
                </a:solidFill>
                <a:latin typeface="Arial" pitchFamily="34" charset="0"/>
                <a:cs typeface="Arial" pitchFamily="34" charset="0"/>
              </a:rPr>
              <a:t> con la </a:t>
            </a:r>
            <a:r>
              <a:rPr lang="en-US" sz="1200" dirty="0" err="1" smtClean="0">
                <a:solidFill>
                  <a:schemeClr val="accent3">
                    <a:lumMod val="50000"/>
                  </a:schemeClr>
                </a:solidFill>
                <a:latin typeface="Arial" pitchFamily="34" charset="0"/>
                <a:cs typeface="Arial" pitchFamily="34" charset="0"/>
              </a:rPr>
              <a:t>primitiva</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denominazione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Commissione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centrale</a:t>
            </a:r>
            <a:r>
              <a:rPr lang="en-US" sz="1200" dirty="0" smtClean="0">
                <a:solidFill>
                  <a:schemeClr val="accent3">
                    <a:lumMod val="50000"/>
                  </a:schemeClr>
                </a:solidFill>
                <a:latin typeface="Arial" pitchFamily="34" charset="0"/>
                <a:cs typeface="Arial" pitchFamily="34" charset="0"/>
              </a:rPr>
              <a:t>.</a:t>
            </a:r>
            <a:endParaRPr lang="it-IT" sz="1200" dirty="0" smtClean="0">
              <a:solidFill>
                <a:schemeClr val="accent3">
                  <a:lumMod val="50000"/>
                </a:schemeClr>
              </a:solidFill>
              <a:latin typeface="Arial" pitchFamily="34" charset="0"/>
              <a:cs typeface="Arial" pitchFamily="34" charset="0"/>
            </a:endParaRPr>
          </a:p>
          <a:p>
            <a:pPr>
              <a:buNone/>
            </a:pPr>
            <a:r>
              <a:rPr lang="en-US" sz="1200" dirty="0" smtClean="0">
                <a:solidFill>
                  <a:schemeClr val="accent3">
                    <a:lumMod val="50000"/>
                  </a:schemeClr>
                </a:solidFill>
                <a:latin typeface="Arial" pitchFamily="34" charset="0"/>
                <a:cs typeface="Arial" pitchFamily="34" charset="0"/>
              </a:rPr>
              <a:t>Il </a:t>
            </a:r>
            <a:r>
              <a:rPr lang="en-US" sz="1200" dirty="0" err="1" smtClean="0">
                <a:solidFill>
                  <a:schemeClr val="accent3">
                    <a:lumMod val="50000"/>
                  </a:schemeClr>
                </a:solidFill>
                <a:latin typeface="Arial" pitchFamily="34" charset="0"/>
                <a:cs typeface="Arial" pitchFamily="34" charset="0"/>
              </a:rPr>
              <a:t>Consiglio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Nazionale</a:t>
            </a:r>
            <a:r>
              <a:rPr lang="en-US" sz="1200" dirty="0" smtClean="0">
                <a:solidFill>
                  <a:schemeClr val="accent3">
                    <a:lumMod val="50000"/>
                  </a:schemeClr>
                </a:solidFill>
                <a:latin typeface="Arial" pitchFamily="34" charset="0"/>
                <a:cs typeface="Arial" pitchFamily="34" charset="0"/>
              </a:rPr>
              <a:t>  è </a:t>
            </a:r>
            <a:r>
              <a:rPr lang="en-US" sz="1200" dirty="0" err="1" smtClean="0">
                <a:solidFill>
                  <a:schemeClr val="accent3">
                    <a:lumMod val="50000"/>
                  </a:schemeClr>
                </a:solidFill>
                <a:latin typeface="Arial" pitchFamily="34" charset="0"/>
                <a:cs typeface="Arial" pitchFamily="34" charset="0"/>
              </a:rPr>
              <a:t>composto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quindici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membri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eletti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dai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Consigli</a:t>
            </a:r>
            <a:r>
              <a:rPr lang="it-IT"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degli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Ordini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provinciali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ai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quali</a:t>
            </a:r>
            <a:r>
              <a:rPr lang="en-US" sz="1200" dirty="0" smtClean="0">
                <a:solidFill>
                  <a:schemeClr val="accent3">
                    <a:lumMod val="50000"/>
                  </a:schemeClr>
                </a:solidFill>
                <a:latin typeface="Arial" pitchFamily="34" charset="0"/>
                <a:cs typeface="Arial" pitchFamily="34" charset="0"/>
              </a:rPr>
              <a:t>  un </a:t>
            </a:r>
            <a:r>
              <a:rPr lang="en-US" sz="1200" dirty="0" err="1" smtClean="0">
                <a:solidFill>
                  <a:schemeClr val="accent3">
                    <a:lumMod val="50000"/>
                  </a:schemeClr>
                </a:solidFill>
                <a:latin typeface="Arial" pitchFamily="34" charset="0"/>
                <a:cs typeface="Arial" pitchFamily="34" charset="0"/>
              </a:rPr>
              <a:t>numero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voti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correlato</a:t>
            </a:r>
            <a:r>
              <a:rPr lang="en-US" sz="1200" dirty="0" smtClean="0">
                <a:solidFill>
                  <a:schemeClr val="accent3">
                    <a:lumMod val="50000"/>
                  </a:schemeClr>
                </a:solidFill>
                <a:latin typeface="Arial" pitchFamily="34" charset="0"/>
                <a:cs typeface="Arial" pitchFamily="34" charset="0"/>
              </a:rPr>
              <a:t> al </a:t>
            </a:r>
            <a:r>
              <a:rPr lang="en-US" sz="1200" dirty="0" err="1" smtClean="0">
                <a:solidFill>
                  <a:schemeClr val="accent3">
                    <a:lumMod val="50000"/>
                  </a:schemeClr>
                </a:solidFill>
                <a:latin typeface="Arial" pitchFamily="34" charset="0"/>
                <a:cs typeface="Arial" pitchFamily="34" charset="0"/>
              </a:rPr>
              <a:t>numero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degli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iscritti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ai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singoli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Ordini</a:t>
            </a:r>
            <a:r>
              <a:rPr lang="en-US" sz="1200" dirty="0" smtClean="0">
                <a:solidFill>
                  <a:schemeClr val="accent3">
                    <a:lumMod val="50000"/>
                  </a:schemeClr>
                </a:solidFill>
                <a:latin typeface="Arial" pitchFamily="34" charset="0"/>
                <a:cs typeface="Arial" pitchFamily="34" charset="0"/>
              </a:rPr>
              <a:t>. Il </a:t>
            </a:r>
            <a:r>
              <a:rPr lang="en-US" sz="1200" dirty="0" err="1" smtClean="0">
                <a:solidFill>
                  <a:schemeClr val="accent3">
                    <a:lumMod val="50000"/>
                  </a:schemeClr>
                </a:solidFill>
                <a:latin typeface="Arial" pitchFamily="34" charset="0"/>
                <a:cs typeface="Arial" pitchFamily="34" charset="0"/>
              </a:rPr>
              <a:t>Consiglio</a:t>
            </a:r>
            <a:r>
              <a:rPr lang="en-US" sz="1200" dirty="0" smtClean="0">
                <a:solidFill>
                  <a:schemeClr val="accent3">
                    <a:lumMod val="50000"/>
                  </a:schemeClr>
                </a:solidFill>
                <a:latin typeface="Arial" pitchFamily="34" charset="0"/>
                <a:cs typeface="Arial" pitchFamily="34" charset="0"/>
              </a:rPr>
              <a:t> è </a:t>
            </a:r>
            <a:r>
              <a:rPr lang="en-US" sz="1200" dirty="0" err="1" smtClean="0">
                <a:solidFill>
                  <a:schemeClr val="accent3">
                    <a:lumMod val="50000"/>
                  </a:schemeClr>
                </a:solidFill>
                <a:latin typeface="Arial" pitchFamily="34" charset="0"/>
                <a:cs typeface="Arial" pitchFamily="34" charset="0"/>
              </a:rPr>
              <a:t>costituito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presso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il</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Ministero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Giustizia</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dura</a:t>
            </a:r>
            <a:r>
              <a:rPr lang="en-US" sz="1200" dirty="0" smtClean="0">
                <a:solidFill>
                  <a:schemeClr val="accent3">
                    <a:lumMod val="50000"/>
                  </a:schemeClr>
                </a:solidFill>
                <a:latin typeface="Arial" pitchFamily="34" charset="0"/>
                <a:cs typeface="Arial" pitchFamily="34" charset="0"/>
              </a:rPr>
              <a:t> in </a:t>
            </a:r>
            <a:r>
              <a:rPr lang="en-US" sz="1200" dirty="0" err="1" smtClean="0">
                <a:solidFill>
                  <a:schemeClr val="accent3">
                    <a:lumMod val="50000"/>
                  </a:schemeClr>
                </a:solidFill>
                <a:latin typeface="Arial" pitchFamily="34" charset="0"/>
                <a:cs typeface="Arial" pitchFamily="34" charset="0"/>
              </a:rPr>
              <a:t>carica</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cinque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anni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ed</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elegge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nel</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proprio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seno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il</a:t>
            </a:r>
            <a:r>
              <a:rPr lang="it-IT"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Presidente</a:t>
            </a:r>
            <a:r>
              <a:rPr lang="it-IT" sz="1200" dirty="0" smtClean="0">
                <a:solidFill>
                  <a:schemeClr val="accent3">
                    <a:lumMod val="50000"/>
                  </a:schemeClr>
                </a:solidFill>
                <a:latin typeface="Arial" pitchFamily="34" charset="0"/>
                <a:cs typeface="Arial" pitchFamily="34" charset="0"/>
              </a:rPr>
              <a:t> </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il</a:t>
            </a:r>
            <a:r>
              <a:rPr lang="en-US" sz="1200" dirty="0" smtClean="0">
                <a:solidFill>
                  <a:schemeClr val="accent3">
                    <a:lumMod val="50000"/>
                  </a:schemeClr>
                </a:solidFill>
                <a:latin typeface="Arial" pitchFamily="34" charset="0"/>
                <a:cs typeface="Arial" pitchFamily="34" charset="0"/>
              </a:rPr>
              <a:t> Vice </a:t>
            </a:r>
            <a:r>
              <a:rPr lang="en-US" sz="1200" dirty="0" err="1" smtClean="0">
                <a:solidFill>
                  <a:schemeClr val="accent3">
                    <a:lumMod val="50000"/>
                  </a:schemeClr>
                </a:solidFill>
                <a:latin typeface="Arial" pitchFamily="34" charset="0"/>
                <a:cs typeface="Arial" pitchFamily="34" charset="0"/>
              </a:rPr>
              <a:t>Presidente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ed</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il</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Segretario</a:t>
            </a:r>
            <a:r>
              <a:rPr lang="en-US" sz="1200" dirty="0" smtClean="0">
                <a:solidFill>
                  <a:schemeClr val="accent3">
                    <a:lumMod val="50000"/>
                  </a:schemeClr>
                </a:solidFill>
                <a:latin typeface="Arial" pitchFamily="34" charset="0"/>
                <a:cs typeface="Arial" pitchFamily="34" charset="0"/>
              </a:rPr>
              <a:t> .I </a:t>
            </a:r>
            <a:r>
              <a:rPr lang="en-US" sz="1200" dirty="0" err="1" smtClean="0">
                <a:solidFill>
                  <a:schemeClr val="accent3">
                    <a:lumMod val="50000"/>
                  </a:schemeClr>
                </a:solidFill>
                <a:latin typeface="Arial" pitchFamily="34" charset="0"/>
                <a:cs typeface="Arial" pitchFamily="34" charset="0"/>
              </a:rPr>
              <a:t>membri</a:t>
            </a:r>
            <a:r>
              <a:rPr lang="en-US" sz="1200" dirty="0" smtClean="0">
                <a:solidFill>
                  <a:schemeClr val="accent3">
                    <a:lumMod val="50000"/>
                  </a:schemeClr>
                </a:solidFill>
                <a:latin typeface="Arial" pitchFamily="34" charset="0"/>
                <a:cs typeface="Arial" pitchFamily="34" charset="0"/>
              </a:rPr>
              <a:t> del </a:t>
            </a:r>
            <a:r>
              <a:rPr lang="en-US" sz="1200" dirty="0" err="1" smtClean="0">
                <a:solidFill>
                  <a:schemeClr val="accent3">
                    <a:lumMod val="50000"/>
                  </a:schemeClr>
                </a:solidFill>
                <a:latin typeface="Arial" pitchFamily="34" charset="0"/>
                <a:cs typeface="Arial" pitchFamily="34" charset="0"/>
              </a:rPr>
              <a:t>Consiglio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Nazionale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debbono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essere</a:t>
            </a:r>
            <a:r>
              <a:rPr lang="it-IT"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iscritti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all’Albo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sono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rieleggibili</a:t>
            </a:r>
            <a:r>
              <a:rPr lang="en-US" sz="1200" dirty="0" smtClean="0">
                <a:solidFill>
                  <a:schemeClr val="accent3">
                    <a:lumMod val="50000"/>
                  </a:schemeClr>
                </a:solidFill>
                <a:latin typeface="Arial" pitchFamily="34" charset="0"/>
                <a:cs typeface="Arial" pitchFamily="34" charset="0"/>
              </a:rPr>
              <a:t> e non </a:t>
            </a:r>
            <a:r>
              <a:rPr lang="en-US" sz="1200" dirty="0" err="1" smtClean="0">
                <a:solidFill>
                  <a:schemeClr val="accent3">
                    <a:lumMod val="50000"/>
                  </a:schemeClr>
                </a:solidFill>
                <a:latin typeface="Arial" pitchFamily="34" charset="0"/>
                <a:cs typeface="Arial" pitchFamily="34" charset="0"/>
              </a:rPr>
              <a:t>possono</a:t>
            </a:r>
            <a:r>
              <a:rPr lang="en-US" sz="1200" dirty="0" smtClean="0">
                <a:solidFill>
                  <a:schemeClr val="accent3">
                    <a:lumMod val="50000"/>
                  </a:schemeClr>
                </a:solidFill>
                <a:latin typeface="Arial" pitchFamily="34" charset="0"/>
                <a:cs typeface="Arial" pitchFamily="34" charset="0"/>
              </a:rPr>
              <a:t> far parte </a:t>
            </a:r>
            <a:r>
              <a:rPr lang="en-US" sz="1200" dirty="0" err="1" smtClean="0">
                <a:solidFill>
                  <a:schemeClr val="accent3">
                    <a:lumMod val="50000"/>
                  </a:schemeClr>
                </a:solidFill>
                <a:latin typeface="Arial" pitchFamily="34" charset="0"/>
                <a:cs typeface="Arial" pitchFamily="34" charset="0"/>
              </a:rPr>
              <a:t>dei</a:t>
            </a:r>
            <a:r>
              <a:rPr lang="it-IT"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Consigli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provinciali</a:t>
            </a:r>
            <a:r>
              <a:rPr lang="en-US" sz="1200" dirty="0" smtClean="0">
                <a:solidFill>
                  <a:schemeClr val="accent3">
                    <a:lumMod val="50000"/>
                  </a:schemeClr>
                </a:solidFill>
                <a:latin typeface="Arial" pitchFamily="34" charset="0"/>
                <a:cs typeface="Arial" pitchFamily="34" charset="0"/>
              </a:rPr>
              <a:t>.</a:t>
            </a:r>
            <a:endParaRPr lang="it-IT" sz="1200" dirty="0" smtClean="0">
              <a:solidFill>
                <a:schemeClr val="accent3">
                  <a:lumMod val="50000"/>
                </a:schemeClr>
              </a:solidFill>
              <a:latin typeface="Arial" pitchFamily="34" charset="0"/>
              <a:cs typeface="Arial" pitchFamily="34" charset="0"/>
            </a:endParaRPr>
          </a:p>
          <a:p>
            <a:pPr>
              <a:buNone/>
            </a:pPr>
            <a:r>
              <a:rPr lang="en-US" sz="1200" dirty="0" smtClean="0">
                <a:solidFill>
                  <a:schemeClr val="accent3">
                    <a:lumMod val="50000"/>
                  </a:schemeClr>
                </a:solidFill>
                <a:latin typeface="Arial" pitchFamily="34" charset="0"/>
                <a:cs typeface="Arial" pitchFamily="34" charset="0"/>
              </a:rPr>
              <a:t>Il </a:t>
            </a:r>
            <a:r>
              <a:rPr lang="en-US" sz="1200" dirty="0" err="1" smtClean="0">
                <a:solidFill>
                  <a:schemeClr val="accent3">
                    <a:lumMod val="50000"/>
                  </a:schemeClr>
                </a:solidFill>
                <a:latin typeface="Arial" pitchFamily="34" charset="0"/>
                <a:cs typeface="Arial" pitchFamily="34" charset="0"/>
              </a:rPr>
              <a:t>Consiglio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Nazionale</a:t>
            </a:r>
            <a:r>
              <a:rPr lang="en-US" sz="1200" dirty="0" smtClean="0">
                <a:solidFill>
                  <a:schemeClr val="accent3">
                    <a:lumMod val="50000"/>
                  </a:schemeClr>
                </a:solidFill>
                <a:latin typeface="Arial" pitchFamily="34" charset="0"/>
                <a:cs typeface="Arial" pitchFamily="34" charset="0"/>
              </a:rPr>
              <a:t> ha </a:t>
            </a:r>
            <a:r>
              <a:rPr lang="en-US" sz="1200" b="1" dirty="0" err="1" smtClean="0">
                <a:solidFill>
                  <a:schemeClr val="accent3">
                    <a:lumMod val="50000"/>
                  </a:schemeClr>
                </a:solidFill>
                <a:latin typeface="Arial" pitchFamily="34" charset="0"/>
                <a:cs typeface="Arial" pitchFamily="34" charset="0"/>
              </a:rPr>
              <a:t>compiti</a:t>
            </a:r>
            <a:r>
              <a:rPr lang="en-US" sz="1200" b="1" dirty="0" smtClean="0">
                <a:solidFill>
                  <a:schemeClr val="accent3">
                    <a:lumMod val="50000"/>
                  </a:schemeClr>
                </a:solidFill>
                <a:latin typeface="Arial" pitchFamily="34" charset="0"/>
                <a:cs typeface="Arial" pitchFamily="34" charset="0"/>
              </a:rPr>
              <a:t> </a:t>
            </a:r>
            <a:r>
              <a:rPr lang="en-US" sz="1200" b="1" dirty="0" err="1" smtClean="0">
                <a:solidFill>
                  <a:schemeClr val="accent3">
                    <a:lumMod val="50000"/>
                  </a:schemeClr>
                </a:solidFill>
                <a:latin typeface="Arial" pitchFamily="34" charset="0"/>
                <a:cs typeface="Arial" pitchFamily="34" charset="0"/>
              </a:rPr>
              <a:t>rappresentativi</a:t>
            </a:r>
            <a:r>
              <a:rPr lang="en-US" sz="1200" b="1" dirty="0" smtClean="0">
                <a:solidFill>
                  <a:schemeClr val="accent3">
                    <a:lumMod val="50000"/>
                  </a:schemeClr>
                </a:solidFill>
                <a:latin typeface="Arial" pitchFamily="34" charset="0"/>
                <a:cs typeface="Arial" pitchFamily="34" charset="0"/>
              </a:rPr>
              <a:t> e </a:t>
            </a:r>
            <a:r>
              <a:rPr lang="en-US" sz="1200" b="1" dirty="0" err="1" smtClean="0">
                <a:solidFill>
                  <a:schemeClr val="accent3">
                    <a:lumMod val="50000"/>
                  </a:schemeClr>
                </a:solidFill>
                <a:latin typeface="Arial" pitchFamily="34" charset="0"/>
                <a:cs typeface="Arial" pitchFamily="34" charset="0"/>
              </a:rPr>
              <a:t>consultivi</a:t>
            </a:r>
            <a:r>
              <a:rPr lang="en-US" sz="1200" b="1" dirty="0" smtClean="0">
                <a:solidFill>
                  <a:schemeClr val="accent3">
                    <a:lumMod val="50000"/>
                  </a:schemeClr>
                </a:solidFill>
                <a:latin typeface="Arial" pitchFamily="34" charset="0"/>
                <a:cs typeface="Arial" pitchFamily="34" charset="0"/>
              </a:rPr>
              <a:t>:</a:t>
            </a:r>
          </a:p>
          <a:p>
            <a:pPr>
              <a:buFont typeface="Wingdings" pitchFamily="2" charset="2"/>
              <a:buChar char="Ø"/>
            </a:pPr>
            <a:r>
              <a:rPr lang="en-US" sz="1200" dirty="0" err="1" smtClean="0">
                <a:solidFill>
                  <a:schemeClr val="accent3">
                    <a:lumMod val="50000"/>
                  </a:schemeClr>
                </a:solidFill>
                <a:latin typeface="Arial" pitchFamily="34" charset="0"/>
                <a:cs typeface="Arial" pitchFamily="34" charset="0"/>
              </a:rPr>
              <a:t>Fornisce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parere</a:t>
            </a:r>
            <a:r>
              <a:rPr lang="en-US" sz="1200" dirty="0" smtClean="0">
                <a:solidFill>
                  <a:schemeClr val="accent3">
                    <a:lumMod val="50000"/>
                  </a:schemeClr>
                </a:solidFill>
                <a:latin typeface="Arial" pitchFamily="34" charset="0"/>
                <a:cs typeface="Arial" pitchFamily="34" charset="0"/>
              </a:rPr>
              <a:t> sui </a:t>
            </a:r>
            <a:r>
              <a:rPr lang="en-US" sz="1200" dirty="0" err="1" smtClean="0">
                <a:solidFill>
                  <a:schemeClr val="accent3">
                    <a:lumMod val="50000"/>
                  </a:schemeClr>
                </a:solidFill>
                <a:latin typeface="Arial" pitchFamily="34" charset="0"/>
                <a:cs typeface="Arial" pitchFamily="34" charset="0"/>
              </a:rPr>
              <a:t>progetti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Legge</a:t>
            </a:r>
            <a:r>
              <a:rPr lang="en-US" sz="1200" dirty="0" smtClean="0">
                <a:solidFill>
                  <a:schemeClr val="accent3">
                    <a:lumMod val="50000"/>
                  </a:schemeClr>
                </a:solidFill>
                <a:latin typeface="Arial" pitchFamily="34" charset="0"/>
                <a:cs typeface="Arial" pitchFamily="34" charset="0"/>
              </a:rPr>
              <a:t> e </a:t>
            </a:r>
            <a:r>
              <a:rPr lang="en-US" sz="1200" dirty="0" err="1" smtClean="0">
                <a:solidFill>
                  <a:schemeClr val="accent3">
                    <a:lumMod val="50000"/>
                  </a:schemeClr>
                </a:solidFill>
                <a:latin typeface="Arial" pitchFamily="34" charset="0"/>
                <a:cs typeface="Arial" pitchFamily="34" charset="0"/>
              </a:rPr>
              <a:t>di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regolamenti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che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riguardano</a:t>
            </a:r>
            <a:r>
              <a:rPr lang="en-US" sz="1200" dirty="0" smtClean="0">
                <a:solidFill>
                  <a:schemeClr val="accent3">
                    <a:lumMod val="50000"/>
                  </a:schemeClr>
                </a:solidFill>
                <a:latin typeface="Arial" pitchFamily="34" charset="0"/>
                <a:cs typeface="Arial" pitchFamily="34" charset="0"/>
              </a:rPr>
              <a:t> la </a:t>
            </a:r>
            <a:r>
              <a:rPr lang="en-US" sz="1200" dirty="0" err="1" smtClean="0">
                <a:solidFill>
                  <a:schemeClr val="accent3">
                    <a:lumMod val="50000"/>
                  </a:schemeClr>
                </a:solidFill>
                <a:latin typeface="Arial" pitchFamily="34" charset="0"/>
                <a:cs typeface="Arial" pitchFamily="34" charset="0"/>
              </a:rPr>
              <a:t>professione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ed</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inoltre</a:t>
            </a:r>
            <a:r>
              <a:rPr lang="en-US" sz="1200" dirty="0" smtClean="0">
                <a:solidFill>
                  <a:schemeClr val="accent3">
                    <a:lumMod val="50000"/>
                  </a:schemeClr>
                </a:solidFill>
                <a:latin typeface="Arial" pitchFamily="34" charset="0"/>
                <a:cs typeface="Arial" pitchFamily="34" charset="0"/>
              </a:rPr>
              <a:t>, a </a:t>
            </a:r>
            <a:r>
              <a:rPr lang="en-US" sz="1200" dirty="0" err="1" smtClean="0">
                <a:solidFill>
                  <a:schemeClr val="accent3">
                    <a:lumMod val="50000"/>
                  </a:schemeClr>
                </a:solidFill>
                <a:latin typeface="Arial" pitchFamily="34" charset="0"/>
                <a:cs typeface="Arial" pitchFamily="34" charset="0"/>
              </a:rPr>
              <a:t>richiesta</a:t>
            </a:r>
            <a:r>
              <a:rPr lang="en-US" sz="1200" dirty="0" smtClean="0">
                <a:solidFill>
                  <a:schemeClr val="accent3">
                    <a:lumMod val="50000"/>
                  </a:schemeClr>
                </a:solidFill>
                <a:latin typeface="Arial" pitchFamily="34" charset="0"/>
                <a:cs typeface="Arial" pitchFamily="34" charset="0"/>
              </a:rPr>
              <a:t> del </a:t>
            </a:r>
            <a:r>
              <a:rPr lang="en-US" sz="1200" dirty="0" err="1" smtClean="0">
                <a:solidFill>
                  <a:schemeClr val="accent3">
                    <a:lumMod val="50000"/>
                  </a:schemeClr>
                </a:solidFill>
                <a:latin typeface="Arial" pitchFamily="34" charset="0"/>
                <a:cs typeface="Arial" pitchFamily="34" charset="0"/>
              </a:rPr>
              <a:t>Ministero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Giustizia</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fornisce</a:t>
            </a:r>
            <a:r>
              <a:rPr lang="en-US" sz="1200" dirty="0" smtClean="0">
                <a:solidFill>
                  <a:schemeClr val="accent3">
                    <a:lumMod val="50000"/>
                  </a:schemeClr>
                </a:solidFill>
                <a:latin typeface="Arial" pitchFamily="34" charset="0"/>
                <a:cs typeface="Arial" pitchFamily="34" charset="0"/>
              </a:rPr>
              <a:t> </a:t>
            </a:r>
            <a:r>
              <a:rPr lang="en-US" sz="1200" b="1" dirty="0" err="1" smtClean="0">
                <a:solidFill>
                  <a:schemeClr val="accent3">
                    <a:lumMod val="50000"/>
                  </a:schemeClr>
                </a:solidFill>
                <a:latin typeface="Arial" pitchFamily="34" charset="0"/>
                <a:cs typeface="Arial" pitchFamily="34" charset="0"/>
              </a:rPr>
              <a:t>interpretazioni</a:t>
            </a:r>
            <a:r>
              <a:rPr lang="en-US" sz="1200" b="1" dirty="0" smtClean="0">
                <a:solidFill>
                  <a:schemeClr val="accent3">
                    <a:lumMod val="50000"/>
                  </a:schemeClr>
                </a:solidFill>
                <a:latin typeface="Arial" pitchFamily="34" charset="0"/>
                <a:cs typeface="Arial" pitchFamily="34" charset="0"/>
              </a:rPr>
              <a:t> </a:t>
            </a:r>
            <a:r>
              <a:rPr lang="en-US" sz="1200" b="1" dirty="0" err="1" smtClean="0">
                <a:solidFill>
                  <a:schemeClr val="accent3">
                    <a:lumMod val="50000"/>
                  </a:schemeClr>
                </a:solidFill>
                <a:latin typeface="Arial" pitchFamily="34" charset="0"/>
                <a:cs typeface="Arial" pitchFamily="34" charset="0"/>
              </a:rPr>
              <a:t>di</a:t>
            </a:r>
            <a:r>
              <a:rPr lang="en-US" sz="1200" b="1" dirty="0" smtClean="0">
                <a:solidFill>
                  <a:schemeClr val="accent3">
                    <a:lumMod val="50000"/>
                  </a:schemeClr>
                </a:solidFill>
                <a:latin typeface="Arial" pitchFamily="34" charset="0"/>
                <a:cs typeface="Arial" pitchFamily="34" charset="0"/>
              </a:rPr>
              <a:t> </a:t>
            </a:r>
            <a:r>
              <a:rPr lang="en-US" sz="1200" b="1" dirty="0" err="1" smtClean="0">
                <a:solidFill>
                  <a:schemeClr val="accent3">
                    <a:lumMod val="50000"/>
                  </a:schemeClr>
                </a:solidFill>
                <a:latin typeface="Arial" pitchFamily="34" charset="0"/>
                <a:cs typeface="Arial" pitchFamily="34" charset="0"/>
              </a:rPr>
              <a:t>Leggi</a:t>
            </a:r>
            <a:r>
              <a:rPr lang="en-US" sz="1200" b="1" dirty="0" smtClean="0">
                <a:solidFill>
                  <a:schemeClr val="accent3">
                    <a:lumMod val="50000"/>
                  </a:schemeClr>
                </a:solidFill>
                <a:latin typeface="Arial" pitchFamily="34" charset="0"/>
                <a:cs typeface="Arial" pitchFamily="34" charset="0"/>
              </a:rPr>
              <a:t> e </a:t>
            </a:r>
            <a:r>
              <a:rPr lang="en-US" sz="1200" b="1" dirty="0" err="1" smtClean="0">
                <a:solidFill>
                  <a:schemeClr val="accent3">
                    <a:lumMod val="50000"/>
                  </a:schemeClr>
                </a:solidFill>
                <a:latin typeface="Arial" pitchFamily="34" charset="0"/>
                <a:cs typeface="Arial" pitchFamily="34" charset="0"/>
              </a:rPr>
              <a:t>regolamenti</a:t>
            </a:r>
            <a:r>
              <a:rPr lang="en-US" sz="1200" b="1" dirty="0" smtClean="0">
                <a:solidFill>
                  <a:schemeClr val="accent3">
                    <a:lumMod val="50000"/>
                  </a:schemeClr>
                </a:solidFill>
                <a:latin typeface="Arial" pitchFamily="34" charset="0"/>
                <a:cs typeface="Arial" pitchFamily="34" charset="0"/>
              </a:rPr>
              <a:t> </a:t>
            </a:r>
            <a:r>
              <a:rPr lang="en-US" sz="1200" dirty="0" smtClean="0">
                <a:solidFill>
                  <a:schemeClr val="accent3">
                    <a:lumMod val="50000"/>
                  </a:schemeClr>
                </a:solidFill>
                <a:latin typeface="Arial" pitchFamily="34" charset="0"/>
                <a:cs typeface="Arial" pitchFamily="34" charset="0"/>
              </a:rPr>
              <a:t>pure </a:t>
            </a:r>
            <a:r>
              <a:rPr lang="en-US" sz="1200" dirty="0" err="1" smtClean="0">
                <a:solidFill>
                  <a:schemeClr val="accent3">
                    <a:lumMod val="50000"/>
                  </a:schemeClr>
                </a:solidFill>
                <a:latin typeface="Arial" pitchFamily="34" charset="0"/>
                <a:cs typeface="Arial" pitchFamily="34" charset="0"/>
              </a:rPr>
              <a:t>riguardanti</a:t>
            </a:r>
            <a:r>
              <a:rPr lang="en-US" sz="1200" dirty="0" smtClean="0">
                <a:solidFill>
                  <a:schemeClr val="accent3">
                    <a:lumMod val="50000"/>
                  </a:schemeClr>
                </a:solidFill>
                <a:latin typeface="Arial" pitchFamily="34" charset="0"/>
                <a:cs typeface="Arial" pitchFamily="34" charset="0"/>
              </a:rPr>
              <a:t> la </a:t>
            </a:r>
            <a:r>
              <a:rPr lang="en-US" sz="1200" dirty="0" err="1" smtClean="0">
                <a:solidFill>
                  <a:schemeClr val="accent3">
                    <a:lumMod val="50000"/>
                  </a:schemeClr>
                </a:solidFill>
                <a:latin typeface="Arial" pitchFamily="34" charset="0"/>
                <a:cs typeface="Arial" pitchFamily="34" charset="0"/>
              </a:rPr>
              <a:t>professione</a:t>
            </a:r>
            <a:r>
              <a:rPr lang="en-US" sz="1200" dirty="0" smtClean="0">
                <a:solidFill>
                  <a:schemeClr val="accent3">
                    <a:lumMod val="50000"/>
                  </a:schemeClr>
                </a:solidFill>
                <a:latin typeface="Arial" pitchFamily="34" charset="0"/>
                <a:cs typeface="Arial" pitchFamily="34" charset="0"/>
              </a:rPr>
              <a:t>. In </a:t>
            </a:r>
            <a:r>
              <a:rPr lang="en-US" sz="1200" dirty="0" err="1" smtClean="0">
                <a:solidFill>
                  <a:schemeClr val="accent3">
                    <a:lumMod val="50000"/>
                  </a:schemeClr>
                </a:solidFill>
                <a:latin typeface="Arial" pitchFamily="34" charset="0"/>
                <a:cs typeface="Arial" pitchFamily="34" charset="0"/>
              </a:rPr>
              <a:t>relazione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all’enorme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sviluppo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legislativo</a:t>
            </a:r>
            <a:r>
              <a:rPr lang="en-US" sz="1200" dirty="0" smtClean="0">
                <a:solidFill>
                  <a:schemeClr val="accent3">
                    <a:lumMod val="50000"/>
                  </a:schemeClr>
                </a:solidFill>
                <a:latin typeface="Arial" pitchFamily="34" charset="0"/>
                <a:cs typeface="Arial" pitchFamily="34" charset="0"/>
              </a:rPr>
              <a:t> e </a:t>
            </a:r>
            <a:r>
              <a:rPr lang="en-US" sz="1200" dirty="0" err="1" smtClean="0">
                <a:solidFill>
                  <a:schemeClr val="accent3">
                    <a:lumMod val="50000"/>
                  </a:schemeClr>
                </a:solidFill>
                <a:latin typeface="Arial" pitchFamily="34" charset="0"/>
                <a:cs typeface="Arial" pitchFamily="34" charset="0"/>
              </a:rPr>
              <a:t>normativo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interesse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diretto</a:t>
            </a:r>
            <a:r>
              <a:rPr lang="en-US" sz="1200" dirty="0" smtClean="0">
                <a:solidFill>
                  <a:schemeClr val="accent3">
                    <a:lumMod val="50000"/>
                  </a:schemeClr>
                </a:solidFill>
                <a:latin typeface="Arial" pitchFamily="34" charset="0"/>
                <a:cs typeface="Arial" pitchFamily="34" charset="0"/>
              </a:rPr>
              <a:t> e </a:t>
            </a:r>
            <a:r>
              <a:rPr lang="en-US" sz="1200" dirty="0" err="1" smtClean="0">
                <a:solidFill>
                  <a:schemeClr val="accent3">
                    <a:lumMod val="50000"/>
                  </a:schemeClr>
                </a:solidFill>
                <a:latin typeface="Arial" pitchFamily="34" charset="0"/>
                <a:cs typeface="Arial" pitchFamily="34" charset="0"/>
              </a:rPr>
              <a:t>indiretto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della</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professione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ingegnere</a:t>
            </a:r>
            <a:r>
              <a:rPr lang="it-IT"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avvenuto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negli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ultimi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anni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l’attività</a:t>
            </a:r>
            <a:r>
              <a:rPr lang="en-US" sz="1200" dirty="0" smtClean="0">
                <a:solidFill>
                  <a:schemeClr val="accent3">
                    <a:lumMod val="50000"/>
                  </a:schemeClr>
                </a:solidFill>
                <a:latin typeface="Arial" pitchFamily="34" charset="0"/>
                <a:cs typeface="Arial" pitchFamily="34" charset="0"/>
              </a:rPr>
              <a:t> del </a:t>
            </a:r>
            <a:r>
              <a:rPr lang="en-US" sz="1200" dirty="0" err="1" smtClean="0">
                <a:solidFill>
                  <a:schemeClr val="accent3">
                    <a:lumMod val="50000"/>
                  </a:schemeClr>
                </a:solidFill>
                <a:latin typeface="Arial" pitchFamily="34" charset="0"/>
                <a:cs typeface="Arial" pitchFamily="34" charset="0"/>
              </a:rPr>
              <a:t>Consiglio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Nazionale</a:t>
            </a:r>
            <a:r>
              <a:rPr lang="en-US" sz="1200" dirty="0" smtClean="0">
                <a:solidFill>
                  <a:schemeClr val="accent3">
                    <a:lumMod val="50000"/>
                  </a:schemeClr>
                </a:solidFill>
                <a:latin typeface="Arial" pitchFamily="34" charset="0"/>
                <a:cs typeface="Arial" pitchFamily="34" charset="0"/>
              </a:rPr>
              <a:t> in</a:t>
            </a:r>
            <a:r>
              <a:rPr lang="it-IT"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questo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settore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si</a:t>
            </a:r>
            <a:r>
              <a:rPr lang="en-US" sz="1200" dirty="0" smtClean="0">
                <a:solidFill>
                  <a:schemeClr val="accent3">
                    <a:lumMod val="50000"/>
                  </a:schemeClr>
                </a:solidFill>
                <a:latin typeface="Arial" pitchFamily="34" charset="0"/>
                <a:cs typeface="Arial" pitchFamily="34" charset="0"/>
              </a:rPr>
              <a:t> è </a:t>
            </a:r>
            <a:r>
              <a:rPr lang="en-US" sz="1200" dirty="0" err="1" smtClean="0">
                <a:solidFill>
                  <a:schemeClr val="accent3">
                    <a:lumMod val="50000"/>
                  </a:schemeClr>
                </a:solidFill>
                <a:latin typeface="Arial" pitchFamily="34" charset="0"/>
                <a:cs typeface="Arial" pitchFamily="34" charset="0"/>
              </a:rPr>
              <a:t>notevolmente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dilatata</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estendendosi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anche</a:t>
            </a:r>
            <a:r>
              <a:rPr lang="it-IT" sz="1200" dirty="0" smtClean="0">
                <a:solidFill>
                  <a:schemeClr val="accent3">
                    <a:lumMod val="50000"/>
                  </a:schemeClr>
                </a:solidFill>
                <a:latin typeface="Arial" pitchFamily="34" charset="0"/>
                <a:cs typeface="Arial" pitchFamily="34" charset="0"/>
              </a:rPr>
              <a:t> </a:t>
            </a:r>
            <a:r>
              <a:rPr lang="en-US" sz="1200" dirty="0" smtClean="0">
                <a:solidFill>
                  <a:schemeClr val="accent3">
                    <a:lumMod val="50000"/>
                  </a:schemeClr>
                </a:solidFill>
                <a:latin typeface="Arial" pitchFamily="34" charset="0"/>
                <a:cs typeface="Arial" pitchFamily="34" charset="0"/>
              </a:rPr>
              <a:t>al campo </a:t>
            </a:r>
            <a:r>
              <a:rPr lang="en-US" sz="1200" dirty="0" err="1" smtClean="0">
                <a:solidFill>
                  <a:schemeClr val="accent3">
                    <a:lumMod val="50000"/>
                  </a:schemeClr>
                </a:solidFill>
                <a:latin typeface="Arial" pitchFamily="34" charset="0"/>
                <a:cs typeface="Arial" pitchFamily="34" charset="0"/>
              </a:rPr>
              <a:t>sempre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più</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vasto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ed</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innovativo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delle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direttive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europee</a:t>
            </a:r>
            <a:r>
              <a:rPr lang="en-US" sz="1200" dirty="0" smtClean="0">
                <a:solidFill>
                  <a:schemeClr val="accent3">
                    <a:lumMod val="50000"/>
                  </a:schemeClr>
                </a:solidFill>
                <a:latin typeface="Arial" pitchFamily="34" charset="0"/>
                <a:cs typeface="Arial" pitchFamily="34" charset="0"/>
              </a:rPr>
              <a:t>.</a:t>
            </a:r>
            <a:endParaRPr lang="it-IT" sz="1200" dirty="0" smtClean="0">
              <a:solidFill>
                <a:schemeClr val="accent3">
                  <a:lumMod val="50000"/>
                </a:schemeClr>
              </a:solidFill>
              <a:latin typeface="Arial" pitchFamily="34" charset="0"/>
              <a:cs typeface="Arial" pitchFamily="34" charset="0"/>
            </a:endParaRPr>
          </a:p>
          <a:p>
            <a:pPr>
              <a:buFont typeface="Wingdings" pitchFamily="2" charset="2"/>
              <a:buChar char="Ø"/>
            </a:pPr>
            <a:r>
              <a:rPr lang="en-US" sz="1200" dirty="0" smtClean="0">
                <a:solidFill>
                  <a:schemeClr val="accent3">
                    <a:lumMod val="50000"/>
                  </a:schemeClr>
                </a:solidFill>
                <a:latin typeface="Arial" pitchFamily="34" charset="0"/>
                <a:cs typeface="Arial" pitchFamily="34" charset="0"/>
              </a:rPr>
              <a:t>Ha </a:t>
            </a:r>
            <a:r>
              <a:rPr lang="en-US" sz="1200" dirty="0" err="1" smtClean="0">
                <a:solidFill>
                  <a:schemeClr val="accent3">
                    <a:lumMod val="50000"/>
                  </a:schemeClr>
                </a:solidFill>
                <a:latin typeface="Arial" pitchFamily="34" charset="0"/>
                <a:cs typeface="Arial" pitchFamily="34" charset="0"/>
              </a:rPr>
              <a:t>altresì</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una</a:t>
            </a:r>
            <a:r>
              <a:rPr lang="en-US" sz="1200" dirty="0" smtClean="0">
                <a:solidFill>
                  <a:schemeClr val="accent3">
                    <a:lumMod val="50000"/>
                  </a:schemeClr>
                </a:solidFill>
                <a:latin typeface="Arial" pitchFamily="34" charset="0"/>
                <a:cs typeface="Arial" pitchFamily="34" charset="0"/>
              </a:rPr>
              <a:t> </a:t>
            </a:r>
            <a:r>
              <a:rPr lang="en-US" sz="1200" b="1" dirty="0" err="1" smtClean="0">
                <a:solidFill>
                  <a:schemeClr val="accent3">
                    <a:lumMod val="50000"/>
                  </a:schemeClr>
                </a:solidFill>
                <a:latin typeface="Arial" pitchFamily="34" charset="0"/>
                <a:cs typeface="Arial" pitchFamily="34" charset="0"/>
              </a:rPr>
              <a:t>funzione</a:t>
            </a:r>
            <a:r>
              <a:rPr lang="en-US" sz="1200" b="1" dirty="0" smtClean="0">
                <a:solidFill>
                  <a:schemeClr val="accent3">
                    <a:lumMod val="50000"/>
                  </a:schemeClr>
                </a:solidFill>
                <a:latin typeface="Arial" pitchFamily="34" charset="0"/>
                <a:cs typeface="Arial" pitchFamily="34" charset="0"/>
              </a:rPr>
              <a:t> </a:t>
            </a:r>
            <a:r>
              <a:rPr lang="en-US" sz="1200" b="1" dirty="0" err="1" smtClean="0">
                <a:solidFill>
                  <a:schemeClr val="accent3">
                    <a:lumMod val="50000"/>
                  </a:schemeClr>
                </a:solidFill>
                <a:latin typeface="Arial" pitchFamily="34" charset="0"/>
                <a:cs typeface="Arial" pitchFamily="34" charset="0"/>
              </a:rPr>
              <a:t>giurisdizionale</a:t>
            </a:r>
            <a:r>
              <a:rPr lang="en-US" sz="1200" b="1"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importante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ed</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eccezionale</a:t>
            </a:r>
            <a:r>
              <a:rPr lang="en-US" sz="1200" dirty="0" smtClean="0">
                <a:solidFill>
                  <a:schemeClr val="accent3">
                    <a:lumMod val="50000"/>
                  </a:schemeClr>
                </a:solidFill>
                <a:latin typeface="Arial" pitchFamily="34" charset="0"/>
                <a:cs typeface="Arial" pitchFamily="34" charset="0"/>
              </a:rPr>
              <a:t> sotto </a:t>
            </a:r>
            <a:r>
              <a:rPr lang="en-US" sz="1200" dirty="0" err="1" smtClean="0">
                <a:solidFill>
                  <a:schemeClr val="accent3">
                    <a:lumMod val="50000"/>
                  </a:schemeClr>
                </a:solidFill>
                <a:latin typeface="Arial" pitchFamily="34" charset="0"/>
                <a:cs typeface="Arial" pitchFamily="34" charset="0"/>
              </a:rPr>
              <a:t>il</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profilo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giuridico.Può</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infatti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essere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interposto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ricorso</a:t>
            </a:r>
            <a:r>
              <a:rPr lang="en-US" sz="1200" dirty="0" smtClean="0">
                <a:solidFill>
                  <a:schemeClr val="accent3">
                    <a:lumMod val="50000"/>
                  </a:schemeClr>
                </a:solidFill>
                <a:latin typeface="Arial" pitchFamily="34" charset="0"/>
                <a:cs typeface="Arial" pitchFamily="34" charset="0"/>
              </a:rPr>
              <a:t> al </a:t>
            </a:r>
            <a:r>
              <a:rPr lang="en-US" sz="1200" dirty="0" err="1" smtClean="0">
                <a:solidFill>
                  <a:schemeClr val="accent3">
                    <a:lumMod val="50000"/>
                  </a:schemeClr>
                </a:solidFill>
                <a:latin typeface="Arial" pitchFamily="34" charset="0"/>
                <a:cs typeface="Arial" pitchFamily="34" charset="0"/>
              </a:rPr>
              <a:t>Consiglio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Nazionale</a:t>
            </a:r>
            <a:r>
              <a:rPr lang="en-US" sz="1200" dirty="0" smtClean="0">
                <a:solidFill>
                  <a:schemeClr val="accent3">
                    <a:lumMod val="50000"/>
                  </a:schemeClr>
                </a:solidFill>
                <a:latin typeface="Arial" pitchFamily="34" charset="0"/>
                <a:cs typeface="Arial" pitchFamily="34" charset="0"/>
              </a:rPr>
              <a:t> in </a:t>
            </a:r>
            <a:r>
              <a:rPr lang="en-US" sz="1200" dirty="0" err="1" smtClean="0">
                <a:solidFill>
                  <a:schemeClr val="accent3">
                    <a:lumMod val="50000"/>
                  </a:schemeClr>
                </a:solidFill>
                <a:latin typeface="Arial" pitchFamily="34" charset="0"/>
                <a:cs typeface="Arial" pitchFamily="34" charset="0"/>
              </a:rPr>
              <a:t>materia</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elezione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dei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Consigli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provinciali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degli</a:t>
            </a:r>
            <a:r>
              <a:rPr lang="it-IT"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Ordini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ed</a:t>
            </a:r>
            <a:r>
              <a:rPr lang="en-US" sz="1200" dirty="0" smtClean="0">
                <a:solidFill>
                  <a:schemeClr val="accent3">
                    <a:lumMod val="50000"/>
                  </a:schemeClr>
                </a:solidFill>
                <a:latin typeface="Arial" pitchFamily="34" charset="0"/>
                <a:cs typeface="Arial" pitchFamily="34" charset="0"/>
              </a:rPr>
              <a:t> in </a:t>
            </a:r>
            <a:r>
              <a:rPr lang="en-US" sz="1200" dirty="0" err="1" smtClean="0">
                <a:solidFill>
                  <a:schemeClr val="accent3">
                    <a:lumMod val="50000"/>
                  </a:schemeClr>
                </a:solidFill>
                <a:latin typeface="Arial" pitchFamily="34" charset="0"/>
                <a:cs typeface="Arial" pitchFamily="34" charset="0"/>
              </a:rPr>
              <a:t>genere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contro</a:t>
            </a:r>
            <a:r>
              <a:rPr lang="en-US" sz="1200" dirty="0" smtClean="0">
                <a:solidFill>
                  <a:schemeClr val="accent3">
                    <a:lumMod val="50000"/>
                  </a:schemeClr>
                </a:solidFill>
                <a:latin typeface="Arial" pitchFamily="34" charset="0"/>
                <a:cs typeface="Arial" pitchFamily="34" charset="0"/>
              </a:rPr>
              <a:t> I </a:t>
            </a:r>
            <a:r>
              <a:rPr lang="en-US" sz="1200" dirty="0" err="1" smtClean="0">
                <a:solidFill>
                  <a:schemeClr val="accent3">
                    <a:lumMod val="50000"/>
                  </a:schemeClr>
                </a:solidFill>
                <a:latin typeface="Arial" pitchFamily="34" charset="0"/>
                <a:cs typeface="Arial" pitchFamily="34" charset="0"/>
              </a:rPr>
              <a:t>provvedimenti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adottati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dai</a:t>
            </a:r>
            <a:r>
              <a:rPr lang="it-IT"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Consigli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stessi</a:t>
            </a:r>
            <a:r>
              <a:rPr lang="en-US" sz="1200" dirty="0" smtClean="0">
                <a:solidFill>
                  <a:schemeClr val="accent3">
                    <a:lumMod val="50000"/>
                  </a:schemeClr>
                </a:solidFill>
                <a:latin typeface="Arial" pitchFamily="34" charset="0"/>
                <a:cs typeface="Arial" pitchFamily="34" charset="0"/>
              </a:rPr>
              <a:t> in </a:t>
            </a:r>
            <a:r>
              <a:rPr lang="en-US" sz="1200" dirty="0" err="1" smtClean="0">
                <a:solidFill>
                  <a:schemeClr val="accent3">
                    <a:lumMod val="50000"/>
                  </a:schemeClr>
                </a:solidFill>
                <a:latin typeface="Arial" pitchFamily="34" charset="0"/>
                <a:cs typeface="Arial" pitchFamily="34" charset="0"/>
              </a:rPr>
              <a:t>particolare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quelli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relativi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alle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iscrizioni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ed</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ai</a:t>
            </a:r>
            <a:r>
              <a:rPr lang="it-IT"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procedimenti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disciplinari</a:t>
            </a:r>
            <a:r>
              <a:rPr lang="en-US" sz="1200" dirty="0" smtClean="0">
                <a:solidFill>
                  <a:schemeClr val="accent3">
                    <a:lumMod val="50000"/>
                  </a:schemeClr>
                </a:solidFill>
                <a:latin typeface="Arial" pitchFamily="34" charset="0"/>
                <a:cs typeface="Arial" pitchFamily="34" charset="0"/>
              </a:rPr>
              <a:t>.</a:t>
            </a:r>
            <a:endParaRPr lang="it-IT" sz="1200" dirty="0" smtClean="0">
              <a:solidFill>
                <a:schemeClr val="accent3">
                  <a:lumMod val="50000"/>
                </a:schemeClr>
              </a:solidFill>
              <a:latin typeface="Arial" pitchFamily="34" charset="0"/>
              <a:cs typeface="Arial" pitchFamily="34" charset="0"/>
            </a:endParaRPr>
          </a:p>
          <a:p>
            <a:pPr>
              <a:buNone/>
            </a:pPr>
            <a:r>
              <a:rPr lang="en-US" sz="1200" dirty="0" err="1" smtClean="0">
                <a:solidFill>
                  <a:schemeClr val="accent3">
                    <a:lumMod val="50000"/>
                  </a:schemeClr>
                </a:solidFill>
                <a:latin typeface="Arial" pitchFamily="34" charset="0"/>
                <a:cs typeface="Arial" pitchFamily="34" charset="0"/>
              </a:rPr>
              <a:t>Peraltro</a:t>
            </a:r>
            <a:r>
              <a:rPr lang="en-US" sz="1200" dirty="0" smtClean="0">
                <a:solidFill>
                  <a:schemeClr val="accent3">
                    <a:lumMod val="50000"/>
                  </a:schemeClr>
                </a:solidFill>
                <a:latin typeface="Arial" pitchFamily="34" charset="0"/>
                <a:cs typeface="Arial" pitchFamily="34" charset="0"/>
              </a:rPr>
              <a:t> non è </a:t>
            </a:r>
            <a:r>
              <a:rPr lang="en-US" sz="1200" dirty="0" err="1" smtClean="0">
                <a:solidFill>
                  <a:schemeClr val="accent3">
                    <a:lumMod val="50000"/>
                  </a:schemeClr>
                </a:solidFill>
                <a:latin typeface="Arial" pitchFamily="34" charset="0"/>
                <a:cs typeface="Arial" pitchFamily="34" charset="0"/>
              </a:rPr>
              <a:t>ammissibile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il</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ricorso</a:t>
            </a:r>
            <a:r>
              <a:rPr lang="en-US" sz="1200" dirty="0" smtClean="0">
                <a:solidFill>
                  <a:schemeClr val="accent3">
                    <a:lumMod val="50000"/>
                  </a:schemeClr>
                </a:solidFill>
                <a:latin typeface="Arial" pitchFamily="34" charset="0"/>
                <a:cs typeface="Arial" pitchFamily="34" charset="0"/>
              </a:rPr>
              <a:t> al </a:t>
            </a:r>
            <a:r>
              <a:rPr lang="en-US" sz="1200" dirty="0" err="1" smtClean="0">
                <a:solidFill>
                  <a:schemeClr val="accent3">
                    <a:lumMod val="50000"/>
                  </a:schemeClr>
                </a:solidFill>
                <a:latin typeface="Arial" pitchFamily="34" charset="0"/>
                <a:cs typeface="Arial" pitchFamily="34" charset="0"/>
              </a:rPr>
              <a:t>Consiglio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Nazionale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contro</a:t>
            </a:r>
            <a:r>
              <a:rPr lang="en-US" sz="1200" dirty="0" smtClean="0">
                <a:solidFill>
                  <a:schemeClr val="accent3">
                    <a:lumMod val="50000"/>
                  </a:schemeClr>
                </a:solidFill>
                <a:latin typeface="Arial" pitchFamily="34" charset="0"/>
                <a:cs typeface="Arial" pitchFamily="34" charset="0"/>
              </a:rPr>
              <a:t> le </a:t>
            </a:r>
            <a:r>
              <a:rPr lang="en-US" sz="1200" dirty="0" err="1" smtClean="0">
                <a:solidFill>
                  <a:schemeClr val="accent3">
                    <a:lumMod val="50000"/>
                  </a:schemeClr>
                </a:solidFill>
                <a:latin typeface="Arial" pitchFamily="34" charset="0"/>
                <a:cs typeface="Arial" pitchFamily="34" charset="0"/>
              </a:rPr>
              <a:t>delibere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adottate</a:t>
            </a:r>
            <a:r>
              <a:rPr lang="en-US" sz="1200" dirty="0" smtClean="0">
                <a:solidFill>
                  <a:schemeClr val="accent3">
                    <a:lumMod val="50000"/>
                  </a:schemeClr>
                </a:solidFill>
                <a:latin typeface="Arial" pitchFamily="34" charset="0"/>
                <a:cs typeface="Arial" pitchFamily="34" charset="0"/>
              </a:rPr>
              <a:t> in </a:t>
            </a:r>
            <a:r>
              <a:rPr lang="en-US" sz="1200" dirty="0" err="1" smtClean="0">
                <a:solidFill>
                  <a:schemeClr val="accent3">
                    <a:lumMod val="50000"/>
                  </a:schemeClr>
                </a:solidFill>
                <a:latin typeface="Arial" pitchFamily="34" charset="0"/>
                <a:cs typeface="Arial" pitchFamily="34" charset="0"/>
              </a:rPr>
              <a:t>materia</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liquidazione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parcelle</a:t>
            </a:r>
            <a:r>
              <a:rPr lang="it-IT"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trattandosi</a:t>
            </a:r>
            <a:r>
              <a:rPr lang="en-US" sz="1200" dirty="0" smtClean="0">
                <a:solidFill>
                  <a:schemeClr val="accent3">
                    <a:lumMod val="50000"/>
                  </a:schemeClr>
                </a:solidFill>
                <a:latin typeface="Arial" pitchFamily="34" charset="0"/>
                <a:cs typeface="Arial" pitchFamily="34" charset="0"/>
              </a:rPr>
              <a:t> in </a:t>
            </a:r>
            <a:r>
              <a:rPr lang="en-US" sz="1200" dirty="0" err="1" smtClean="0">
                <a:solidFill>
                  <a:schemeClr val="accent3">
                    <a:lumMod val="50000"/>
                  </a:schemeClr>
                </a:solidFill>
                <a:latin typeface="Arial" pitchFamily="34" charset="0"/>
                <a:cs typeface="Arial" pitchFamily="34" charset="0"/>
              </a:rPr>
              <a:t>tal</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caso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semplici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pareri”che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possono</a:t>
            </a:r>
            <a:r>
              <a:rPr lang="en-US" sz="1200" dirty="0" smtClean="0">
                <a:solidFill>
                  <a:schemeClr val="accent3">
                    <a:lumMod val="50000"/>
                  </a:schemeClr>
                </a:solidFill>
                <a:latin typeface="Arial" pitchFamily="34" charset="0"/>
                <a:cs typeface="Arial" pitchFamily="34" charset="0"/>
              </a:rPr>
              <a:t> solo</a:t>
            </a:r>
            <a:r>
              <a:rPr lang="it-IT"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essere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sottoposti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all’esame</a:t>
            </a:r>
            <a:r>
              <a:rPr lang="en-US" sz="1200" dirty="0" smtClean="0">
                <a:solidFill>
                  <a:schemeClr val="accent3">
                    <a:lumMod val="50000"/>
                  </a:schemeClr>
                </a:solidFill>
                <a:latin typeface="Arial" pitchFamily="34" charset="0"/>
                <a:cs typeface="Arial" pitchFamily="34" charset="0"/>
              </a:rPr>
              <a:t> del </a:t>
            </a:r>
            <a:r>
              <a:rPr lang="en-US" sz="1200" dirty="0" err="1" smtClean="0">
                <a:solidFill>
                  <a:schemeClr val="accent3">
                    <a:lumMod val="50000"/>
                  </a:schemeClr>
                </a:solidFill>
                <a:latin typeface="Arial" pitchFamily="34" charset="0"/>
                <a:cs typeface="Arial" pitchFamily="34" charset="0"/>
              </a:rPr>
              <a:t>Giudice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ordinario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il</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quale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può</a:t>
            </a:r>
            <a:r>
              <a:rPr lang="it-IT"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discostarsi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dal</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contenuto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tali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pareri</a:t>
            </a:r>
            <a:r>
              <a:rPr lang="en-US" sz="1200" dirty="0" smtClean="0">
                <a:solidFill>
                  <a:schemeClr val="accent3">
                    <a:lumMod val="50000"/>
                  </a:schemeClr>
                </a:solidFill>
                <a:latin typeface="Arial" pitchFamily="34" charset="0"/>
                <a:cs typeface="Arial" pitchFamily="34" charset="0"/>
              </a:rPr>
              <a:t> e </a:t>
            </a:r>
            <a:r>
              <a:rPr lang="en-US" sz="1200" dirty="0" err="1" smtClean="0">
                <a:solidFill>
                  <a:schemeClr val="accent3">
                    <a:lumMod val="50000"/>
                  </a:schemeClr>
                </a:solidFill>
                <a:latin typeface="Arial" pitchFamily="34" charset="0"/>
                <a:cs typeface="Arial" pitchFamily="34" charset="0"/>
              </a:rPr>
              <a:t>disattenderne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il</a:t>
            </a:r>
            <a:r>
              <a:rPr lang="it-IT"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merito</a:t>
            </a:r>
            <a:endParaRPr lang="it-IT" sz="1200" dirty="0" smtClean="0">
              <a:solidFill>
                <a:schemeClr val="accent3">
                  <a:lumMod val="50000"/>
                </a:schemeClr>
              </a:solidFill>
              <a:latin typeface="Arial" pitchFamily="34" charset="0"/>
              <a:cs typeface="Arial" pitchFamily="34" charset="0"/>
            </a:endParaRPr>
          </a:p>
          <a:p>
            <a:pPr>
              <a:buNone/>
            </a:pPr>
            <a:r>
              <a:rPr lang="en-US" sz="1200" dirty="0" smtClean="0">
                <a:solidFill>
                  <a:schemeClr val="accent3">
                    <a:lumMod val="50000"/>
                  </a:schemeClr>
                </a:solidFill>
                <a:latin typeface="Arial" pitchFamily="34" charset="0"/>
                <a:cs typeface="Arial" pitchFamily="34" charset="0"/>
              </a:rPr>
              <a:t>La </a:t>
            </a:r>
            <a:r>
              <a:rPr lang="en-US" sz="1200" dirty="0" err="1" smtClean="0">
                <a:solidFill>
                  <a:schemeClr val="accent3">
                    <a:lumMod val="50000"/>
                  </a:schemeClr>
                </a:solidFill>
                <a:latin typeface="Arial" pitchFamily="34" charset="0"/>
                <a:cs typeface="Arial" pitchFamily="34" charset="0"/>
              </a:rPr>
              <a:t>trattazione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dei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ricorsi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avanti</a:t>
            </a:r>
            <a:r>
              <a:rPr lang="en-US" sz="1200" dirty="0" smtClean="0">
                <a:solidFill>
                  <a:schemeClr val="accent3">
                    <a:lumMod val="50000"/>
                  </a:schemeClr>
                </a:solidFill>
                <a:latin typeface="Arial" pitchFamily="34" charset="0"/>
                <a:cs typeface="Arial" pitchFamily="34" charset="0"/>
              </a:rPr>
              <a:t> al </a:t>
            </a:r>
            <a:r>
              <a:rPr lang="en-US" sz="1200" dirty="0" err="1" smtClean="0">
                <a:solidFill>
                  <a:schemeClr val="accent3">
                    <a:lumMod val="50000"/>
                  </a:schemeClr>
                </a:solidFill>
                <a:latin typeface="Arial" pitchFamily="34" charset="0"/>
                <a:cs typeface="Arial" pitchFamily="34" charset="0"/>
              </a:rPr>
              <a:t>Consiglio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Nazionale</a:t>
            </a:r>
            <a:r>
              <a:rPr lang="it-IT" sz="1200" dirty="0" smtClean="0">
                <a:solidFill>
                  <a:schemeClr val="accent3">
                    <a:lumMod val="50000"/>
                  </a:schemeClr>
                </a:solidFill>
                <a:latin typeface="Arial" pitchFamily="34" charset="0"/>
                <a:cs typeface="Arial" pitchFamily="34" charset="0"/>
              </a:rPr>
              <a:t> </a:t>
            </a:r>
            <a:r>
              <a:rPr lang="en-US" sz="1200" dirty="0" smtClean="0">
                <a:solidFill>
                  <a:schemeClr val="accent3">
                    <a:lumMod val="50000"/>
                  </a:schemeClr>
                </a:solidFill>
                <a:latin typeface="Arial" pitchFamily="34" charset="0"/>
                <a:cs typeface="Arial" pitchFamily="34" charset="0"/>
              </a:rPr>
              <a:t>è </a:t>
            </a:r>
            <a:r>
              <a:rPr lang="en-US" sz="1200" dirty="0" err="1" smtClean="0">
                <a:solidFill>
                  <a:schemeClr val="accent3">
                    <a:lumMod val="50000"/>
                  </a:schemeClr>
                </a:solidFill>
                <a:latin typeface="Arial" pitchFamily="34" charset="0"/>
                <a:cs typeface="Arial" pitchFamily="34" charset="0"/>
              </a:rPr>
              <a:t>regolamentata</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dal</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Decreto</a:t>
            </a:r>
            <a:r>
              <a:rPr lang="en-US" sz="1200" dirty="0" smtClean="0">
                <a:solidFill>
                  <a:schemeClr val="accent3">
                    <a:lumMod val="50000"/>
                  </a:schemeClr>
                </a:solidFill>
                <a:latin typeface="Arial" pitchFamily="34" charset="0"/>
                <a:cs typeface="Arial" pitchFamily="34" charset="0"/>
              </a:rPr>
              <a:t> del </a:t>
            </a:r>
            <a:r>
              <a:rPr lang="en-US" sz="1200" dirty="0" err="1" smtClean="0">
                <a:solidFill>
                  <a:schemeClr val="accent3">
                    <a:lumMod val="50000"/>
                  </a:schemeClr>
                </a:solidFill>
                <a:latin typeface="Arial" pitchFamily="34" charset="0"/>
                <a:cs typeface="Arial" pitchFamily="34" charset="0"/>
              </a:rPr>
              <a:t>Ministro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Giustizia</a:t>
            </a:r>
            <a:r>
              <a:rPr lang="it-IT" sz="1200" dirty="0" smtClean="0">
                <a:solidFill>
                  <a:schemeClr val="accent3">
                    <a:lumMod val="50000"/>
                  </a:schemeClr>
                </a:solidFill>
                <a:latin typeface="Arial" pitchFamily="34" charset="0"/>
                <a:cs typeface="Arial" pitchFamily="34" charset="0"/>
              </a:rPr>
              <a:t> </a:t>
            </a:r>
            <a:r>
              <a:rPr lang="en-US" sz="1200" dirty="0" smtClean="0">
                <a:solidFill>
                  <a:schemeClr val="accent3">
                    <a:lumMod val="50000"/>
                  </a:schemeClr>
                </a:solidFill>
                <a:latin typeface="Arial" pitchFamily="34" charset="0"/>
                <a:cs typeface="Arial" pitchFamily="34" charset="0"/>
              </a:rPr>
              <a:t>01.10.1948.</a:t>
            </a:r>
          </a:p>
          <a:p>
            <a:pPr>
              <a:buNone/>
            </a:pPr>
            <a:r>
              <a:rPr lang="en-US" sz="1200" dirty="0" err="1" smtClean="0">
                <a:solidFill>
                  <a:schemeClr val="accent3">
                    <a:lumMod val="50000"/>
                  </a:schemeClr>
                </a:solidFill>
                <a:latin typeface="Arial" pitchFamily="34" charset="0"/>
                <a:cs typeface="Arial" pitchFamily="34" charset="0"/>
              </a:rPr>
              <a:t>Nell’ambito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di</a:t>
            </a:r>
            <a:r>
              <a:rPr lang="en-US" sz="1200" dirty="0" smtClean="0">
                <a:solidFill>
                  <a:schemeClr val="accent3">
                    <a:lumMod val="50000"/>
                  </a:schemeClr>
                </a:solidFill>
                <a:latin typeface="Arial" pitchFamily="34" charset="0"/>
                <a:cs typeface="Arial" pitchFamily="34" charset="0"/>
              </a:rPr>
              <a:t> un </a:t>
            </a:r>
            <a:r>
              <a:rPr lang="en-US" sz="1200" dirty="0" err="1" smtClean="0">
                <a:solidFill>
                  <a:schemeClr val="accent3">
                    <a:lumMod val="50000"/>
                  </a:schemeClr>
                </a:solidFill>
                <a:latin typeface="Arial" pitchFamily="34" charset="0"/>
                <a:cs typeface="Arial" pitchFamily="34" charset="0"/>
              </a:rPr>
              <a:t>naturale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ampliamento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dei</a:t>
            </a:r>
            <a:r>
              <a:rPr lang="it-IT"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propri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compiti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il</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Consiglio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Nazionale</a:t>
            </a:r>
            <a:r>
              <a:rPr lang="en-US" sz="1200" dirty="0" smtClean="0">
                <a:solidFill>
                  <a:schemeClr val="accent3">
                    <a:lumMod val="50000"/>
                  </a:schemeClr>
                </a:solidFill>
                <a:latin typeface="Arial" pitchFamily="34" charset="0"/>
                <a:cs typeface="Arial" pitchFamily="34" charset="0"/>
              </a:rPr>
              <a:t> ha </a:t>
            </a:r>
            <a:r>
              <a:rPr lang="en-US" sz="1200" dirty="0" err="1" smtClean="0">
                <a:solidFill>
                  <a:schemeClr val="accent3">
                    <a:lumMod val="50000"/>
                  </a:schemeClr>
                </a:solidFill>
                <a:latin typeface="Arial" pitchFamily="34" charset="0"/>
                <a:cs typeface="Arial" pitchFamily="34" charset="0"/>
              </a:rPr>
              <a:t>attivato</a:t>
            </a:r>
            <a:r>
              <a:rPr lang="en-US" sz="1200" dirty="0" smtClean="0">
                <a:solidFill>
                  <a:schemeClr val="accent3">
                    <a:lumMod val="50000"/>
                  </a:schemeClr>
                </a:solidFill>
                <a:latin typeface="Arial" pitchFamily="34" charset="0"/>
                <a:cs typeface="Arial" pitchFamily="34" charset="0"/>
              </a:rPr>
              <a:t> </a:t>
            </a:r>
            <a:r>
              <a:rPr lang="en-US" sz="1200" b="1" dirty="0" err="1" smtClean="0">
                <a:solidFill>
                  <a:schemeClr val="accent3">
                    <a:lumMod val="50000"/>
                  </a:schemeClr>
                </a:solidFill>
                <a:latin typeface="Arial" pitchFamily="34" charset="0"/>
                <a:cs typeface="Arial" pitchFamily="34" charset="0"/>
              </a:rPr>
              <a:t>l’Assemblea</a:t>
            </a:r>
            <a:r>
              <a:rPr lang="it-IT" sz="1200" b="1" dirty="0" smtClean="0">
                <a:solidFill>
                  <a:schemeClr val="accent3">
                    <a:lumMod val="50000"/>
                  </a:schemeClr>
                </a:solidFill>
                <a:latin typeface="Arial" pitchFamily="34" charset="0"/>
                <a:cs typeface="Arial" pitchFamily="34" charset="0"/>
              </a:rPr>
              <a:t> </a:t>
            </a:r>
            <a:r>
              <a:rPr lang="en-US" sz="1200" b="1" dirty="0" err="1" smtClean="0">
                <a:solidFill>
                  <a:schemeClr val="accent3">
                    <a:lumMod val="50000"/>
                  </a:schemeClr>
                </a:solidFill>
                <a:latin typeface="Arial" pitchFamily="34" charset="0"/>
                <a:cs typeface="Arial" pitchFamily="34" charset="0"/>
              </a:rPr>
              <a:t>Nazionale</a:t>
            </a:r>
            <a:r>
              <a:rPr lang="en-US" sz="1200" b="1" dirty="0" smtClean="0">
                <a:solidFill>
                  <a:schemeClr val="accent3">
                    <a:lumMod val="50000"/>
                  </a:schemeClr>
                </a:solidFill>
                <a:latin typeface="Arial" pitchFamily="34" charset="0"/>
                <a:cs typeface="Arial" pitchFamily="34" charset="0"/>
              </a:rPr>
              <a:t> </a:t>
            </a:r>
            <a:r>
              <a:rPr lang="en-US" sz="1200" b="1" dirty="0" err="1" smtClean="0">
                <a:solidFill>
                  <a:schemeClr val="accent3">
                    <a:lumMod val="50000"/>
                  </a:schemeClr>
                </a:solidFill>
                <a:latin typeface="Arial" pitchFamily="34" charset="0"/>
                <a:cs typeface="Arial" pitchFamily="34" charset="0"/>
              </a:rPr>
              <a:t>dei</a:t>
            </a:r>
            <a:r>
              <a:rPr lang="en-US" sz="1200" b="1" dirty="0" smtClean="0">
                <a:solidFill>
                  <a:schemeClr val="accent3">
                    <a:lumMod val="50000"/>
                  </a:schemeClr>
                </a:solidFill>
                <a:latin typeface="Arial" pitchFamily="34" charset="0"/>
                <a:cs typeface="Arial" pitchFamily="34" charset="0"/>
              </a:rPr>
              <a:t> </a:t>
            </a:r>
            <a:r>
              <a:rPr lang="en-US" sz="1200" b="1" dirty="0" err="1" smtClean="0">
                <a:solidFill>
                  <a:schemeClr val="accent3">
                    <a:lumMod val="50000"/>
                  </a:schemeClr>
                </a:solidFill>
                <a:latin typeface="Arial" pitchFamily="34" charset="0"/>
                <a:cs typeface="Arial" pitchFamily="34" charset="0"/>
              </a:rPr>
              <a:t>Presidenti</a:t>
            </a:r>
            <a:r>
              <a:rPr lang="en-US" sz="1200" b="1"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peraltro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senza</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potere</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deliberativo</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nonché</a:t>
            </a:r>
            <a:r>
              <a:rPr lang="en-US" sz="1200" dirty="0" smtClean="0">
                <a:solidFill>
                  <a:schemeClr val="accent3">
                    <a:lumMod val="50000"/>
                  </a:schemeClr>
                </a:solidFill>
                <a:latin typeface="Arial" pitchFamily="34" charset="0"/>
                <a:cs typeface="Arial" pitchFamily="34" charset="0"/>
              </a:rPr>
              <a:t> la </a:t>
            </a:r>
            <a:r>
              <a:rPr lang="en-US" sz="1200" dirty="0" err="1" smtClean="0">
                <a:solidFill>
                  <a:schemeClr val="accent3">
                    <a:lumMod val="50000"/>
                  </a:schemeClr>
                </a:solidFill>
                <a:latin typeface="Arial" pitchFamily="34" charset="0"/>
                <a:cs typeface="Arial" pitchFamily="34" charset="0"/>
              </a:rPr>
              <a:t>rappresentanza</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degli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ingegneri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italiani</a:t>
            </a:r>
            <a:r>
              <a:rPr lang="it-IT"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negli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organismi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di</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categoria</a:t>
            </a:r>
            <a:r>
              <a:rPr lang="en-US" sz="1200" dirty="0" smtClean="0">
                <a:solidFill>
                  <a:schemeClr val="accent3">
                    <a:lumMod val="50000"/>
                  </a:schemeClr>
                </a:solidFill>
                <a:latin typeface="Arial" pitchFamily="34" charset="0"/>
                <a:cs typeface="Arial" pitchFamily="34" charset="0"/>
              </a:rPr>
              <a:t> </a:t>
            </a:r>
            <a:r>
              <a:rPr lang="en-US" sz="1200" dirty="0" err="1" smtClean="0">
                <a:solidFill>
                  <a:schemeClr val="accent3">
                    <a:lumMod val="50000"/>
                  </a:schemeClr>
                </a:solidFill>
                <a:latin typeface="Arial" pitchFamily="34" charset="0"/>
                <a:cs typeface="Arial" pitchFamily="34" charset="0"/>
              </a:rPr>
              <a:t>europei</a:t>
            </a:r>
            <a:r>
              <a:rPr lang="en-US" sz="1200" dirty="0" smtClean="0">
                <a:solidFill>
                  <a:schemeClr val="accent3">
                    <a:lumMod val="50000"/>
                  </a:schemeClr>
                </a:solidFill>
                <a:latin typeface="Arial" pitchFamily="34" charset="0"/>
                <a:cs typeface="Arial" pitchFamily="34" charset="0"/>
              </a:rPr>
              <a:t> e </a:t>
            </a:r>
            <a:r>
              <a:rPr lang="en-US" sz="1200" dirty="0" err="1" smtClean="0">
                <a:solidFill>
                  <a:schemeClr val="accent3">
                    <a:lumMod val="50000"/>
                  </a:schemeClr>
                </a:solidFill>
                <a:latin typeface="Arial" pitchFamily="34" charset="0"/>
                <a:cs typeface="Arial" pitchFamily="34" charset="0"/>
              </a:rPr>
              <a:t>internazionali</a:t>
            </a:r>
            <a:r>
              <a:rPr lang="en-US" sz="1200" dirty="0" smtClean="0">
                <a:solidFill>
                  <a:schemeClr val="accent3">
                    <a:lumMod val="50000"/>
                  </a:schemeClr>
                </a:solidFill>
                <a:latin typeface="Arial" pitchFamily="34" charset="0"/>
                <a:cs typeface="Arial" pitchFamily="34" charset="0"/>
              </a:rPr>
              <a:t>.</a:t>
            </a:r>
            <a:endParaRPr lang="it-IT" sz="1200" dirty="0" smtClean="0">
              <a:solidFill>
                <a:schemeClr val="accent3">
                  <a:lumMod val="50000"/>
                </a:schemeClr>
              </a:solidFill>
              <a:latin typeface="Arial" pitchFamily="34" charset="0"/>
              <a:cs typeface="Arial" pitchFamily="34" charset="0"/>
            </a:endParaRPr>
          </a:p>
          <a:p>
            <a:endParaRPr lang="it-IT" sz="1200" dirty="0">
              <a:solidFill>
                <a:schemeClr val="accent3">
                  <a:lumMod val="50000"/>
                </a:schemeClr>
              </a:solidFill>
              <a:latin typeface="Arial" pitchFamily="34" charset="0"/>
              <a:cs typeface="Arial" pitchFamily="34" charset="0"/>
            </a:endParaRPr>
          </a:p>
        </p:txBody>
      </p:sp>
      <p:sp>
        <p:nvSpPr>
          <p:cNvPr id="4" name="Segnaposto numero diapositiva 3"/>
          <p:cNvSpPr>
            <a:spLocks noGrp="1"/>
          </p:cNvSpPr>
          <p:nvPr>
            <p:ph type="sldNum" sz="quarter" idx="12"/>
          </p:nvPr>
        </p:nvSpPr>
        <p:spPr/>
        <p:txBody>
          <a:bodyPr/>
          <a:lstStyle/>
          <a:p>
            <a:fld id="{910D3EAB-758C-441D-AE73-F1E5E988B34B}" type="slidenum">
              <a:rPr lang="it-IT" smtClean="0"/>
              <a:pPr/>
              <a:t>15</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357166"/>
            <a:ext cx="8229600" cy="1143000"/>
          </a:xfrm>
          <a:ln w="38100"/>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smtClean="0"/>
              <a:t/>
            </a:r>
            <a:br>
              <a:rPr lang="en-US" dirty="0" smtClean="0"/>
            </a:br>
            <a:r>
              <a:rPr lang="en-US"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II </a:t>
            </a:r>
            <a:r>
              <a:rPr lang="en-US"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PARTE</a:t>
            </a:r>
            <a:r>
              <a:rPr lang="it-IT"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r>
            <a:br>
              <a:rPr lang="it-IT"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br>
            <a:r>
              <a:rPr lang="en-US" dirty="0"/>
              <a:t> </a:t>
            </a:r>
            <a:r>
              <a:rPr lang="it-IT" dirty="0"/>
              <a:t/>
            </a:r>
            <a:br>
              <a:rPr lang="it-IT" dirty="0"/>
            </a:br>
            <a:endParaRPr lang="it-IT" sz="1600" dirty="0"/>
          </a:p>
        </p:txBody>
      </p:sp>
      <p:sp>
        <p:nvSpPr>
          <p:cNvPr id="3" name="Segnaposto contenuto 2"/>
          <p:cNvSpPr>
            <a:spLocks noGrp="1"/>
          </p:cNvSpPr>
          <p:nvPr>
            <p:ph idx="1"/>
          </p:nvPr>
        </p:nvSpPr>
        <p:spPr>
          <a:ln w="38100">
            <a:solidFill>
              <a:srgbClr val="FF0000"/>
            </a:solidFill>
          </a:ln>
        </p:spPr>
        <p:txBody>
          <a:bodyPr>
            <a:normAutofit fontScale="25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r>
              <a:rPr lang="en-US" sz="6700" b="1" dirty="0" err="1"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Norme</a:t>
            </a:r>
            <a:r>
              <a:rPr lang="en-US" sz="6700"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 </a:t>
            </a:r>
            <a:r>
              <a:rPr lang="en-US" sz="6700" b="1" dirty="0" err="1"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di</a:t>
            </a:r>
            <a:r>
              <a:rPr lang="en-US" sz="6700"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 </a:t>
            </a:r>
            <a:r>
              <a:rPr lang="en-US" sz="6700" b="1" dirty="0" err="1"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Etica</a:t>
            </a:r>
            <a:endParaRPr lang="en-US" sz="6700"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endParaRPr>
          </a:p>
          <a:p>
            <a:endParaRPr lang="en-US" sz="6700"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endParaRPr>
          </a:p>
          <a:p>
            <a:r>
              <a:rPr lang="en-US" sz="6700" b="1" dirty="0" smtClean="0">
                <a:ln w="11430"/>
                <a:solidFill>
                  <a:srgbClr val="0070C0"/>
                </a:solidFill>
                <a:effectLst>
                  <a:outerShdw blurRad="50800" dist="39000" dir="5460000" algn="tl">
                    <a:srgbClr val="000000">
                      <a:alpha val="38000"/>
                    </a:srgbClr>
                  </a:outerShdw>
                </a:effectLst>
                <a:latin typeface="Arial" pitchFamily="34" charset="0"/>
                <a:cs typeface="Arial" pitchFamily="34" charset="0"/>
              </a:rPr>
              <a:t>Il </a:t>
            </a:r>
            <a:r>
              <a:rPr lang="en-US" sz="6700" b="1" dirty="0" err="1" smtClean="0">
                <a:ln w="11430"/>
                <a:solidFill>
                  <a:srgbClr val="0070C0"/>
                </a:solidFill>
                <a:effectLst>
                  <a:outerShdw blurRad="50800" dist="39000" dir="5460000" algn="tl">
                    <a:srgbClr val="000000">
                      <a:alpha val="38000"/>
                    </a:srgbClr>
                  </a:outerShdw>
                </a:effectLst>
                <a:latin typeface="Arial" pitchFamily="34" charset="0"/>
                <a:cs typeface="Arial" pitchFamily="34" charset="0"/>
              </a:rPr>
              <a:t>codice</a:t>
            </a:r>
            <a:r>
              <a:rPr lang="en-US" sz="6700" b="1" dirty="0" smtClean="0">
                <a:ln w="11430"/>
                <a:solidFill>
                  <a:srgbClr val="0070C0"/>
                </a:solidFill>
                <a:effectLst>
                  <a:outerShdw blurRad="50800" dist="39000" dir="5460000" algn="tl">
                    <a:srgbClr val="000000">
                      <a:alpha val="38000"/>
                    </a:srgbClr>
                  </a:outerShdw>
                </a:effectLst>
                <a:latin typeface="Arial" pitchFamily="34" charset="0"/>
                <a:cs typeface="Arial" pitchFamily="34" charset="0"/>
              </a:rPr>
              <a:t> “</a:t>
            </a:r>
            <a:r>
              <a:rPr lang="en-US" sz="6700" b="1" dirty="0" err="1" smtClean="0">
                <a:ln w="11430"/>
                <a:solidFill>
                  <a:srgbClr val="0070C0"/>
                </a:solidFill>
                <a:effectLst>
                  <a:outerShdw blurRad="50800" dist="39000" dir="5460000" algn="tl">
                    <a:srgbClr val="000000">
                      <a:alpha val="38000"/>
                    </a:srgbClr>
                  </a:outerShdw>
                </a:effectLst>
                <a:latin typeface="Arial" pitchFamily="34" charset="0"/>
                <a:cs typeface="Arial" pitchFamily="34" charset="0"/>
              </a:rPr>
              <a:t>etico</a:t>
            </a:r>
            <a:r>
              <a:rPr lang="en-US" sz="6700" b="1" dirty="0" smtClean="0">
                <a:ln w="11430"/>
                <a:solidFill>
                  <a:srgbClr val="0070C0"/>
                </a:solidFill>
                <a:effectLst>
                  <a:outerShdw blurRad="50800" dist="39000" dir="5460000" algn="tl">
                    <a:srgbClr val="000000">
                      <a:alpha val="38000"/>
                    </a:srgbClr>
                  </a:outerShdw>
                </a:effectLst>
                <a:latin typeface="Arial" pitchFamily="34" charset="0"/>
                <a:cs typeface="Arial" pitchFamily="34" charset="0"/>
              </a:rPr>
              <a:t>” </a:t>
            </a:r>
            <a:r>
              <a:rPr lang="en-US" sz="6700" b="1" dirty="0" err="1" smtClean="0">
                <a:ln w="11430"/>
                <a:solidFill>
                  <a:srgbClr val="0070C0"/>
                </a:solidFill>
                <a:effectLst>
                  <a:outerShdw blurRad="50800" dist="39000" dir="5460000" algn="tl">
                    <a:srgbClr val="000000">
                      <a:alpha val="38000"/>
                    </a:srgbClr>
                  </a:outerShdw>
                </a:effectLst>
                <a:latin typeface="Arial" pitchFamily="34" charset="0"/>
                <a:cs typeface="Arial" pitchFamily="34" charset="0"/>
              </a:rPr>
              <a:t>approvato</a:t>
            </a:r>
            <a:r>
              <a:rPr lang="en-US" sz="6700" b="1" dirty="0" smtClean="0">
                <a:ln w="11430"/>
                <a:solidFill>
                  <a:srgbClr val="0070C0"/>
                </a:solidFill>
                <a:effectLst>
                  <a:outerShdw blurRad="50800" dist="39000" dir="5460000" algn="tl">
                    <a:srgbClr val="000000">
                      <a:alpha val="38000"/>
                    </a:srgbClr>
                  </a:outerShdw>
                </a:effectLst>
                <a:latin typeface="Arial" pitchFamily="34" charset="0"/>
                <a:cs typeface="Arial" pitchFamily="34" charset="0"/>
              </a:rPr>
              <a:t> </a:t>
            </a:r>
            <a:r>
              <a:rPr lang="en-US" sz="6700" b="1" dirty="0" err="1" smtClean="0">
                <a:ln w="11430"/>
                <a:solidFill>
                  <a:srgbClr val="0070C0"/>
                </a:solidFill>
                <a:effectLst>
                  <a:outerShdw blurRad="50800" dist="39000" dir="5460000" algn="tl">
                    <a:srgbClr val="000000">
                      <a:alpha val="38000"/>
                    </a:srgbClr>
                  </a:outerShdw>
                </a:effectLst>
                <a:latin typeface="Arial" pitchFamily="34" charset="0"/>
                <a:cs typeface="Arial" pitchFamily="34" charset="0"/>
              </a:rPr>
              <a:t>dal</a:t>
            </a:r>
            <a:r>
              <a:rPr lang="en-US" sz="6700" b="1" dirty="0" smtClean="0">
                <a:ln w="11430"/>
                <a:solidFill>
                  <a:srgbClr val="0070C0"/>
                </a:solidFill>
                <a:effectLst>
                  <a:outerShdw blurRad="50800" dist="39000" dir="5460000" algn="tl">
                    <a:srgbClr val="000000">
                      <a:alpha val="38000"/>
                    </a:srgbClr>
                  </a:outerShdw>
                </a:effectLst>
                <a:latin typeface="Arial" pitchFamily="34" charset="0"/>
                <a:cs typeface="Arial" pitchFamily="34" charset="0"/>
              </a:rPr>
              <a:t> C.N.I</a:t>
            </a:r>
          </a:p>
          <a:p>
            <a:endParaRPr lang="en-US" sz="6700"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endParaRPr>
          </a:p>
          <a:p>
            <a:r>
              <a:rPr lang="en-US" sz="6700" b="1" dirty="0" err="1" smtClean="0">
                <a:ln w="11430"/>
                <a:effectLst>
                  <a:outerShdw blurRad="50800" dist="39000" dir="5460000" algn="tl">
                    <a:srgbClr val="000000">
                      <a:alpha val="38000"/>
                    </a:srgbClr>
                  </a:outerShdw>
                </a:effectLst>
                <a:latin typeface="Arial" pitchFamily="34" charset="0"/>
                <a:cs typeface="Arial" pitchFamily="34" charset="0"/>
              </a:rPr>
              <a:t>Competenze</a:t>
            </a:r>
            <a:r>
              <a:rPr lang="en-US" sz="6700" b="1" dirty="0" smtClean="0">
                <a:ln w="11430"/>
                <a:effectLst>
                  <a:outerShdw blurRad="50800" dist="39000" dir="5460000" algn="tl">
                    <a:srgbClr val="000000">
                      <a:alpha val="38000"/>
                    </a:srgbClr>
                  </a:outerShdw>
                </a:effectLst>
                <a:latin typeface="Arial" pitchFamily="34" charset="0"/>
                <a:cs typeface="Arial" pitchFamily="34" charset="0"/>
              </a:rPr>
              <a:t> </a:t>
            </a:r>
            <a:r>
              <a:rPr lang="en-US" sz="6700" b="1" dirty="0" err="1" smtClean="0">
                <a:ln w="11430"/>
                <a:effectLst>
                  <a:outerShdw blurRad="50800" dist="39000" dir="5460000" algn="tl">
                    <a:srgbClr val="000000">
                      <a:alpha val="38000"/>
                    </a:srgbClr>
                  </a:outerShdw>
                </a:effectLst>
                <a:latin typeface="Arial" pitchFamily="34" charset="0"/>
                <a:cs typeface="Arial" pitchFamily="34" charset="0"/>
              </a:rPr>
              <a:t>professionali</a:t>
            </a:r>
            <a:endParaRPr lang="en-US" sz="6700" b="1" dirty="0" smtClean="0">
              <a:ln w="11430"/>
              <a:effectLst>
                <a:outerShdw blurRad="50800" dist="39000" dir="5460000" algn="tl">
                  <a:srgbClr val="000000">
                    <a:alpha val="38000"/>
                  </a:srgbClr>
                </a:outerShdw>
              </a:effectLst>
              <a:latin typeface="Arial" pitchFamily="34" charset="0"/>
              <a:cs typeface="Arial" pitchFamily="34" charset="0"/>
            </a:endParaRPr>
          </a:p>
          <a:p>
            <a:pPr>
              <a:buNone/>
            </a:pPr>
            <a:r>
              <a:rPr lang="en-US" dirty="0" smtClean="0"/>
              <a:t> </a:t>
            </a:r>
            <a:endParaRPr lang="it-IT" sz="1200" dirty="0" smtClean="0"/>
          </a:p>
          <a:p>
            <a:pPr lvl="1"/>
            <a:r>
              <a:rPr lang="en-US" sz="4900" b="1" dirty="0" err="1" smtClean="0">
                <a:latin typeface="Arial" pitchFamily="34" charset="0"/>
                <a:cs typeface="Arial" pitchFamily="34" charset="0"/>
              </a:rPr>
              <a:t>Laureati</a:t>
            </a:r>
            <a:r>
              <a:rPr lang="en-US" sz="4900" b="1" dirty="0" smtClean="0">
                <a:latin typeface="Arial" pitchFamily="34" charset="0"/>
                <a:cs typeface="Arial" pitchFamily="34" charset="0"/>
              </a:rPr>
              <a:t> </a:t>
            </a:r>
            <a:r>
              <a:rPr lang="en-US" sz="4900" b="1" dirty="0" err="1" smtClean="0">
                <a:latin typeface="Arial" pitchFamily="34" charset="0"/>
                <a:cs typeface="Arial" pitchFamily="34" charset="0"/>
              </a:rPr>
              <a:t>Specialisti</a:t>
            </a:r>
            <a:endParaRPr lang="it-IT" sz="4900" b="1" dirty="0" smtClean="0">
              <a:latin typeface="Arial" pitchFamily="34" charset="0"/>
              <a:cs typeface="Arial" pitchFamily="34" charset="0"/>
            </a:endParaRPr>
          </a:p>
          <a:p>
            <a:pPr>
              <a:buNone/>
            </a:pPr>
            <a:r>
              <a:rPr lang="en-US" sz="4900" b="1" dirty="0" smtClean="0">
                <a:latin typeface="Arial" pitchFamily="34" charset="0"/>
                <a:cs typeface="Arial" pitchFamily="34" charset="0"/>
              </a:rPr>
              <a:t> </a:t>
            </a:r>
            <a:endParaRPr lang="it-IT" sz="4900" b="1" dirty="0" smtClean="0">
              <a:latin typeface="Arial" pitchFamily="34" charset="0"/>
              <a:cs typeface="Arial" pitchFamily="34" charset="0"/>
            </a:endParaRPr>
          </a:p>
          <a:p>
            <a:pPr lvl="1"/>
            <a:r>
              <a:rPr lang="en-US" sz="4900" b="1" dirty="0" err="1" smtClean="0">
                <a:latin typeface="Arial" pitchFamily="34" charset="0"/>
                <a:cs typeface="Arial" pitchFamily="34" charset="0"/>
              </a:rPr>
              <a:t>Laureati</a:t>
            </a:r>
            <a:r>
              <a:rPr lang="en-US" sz="4900" b="1" dirty="0" smtClean="0">
                <a:latin typeface="Arial" pitchFamily="34" charset="0"/>
                <a:cs typeface="Arial" pitchFamily="34" charset="0"/>
              </a:rPr>
              <a:t> </a:t>
            </a:r>
            <a:r>
              <a:rPr lang="en-US" sz="4900" b="1" dirty="0" err="1" smtClean="0">
                <a:latin typeface="Arial" pitchFamily="34" charset="0"/>
                <a:cs typeface="Arial" pitchFamily="34" charset="0"/>
              </a:rPr>
              <a:t>Triennali</a:t>
            </a:r>
            <a:endParaRPr lang="it-IT" sz="4900" b="1" dirty="0" smtClean="0">
              <a:latin typeface="Arial" pitchFamily="34" charset="0"/>
              <a:cs typeface="Arial" pitchFamily="34" charset="0"/>
            </a:endParaRPr>
          </a:p>
          <a:p>
            <a:pPr>
              <a:buNone/>
            </a:pPr>
            <a:r>
              <a:rPr lang="it-IT" sz="6700"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
            </a:r>
            <a:br>
              <a:rPr lang="it-IT" sz="6700"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br>
            <a:r>
              <a:rPr lang="en-US" sz="6700"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 </a:t>
            </a:r>
            <a:r>
              <a:rPr lang="it-IT" sz="67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sz="67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it-IT"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Segnaposto numero diapositiva 3"/>
          <p:cNvSpPr>
            <a:spLocks noGrp="1"/>
          </p:cNvSpPr>
          <p:nvPr>
            <p:ph type="sldNum" sz="quarter" idx="12"/>
          </p:nvPr>
        </p:nvSpPr>
        <p:spPr/>
        <p:txBody>
          <a:bodyPr/>
          <a:lstStyle/>
          <a:p>
            <a:fld id="{910D3EAB-758C-441D-AE73-F1E5E988B34B}" type="slidenum">
              <a:rPr lang="it-IT" smtClean="0"/>
              <a:pPr/>
              <a:t>16</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rgbClr val="FF0000"/>
            </a:solidFill>
          </a:ln>
        </p:spPr>
        <p:txBody>
          <a:bodyPr/>
          <a:lstStyle/>
          <a:p>
            <a:r>
              <a:rPr lang="it-IT" dirty="0" smtClean="0">
                <a:solidFill>
                  <a:srgbClr val="FF0000"/>
                </a:solidFill>
              </a:rPr>
              <a:t>NORME </a:t>
            </a:r>
            <a:r>
              <a:rPr lang="it-IT" dirty="0" err="1" smtClean="0">
                <a:solidFill>
                  <a:srgbClr val="FF0000"/>
                </a:solidFill>
              </a:rPr>
              <a:t>DI</a:t>
            </a:r>
            <a:r>
              <a:rPr lang="it-IT" dirty="0" smtClean="0">
                <a:solidFill>
                  <a:srgbClr val="FF0000"/>
                </a:solidFill>
              </a:rPr>
              <a:t> ETICA</a:t>
            </a:r>
            <a:endParaRPr lang="it-IT" dirty="0">
              <a:solidFill>
                <a:srgbClr val="FF0000"/>
              </a:solidFill>
            </a:endParaRPr>
          </a:p>
        </p:txBody>
      </p:sp>
      <p:sp>
        <p:nvSpPr>
          <p:cNvPr id="3" name="Segnaposto contenuto 2"/>
          <p:cNvSpPr>
            <a:spLocks noGrp="1"/>
          </p:cNvSpPr>
          <p:nvPr>
            <p:ph idx="1"/>
          </p:nvPr>
        </p:nvSpPr>
        <p:spPr>
          <a:ln w="38100">
            <a:solidFill>
              <a:srgbClr val="FF0000"/>
            </a:solidFill>
          </a:ln>
        </p:spPr>
        <p:txBody>
          <a:bodyPr>
            <a:normAutofit fontScale="62500" lnSpcReduction="20000"/>
          </a:bodyPr>
          <a:lstStyle/>
          <a:p>
            <a:pPr algn="ctr">
              <a:buNone/>
            </a:pPr>
            <a:r>
              <a:rPr lang="en-US" sz="3400" b="1" dirty="0" err="1" smtClean="0">
                <a:solidFill>
                  <a:srgbClr val="FF0000"/>
                </a:solidFill>
                <a:latin typeface="Arial" pitchFamily="34" charset="0"/>
                <a:cs typeface="Arial" pitchFamily="34" charset="0"/>
              </a:rPr>
              <a:t>Concetto</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di</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Etica</a:t>
            </a:r>
            <a:r>
              <a:rPr lang="en-US" sz="3400" b="1" dirty="0" smtClean="0">
                <a:solidFill>
                  <a:srgbClr val="FF0000"/>
                </a:solidFill>
                <a:latin typeface="Arial" pitchFamily="34" charset="0"/>
                <a:cs typeface="Arial" pitchFamily="34" charset="0"/>
              </a:rPr>
              <a:t>:</a:t>
            </a:r>
          </a:p>
          <a:p>
            <a:pPr algn="ctr">
              <a:buNone/>
            </a:pPr>
            <a:endParaRPr lang="it-IT" sz="3400" b="1" dirty="0" smtClean="0">
              <a:solidFill>
                <a:srgbClr val="FF0000"/>
              </a:solidFill>
              <a:latin typeface="Arial" pitchFamily="34" charset="0"/>
              <a:cs typeface="Arial" pitchFamily="34" charset="0"/>
            </a:endParaRPr>
          </a:p>
          <a:p>
            <a:pPr lvl="0">
              <a:buFont typeface="Wingdings" pitchFamily="2" charset="2"/>
              <a:buChar char="Ø"/>
            </a:pPr>
            <a:r>
              <a:rPr lang="en-US" sz="3400" dirty="0" err="1" smtClean="0">
                <a:solidFill>
                  <a:srgbClr val="FF0000"/>
                </a:solidFill>
                <a:latin typeface="Arial" pitchFamily="34" charset="0"/>
                <a:cs typeface="Arial" pitchFamily="34" charset="0"/>
              </a:rPr>
              <a:t>Etimologicamente</a:t>
            </a:r>
            <a:r>
              <a:rPr lang="en-US" sz="3400" dirty="0" smtClean="0">
                <a:solidFill>
                  <a:srgbClr val="FF0000"/>
                </a:solidFill>
                <a:latin typeface="Arial" pitchFamily="34" charset="0"/>
                <a:cs typeface="Arial" pitchFamily="34" charset="0"/>
              </a:rPr>
              <a:t> </a:t>
            </a:r>
            <a:r>
              <a:rPr lang="en-US" sz="3400" dirty="0" err="1" smtClean="0">
                <a:solidFill>
                  <a:srgbClr val="FF0000"/>
                </a:solidFill>
                <a:latin typeface="Arial" pitchFamily="34" charset="0"/>
                <a:cs typeface="Arial" pitchFamily="34" charset="0"/>
              </a:rPr>
              <a:t>indica</a:t>
            </a:r>
            <a:r>
              <a:rPr lang="en-US" sz="3400" dirty="0" smtClean="0">
                <a:solidFill>
                  <a:srgbClr val="FF0000"/>
                </a:solidFill>
                <a:latin typeface="Arial" pitchFamily="34" charset="0"/>
                <a:cs typeface="Arial" pitchFamily="34" charset="0"/>
              </a:rPr>
              <a:t> un costume, </a:t>
            </a:r>
            <a:r>
              <a:rPr lang="en-US" sz="3400" dirty="0" err="1" smtClean="0">
                <a:solidFill>
                  <a:srgbClr val="FF0000"/>
                </a:solidFill>
                <a:latin typeface="Arial" pitchFamily="34" charset="0"/>
                <a:cs typeface="Arial" pitchFamily="34" charset="0"/>
              </a:rPr>
              <a:t>una</a:t>
            </a:r>
            <a:r>
              <a:rPr lang="en-US" sz="3400" dirty="0" smtClean="0">
                <a:solidFill>
                  <a:srgbClr val="FF0000"/>
                </a:solidFill>
                <a:latin typeface="Arial" pitchFamily="34" charset="0"/>
                <a:cs typeface="Arial" pitchFamily="34" charset="0"/>
              </a:rPr>
              <a:t> </a:t>
            </a:r>
            <a:r>
              <a:rPr lang="en-US" sz="3400" dirty="0" err="1" smtClean="0">
                <a:solidFill>
                  <a:srgbClr val="FF0000"/>
                </a:solidFill>
                <a:latin typeface="Arial" pitchFamily="34" charset="0"/>
                <a:cs typeface="Arial" pitchFamily="34" charset="0"/>
              </a:rPr>
              <a:t>consuetudine,una</a:t>
            </a:r>
            <a:r>
              <a:rPr lang="en-US" sz="3400" dirty="0" smtClean="0">
                <a:solidFill>
                  <a:srgbClr val="FF0000"/>
                </a:solidFill>
                <a:latin typeface="Arial" pitchFamily="34" charset="0"/>
                <a:cs typeface="Arial" pitchFamily="34" charset="0"/>
              </a:rPr>
              <a:t> </a:t>
            </a:r>
            <a:r>
              <a:rPr lang="en-US" sz="3400" dirty="0" err="1" smtClean="0">
                <a:solidFill>
                  <a:srgbClr val="FF0000"/>
                </a:solidFill>
                <a:latin typeface="Arial" pitchFamily="34" charset="0"/>
                <a:cs typeface="Arial" pitchFamily="34" charset="0"/>
              </a:rPr>
              <a:t>abitudine</a:t>
            </a:r>
            <a:r>
              <a:rPr lang="en-US" sz="3400" dirty="0" smtClean="0">
                <a:solidFill>
                  <a:srgbClr val="FF0000"/>
                </a:solidFill>
                <a:latin typeface="Arial" pitchFamily="34" charset="0"/>
                <a:cs typeface="Arial" pitchFamily="34" charset="0"/>
              </a:rPr>
              <a:t>.</a:t>
            </a:r>
            <a:endParaRPr lang="it-IT" sz="3400" dirty="0" smtClean="0">
              <a:solidFill>
                <a:srgbClr val="FF0000"/>
              </a:solidFill>
              <a:latin typeface="Arial" pitchFamily="34" charset="0"/>
              <a:cs typeface="Arial" pitchFamily="34" charset="0"/>
            </a:endParaRPr>
          </a:p>
          <a:p>
            <a:pPr lvl="0">
              <a:buFont typeface="Wingdings" pitchFamily="2" charset="2"/>
              <a:buChar char="Ø"/>
            </a:pPr>
            <a:r>
              <a:rPr lang="en-US" sz="3400" dirty="0" err="1" smtClean="0">
                <a:solidFill>
                  <a:srgbClr val="FF0000"/>
                </a:solidFill>
                <a:latin typeface="Arial" pitchFamily="34" charset="0"/>
                <a:cs typeface="Arial" pitchFamily="34" charset="0"/>
              </a:rPr>
              <a:t>Comunemente</a:t>
            </a:r>
            <a:r>
              <a:rPr lang="en-US" sz="3400" dirty="0" smtClean="0">
                <a:solidFill>
                  <a:srgbClr val="FF0000"/>
                </a:solidFill>
                <a:latin typeface="Arial" pitchFamily="34" charset="0"/>
                <a:cs typeface="Arial" pitchFamily="34" charset="0"/>
              </a:rPr>
              <a:t> </a:t>
            </a:r>
            <a:r>
              <a:rPr lang="en-US" sz="3400" dirty="0" err="1" smtClean="0">
                <a:solidFill>
                  <a:srgbClr val="FF0000"/>
                </a:solidFill>
                <a:latin typeface="Arial" pitchFamily="34" charset="0"/>
                <a:cs typeface="Arial" pitchFamily="34" charset="0"/>
              </a:rPr>
              <a:t>viene</a:t>
            </a:r>
            <a:r>
              <a:rPr lang="en-US" sz="3400" dirty="0" smtClean="0">
                <a:solidFill>
                  <a:srgbClr val="FF0000"/>
                </a:solidFill>
                <a:latin typeface="Arial" pitchFamily="34" charset="0"/>
                <a:cs typeface="Arial" pitchFamily="34" charset="0"/>
              </a:rPr>
              <a:t> ad </a:t>
            </a:r>
            <a:r>
              <a:rPr lang="en-US" sz="3400" dirty="0" err="1" smtClean="0">
                <a:solidFill>
                  <a:srgbClr val="FF0000"/>
                </a:solidFill>
                <a:latin typeface="Arial" pitchFamily="34" charset="0"/>
                <a:cs typeface="Arial" pitchFamily="34" charset="0"/>
              </a:rPr>
              <a:t>essa</a:t>
            </a:r>
            <a:r>
              <a:rPr lang="en-US" sz="3400" dirty="0" smtClean="0">
                <a:solidFill>
                  <a:srgbClr val="FF0000"/>
                </a:solidFill>
                <a:latin typeface="Arial" pitchFamily="34" charset="0"/>
                <a:cs typeface="Arial" pitchFamily="34" charset="0"/>
              </a:rPr>
              <a:t> </a:t>
            </a:r>
            <a:r>
              <a:rPr lang="en-US" sz="3400" dirty="0" err="1" smtClean="0">
                <a:solidFill>
                  <a:srgbClr val="FF0000"/>
                </a:solidFill>
                <a:latin typeface="Arial" pitchFamily="34" charset="0"/>
                <a:cs typeface="Arial" pitchFamily="34" charset="0"/>
              </a:rPr>
              <a:t>attribuita</a:t>
            </a:r>
            <a:r>
              <a:rPr lang="en-US" sz="3400" dirty="0" smtClean="0">
                <a:solidFill>
                  <a:srgbClr val="FF0000"/>
                </a:solidFill>
                <a:latin typeface="Arial" pitchFamily="34" charset="0"/>
                <a:cs typeface="Arial" pitchFamily="34" charset="0"/>
              </a:rPr>
              <a:t> </a:t>
            </a:r>
            <a:r>
              <a:rPr lang="en-US" sz="3400" dirty="0" err="1" smtClean="0">
                <a:solidFill>
                  <a:srgbClr val="FF0000"/>
                </a:solidFill>
                <a:latin typeface="Arial" pitchFamily="34" charset="0"/>
                <a:cs typeface="Arial" pitchFamily="34" charset="0"/>
              </a:rPr>
              <a:t>una</a:t>
            </a:r>
            <a:r>
              <a:rPr lang="en-US" sz="3400" dirty="0" smtClean="0">
                <a:solidFill>
                  <a:srgbClr val="FF0000"/>
                </a:solidFill>
                <a:latin typeface="Arial" pitchFamily="34" charset="0"/>
                <a:cs typeface="Arial" pitchFamily="34" charset="0"/>
              </a:rPr>
              <a:t> </a:t>
            </a:r>
            <a:r>
              <a:rPr lang="en-US" sz="3400" dirty="0" err="1" smtClean="0">
                <a:solidFill>
                  <a:srgbClr val="FF0000"/>
                </a:solidFill>
                <a:latin typeface="Arial" pitchFamily="34" charset="0"/>
                <a:cs typeface="Arial" pitchFamily="34" charset="0"/>
              </a:rPr>
              <a:t>valenza</a:t>
            </a:r>
            <a:r>
              <a:rPr lang="en-US" sz="3400" dirty="0" smtClean="0">
                <a:solidFill>
                  <a:srgbClr val="FF0000"/>
                </a:solidFill>
                <a:latin typeface="Arial" pitchFamily="34" charset="0"/>
                <a:cs typeface="Arial" pitchFamily="34" charset="0"/>
              </a:rPr>
              <a:t> </a:t>
            </a:r>
            <a:r>
              <a:rPr lang="en-US" sz="3400" dirty="0" err="1" smtClean="0">
                <a:solidFill>
                  <a:srgbClr val="FF0000"/>
                </a:solidFill>
                <a:latin typeface="Arial" pitchFamily="34" charset="0"/>
                <a:cs typeface="Arial" pitchFamily="34" charset="0"/>
              </a:rPr>
              <a:t>di</a:t>
            </a:r>
            <a:r>
              <a:rPr lang="en-US" sz="3400" dirty="0" smtClean="0">
                <a:solidFill>
                  <a:srgbClr val="FF0000"/>
                </a:solidFill>
                <a:latin typeface="Arial" pitchFamily="34" charset="0"/>
                <a:cs typeface="Arial" pitchFamily="34" charset="0"/>
              </a:rPr>
              <a:t> </a:t>
            </a:r>
            <a:r>
              <a:rPr lang="en-US" sz="3400" dirty="0" err="1" smtClean="0">
                <a:solidFill>
                  <a:srgbClr val="FF0000"/>
                </a:solidFill>
                <a:latin typeface="Arial" pitchFamily="34" charset="0"/>
                <a:cs typeface="Arial" pitchFamily="34" charset="0"/>
              </a:rPr>
              <a:t>ordine</a:t>
            </a:r>
            <a:r>
              <a:rPr lang="en-US" sz="3400" dirty="0" smtClean="0">
                <a:solidFill>
                  <a:srgbClr val="FF0000"/>
                </a:solidFill>
                <a:latin typeface="Arial" pitchFamily="34" charset="0"/>
                <a:cs typeface="Arial" pitchFamily="34" charset="0"/>
              </a:rPr>
              <a:t> morale.</a:t>
            </a:r>
            <a:endParaRPr lang="it-IT" sz="3400" dirty="0" smtClean="0">
              <a:solidFill>
                <a:srgbClr val="FF0000"/>
              </a:solidFill>
              <a:latin typeface="Arial" pitchFamily="34" charset="0"/>
              <a:cs typeface="Arial" pitchFamily="34" charset="0"/>
            </a:endParaRPr>
          </a:p>
          <a:p>
            <a:pPr lvl="0">
              <a:buFont typeface="Wingdings" pitchFamily="2" charset="2"/>
              <a:buChar char="Ø"/>
            </a:pPr>
            <a:r>
              <a:rPr lang="en-US" sz="3400" dirty="0" smtClean="0">
                <a:solidFill>
                  <a:srgbClr val="FF0000"/>
                </a:solidFill>
                <a:latin typeface="Arial" pitchFamily="34" charset="0"/>
                <a:cs typeface="Arial" pitchFamily="34" charset="0"/>
              </a:rPr>
              <a:t>Il </a:t>
            </a:r>
            <a:r>
              <a:rPr lang="en-US" sz="3400" dirty="0" err="1" smtClean="0">
                <a:solidFill>
                  <a:srgbClr val="FF0000"/>
                </a:solidFill>
                <a:latin typeface="Arial" pitchFamily="34" charset="0"/>
                <a:cs typeface="Arial" pitchFamily="34" charset="0"/>
              </a:rPr>
              <a:t>concetto</a:t>
            </a:r>
            <a:r>
              <a:rPr lang="en-US" sz="3400" dirty="0" smtClean="0">
                <a:solidFill>
                  <a:srgbClr val="FF0000"/>
                </a:solidFill>
                <a:latin typeface="Arial" pitchFamily="34" charset="0"/>
                <a:cs typeface="Arial" pitchFamily="34" charset="0"/>
              </a:rPr>
              <a:t> </a:t>
            </a:r>
            <a:r>
              <a:rPr lang="en-US" sz="3400" dirty="0" err="1" smtClean="0">
                <a:solidFill>
                  <a:srgbClr val="FF0000"/>
                </a:solidFill>
                <a:latin typeface="Arial" pitchFamily="34" charset="0"/>
                <a:cs typeface="Arial" pitchFamily="34" charset="0"/>
              </a:rPr>
              <a:t>di</a:t>
            </a:r>
            <a:r>
              <a:rPr lang="en-US" sz="3400" dirty="0" smtClean="0">
                <a:solidFill>
                  <a:srgbClr val="FF0000"/>
                </a:solidFill>
                <a:latin typeface="Arial" pitchFamily="34" charset="0"/>
                <a:cs typeface="Arial" pitchFamily="34" charset="0"/>
              </a:rPr>
              <a:t> “</a:t>
            </a:r>
            <a:r>
              <a:rPr lang="en-US" sz="3400" dirty="0" err="1" smtClean="0">
                <a:solidFill>
                  <a:srgbClr val="FF0000"/>
                </a:solidFill>
                <a:latin typeface="Arial" pitchFamily="34" charset="0"/>
                <a:cs typeface="Arial" pitchFamily="34" charset="0"/>
              </a:rPr>
              <a:t>Bene”o“Male</a:t>
            </a:r>
            <a:r>
              <a:rPr lang="en-US" sz="3400" dirty="0" smtClean="0">
                <a:solidFill>
                  <a:srgbClr val="FF0000"/>
                </a:solidFill>
                <a:latin typeface="Arial" pitchFamily="34" charset="0"/>
                <a:cs typeface="Arial" pitchFamily="34" charset="0"/>
              </a:rPr>
              <a:t>” </a:t>
            </a:r>
            <a:r>
              <a:rPr lang="en-US" sz="3400" dirty="0" err="1" smtClean="0">
                <a:solidFill>
                  <a:srgbClr val="FF0000"/>
                </a:solidFill>
                <a:latin typeface="Arial" pitchFamily="34" charset="0"/>
                <a:cs typeface="Arial" pitchFamily="34" charset="0"/>
              </a:rPr>
              <a:t>nella</a:t>
            </a:r>
            <a:r>
              <a:rPr lang="en-US" sz="3400" dirty="0" smtClean="0">
                <a:solidFill>
                  <a:srgbClr val="FF0000"/>
                </a:solidFill>
                <a:latin typeface="Arial" pitchFamily="34" charset="0"/>
                <a:cs typeface="Arial" pitchFamily="34" charset="0"/>
              </a:rPr>
              <a:t> </a:t>
            </a:r>
            <a:r>
              <a:rPr lang="en-US" sz="3400" dirty="0" err="1" smtClean="0">
                <a:solidFill>
                  <a:srgbClr val="FF0000"/>
                </a:solidFill>
                <a:latin typeface="Arial" pitchFamily="34" charset="0"/>
                <a:cs typeface="Arial" pitchFamily="34" charset="0"/>
              </a:rPr>
              <a:t>filosofia</a:t>
            </a:r>
            <a:r>
              <a:rPr lang="en-US" sz="3400" dirty="0" smtClean="0">
                <a:solidFill>
                  <a:srgbClr val="FF0000"/>
                </a:solidFill>
                <a:latin typeface="Arial" pitchFamily="34" charset="0"/>
                <a:cs typeface="Arial" pitchFamily="34" charset="0"/>
              </a:rPr>
              <a:t> </a:t>
            </a:r>
            <a:r>
              <a:rPr lang="en-US" sz="3400" dirty="0" err="1" smtClean="0">
                <a:solidFill>
                  <a:srgbClr val="FF0000"/>
                </a:solidFill>
                <a:latin typeface="Arial" pitchFamily="34" charset="0"/>
                <a:cs typeface="Arial" pitchFamily="34" charset="0"/>
              </a:rPr>
              <a:t>moderna</a:t>
            </a:r>
            <a:r>
              <a:rPr lang="en-US" sz="3400" dirty="0" smtClean="0">
                <a:solidFill>
                  <a:srgbClr val="FF0000"/>
                </a:solidFill>
                <a:latin typeface="Arial" pitchFamily="34" charset="0"/>
                <a:cs typeface="Arial" pitchFamily="34" charset="0"/>
              </a:rPr>
              <a:t> ha un </a:t>
            </a:r>
            <a:r>
              <a:rPr lang="en-US" sz="3400" dirty="0" err="1" smtClean="0">
                <a:solidFill>
                  <a:srgbClr val="FF0000"/>
                </a:solidFill>
                <a:latin typeface="Arial" pitchFamily="34" charset="0"/>
                <a:cs typeface="Arial" pitchFamily="34" charset="0"/>
              </a:rPr>
              <a:t>valore</a:t>
            </a:r>
            <a:r>
              <a:rPr lang="en-US" sz="3400" dirty="0" smtClean="0">
                <a:solidFill>
                  <a:srgbClr val="FF0000"/>
                </a:solidFill>
                <a:latin typeface="Arial" pitchFamily="34" charset="0"/>
                <a:cs typeface="Arial" pitchFamily="34" charset="0"/>
              </a:rPr>
              <a:t> </a:t>
            </a:r>
            <a:r>
              <a:rPr lang="en-US" sz="3400" dirty="0" err="1" smtClean="0">
                <a:solidFill>
                  <a:srgbClr val="FF0000"/>
                </a:solidFill>
                <a:latin typeface="Arial" pitchFamily="34" charset="0"/>
                <a:cs typeface="Arial" pitchFamily="34" charset="0"/>
              </a:rPr>
              <a:t>soggettivo</a:t>
            </a:r>
            <a:r>
              <a:rPr lang="en-US" sz="3400" dirty="0" smtClean="0">
                <a:solidFill>
                  <a:srgbClr val="FF0000"/>
                </a:solidFill>
                <a:latin typeface="Arial" pitchFamily="34" charset="0"/>
                <a:cs typeface="Arial" pitchFamily="34" charset="0"/>
              </a:rPr>
              <a:t>, </a:t>
            </a:r>
            <a:r>
              <a:rPr lang="en-US" sz="3400" dirty="0" err="1" smtClean="0">
                <a:solidFill>
                  <a:srgbClr val="FF0000"/>
                </a:solidFill>
                <a:latin typeface="Arial" pitchFamily="34" charset="0"/>
                <a:cs typeface="Arial" pitchFamily="34" charset="0"/>
              </a:rPr>
              <a:t>relativo</a:t>
            </a:r>
            <a:r>
              <a:rPr lang="en-US" sz="3400" dirty="0" smtClean="0">
                <a:solidFill>
                  <a:srgbClr val="FF0000"/>
                </a:solidFill>
                <a:latin typeface="Arial" pitchFamily="34" charset="0"/>
                <a:cs typeface="Arial" pitchFamily="34" charset="0"/>
              </a:rPr>
              <a:t> e </a:t>
            </a:r>
            <a:r>
              <a:rPr lang="en-US" sz="3400" dirty="0" err="1" smtClean="0">
                <a:solidFill>
                  <a:srgbClr val="FF0000"/>
                </a:solidFill>
                <a:latin typeface="Arial" pitchFamily="34" charset="0"/>
                <a:cs typeface="Arial" pitchFamily="34" charset="0"/>
              </a:rPr>
              <a:t>contingente</a:t>
            </a:r>
            <a:r>
              <a:rPr lang="en-US" sz="3400" dirty="0" smtClean="0">
                <a:solidFill>
                  <a:srgbClr val="FF0000"/>
                </a:solidFill>
                <a:latin typeface="Arial" pitchFamily="34" charset="0"/>
                <a:cs typeface="Arial" pitchFamily="34" charset="0"/>
              </a:rPr>
              <a:t>.</a:t>
            </a:r>
          </a:p>
          <a:p>
            <a:pPr lvl="0"/>
            <a:endParaRPr lang="it-IT" sz="3400" dirty="0" smtClean="0">
              <a:solidFill>
                <a:srgbClr val="FF0000"/>
              </a:solidFill>
              <a:latin typeface="Arial" pitchFamily="34" charset="0"/>
              <a:cs typeface="Arial" pitchFamily="34" charset="0"/>
            </a:endParaRPr>
          </a:p>
          <a:p>
            <a:pPr algn="just"/>
            <a:r>
              <a:rPr lang="en-US" sz="3400" b="1" dirty="0" err="1" smtClean="0">
                <a:solidFill>
                  <a:srgbClr val="FF0000"/>
                </a:solidFill>
                <a:latin typeface="Arial" pitchFamily="34" charset="0"/>
                <a:cs typeface="Arial" pitchFamily="34" charset="0"/>
              </a:rPr>
              <a:t>L’etica</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professionale</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si</a:t>
            </a:r>
            <a:r>
              <a:rPr lang="en-US" sz="3400" b="1" dirty="0" smtClean="0">
                <a:solidFill>
                  <a:srgbClr val="FF0000"/>
                </a:solidFill>
                <a:latin typeface="Arial" pitchFamily="34" charset="0"/>
                <a:cs typeface="Arial" pitchFamily="34" charset="0"/>
              </a:rPr>
              <a:t> pone </a:t>
            </a:r>
            <a:r>
              <a:rPr lang="en-US" sz="3400" b="1" dirty="0" err="1" smtClean="0">
                <a:solidFill>
                  <a:srgbClr val="FF0000"/>
                </a:solidFill>
                <a:latin typeface="Arial" pitchFamily="34" charset="0"/>
                <a:cs typeface="Arial" pitchFamily="34" charset="0"/>
              </a:rPr>
              <a:t>dunque</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l’obiettivo</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di</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disciplinare</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il</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comportamento</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dell’ingegnere</a:t>
            </a:r>
            <a:r>
              <a:rPr lang="en-US" sz="3400" b="1" dirty="0" smtClean="0">
                <a:solidFill>
                  <a:srgbClr val="FF0000"/>
                </a:solidFill>
                <a:latin typeface="Arial" pitchFamily="34" charset="0"/>
                <a:cs typeface="Arial" pitchFamily="34" charset="0"/>
              </a:rPr>
              <a:t> al fine </a:t>
            </a:r>
            <a:r>
              <a:rPr lang="en-US" sz="3400" b="1" dirty="0" err="1" smtClean="0">
                <a:solidFill>
                  <a:srgbClr val="FF0000"/>
                </a:solidFill>
                <a:latin typeface="Arial" pitchFamily="34" charset="0"/>
                <a:cs typeface="Arial" pitchFamily="34" charset="0"/>
              </a:rPr>
              <a:t>di</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garantire</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che</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il</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suo</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operato</a:t>
            </a:r>
            <a:r>
              <a:rPr lang="en-US" sz="3400" b="1" dirty="0" smtClean="0">
                <a:solidFill>
                  <a:srgbClr val="FF0000"/>
                </a:solidFill>
                <a:latin typeface="Arial" pitchFamily="34" charset="0"/>
                <a:cs typeface="Arial" pitchFamily="34" charset="0"/>
              </a:rPr>
              <a:t> non </a:t>
            </a:r>
            <a:r>
              <a:rPr lang="en-US" sz="3400" b="1" dirty="0" err="1" smtClean="0">
                <a:solidFill>
                  <a:srgbClr val="FF0000"/>
                </a:solidFill>
                <a:latin typeface="Arial" pitchFamily="34" charset="0"/>
                <a:cs typeface="Arial" pitchFamily="34" charset="0"/>
              </a:rPr>
              <a:t>si</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scontri</a:t>
            </a:r>
            <a:r>
              <a:rPr lang="en-US" sz="3400" b="1" dirty="0" smtClean="0">
                <a:solidFill>
                  <a:srgbClr val="FF0000"/>
                </a:solidFill>
                <a:latin typeface="Arial" pitchFamily="34" charset="0"/>
                <a:cs typeface="Arial" pitchFamily="34" charset="0"/>
              </a:rPr>
              <a:t> con </a:t>
            </a:r>
            <a:r>
              <a:rPr lang="en-US" sz="3400" b="1" dirty="0" err="1" smtClean="0">
                <a:solidFill>
                  <a:srgbClr val="FF0000"/>
                </a:solidFill>
                <a:latin typeface="Arial" pitchFamily="34" charset="0"/>
                <a:cs typeface="Arial" pitchFamily="34" charset="0"/>
              </a:rPr>
              <a:t>gli</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interessi</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delle</a:t>
            </a:r>
            <a:r>
              <a:rPr lang="en-US" sz="3400" b="1" dirty="0" smtClean="0">
                <a:solidFill>
                  <a:srgbClr val="FF0000"/>
                </a:solidFill>
                <a:latin typeface="Arial" pitchFamily="34" charset="0"/>
                <a:cs typeface="Arial" pitchFamily="34" charset="0"/>
              </a:rPr>
              <a:t> figure con le </a:t>
            </a:r>
            <a:r>
              <a:rPr lang="en-US" sz="3400" b="1" dirty="0" err="1" smtClean="0">
                <a:solidFill>
                  <a:srgbClr val="FF0000"/>
                </a:solidFill>
                <a:latin typeface="Arial" pitchFamily="34" charset="0"/>
                <a:cs typeface="Arial" pitchFamily="34" charset="0"/>
              </a:rPr>
              <a:t>quali</a:t>
            </a:r>
            <a:r>
              <a:rPr lang="en-US" sz="3400" b="1" dirty="0" smtClean="0">
                <a:solidFill>
                  <a:srgbClr val="FF0000"/>
                </a:solidFill>
                <a:latin typeface="Arial" pitchFamily="34" charset="0"/>
                <a:cs typeface="Arial" pitchFamily="34" charset="0"/>
              </a:rPr>
              <a:t> è in </a:t>
            </a:r>
            <a:r>
              <a:rPr lang="en-US" sz="3400" b="1" dirty="0" err="1" smtClean="0">
                <a:solidFill>
                  <a:srgbClr val="FF0000"/>
                </a:solidFill>
                <a:latin typeface="Arial" pitchFamily="34" charset="0"/>
                <a:cs typeface="Arial" pitchFamily="34" charset="0"/>
              </a:rPr>
              <a:t>rapporto</a:t>
            </a:r>
            <a:r>
              <a:rPr lang="en-US" sz="3400" b="1" dirty="0" smtClean="0">
                <a:solidFill>
                  <a:srgbClr val="FF0000"/>
                </a:solidFill>
                <a:latin typeface="Arial" pitchFamily="34" charset="0"/>
                <a:cs typeface="Arial" pitchFamily="34" charset="0"/>
              </a:rPr>
              <a:t> e </a:t>
            </a:r>
            <a:r>
              <a:rPr lang="en-US" sz="3400" b="1" dirty="0" err="1" smtClean="0">
                <a:solidFill>
                  <a:srgbClr val="FF0000"/>
                </a:solidFill>
                <a:latin typeface="Arial" pitchFamily="34" charset="0"/>
                <a:cs typeface="Arial" pitchFamily="34" charset="0"/>
              </a:rPr>
              <a:t>che</a:t>
            </a:r>
            <a:r>
              <a:rPr lang="en-US" sz="3400" b="1" dirty="0" smtClean="0">
                <a:solidFill>
                  <a:srgbClr val="FF0000"/>
                </a:solidFill>
                <a:latin typeface="Arial" pitchFamily="34" charset="0"/>
                <a:cs typeface="Arial" pitchFamily="34" charset="0"/>
              </a:rPr>
              <a:t> la </a:t>
            </a:r>
            <a:r>
              <a:rPr lang="en-US" sz="3400" b="1" dirty="0" err="1" smtClean="0">
                <a:solidFill>
                  <a:srgbClr val="FF0000"/>
                </a:solidFill>
                <a:latin typeface="Arial" pitchFamily="34" charset="0"/>
                <a:cs typeface="Arial" pitchFamily="34" charset="0"/>
              </a:rPr>
              <a:t>sua</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azione</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si</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svolga</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alla</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luce</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di</a:t>
            </a:r>
            <a:r>
              <a:rPr lang="en-US" sz="3400" b="1" dirty="0" smtClean="0">
                <a:solidFill>
                  <a:srgbClr val="FF0000"/>
                </a:solidFill>
                <a:latin typeface="Arial" pitchFamily="34" charset="0"/>
                <a:cs typeface="Arial" pitchFamily="34" charset="0"/>
              </a:rPr>
              <a:t> </a:t>
            </a:r>
            <a:r>
              <a:rPr lang="en-US" sz="3400" b="1" dirty="0" err="1" smtClean="0">
                <a:solidFill>
                  <a:srgbClr val="FF0000"/>
                </a:solidFill>
                <a:latin typeface="Arial" pitchFamily="34" charset="0"/>
                <a:cs typeface="Arial" pitchFamily="34" charset="0"/>
              </a:rPr>
              <a:t>principi</a:t>
            </a:r>
            <a:r>
              <a:rPr lang="en-US" sz="3400" b="1" dirty="0" smtClean="0">
                <a:solidFill>
                  <a:srgbClr val="FF0000"/>
                </a:solidFill>
                <a:latin typeface="Arial" pitchFamily="34" charset="0"/>
                <a:cs typeface="Arial" pitchFamily="34" charset="0"/>
              </a:rPr>
              <a:t> come </a:t>
            </a:r>
            <a:r>
              <a:rPr lang="en-US" sz="3400" b="1" dirty="0" smtClean="0">
                <a:latin typeface="Arial" pitchFamily="34" charset="0"/>
                <a:cs typeface="Arial" pitchFamily="34" charset="0"/>
              </a:rPr>
              <a:t>la </a:t>
            </a:r>
            <a:r>
              <a:rPr lang="en-US" sz="3400" b="1" dirty="0" err="1" smtClean="0">
                <a:latin typeface="Arial" pitchFamily="34" charset="0"/>
                <a:cs typeface="Arial" pitchFamily="34" charset="0"/>
              </a:rPr>
              <a:t>correttezza</a:t>
            </a:r>
            <a:r>
              <a:rPr lang="en-US" sz="3400" b="1" dirty="0" smtClean="0">
                <a:latin typeface="Arial" pitchFamily="34" charset="0"/>
                <a:cs typeface="Arial" pitchFamily="34" charset="0"/>
              </a:rPr>
              <a:t>, l ’</a:t>
            </a:r>
            <a:r>
              <a:rPr lang="en-US" sz="3400" b="1" dirty="0" err="1" smtClean="0">
                <a:latin typeface="Arial" pitchFamily="34" charset="0"/>
                <a:cs typeface="Arial" pitchFamily="34" charset="0"/>
              </a:rPr>
              <a:t>onestà</a:t>
            </a:r>
            <a:r>
              <a:rPr lang="en-US" sz="3400" b="1" dirty="0" smtClean="0">
                <a:latin typeface="Arial" pitchFamily="34" charset="0"/>
                <a:cs typeface="Arial" pitchFamily="34" charset="0"/>
              </a:rPr>
              <a:t> e la </a:t>
            </a:r>
            <a:r>
              <a:rPr lang="en-US" sz="3400" b="1" dirty="0" err="1" smtClean="0">
                <a:latin typeface="Arial" pitchFamily="34" charset="0"/>
                <a:cs typeface="Arial" pitchFamily="34" charset="0"/>
              </a:rPr>
              <a:t>giustizia</a:t>
            </a:r>
            <a:r>
              <a:rPr lang="en-US" sz="3400" b="1" dirty="0" smtClean="0">
                <a:latin typeface="Arial" pitchFamily="34" charset="0"/>
                <a:cs typeface="Arial" pitchFamily="34" charset="0"/>
              </a:rPr>
              <a:t>.</a:t>
            </a:r>
            <a:endParaRPr lang="it-IT" sz="3400" dirty="0" smtClean="0">
              <a:latin typeface="Arial" pitchFamily="34" charset="0"/>
              <a:cs typeface="Arial" pitchFamily="34" charset="0"/>
            </a:endParaRPr>
          </a:p>
          <a:p>
            <a:endParaRPr lang="it-IT" dirty="0"/>
          </a:p>
        </p:txBody>
      </p:sp>
      <p:sp>
        <p:nvSpPr>
          <p:cNvPr id="4" name="Segnaposto numero diapositiva 3"/>
          <p:cNvSpPr>
            <a:spLocks noGrp="1"/>
          </p:cNvSpPr>
          <p:nvPr>
            <p:ph type="sldNum" sz="quarter" idx="12"/>
          </p:nvPr>
        </p:nvSpPr>
        <p:spPr/>
        <p:txBody>
          <a:bodyPr/>
          <a:lstStyle/>
          <a:p>
            <a:fld id="{910D3EAB-758C-441D-AE73-F1E5E988B34B}" type="slidenum">
              <a:rPr lang="it-IT" smtClean="0"/>
              <a:pPr/>
              <a:t>17</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rgbClr val="0070C0"/>
            </a:solidFill>
          </a:ln>
        </p:spPr>
        <p:txBody>
          <a:bodyPr>
            <a:normAutofit fontScale="90000"/>
          </a:bodyPr>
          <a:lstStyle/>
          <a:p>
            <a:r>
              <a:rPr lang="en-US" b="1" dirty="0" smtClean="0">
                <a:solidFill>
                  <a:srgbClr val="0070C0"/>
                </a:solidFill>
              </a:rPr>
              <a:t>Il </a:t>
            </a:r>
            <a:r>
              <a:rPr lang="en-US" b="1" dirty="0" err="1" smtClean="0">
                <a:solidFill>
                  <a:srgbClr val="0070C0"/>
                </a:solidFill>
              </a:rPr>
              <a:t>codice</a:t>
            </a:r>
            <a:r>
              <a:rPr lang="en-US" b="1" dirty="0" smtClean="0">
                <a:solidFill>
                  <a:srgbClr val="0070C0"/>
                </a:solidFill>
              </a:rPr>
              <a:t> </a:t>
            </a:r>
            <a:r>
              <a:rPr lang="en-US" b="1" dirty="0" err="1" smtClean="0">
                <a:solidFill>
                  <a:srgbClr val="0070C0"/>
                </a:solidFill>
              </a:rPr>
              <a:t>approvato</a:t>
            </a:r>
            <a:r>
              <a:rPr lang="en-US" b="1" dirty="0" smtClean="0">
                <a:solidFill>
                  <a:srgbClr val="0070C0"/>
                </a:solidFill>
              </a:rPr>
              <a:t> </a:t>
            </a:r>
            <a:r>
              <a:rPr lang="en-US" b="1" dirty="0" err="1" smtClean="0">
                <a:solidFill>
                  <a:srgbClr val="0070C0"/>
                </a:solidFill>
              </a:rPr>
              <a:t>dal</a:t>
            </a:r>
            <a:r>
              <a:rPr lang="en-US" b="1" dirty="0" smtClean="0">
                <a:solidFill>
                  <a:srgbClr val="0070C0"/>
                </a:solidFill>
              </a:rPr>
              <a:t> CNI e</a:t>
            </a:r>
            <a:r>
              <a:rPr lang="it-IT" dirty="0" smtClean="0">
                <a:solidFill>
                  <a:srgbClr val="0070C0"/>
                </a:solidFill>
              </a:rPr>
              <a:t/>
            </a:r>
            <a:br>
              <a:rPr lang="it-IT" dirty="0" smtClean="0">
                <a:solidFill>
                  <a:srgbClr val="0070C0"/>
                </a:solidFill>
              </a:rPr>
            </a:br>
            <a:r>
              <a:rPr lang="en-US" b="1" dirty="0" err="1" smtClean="0">
                <a:solidFill>
                  <a:srgbClr val="0070C0"/>
                </a:solidFill>
              </a:rPr>
              <a:t>dall’Ordine</a:t>
            </a:r>
            <a:r>
              <a:rPr lang="en-US" b="1" dirty="0" smtClean="0">
                <a:solidFill>
                  <a:srgbClr val="0070C0"/>
                </a:solidFill>
              </a:rPr>
              <a:t> </a:t>
            </a:r>
            <a:r>
              <a:rPr lang="en-US" b="1" dirty="0" err="1" smtClean="0">
                <a:solidFill>
                  <a:srgbClr val="0070C0"/>
                </a:solidFill>
              </a:rPr>
              <a:t>di</a:t>
            </a:r>
            <a:r>
              <a:rPr lang="en-US" b="1" dirty="0" smtClean="0">
                <a:solidFill>
                  <a:srgbClr val="0070C0"/>
                </a:solidFill>
              </a:rPr>
              <a:t> Caserta</a:t>
            </a:r>
            <a:endParaRPr lang="it-IT" dirty="0">
              <a:solidFill>
                <a:srgbClr val="0070C0"/>
              </a:solidFill>
            </a:endParaRPr>
          </a:p>
        </p:txBody>
      </p:sp>
      <p:sp>
        <p:nvSpPr>
          <p:cNvPr id="3" name="Segnaposto contenuto 2"/>
          <p:cNvSpPr>
            <a:spLocks noGrp="1"/>
          </p:cNvSpPr>
          <p:nvPr>
            <p:ph idx="1"/>
          </p:nvPr>
        </p:nvSpPr>
        <p:spPr>
          <a:ln w="38100">
            <a:solidFill>
              <a:srgbClr val="0070C0"/>
            </a:solidFill>
          </a:ln>
        </p:spPr>
        <p:txBody>
          <a:bodyPr>
            <a:normAutofit/>
          </a:bodyPr>
          <a:lstStyle/>
          <a:p>
            <a:pPr>
              <a:buNone/>
            </a:pPr>
            <a:r>
              <a:rPr lang="en-US" sz="2800" b="1" dirty="0" smtClean="0">
                <a:solidFill>
                  <a:srgbClr val="0070C0"/>
                </a:solidFill>
                <a:latin typeface="Arial" pitchFamily="34" charset="0"/>
                <a:cs typeface="Arial" pitchFamily="34" charset="0"/>
              </a:rPr>
              <a:t>Il </a:t>
            </a:r>
            <a:r>
              <a:rPr lang="en-US" sz="2800" b="1" dirty="0" err="1" smtClean="0">
                <a:solidFill>
                  <a:srgbClr val="0070C0"/>
                </a:solidFill>
                <a:latin typeface="Arial" pitchFamily="34" charset="0"/>
                <a:cs typeface="Arial" pitchFamily="34" charset="0"/>
              </a:rPr>
              <a:t>codice</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si</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sviluppa</a:t>
            </a:r>
            <a:r>
              <a:rPr lang="en-US" sz="2800" b="1" dirty="0" smtClean="0">
                <a:solidFill>
                  <a:srgbClr val="0070C0"/>
                </a:solidFill>
                <a:latin typeface="Arial" pitchFamily="34" charset="0"/>
                <a:cs typeface="Arial" pitchFamily="34" charset="0"/>
              </a:rPr>
              <a:t> in </a:t>
            </a:r>
            <a:r>
              <a:rPr lang="en-US" sz="2800" b="1" dirty="0" err="1" smtClean="0">
                <a:solidFill>
                  <a:srgbClr val="0070C0"/>
                </a:solidFill>
                <a:latin typeface="Arial" pitchFamily="34" charset="0"/>
                <a:cs typeface="Arial" pitchFamily="34" charset="0"/>
              </a:rPr>
              <a:t>sei</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titoli</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fondamentali</a:t>
            </a:r>
            <a:r>
              <a:rPr lang="en-US" sz="2800" b="1" dirty="0" smtClean="0">
                <a:solidFill>
                  <a:srgbClr val="0070C0"/>
                </a:solidFill>
                <a:latin typeface="Arial" pitchFamily="34" charset="0"/>
                <a:cs typeface="Arial" pitchFamily="34" charset="0"/>
              </a:rPr>
              <a:t>:</a:t>
            </a:r>
            <a:r>
              <a:rPr lang="en-US" sz="2800" dirty="0" smtClean="0">
                <a:solidFill>
                  <a:srgbClr val="0070C0"/>
                </a:solidFill>
              </a:rPr>
              <a:t> </a:t>
            </a:r>
          </a:p>
          <a:p>
            <a:pPr>
              <a:buNone/>
            </a:pPr>
            <a:endParaRPr lang="it-IT" sz="2800" dirty="0" smtClean="0">
              <a:solidFill>
                <a:srgbClr val="0070C0"/>
              </a:solidFill>
            </a:endParaRPr>
          </a:p>
          <a:p>
            <a:pPr lvl="0">
              <a:buFont typeface="Wingdings" pitchFamily="2" charset="2"/>
              <a:buChar char="Ø"/>
            </a:pPr>
            <a:r>
              <a:rPr lang="en-US" sz="2400" dirty="0" err="1" smtClean="0">
                <a:solidFill>
                  <a:srgbClr val="0070C0"/>
                </a:solidFill>
                <a:latin typeface="Arial" pitchFamily="34" charset="0"/>
                <a:cs typeface="Arial" pitchFamily="34" charset="0"/>
              </a:rPr>
              <a:t>Principi</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Generali</a:t>
            </a:r>
            <a:r>
              <a:rPr lang="en-US" sz="2400" dirty="0" smtClean="0">
                <a:solidFill>
                  <a:srgbClr val="0070C0"/>
                </a:solidFill>
                <a:latin typeface="Arial" pitchFamily="34" charset="0"/>
                <a:cs typeface="Arial" pitchFamily="34" charset="0"/>
              </a:rPr>
              <a:t>;</a:t>
            </a:r>
            <a:endParaRPr lang="it-IT" sz="2400" dirty="0" smtClean="0">
              <a:solidFill>
                <a:srgbClr val="0070C0"/>
              </a:solidFill>
              <a:latin typeface="Arial" pitchFamily="34" charset="0"/>
              <a:cs typeface="Arial" pitchFamily="34" charset="0"/>
            </a:endParaRPr>
          </a:p>
          <a:p>
            <a:pPr lvl="0">
              <a:buFont typeface="Wingdings" pitchFamily="2" charset="2"/>
              <a:buChar char="Ø"/>
            </a:pPr>
            <a:r>
              <a:rPr lang="en-US" sz="2400" dirty="0" err="1" smtClean="0">
                <a:solidFill>
                  <a:srgbClr val="0070C0"/>
                </a:solidFill>
                <a:latin typeface="Arial" pitchFamily="34" charset="0"/>
                <a:cs typeface="Arial" pitchFamily="34" charset="0"/>
              </a:rPr>
              <a:t>Rapporti</a:t>
            </a:r>
            <a:r>
              <a:rPr lang="en-US" sz="2400" dirty="0" smtClean="0">
                <a:solidFill>
                  <a:srgbClr val="0070C0"/>
                </a:solidFill>
                <a:latin typeface="Arial" pitchFamily="34" charset="0"/>
                <a:cs typeface="Arial" pitchFamily="34" charset="0"/>
              </a:rPr>
              <a:t> con </a:t>
            </a:r>
            <a:r>
              <a:rPr lang="en-US" sz="2400" dirty="0" err="1" smtClean="0">
                <a:solidFill>
                  <a:srgbClr val="0070C0"/>
                </a:solidFill>
                <a:latin typeface="Arial" pitchFamily="34" charset="0"/>
                <a:cs typeface="Arial" pitchFamily="34" charset="0"/>
              </a:rPr>
              <a:t>l’Ordine</a:t>
            </a:r>
            <a:r>
              <a:rPr lang="en-US" sz="2400" dirty="0" smtClean="0">
                <a:solidFill>
                  <a:srgbClr val="0070C0"/>
                </a:solidFill>
                <a:latin typeface="Arial" pitchFamily="34" charset="0"/>
                <a:cs typeface="Arial" pitchFamily="34" charset="0"/>
              </a:rPr>
              <a:t>;</a:t>
            </a:r>
            <a:endParaRPr lang="it-IT" sz="2400" dirty="0" smtClean="0">
              <a:solidFill>
                <a:srgbClr val="0070C0"/>
              </a:solidFill>
              <a:latin typeface="Arial" pitchFamily="34" charset="0"/>
              <a:cs typeface="Arial" pitchFamily="34" charset="0"/>
            </a:endParaRPr>
          </a:p>
          <a:p>
            <a:pPr lvl="0">
              <a:buFont typeface="Wingdings" pitchFamily="2" charset="2"/>
              <a:buChar char="Ø"/>
            </a:pPr>
            <a:r>
              <a:rPr lang="en-US" sz="2400" dirty="0" err="1" smtClean="0">
                <a:solidFill>
                  <a:srgbClr val="0070C0"/>
                </a:solidFill>
                <a:latin typeface="Arial" pitchFamily="34" charset="0"/>
                <a:cs typeface="Arial" pitchFamily="34" charset="0"/>
              </a:rPr>
              <a:t>Rapporto</a:t>
            </a:r>
            <a:r>
              <a:rPr lang="en-US" sz="2400" dirty="0" smtClean="0">
                <a:solidFill>
                  <a:srgbClr val="0070C0"/>
                </a:solidFill>
                <a:latin typeface="Arial" pitchFamily="34" charset="0"/>
                <a:cs typeface="Arial" pitchFamily="34" charset="0"/>
              </a:rPr>
              <a:t> con </a:t>
            </a:r>
            <a:r>
              <a:rPr lang="en-US" sz="2400" dirty="0" err="1" smtClean="0">
                <a:solidFill>
                  <a:srgbClr val="0070C0"/>
                </a:solidFill>
                <a:latin typeface="Arial" pitchFamily="34" charset="0"/>
                <a:cs typeface="Arial" pitchFamily="34" charset="0"/>
              </a:rPr>
              <a:t>i</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Colleghi</a:t>
            </a:r>
            <a:r>
              <a:rPr lang="en-US" sz="2400" dirty="0" smtClean="0">
                <a:solidFill>
                  <a:srgbClr val="0070C0"/>
                </a:solidFill>
                <a:latin typeface="Arial" pitchFamily="34" charset="0"/>
                <a:cs typeface="Arial" pitchFamily="34" charset="0"/>
              </a:rPr>
              <a:t>;</a:t>
            </a:r>
            <a:endParaRPr lang="it-IT" sz="2400" dirty="0" smtClean="0">
              <a:solidFill>
                <a:srgbClr val="0070C0"/>
              </a:solidFill>
              <a:latin typeface="Arial" pitchFamily="34" charset="0"/>
              <a:cs typeface="Arial" pitchFamily="34" charset="0"/>
            </a:endParaRPr>
          </a:p>
          <a:p>
            <a:pPr lvl="0">
              <a:buFont typeface="Wingdings" pitchFamily="2" charset="2"/>
              <a:buChar char="Ø"/>
            </a:pPr>
            <a:r>
              <a:rPr lang="en-US" sz="2400" dirty="0" err="1" smtClean="0">
                <a:solidFill>
                  <a:srgbClr val="0070C0"/>
                </a:solidFill>
                <a:latin typeface="Arial" pitchFamily="34" charset="0"/>
                <a:cs typeface="Arial" pitchFamily="34" charset="0"/>
              </a:rPr>
              <a:t>Rapporto</a:t>
            </a:r>
            <a:r>
              <a:rPr lang="en-US" sz="2400" dirty="0" smtClean="0">
                <a:solidFill>
                  <a:srgbClr val="0070C0"/>
                </a:solidFill>
                <a:latin typeface="Arial" pitchFamily="34" charset="0"/>
                <a:cs typeface="Arial" pitchFamily="34" charset="0"/>
              </a:rPr>
              <a:t> con </a:t>
            </a:r>
            <a:r>
              <a:rPr lang="en-US" sz="2400" dirty="0" err="1" smtClean="0">
                <a:solidFill>
                  <a:srgbClr val="0070C0"/>
                </a:solidFill>
                <a:latin typeface="Arial" pitchFamily="34" charset="0"/>
                <a:cs typeface="Arial" pitchFamily="34" charset="0"/>
              </a:rPr>
              <a:t>il</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Committente</a:t>
            </a:r>
            <a:r>
              <a:rPr lang="en-US" sz="2400" dirty="0" smtClean="0">
                <a:solidFill>
                  <a:srgbClr val="0070C0"/>
                </a:solidFill>
                <a:latin typeface="Arial" pitchFamily="34" charset="0"/>
                <a:cs typeface="Arial" pitchFamily="34" charset="0"/>
              </a:rPr>
              <a:t>;</a:t>
            </a:r>
            <a:endParaRPr lang="it-IT" sz="2400" dirty="0" smtClean="0">
              <a:solidFill>
                <a:srgbClr val="0070C0"/>
              </a:solidFill>
              <a:latin typeface="Arial" pitchFamily="34" charset="0"/>
              <a:cs typeface="Arial" pitchFamily="34" charset="0"/>
            </a:endParaRPr>
          </a:p>
          <a:p>
            <a:pPr lvl="0">
              <a:buFont typeface="Wingdings" pitchFamily="2" charset="2"/>
              <a:buChar char="Ø"/>
            </a:pPr>
            <a:r>
              <a:rPr lang="en-US" sz="2400" dirty="0" err="1" smtClean="0">
                <a:solidFill>
                  <a:srgbClr val="0070C0"/>
                </a:solidFill>
                <a:latin typeface="Arial" pitchFamily="34" charset="0"/>
                <a:cs typeface="Arial" pitchFamily="34" charset="0"/>
              </a:rPr>
              <a:t>Rapporto</a:t>
            </a:r>
            <a:r>
              <a:rPr lang="en-US" sz="2400" dirty="0" smtClean="0">
                <a:solidFill>
                  <a:srgbClr val="0070C0"/>
                </a:solidFill>
                <a:latin typeface="Arial" pitchFamily="34" charset="0"/>
                <a:cs typeface="Arial" pitchFamily="34" charset="0"/>
              </a:rPr>
              <a:t> con la </a:t>
            </a:r>
            <a:r>
              <a:rPr lang="en-US" sz="2400" dirty="0" err="1" smtClean="0">
                <a:solidFill>
                  <a:srgbClr val="0070C0"/>
                </a:solidFill>
                <a:latin typeface="Arial" pitchFamily="34" charset="0"/>
                <a:cs typeface="Arial" pitchFamily="34" charset="0"/>
              </a:rPr>
              <a:t>Collettività</a:t>
            </a:r>
            <a:r>
              <a:rPr lang="en-US" sz="2400" dirty="0" smtClean="0">
                <a:solidFill>
                  <a:srgbClr val="0070C0"/>
                </a:solidFill>
                <a:latin typeface="Arial" pitchFamily="34" charset="0"/>
                <a:cs typeface="Arial" pitchFamily="34" charset="0"/>
              </a:rPr>
              <a:t> e </a:t>
            </a:r>
            <a:r>
              <a:rPr lang="en-US" sz="2400" dirty="0" err="1" smtClean="0">
                <a:solidFill>
                  <a:srgbClr val="0070C0"/>
                </a:solidFill>
                <a:latin typeface="Arial" pitchFamily="34" charset="0"/>
                <a:cs typeface="Arial" pitchFamily="34" charset="0"/>
              </a:rPr>
              <a:t>l’Ambiente</a:t>
            </a:r>
            <a:r>
              <a:rPr lang="en-US" sz="2400" dirty="0" smtClean="0">
                <a:solidFill>
                  <a:srgbClr val="0070C0"/>
                </a:solidFill>
                <a:latin typeface="Arial" pitchFamily="34" charset="0"/>
                <a:cs typeface="Arial" pitchFamily="34" charset="0"/>
              </a:rPr>
              <a:t>;</a:t>
            </a:r>
            <a:endParaRPr lang="it-IT" sz="2400" dirty="0" smtClean="0">
              <a:solidFill>
                <a:srgbClr val="0070C0"/>
              </a:solidFill>
              <a:latin typeface="Arial" pitchFamily="34" charset="0"/>
              <a:cs typeface="Arial" pitchFamily="34" charset="0"/>
            </a:endParaRPr>
          </a:p>
          <a:p>
            <a:pPr lvl="0">
              <a:buFont typeface="Wingdings" pitchFamily="2" charset="2"/>
              <a:buChar char="Ø"/>
            </a:pPr>
            <a:r>
              <a:rPr lang="en-US" sz="2400" dirty="0" err="1" smtClean="0">
                <a:solidFill>
                  <a:srgbClr val="0070C0"/>
                </a:solidFill>
                <a:latin typeface="Arial" pitchFamily="34" charset="0"/>
                <a:cs typeface="Arial" pitchFamily="34" charset="0"/>
              </a:rPr>
              <a:t>Disposizioni</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finali</a:t>
            </a:r>
            <a:r>
              <a:rPr lang="en-US" sz="2400" dirty="0" smtClean="0">
                <a:solidFill>
                  <a:srgbClr val="0070C0"/>
                </a:solidFill>
                <a:latin typeface="Arial" pitchFamily="34" charset="0"/>
                <a:cs typeface="Arial" pitchFamily="34" charset="0"/>
              </a:rPr>
              <a:t>.</a:t>
            </a:r>
            <a:endParaRPr lang="it-IT" sz="2400" dirty="0" smtClean="0">
              <a:solidFill>
                <a:srgbClr val="0070C0"/>
              </a:solidFill>
              <a:latin typeface="Arial" pitchFamily="34" charset="0"/>
              <a:cs typeface="Arial" pitchFamily="34" charset="0"/>
            </a:endParaRPr>
          </a:p>
          <a:p>
            <a:endParaRPr lang="it-IT" dirty="0"/>
          </a:p>
        </p:txBody>
      </p:sp>
      <p:sp>
        <p:nvSpPr>
          <p:cNvPr id="4" name="Segnaposto numero diapositiva 3"/>
          <p:cNvSpPr>
            <a:spLocks noGrp="1"/>
          </p:cNvSpPr>
          <p:nvPr>
            <p:ph type="sldNum" sz="quarter" idx="12"/>
          </p:nvPr>
        </p:nvSpPr>
        <p:spPr/>
        <p:txBody>
          <a:bodyPr/>
          <a:lstStyle/>
          <a:p>
            <a:fld id="{910D3EAB-758C-441D-AE73-F1E5E988B34B}" type="slidenum">
              <a:rPr lang="it-IT" smtClean="0"/>
              <a:pPr/>
              <a:t>18</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rgbClr val="0070C0"/>
            </a:solidFill>
          </a:ln>
        </p:spPr>
        <p:txBody>
          <a:bodyPr>
            <a:normAutofit fontScale="90000"/>
          </a:bodyPr>
          <a:lstStyle/>
          <a:p>
            <a:r>
              <a:rPr lang="en-US" b="1" dirty="0" smtClean="0">
                <a:solidFill>
                  <a:srgbClr val="0070C0"/>
                </a:solidFill>
              </a:rPr>
              <a:t>Il </a:t>
            </a:r>
            <a:r>
              <a:rPr lang="en-US" b="1" dirty="0" err="1" smtClean="0">
                <a:solidFill>
                  <a:srgbClr val="0070C0"/>
                </a:solidFill>
              </a:rPr>
              <a:t>codice</a:t>
            </a:r>
            <a:r>
              <a:rPr lang="en-US" b="1" dirty="0" smtClean="0">
                <a:solidFill>
                  <a:srgbClr val="0070C0"/>
                </a:solidFill>
              </a:rPr>
              <a:t> </a:t>
            </a:r>
            <a:r>
              <a:rPr lang="en-US" b="1" dirty="0" err="1" smtClean="0">
                <a:solidFill>
                  <a:srgbClr val="0070C0"/>
                </a:solidFill>
              </a:rPr>
              <a:t>approvato</a:t>
            </a:r>
            <a:r>
              <a:rPr lang="en-US" b="1" dirty="0" smtClean="0">
                <a:solidFill>
                  <a:srgbClr val="0070C0"/>
                </a:solidFill>
              </a:rPr>
              <a:t> </a:t>
            </a:r>
            <a:r>
              <a:rPr lang="en-US" b="1" dirty="0" err="1" smtClean="0">
                <a:solidFill>
                  <a:srgbClr val="0070C0"/>
                </a:solidFill>
              </a:rPr>
              <a:t>dal</a:t>
            </a:r>
            <a:r>
              <a:rPr lang="en-US" b="1" dirty="0" smtClean="0">
                <a:solidFill>
                  <a:srgbClr val="0070C0"/>
                </a:solidFill>
              </a:rPr>
              <a:t> CNI e</a:t>
            </a:r>
            <a:r>
              <a:rPr lang="it-IT" dirty="0" smtClean="0">
                <a:solidFill>
                  <a:srgbClr val="0070C0"/>
                </a:solidFill>
              </a:rPr>
              <a:t/>
            </a:r>
            <a:br>
              <a:rPr lang="it-IT" dirty="0" smtClean="0">
                <a:solidFill>
                  <a:srgbClr val="0070C0"/>
                </a:solidFill>
              </a:rPr>
            </a:br>
            <a:r>
              <a:rPr lang="en-US" b="1" dirty="0" err="1" smtClean="0">
                <a:solidFill>
                  <a:srgbClr val="0070C0"/>
                </a:solidFill>
              </a:rPr>
              <a:t>dall’Ordine</a:t>
            </a:r>
            <a:r>
              <a:rPr lang="en-US" b="1" dirty="0" smtClean="0">
                <a:solidFill>
                  <a:srgbClr val="0070C0"/>
                </a:solidFill>
              </a:rPr>
              <a:t> </a:t>
            </a:r>
            <a:r>
              <a:rPr lang="en-US" b="1" dirty="0" err="1" smtClean="0">
                <a:solidFill>
                  <a:srgbClr val="0070C0"/>
                </a:solidFill>
              </a:rPr>
              <a:t>di</a:t>
            </a:r>
            <a:r>
              <a:rPr lang="en-US" b="1" dirty="0" smtClean="0">
                <a:solidFill>
                  <a:srgbClr val="0070C0"/>
                </a:solidFill>
              </a:rPr>
              <a:t> Caserta</a:t>
            </a:r>
            <a:endParaRPr lang="it-IT" dirty="0">
              <a:solidFill>
                <a:srgbClr val="0070C0"/>
              </a:solidFill>
            </a:endParaRPr>
          </a:p>
        </p:txBody>
      </p:sp>
      <p:sp>
        <p:nvSpPr>
          <p:cNvPr id="3" name="Segnaposto contenuto 2"/>
          <p:cNvSpPr>
            <a:spLocks noGrp="1"/>
          </p:cNvSpPr>
          <p:nvPr>
            <p:ph idx="1"/>
          </p:nvPr>
        </p:nvSpPr>
        <p:spPr>
          <a:ln w="38100">
            <a:solidFill>
              <a:srgbClr val="0070C0"/>
            </a:solidFill>
          </a:ln>
        </p:spPr>
        <p:txBody>
          <a:bodyPr>
            <a:normAutofit fontScale="70000" lnSpcReduction="20000"/>
          </a:bodyPr>
          <a:lstStyle/>
          <a:p>
            <a:pPr>
              <a:buNone/>
            </a:pPr>
            <a:r>
              <a:rPr lang="en-US" sz="2800" dirty="0" smtClean="0">
                <a:solidFill>
                  <a:srgbClr val="0070C0"/>
                </a:solidFill>
              </a:rPr>
              <a:t> </a:t>
            </a:r>
            <a:r>
              <a:rPr lang="en-US" b="1" dirty="0" err="1" smtClean="0">
                <a:solidFill>
                  <a:srgbClr val="0070C0"/>
                </a:solidFill>
              </a:rPr>
              <a:t>Principi</a:t>
            </a:r>
            <a:r>
              <a:rPr lang="en-US" b="1" dirty="0" smtClean="0">
                <a:solidFill>
                  <a:srgbClr val="0070C0"/>
                </a:solidFill>
              </a:rPr>
              <a:t> </a:t>
            </a:r>
            <a:r>
              <a:rPr lang="en-US" b="1" dirty="0" err="1" smtClean="0">
                <a:solidFill>
                  <a:srgbClr val="0070C0"/>
                </a:solidFill>
              </a:rPr>
              <a:t>Generali</a:t>
            </a:r>
            <a:r>
              <a:rPr lang="en-US" dirty="0" smtClean="0">
                <a:solidFill>
                  <a:srgbClr val="0070C0"/>
                </a:solidFill>
              </a:rPr>
              <a:t>:</a:t>
            </a:r>
          </a:p>
          <a:p>
            <a:pPr>
              <a:buNone/>
            </a:pPr>
            <a:endParaRPr lang="it-IT" dirty="0" smtClean="0">
              <a:solidFill>
                <a:srgbClr val="0070C0"/>
              </a:solidFill>
            </a:endParaRPr>
          </a:p>
          <a:p>
            <a:r>
              <a:rPr lang="en-US" dirty="0" smtClean="0">
                <a:solidFill>
                  <a:srgbClr val="0070C0"/>
                </a:solidFill>
              </a:rPr>
              <a:t>La </a:t>
            </a:r>
            <a:r>
              <a:rPr lang="en-US" dirty="0" err="1" smtClean="0">
                <a:solidFill>
                  <a:srgbClr val="0070C0"/>
                </a:solidFill>
              </a:rPr>
              <a:t>professione</a:t>
            </a:r>
            <a:r>
              <a:rPr lang="en-US" dirty="0" smtClean="0">
                <a:solidFill>
                  <a:srgbClr val="0070C0"/>
                </a:solidFill>
              </a:rPr>
              <a:t> </a:t>
            </a:r>
            <a:r>
              <a:rPr lang="en-US" dirty="0" err="1" smtClean="0">
                <a:solidFill>
                  <a:srgbClr val="0070C0"/>
                </a:solidFill>
              </a:rPr>
              <a:t>di</a:t>
            </a:r>
            <a:r>
              <a:rPr lang="en-US" dirty="0" smtClean="0">
                <a:solidFill>
                  <a:srgbClr val="0070C0"/>
                </a:solidFill>
              </a:rPr>
              <a:t> </a:t>
            </a:r>
            <a:r>
              <a:rPr lang="en-US" dirty="0" err="1" smtClean="0">
                <a:solidFill>
                  <a:srgbClr val="0070C0"/>
                </a:solidFill>
              </a:rPr>
              <a:t>Ingegnere</a:t>
            </a:r>
            <a:r>
              <a:rPr lang="en-US" dirty="0" smtClean="0">
                <a:solidFill>
                  <a:srgbClr val="0070C0"/>
                </a:solidFill>
              </a:rPr>
              <a:t> </a:t>
            </a:r>
            <a:r>
              <a:rPr lang="en-US" dirty="0" err="1" smtClean="0">
                <a:solidFill>
                  <a:srgbClr val="0070C0"/>
                </a:solidFill>
              </a:rPr>
              <a:t>deve</a:t>
            </a:r>
            <a:r>
              <a:rPr lang="en-US" dirty="0" smtClean="0">
                <a:solidFill>
                  <a:srgbClr val="0070C0"/>
                </a:solidFill>
              </a:rPr>
              <a:t> </a:t>
            </a:r>
            <a:r>
              <a:rPr lang="en-US" dirty="0" err="1" smtClean="0">
                <a:solidFill>
                  <a:srgbClr val="0070C0"/>
                </a:solidFill>
              </a:rPr>
              <a:t>essere</a:t>
            </a:r>
            <a:r>
              <a:rPr lang="en-US" dirty="0" smtClean="0">
                <a:solidFill>
                  <a:srgbClr val="0070C0"/>
                </a:solidFill>
              </a:rPr>
              <a:t> </a:t>
            </a:r>
            <a:r>
              <a:rPr lang="en-US" dirty="0" err="1" smtClean="0">
                <a:solidFill>
                  <a:srgbClr val="0070C0"/>
                </a:solidFill>
              </a:rPr>
              <a:t>esercitata</a:t>
            </a:r>
            <a:r>
              <a:rPr lang="en-US" dirty="0" smtClean="0">
                <a:solidFill>
                  <a:srgbClr val="0070C0"/>
                </a:solidFill>
              </a:rPr>
              <a:t> </a:t>
            </a:r>
            <a:r>
              <a:rPr lang="en-US" dirty="0" err="1" smtClean="0">
                <a:solidFill>
                  <a:srgbClr val="0070C0"/>
                </a:solidFill>
              </a:rPr>
              <a:t>nel</a:t>
            </a:r>
            <a:r>
              <a:rPr lang="en-US" dirty="0" smtClean="0">
                <a:solidFill>
                  <a:srgbClr val="0070C0"/>
                </a:solidFill>
              </a:rPr>
              <a:t> </a:t>
            </a:r>
            <a:r>
              <a:rPr lang="en-US" dirty="0" err="1" smtClean="0">
                <a:solidFill>
                  <a:srgbClr val="0070C0"/>
                </a:solidFill>
              </a:rPr>
              <a:t>rispetto</a:t>
            </a:r>
            <a:r>
              <a:rPr lang="en-US" dirty="0" smtClean="0">
                <a:solidFill>
                  <a:srgbClr val="0070C0"/>
                </a:solidFill>
              </a:rPr>
              <a:t> </a:t>
            </a:r>
            <a:r>
              <a:rPr lang="en-US" dirty="0" err="1" smtClean="0">
                <a:solidFill>
                  <a:srgbClr val="0070C0"/>
                </a:solidFill>
              </a:rPr>
              <a:t>delle</a:t>
            </a:r>
            <a:r>
              <a:rPr lang="en-US" dirty="0" smtClean="0">
                <a:solidFill>
                  <a:srgbClr val="0070C0"/>
                </a:solidFill>
              </a:rPr>
              <a:t> </a:t>
            </a:r>
            <a:r>
              <a:rPr lang="en-US" dirty="0" err="1" smtClean="0">
                <a:solidFill>
                  <a:srgbClr val="0070C0"/>
                </a:solidFill>
              </a:rPr>
              <a:t>leggi</a:t>
            </a:r>
            <a:r>
              <a:rPr lang="en-US" dirty="0" smtClean="0">
                <a:solidFill>
                  <a:srgbClr val="0070C0"/>
                </a:solidFill>
              </a:rPr>
              <a:t> </a:t>
            </a:r>
            <a:r>
              <a:rPr lang="en-US" dirty="0" err="1" smtClean="0">
                <a:solidFill>
                  <a:srgbClr val="0070C0"/>
                </a:solidFill>
              </a:rPr>
              <a:t>dello</a:t>
            </a:r>
            <a:r>
              <a:rPr lang="en-US" dirty="0" smtClean="0">
                <a:solidFill>
                  <a:srgbClr val="0070C0"/>
                </a:solidFill>
              </a:rPr>
              <a:t> </a:t>
            </a:r>
            <a:r>
              <a:rPr lang="en-US" dirty="0" err="1" smtClean="0">
                <a:solidFill>
                  <a:srgbClr val="0070C0"/>
                </a:solidFill>
              </a:rPr>
              <a:t>Stato</a:t>
            </a:r>
            <a:r>
              <a:rPr lang="en-US" dirty="0" smtClean="0">
                <a:solidFill>
                  <a:srgbClr val="0070C0"/>
                </a:solidFill>
              </a:rPr>
              <a:t> </a:t>
            </a:r>
            <a:r>
              <a:rPr lang="en-US" dirty="0" err="1" smtClean="0">
                <a:solidFill>
                  <a:srgbClr val="0070C0"/>
                </a:solidFill>
              </a:rPr>
              <a:t>Italiano</a:t>
            </a:r>
            <a:endParaRPr lang="it-IT" dirty="0" smtClean="0">
              <a:solidFill>
                <a:srgbClr val="0070C0"/>
              </a:solidFill>
            </a:endParaRPr>
          </a:p>
          <a:p>
            <a:pPr lvl="0"/>
            <a:r>
              <a:rPr lang="en-US" dirty="0" err="1" smtClean="0">
                <a:solidFill>
                  <a:srgbClr val="0070C0"/>
                </a:solidFill>
              </a:rPr>
              <a:t>L’ingegnere</a:t>
            </a:r>
            <a:r>
              <a:rPr lang="en-US" dirty="0" smtClean="0">
                <a:solidFill>
                  <a:srgbClr val="0070C0"/>
                </a:solidFill>
              </a:rPr>
              <a:t> </a:t>
            </a:r>
            <a:r>
              <a:rPr lang="en-US" dirty="0" err="1" smtClean="0">
                <a:solidFill>
                  <a:srgbClr val="0070C0"/>
                </a:solidFill>
              </a:rPr>
              <a:t>deve</a:t>
            </a:r>
            <a:r>
              <a:rPr lang="en-US" dirty="0" smtClean="0">
                <a:solidFill>
                  <a:srgbClr val="0070C0"/>
                </a:solidFill>
              </a:rPr>
              <a:t> </a:t>
            </a:r>
            <a:r>
              <a:rPr lang="en-US" dirty="0" err="1" smtClean="0">
                <a:solidFill>
                  <a:srgbClr val="0070C0"/>
                </a:solidFill>
              </a:rPr>
              <a:t>rispettare</a:t>
            </a:r>
            <a:r>
              <a:rPr lang="en-US" dirty="0" smtClean="0">
                <a:solidFill>
                  <a:srgbClr val="0070C0"/>
                </a:solidFill>
              </a:rPr>
              <a:t> le </a:t>
            </a:r>
            <a:r>
              <a:rPr lang="en-US" dirty="0" err="1" smtClean="0">
                <a:solidFill>
                  <a:srgbClr val="0070C0"/>
                </a:solidFill>
              </a:rPr>
              <a:t>norme</a:t>
            </a:r>
            <a:r>
              <a:rPr lang="en-US" dirty="0" smtClean="0">
                <a:solidFill>
                  <a:srgbClr val="0070C0"/>
                </a:solidFill>
              </a:rPr>
              <a:t> del </a:t>
            </a:r>
            <a:r>
              <a:rPr lang="en-US" dirty="0" err="1" smtClean="0">
                <a:solidFill>
                  <a:srgbClr val="0070C0"/>
                </a:solidFill>
              </a:rPr>
              <a:t>codice</a:t>
            </a:r>
            <a:r>
              <a:rPr lang="en-US" dirty="0" smtClean="0">
                <a:solidFill>
                  <a:srgbClr val="0070C0"/>
                </a:solidFill>
              </a:rPr>
              <a:t> </a:t>
            </a:r>
            <a:r>
              <a:rPr lang="en-US" dirty="0" err="1" smtClean="0">
                <a:solidFill>
                  <a:srgbClr val="0070C0"/>
                </a:solidFill>
              </a:rPr>
              <a:t>deontologico</a:t>
            </a:r>
            <a:endParaRPr lang="it-IT" dirty="0" smtClean="0">
              <a:solidFill>
                <a:srgbClr val="0070C0"/>
              </a:solidFill>
            </a:endParaRPr>
          </a:p>
          <a:p>
            <a:pPr lvl="0"/>
            <a:r>
              <a:rPr lang="en-US" dirty="0" smtClean="0">
                <a:solidFill>
                  <a:srgbClr val="0070C0"/>
                </a:solidFill>
              </a:rPr>
              <a:t>Le </a:t>
            </a:r>
            <a:r>
              <a:rPr lang="en-US" dirty="0" err="1" smtClean="0">
                <a:solidFill>
                  <a:srgbClr val="0070C0"/>
                </a:solidFill>
              </a:rPr>
              <a:t>norme</a:t>
            </a:r>
            <a:r>
              <a:rPr lang="en-US" dirty="0" smtClean="0">
                <a:solidFill>
                  <a:srgbClr val="0070C0"/>
                </a:solidFill>
              </a:rPr>
              <a:t> </a:t>
            </a:r>
            <a:r>
              <a:rPr lang="en-US" dirty="0" err="1" smtClean="0">
                <a:solidFill>
                  <a:srgbClr val="0070C0"/>
                </a:solidFill>
              </a:rPr>
              <a:t>si</a:t>
            </a:r>
            <a:r>
              <a:rPr lang="en-US" dirty="0" smtClean="0">
                <a:solidFill>
                  <a:srgbClr val="0070C0"/>
                </a:solidFill>
              </a:rPr>
              <a:t> </a:t>
            </a:r>
            <a:r>
              <a:rPr lang="en-US" dirty="0" err="1" smtClean="0">
                <a:solidFill>
                  <a:srgbClr val="0070C0"/>
                </a:solidFill>
              </a:rPr>
              <a:t>applicano</a:t>
            </a:r>
            <a:r>
              <a:rPr lang="en-US" dirty="0" smtClean="0">
                <a:solidFill>
                  <a:srgbClr val="0070C0"/>
                </a:solidFill>
              </a:rPr>
              <a:t> </a:t>
            </a:r>
            <a:r>
              <a:rPr lang="en-US" dirty="0" err="1" smtClean="0">
                <a:solidFill>
                  <a:srgbClr val="0070C0"/>
                </a:solidFill>
              </a:rPr>
              <a:t>sia</a:t>
            </a:r>
            <a:r>
              <a:rPr lang="en-US" dirty="0" smtClean="0">
                <a:solidFill>
                  <a:srgbClr val="0070C0"/>
                </a:solidFill>
              </a:rPr>
              <a:t> per </a:t>
            </a:r>
            <a:r>
              <a:rPr lang="en-US" dirty="0" err="1" smtClean="0">
                <a:solidFill>
                  <a:srgbClr val="0070C0"/>
                </a:solidFill>
              </a:rPr>
              <a:t>attività</a:t>
            </a:r>
            <a:r>
              <a:rPr lang="en-US" dirty="0" smtClean="0">
                <a:solidFill>
                  <a:srgbClr val="0070C0"/>
                </a:solidFill>
              </a:rPr>
              <a:t> </a:t>
            </a:r>
            <a:r>
              <a:rPr lang="en-US" dirty="0" err="1" smtClean="0">
                <a:solidFill>
                  <a:srgbClr val="0070C0"/>
                </a:solidFill>
              </a:rPr>
              <a:t>saltuaria</a:t>
            </a:r>
            <a:r>
              <a:rPr lang="en-US" dirty="0" smtClean="0">
                <a:solidFill>
                  <a:srgbClr val="0070C0"/>
                </a:solidFill>
              </a:rPr>
              <a:t> </a:t>
            </a:r>
            <a:r>
              <a:rPr lang="en-US" dirty="0" err="1" smtClean="0">
                <a:solidFill>
                  <a:srgbClr val="0070C0"/>
                </a:solidFill>
              </a:rPr>
              <a:t>che</a:t>
            </a:r>
            <a:r>
              <a:rPr lang="en-US" dirty="0" smtClean="0">
                <a:solidFill>
                  <a:srgbClr val="0070C0"/>
                </a:solidFill>
              </a:rPr>
              <a:t> </a:t>
            </a:r>
            <a:r>
              <a:rPr lang="en-US" dirty="0" err="1" smtClean="0">
                <a:solidFill>
                  <a:srgbClr val="0070C0"/>
                </a:solidFill>
              </a:rPr>
              <a:t>continuativa</a:t>
            </a:r>
            <a:endParaRPr lang="it-IT" dirty="0" smtClean="0">
              <a:solidFill>
                <a:srgbClr val="0070C0"/>
              </a:solidFill>
            </a:endParaRPr>
          </a:p>
          <a:p>
            <a:pPr lvl="0"/>
            <a:r>
              <a:rPr lang="en-US" dirty="0" err="1" smtClean="0">
                <a:solidFill>
                  <a:srgbClr val="0070C0"/>
                </a:solidFill>
              </a:rPr>
              <a:t>L'ingegnere</a:t>
            </a:r>
            <a:r>
              <a:rPr lang="en-US" dirty="0" smtClean="0">
                <a:solidFill>
                  <a:srgbClr val="0070C0"/>
                </a:solidFill>
              </a:rPr>
              <a:t> </a:t>
            </a:r>
            <a:r>
              <a:rPr lang="en-US" dirty="0" err="1" smtClean="0">
                <a:solidFill>
                  <a:srgbClr val="0070C0"/>
                </a:solidFill>
              </a:rPr>
              <a:t>adempie</a:t>
            </a:r>
            <a:r>
              <a:rPr lang="en-US" dirty="0" smtClean="0">
                <a:solidFill>
                  <a:srgbClr val="0070C0"/>
                </a:solidFill>
              </a:rPr>
              <a:t> </a:t>
            </a:r>
            <a:r>
              <a:rPr lang="en-US" dirty="0" err="1" smtClean="0">
                <a:solidFill>
                  <a:srgbClr val="0070C0"/>
                </a:solidFill>
              </a:rPr>
              <a:t>agli</a:t>
            </a:r>
            <a:r>
              <a:rPr lang="en-US" dirty="0" smtClean="0">
                <a:solidFill>
                  <a:srgbClr val="0070C0"/>
                </a:solidFill>
              </a:rPr>
              <a:t> </a:t>
            </a:r>
            <a:r>
              <a:rPr lang="en-US" dirty="0" err="1" smtClean="0">
                <a:solidFill>
                  <a:srgbClr val="0070C0"/>
                </a:solidFill>
              </a:rPr>
              <a:t>impegni</a:t>
            </a:r>
            <a:r>
              <a:rPr lang="en-US" dirty="0" smtClean="0">
                <a:solidFill>
                  <a:srgbClr val="0070C0"/>
                </a:solidFill>
              </a:rPr>
              <a:t> </a:t>
            </a:r>
            <a:r>
              <a:rPr lang="en-US" dirty="0" err="1" smtClean="0">
                <a:solidFill>
                  <a:srgbClr val="0070C0"/>
                </a:solidFill>
              </a:rPr>
              <a:t>assunti</a:t>
            </a:r>
            <a:r>
              <a:rPr lang="en-US" dirty="0" smtClean="0">
                <a:solidFill>
                  <a:srgbClr val="0070C0"/>
                </a:solidFill>
              </a:rPr>
              <a:t> con </a:t>
            </a:r>
            <a:r>
              <a:rPr lang="en-US" dirty="0" err="1" smtClean="0">
                <a:solidFill>
                  <a:srgbClr val="0070C0"/>
                </a:solidFill>
              </a:rPr>
              <a:t>cura</a:t>
            </a:r>
            <a:r>
              <a:rPr lang="en-US" dirty="0" smtClean="0">
                <a:solidFill>
                  <a:srgbClr val="0070C0"/>
                </a:solidFill>
              </a:rPr>
              <a:t> e </a:t>
            </a:r>
            <a:r>
              <a:rPr lang="en-US" dirty="0" err="1" smtClean="0">
                <a:solidFill>
                  <a:srgbClr val="0070C0"/>
                </a:solidFill>
              </a:rPr>
              <a:t>diligenza</a:t>
            </a:r>
            <a:endParaRPr lang="it-IT" dirty="0" smtClean="0">
              <a:solidFill>
                <a:srgbClr val="0070C0"/>
              </a:solidFill>
            </a:endParaRPr>
          </a:p>
          <a:p>
            <a:pPr lvl="0"/>
            <a:r>
              <a:rPr lang="en-US" sz="3100" dirty="0" err="1" smtClean="0">
                <a:solidFill>
                  <a:srgbClr val="0070C0"/>
                </a:solidFill>
              </a:rPr>
              <a:t>L'ingegnere</a:t>
            </a:r>
            <a:r>
              <a:rPr lang="en-US" sz="3100" dirty="0" smtClean="0">
                <a:solidFill>
                  <a:srgbClr val="0070C0"/>
                </a:solidFill>
              </a:rPr>
              <a:t> </a:t>
            </a:r>
            <a:r>
              <a:rPr lang="en-US" sz="3100" dirty="0" err="1" smtClean="0">
                <a:solidFill>
                  <a:srgbClr val="0070C0"/>
                </a:solidFill>
              </a:rPr>
              <a:t>rifiuta</a:t>
            </a:r>
            <a:r>
              <a:rPr lang="en-US" sz="3100" dirty="0" smtClean="0">
                <a:solidFill>
                  <a:srgbClr val="0070C0"/>
                </a:solidFill>
              </a:rPr>
              <a:t> </a:t>
            </a:r>
            <a:r>
              <a:rPr lang="en-US" sz="3100" dirty="0" err="1" smtClean="0">
                <a:solidFill>
                  <a:srgbClr val="0070C0"/>
                </a:solidFill>
              </a:rPr>
              <a:t>di</a:t>
            </a:r>
            <a:r>
              <a:rPr lang="en-US" sz="3100" dirty="0" smtClean="0">
                <a:solidFill>
                  <a:srgbClr val="0070C0"/>
                </a:solidFill>
              </a:rPr>
              <a:t> </a:t>
            </a:r>
            <a:r>
              <a:rPr lang="en-US" sz="3100" dirty="0" err="1" smtClean="0">
                <a:solidFill>
                  <a:srgbClr val="0070C0"/>
                </a:solidFill>
              </a:rPr>
              <a:t>accettare</a:t>
            </a:r>
            <a:r>
              <a:rPr lang="en-US" sz="3100" dirty="0" smtClean="0">
                <a:solidFill>
                  <a:srgbClr val="0070C0"/>
                </a:solidFill>
              </a:rPr>
              <a:t> </a:t>
            </a:r>
            <a:r>
              <a:rPr lang="en-US" sz="3100" dirty="0" err="1" smtClean="0">
                <a:solidFill>
                  <a:srgbClr val="0070C0"/>
                </a:solidFill>
              </a:rPr>
              <a:t>incarichi</a:t>
            </a:r>
            <a:r>
              <a:rPr lang="en-US" sz="3100" dirty="0" smtClean="0">
                <a:solidFill>
                  <a:srgbClr val="0070C0"/>
                </a:solidFill>
              </a:rPr>
              <a:t> per </a:t>
            </a:r>
            <a:r>
              <a:rPr lang="en-US" sz="3100" dirty="0" err="1" smtClean="0">
                <a:solidFill>
                  <a:srgbClr val="0070C0"/>
                </a:solidFill>
              </a:rPr>
              <a:t>i</a:t>
            </a:r>
            <a:r>
              <a:rPr lang="en-US" sz="3100" dirty="0" smtClean="0">
                <a:solidFill>
                  <a:srgbClr val="0070C0"/>
                </a:solidFill>
              </a:rPr>
              <a:t> </a:t>
            </a:r>
            <a:r>
              <a:rPr lang="en-US" sz="3100" dirty="0" err="1" smtClean="0">
                <a:solidFill>
                  <a:srgbClr val="0070C0"/>
                </a:solidFill>
              </a:rPr>
              <a:t>quali</a:t>
            </a:r>
            <a:r>
              <a:rPr lang="en-US" sz="3100" dirty="0" smtClean="0">
                <a:solidFill>
                  <a:srgbClr val="0070C0"/>
                </a:solidFill>
              </a:rPr>
              <a:t> </a:t>
            </a:r>
            <a:r>
              <a:rPr lang="en-US" sz="3100" dirty="0" err="1" smtClean="0">
                <a:solidFill>
                  <a:srgbClr val="0070C0"/>
                </a:solidFill>
              </a:rPr>
              <a:t>ritenga</a:t>
            </a:r>
            <a:r>
              <a:rPr lang="en-US" sz="3100" dirty="0" smtClean="0">
                <a:solidFill>
                  <a:srgbClr val="0070C0"/>
                </a:solidFill>
              </a:rPr>
              <a:t> </a:t>
            </a:r>
            <a:r>
              <a:rPr lang="en-US" sz="3100" dirty="0" err="1" smtClean="0">
                <a:solidFill>
                  <a:srgbClr val="0070C0"/>
                </a:solidFill>
              </a:rPr>
              <a:t>di</a:t>
            </a:r>
            <a:r>
              <a:rPr lang="en-US" sz="3100" dirty="0" smtClean="0">
                <a:solidFill>
                  <a:srgbClr val="0070C0"/>
                </a:solidFill>
              </a:rPr>
              <a:t> non </a:t>
            </a:r>
            <a:r>
              <a:rPr lang="en-US" sz="3100" dirty="0" err="1" smtClean="0">
                <a:solidFill>
                  <a:srgbClr val="0070C0"/>
                </a:solidFill>
              </a:rPr>
              <a:t>avere</a:t>
            </a:r>
            <a:r>
              <a:rPr lang="en-US" sz="3100" dirty="0" smtClean="0">
                <a:solidFill>
                  <a:srgbClr val="0070C0"/>
                </a:solidFill>
              </a:rPr>
              <a:t> </a:t>
            </a:r>
            <a:r>
              <a:rPr lang="en-US" sz="3100" dirty="0" err="1" smtClean="0">
                <a:solidFill>
                  <a:srgbClr val="0070C0"/>
                </a:solidFill>
              </a:rPr>
              <a:t>adeguata</a:t>
            </a:r>
            <a:r>
              <a:rPr lang="en-US" sz="3100" dirty="0" smtClean="0">
                <a:solidFill>
                  <a:srgbClr val="0070C0"/>
                </a:solidFill>
              </a:rPr>
              <a:t> </a:t>
            </a:r>
            <a:r>
              <a:rPr lang="en-US" sz="3100" dirty="0" err="1" smtClean="0">
                <a:solidFill>
                  <a:srgbClr val="0070C0"/>
                </a:solidFill>
              </a:rPr>
              <a:t>preparazione</a:t>
            </a:r>
            <a:endParaRPr lang="it-IT" sz="3100" dirty="0" smtClean="0">
              <a:solidFill>
                <a:srgbClr val="0070C0"/>
              </a:solidFill>
            </a:endParaRPr>
          </a:p>
          <a:p>
            <a:pPr lvl="0"/>
            <a:r>
              <a:rPr lang="en-US" sz="3100" dirty="0" err="1" smtClean="0">
                <a:solidFill>
                  <a:srgbClr val="0070C0"/>
                </a:solidFill>
              </a:rPr>
              <a:t>L'ingegnere</a:t>
            </a:r>
            <a:r>
              <a:rPr lang="en-US" sz="3100" dirty="0" smtClean="0">
                <a:solidFill>
                  <a:srgbClr val="0070C0"/>
                </a:solidFill>
              </a:rPr>
              <a:t>	</a:t>
            </a:r>
            <a:r>
              <a:rPr lang="en-US" sz="3100" dirty="0" err="1" smtClean="0">
                <a:solidFill>
                  <a:srgbClr val="0070C0"/>
                </a:solidFill>
              </a:rPr>
              <a:t>sottoscrive</a:t>
            </a:r>
            <a:r>
              <a:rPr lang="en-US" sz="3100" dirty="0" smtClean="0">
                <a:solidFill>
                  <a:srgbClr val="0070C0"/>
                </a:solidFill>
              </a:rPr>
              <a:t> solo le </a:t>
            </a:r>
            <a:r>
              <a:rPr lang="en-US" sz="3100" dirty="0" err="1" smtClean="0">
                <a:solidFill>
                  <a:srgbClr val="0070C0"/>
                </a:solidFill>
              </a:rPr>
              <a:t>prestazioni</a:t>
            </a:r>
            <a:r>
              <a:rPr lang="en-US" sz="3100" dirty="0" smtClean="0">
                <a:solidFill>
                  <a:srgbClr val="0070C0"/>
                </a:solidFill>
              </a:rPr>
              <a:t> </a:t>
            </a:r>
            <a:r>
              <a:rPr lang="en-US" sz="3100" dirty="0" err="1" smtClean="0">
                <a:solidFill>
                  <a:srgbClr val="0070C0"/>
                </a:solidFill>
              </a:rPr>
              <a:t>professionali</a:t>
            </a:r>
            <a:r>
              <a:rPr lang="en-US" sz="3100" dirty="0" smtClean="0">
                <a:solidFill>
                  <a:srgbClr val="0070C0"/>
                </a:solidFill>
              </a:rPr>
              <a:t> </a:t>
            </a:r>
            <a:r>
              <a:rPr lang="en-US" sz="3100" dirty="0" err="1" smtClean="0">
                <a:solidFill>
                  <a:srgbClr val="0070C0"/>
                </a:solidFill>
              </a:rPr>
              <a:t>che</a:t>
            </a:r>
            <a:r>
              <a:rPr lang="en-US" sz="3100" dirty="0" smtClean="0">
                <a:solidFill>
                  <a:srgbClr val="0070C0"/>
                </a:solidFill>
              </a:rPr>
              <a:t> </a:t>
            </a:r>
            <a:r>
              <a:rPr lang="en-US" sz="3100" dirty="0" err="1" smtClean="0">
                <a:solidFill>
                  <a:srgbClr val="0070C0"/>
                </a:solidFill>
              </a:rPr>
              <a:t>abbia</a:t>
            </a:r>
            <a:r>
              <a:rPr lang="en-US" sz="3100" dirty="0" smtClean="0">
                <a:solidFill>
                  <a:srgbClr val="0070C0"/>
                </a:solidFill>
              </a:rPr>
              <a:t> </a:t>
            </a:r>
            <a:r>
              <a:rPr lang="en-US" sz="3100" dirty="0" err="1" smtClean="0">
                <a:solidFill>
                  <a:srgbClr val="0070C0"/>
                </a:solidFill>
              </a:rPr>
              <a:t>personalmente</a:t>
            </a:r>
            <a:r>
              <a:rPr lang="en-US" sz="3100" dirty="0" smtClean="0">
                <a:solidFill>
                  <a:srgbClr val="0070C0"/>
                </a:solidFill>
              </a:rPr>
              <a:t> </a:t>
            </a:r>
            <a:r>
              <a:rPr lang="en-US" sz="3100" dirty="0" err="1" smtClean="0">
                <a:solidFill>
                  <a:srgbClr val="0070C0"/>
                </a:solidFill>
              </a:rPr>
              <a:t>svolto</a:t>
            </a:r>
            <a:endParaRPr lang="it-IT" sz="3100" dirty="0" smtClean="0">
              <a:solidFill>
                <a:srgbClr val="0070C0"/>
              </a:solidFill>
            </a:endParaRPr>
          </a:p>
          <a:p>
            <a:pPr lvl="0"/>
            <a:r>
              <a:rPr lang="en-US" sz="3100" dirty="0" err="1" smtClean="0">
                <a:solidFill>
                  <a:srgbClr val="0070C0"/>
                </a:solidFill>
              </a:rPr>
              <a:t>L'ingegnere</a:t>
            </a:r>
            <a:r>
              <a:rPr lang="en-US" sz="3100" dirty="0" smtClean="0">
                <a:solidFill>
                  <a:srgbClr val="0070C0"/>
                </a:solidFill>
              </a:rPr>
              <a:t> </a:t>
            </a:r>
            <a:r>
              <a:rPr lang="en-US" sz="3100" dirty="0" err="1" smtClean="0">
                <a:solidFill>
                  <a:srgbClr val="0070C0"/>
                </a:solidFill>
              </a:rPr>
              <a:t>deve</a:t>
            </a:r>
            <a:r>
              <a:rPr lang="en-US" sz="3100" dirty="0" smtClean="0">
                <a:solidFill>
                  <a:srgbClr val="0070C0"/>
                </a:solidFill>
              </a:rPr>
              <a:t> </a:t>
            </a:r>
            <a:r>
              <a:rPr lang="en-US" sz="3100" dirty="0" err="1" smtClean="0">
                <a:solidFill>
                  <a:srgbClr val="0070C0"/>
                </a:solidFill>
              </a:rPr>
              <a:t>costantemente</a:t>
            </a:r>
            <a:r>
              <a:rPr lang="en-US" sz="3100" dirty="0" smtClean="0">
                <a:solidFill>
                  <a:srgbClr val="0070C0"/>
                </a:solidFill>
              </a:rPr>
              <a:t> </a:t>
            </a:r>
            <a:r>
              <a:rPr lang="en-US" sz="3100" dirty="0" err="1" smtClean="0">
                <a:solidFill>
                  <a:srgbClr val="0070C0"/>
                </a:solidFill>
              </a:rPr>
              <a:t>migliorare</a:t>
            </a:r>
            <a:r>
              <a:rPr lang="en-US" sz="3100" dirty="0" smtClean="0">
                <a:solidFill>
                  <a:srgbClr val="0070C0"/>
                </a:solidFill>
              </a:rPr>
              <a:t> </a:t>
            </a:r>
            <a:r>
              <a:rPr lang="en-US" sz="3100" dirty="0" err="1" smtClean="0">
                <a:solidFill>
                  <a:srgbClr val="0070C0"/>
                </a:solidFill>
              </a:rPr>
              <a:t>ed</a:t>
            </a:r>
            <a:r>
              <a:rPr lang="en-US" sz="3100" dirty="0" smtClean="0">
                <a:solidFill>
                  <a:srgbClr val="0070C0"/>
                </a:solidFill>
              </a:rPr>
              <a:t> </a:t>
            </a:r>
            <a:r>
              <a:rPr lang="en-US" sz="3100" dirty="0" err="1" smtClean="0">
                <a:solidFill>
                  <a:srgbClr val="0070C0"/>
                </a:solidFill>
              </a:rPr>
              <a:t>aggiornare</a:t>
            </a:r>
            <a:r>
              <a:rPr lang="en-US" sz="3100" dirty="0" smtClean="0">
                <a:solidFill>
                  <a:srgbClr val="0070C0"/>
                </a:solidFill>
              </a:rPr>
              <a:t> la </a:t>
            </a:r>
            <a:r>
              <a:rPr lang="en-US" sz="3100" dirty="0" err="1" smtClean="0">
                <a:solidFill>
                  <a:srgbClr val="0070C0"/>
                </a:solidFill>
              </a:rPr>
              <a:t>propria</a:t>
            </a:r>
            <a:r>
              <a:rPr lang="en-US" sz="3100" dirty="0" smtClean="0">
                <a:solidFill>
                  <a:srgbClr val="0070C0"/>
                </a:solidFill>
              </a:rPr>
              <a:t> </a:t>
            </a:r>
            <a:r>
              <a:rPr lang="en-US" sz="3100" dirty="0" err="1" smtClean="0">
                <a:solidFill>
                  <a:srgbClr val="0070C0"/>
                </a:solidFill>
              </a:rPr>
              <a:t>competenza</a:t>
            </a:r>
            <a:endParaRPr lang="it-IT" sz="3100" dirty="0" smtClean="0">
              <a:solidFill>
                <a:srgbClr val="0070C0"/>
              </a:solidFill>
            </a:endParaRPr>
          </a:p>
          <a:p>
            <a:endParaRPr lang="it-IT" dirty="0"/>
          </a:p>
        </p:txBody>
      </p:sp>
      <p:sp>
        <p:nvSpPr>
          <p:cNvPr id="4" name="Segnaposto numero diapositiva 3"/>
          <p:cNvSpPr>
            <a:spLocks noGrp="1"/>
          </p:cNvSpPr>
          <p:nvPr>
            <p:ph type="sldNum" sz="quarter" idx="12"/>
          </p:nvPr>
        </p:nvSpPr>
        <p:spPr/>
        <p:txBody>
          <a:bodyPr/>
          <a:lstStyle/>
          <a:p>
            <a:fld id="{910D3EAB-758C-441D-AE73-F1E5E988B34B}" type="slidenum">
              <a:rPr lang="it-IT" smtClean="0"/>
              <a:pPr/>
              <a:t>19</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357166"/>
            <a:ext cx="8229600" cy="1143000"/>
          </a:xfrm>
          <a:ln w="38100"/>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smtClean="0"/>
              <a:t/>
            </a:r>
            <a:br>
              <a:rPr lang="en-US" dirty="0" smtClean="0"/>
            </a:br>
            <a:r>
              <a:rPr lang="en-US"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I </a:t>
            </a:r>
            <a:r>
              <a:rPr lang="en-US"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PARTE</a:t>
            </a:r>
            <a:r>
              <a:rPr lang="it-IT"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r>
            <a:br>
              <a:rPr lang="it-IT"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br>
            <a:r>
              <a:rPr lang="en-US" dirty="0"/>
              <a:t> </a:t>
            </a:r>
            <a:r>
              <a:rPr lang="it-IT" dirty="0"/>
              <a:t/>
            </a:r>
            <a:br>
              <a:rPr lang="it-IT" dirty="0"/>
            </a:br>
            <a:endParaRPr lang="it-IT" sz="1600" dirty="0"/>
          </a:p>
        </p:txBody>
      </p:sp>
      <p:sp>
        <p:nvSpPr>
          <p:cNvPr id="3" name="Segnaposto contenuto 2"/>
          <p:cNvSpPr>
            <a:spLocks noGrp="1"/>
          </p:cNvSpPr>
          <p:nvPr>
            <p:ph idx="1"/>
          </p:nvPr>
        </p:nvSpPr>
        <p:spPr>
          <a:ln w="38100">
            <a:solidFill>
              <a:srgbClr val="FF0000"/>
            </a:solidFill>
          </a:ln>
        </p:spPr>
        <p:txBody>
          <a:bodyPr>
            <a:normAutofit fontScale="325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r>
              <a:rPr lang="en-US" sz="6700"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Le </a:t>
            </a:r>
            <a:r>
              <a:rPr lang="en-US" sz="6700" b="1" dirty="0" err="1"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professioni</a:t>
            </a:r>
            <a:r>
              <a:rPr lang="en-US" sz="6700"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 </a:t>
            </a:r>
            <a:r>
              <a:rPr lang="en-US" sz="6700" b="1" dirty="0" err="1"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Intellettuali</a:t>
            </a:r>
            <a:endParaRPr lang="en-US" sz="6700"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endParaRPr>
          </a:p>
          <a:p>
            <a:endParaRPr lang="en-US" sz="6700"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endParaRPr>
          </a:p>
          <a:p>
            <a:r>
              <a:rPr lang="en-US" sz="6700" b="1" dirty="0" err="1" smtClean="0">
                <a:ln w="11430"/>
                <a:solidFill>
                  <a:srgbClr val="0070C0"/>
                </a:solidFill>
                <a:effectLst>
                  <a:outerShdw blurRad="50800" dist="39000" dir="5460000" algn="tl">
                    <a:srgbClr val="000000">
                      <a:alpha val="38000"/>
                    </a:srgbClr>
                  </a:outerShdw>
                </a:effectLst>
                <a:latin typeface="Arial" pitchFamily="34" charset="0"/>
                <a:cs typeface="Arial" pitchFamily="34" charset="0"/>
              </a:rPr>
              <a:t>Oggetto</a:t>
            </a:r>
            <a:r>
              <a:rPr lang="en-US" sz="6700" b="1" dirty="0" smtClean="0">
                <a:ln w="11430"/>
                <a:solidFill>
                  <a:srgbClr val="0070C0"/>
                </a:solidFill>
                <a:effectLst>
                  <a:outerShdw blurRad="50800" dist="39000" dir="5460000" algn="tl">
                    <a:srgbClr val="000000">
                      <a:alpha val="38000"/>
                    </a:srgbClr>
                  </a:outerShdw>
                </a:effectLst>
                <a:latin typeface="Arial" pitchFamily="34" charset="0"/>
                <a:cs typeface="Arial" pitchFamily="34" charset="0"/>
              </a:rPr>
              <a:t> </a:t>
            </a:r>
            <a:r>
              <a:rPr lang="en-US" sz="6700" b="1" dirty="0" err="1" smtClean="0">
                <a:ln w="11430"/>
                <a:solidFill>
                  <a:srgbClr val="0070C0"/>
                </a:solidFill>
                <a:effectLst>
                  <a:outerShdw blurRad="50800" dist="39000" dir="5460000" algn="tl">
                    <a:srgbClr val="000000">
                      <a:alpha val="38000"/>
                    </a:srgbClr>
                  </a:outerShdw>
                </a:effectLst>
                <a:latin typeface="Arial" pitchFamily="34" charset="0"/>
                <a:cs typeface="Arial" pitchFamily="34" charset="0"/>
              </a:rPr>
              <a:t>della</a:t>
            </a:r>
            <a:r>
              <a:rPr lang="en-US" sz="6700" b="1" dirty="0" smtClean="0">
                <a:ln w="11430"/>
                <a:solidFill>
                  <a:srgbClr val="0070C0"/>
                </a:solidFill>
                <a:effectLst>
                  <a:outerShdw blurRad="50800" dist="39000" dir="5460000" algn="tl">
                    <a:srgbClr val="000000">
                      <a:alpha val="38000"/>
                    </a:srgbClr>
                  </a:outerShdw>
                </a:effectLst>
                <a:latin typeface="Arial" pitchFamily="34" charset="0"/>
                <a:cs typeface="Arial" pitchFamily="34" charset="0"/>
              </a:rPr>
              <a:t> </a:t>
            </a:r>
            <a:r>
              <a:rPr lang="en-US" sz="6700" b="1" dirty="0" err="1" smtClean="0">
                <a:ln w="11430"/>
                <a:solidFill>
                  <a:srgbClr val="0070C0"/>
                </a:solidFill>
                <a:effectLst>
                  <a:outerShdw blurRad="50800" dist="39000" dir="5460000" algn="tl">
                    <a:srgbClr val="000000">
                      <a:alpha val="38000"/>
                    </a:srgbClr>
                  </a:outerShdw>
                </a:effectLst>
                <a:latin typeface="Arial" pitchFamily="34" charset="0"/>
                <a:cs typeface="Arial" pitchFamily="34" charset="0"/>
              </a:rPr>
              <a:t>Professione</a:t>
            </a:r>
            <a:r>
              <a:rPr lang="en-US" sz="6700" b="1" dirty="0" smtClean="0">
                <a:ln w="11430"/>
                <a:solidFill>
                  <a:srgbClr val="0070C0"/>
                </a:solidFill>
                <a:effectLst>
                  <a:outerShdw blurRad="50800" dist="39000" dir="5460000" algn="tl">
                    <a:srgbClr val="000000">
                      <a:alpha val="38000"/>
                    </a:srgbClr>
                  </a:outerShdw>
                </a:effectLst>
                <a:latin typeface="Arial" pitchFamily="34" charset="0"/>
                <a:cs typeface="Arial" pitchFamily="34" charset="0"/>
              </a:rPr>
              <a:t> </a:t>
            </a:r>
            <a:r>
              <a:rPr lang="en-US" sz="6700" b="1" dirty="0" err="1" smtClean="0">
                <a:ln w="11430"/>
                <a:solidFill>
                  <a:srgbClr val="0070C0"/>
                </a:solidFill>
                <a:effectLst>
                  <a:outerShdw blurRad="50800" dist="39000" dir="5460000" algn="tl">
                    <a:srgbClr val="000000">
                      <a:alpha val="38000"/>
                    </a:srgbClr>
                  </a:outerShdw>
                </a:effectLst>
                <a:latin typeface="Arial" pitchFamily="34" charset="0"/>
                <a:cs typeface="Arial" pitchFamily="34" charset="0"/>
              </a:rPr>
              <a:t>di</a:t>
            </a:r>
            <a:r>
              <a:rPr lang="en-US" sz="6700" b="1" dirty="0" smtClean="0">
                <a:ln w="11430"/>
                <a:solidFill>
                  <a:srgbClr val="0070C0"/>
                </a:solidFill>
                <a:effectLst>
                  <a:outerShdw blurRad="50800" dist="39000" dir="5460000" algn="tl">
                    <a:srgbClr val="000000">
                      <a:alpha val="38000"/>
                    </a:srgbClr>
                  </a:outerShdw>
                </a:effectLst>
                <a:latin typeface="Arial" pitchFamily="34" charset="0"/>
                <a:cs typeface="Arial" pitchFamily="34" charset="0"/>
              </a:rPr>
              <a:t> </a:t>
            </a:r>
            <a:r>
              <a:rPr lang="en-US" sz="6700" b="1" dirty="0" err="1" smtClean="0">
                <a:ln w="11430"/>
                <a:solidFill>
                  <a:srgbClr val="0070C0"/>
                </a:solidFill>
                <a:effectLst>
                  <a:outerShdw blurRad="50800" dist="39000" dir="5460000" algn="tl">
                    <a:srgbClr val="000000">
                      <a:alpha val="38000"/>
                    </a:srgbClr>
                  </a:outerShdw>
                </a:effectLst>
                <a:latin typeface="Arial" pitchFamily="34" charset="0"/>
                <a:cs typeface="Arial" pitchFamily="34" charset="0"/>
              </a:rPr>
              <a:t>Ingegnere</a:t>
            </a:r>
            <a:endParaRPr lang="en-US" sz="6700" b="1" dirty="0" smtClean="0">
              <a:ln w="11430"/>
              <a:solidFill>
                <a:srgbClr val="0070C0"/>
              </a:solidFill>
              <a:effectLst>
                <a:outerShdw blurRad="50800" dist="39000" dir="5460000" algn="tl">
                  <a:srgbClr val="000000">
                    <a:alpha val="38000"/>
                  </a:srgbClr>
                </a:outerShdw>
              </a:effectLst>
              <a:latin typeface="Arial" pitchFamily="34" charset="0"/>
              <a:cs typeface="Arial" pitchFamily="34" charset="0"/>
            </a:endParaRPr>
          </a:p>
          <a:p>
            <a:endParaRPr lang="en-US" sz="6700"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endParaRPr>
          </a:p>
          <a:p>
            <a:r>
              <a:rPr lang="en-US" sz="6700" b="1" dirty="0" err="1" smtClean="0">
                <a:ln w="11430"/>
                <a:effectLst>
                  <a:outerShdw blurRad="50800" dist="39000" dir="5460000" algn="tl">
                    <a:srgbClr val="000000">
                      <a:alpha val="38000"/>
                    </a:srgbClr>
                  </a:outerShdw>
                </a:effectLst>
                <a:latin typeface="Arial" pitchFamily="34" charset="0"/>
                <a:cs typeface="Arial" pitchFamily="34" charset="0"/>
              </a:rPr>
              <a:t>Ordinamenti</a:t>
            </a:r>
            <a:r>
              <a:rPr lang="en-US" sz="6700" b="1" dirty="0" smtClean="0">
                <a:ln w="11430"/>
                <a:effectLst>
                  <a:outerShdw blurRad="50800" dist="39000" dir="5460000" algn="tl">
                    <a:srgbClr val="000000">
                      <a:alpha val="38000"/>
                    </a:srgbClr>
                  </a:outerShdw>
                </a:effectLst>
                <a:latin typeface="Arial" pitchFamily="34" charset="0"/>
                <a:cs typeface="Arial" pitchFamily="34" charset="0"/>
              </a:rPr>
              <a:t> </a:t>
            </a:r>
            <a:r>
              <a:rPr lang="en-US" sz="6700" b="1" dirty="0" err="1" smtClean="0">
                <a:ln w="11430"/>
                <a:effectLst>
                  <a:outerShdw blurRad="50800" dist="39000" dir="5460000" algn="tl">
                    <a:srgbClr val="000000">
                      <a:alpha val="38000"/>
                    </a:srgbClr>
                  </a:outerShdw>
                </a:effectLst>
                <a:latin typeface="Arial" pitchFamily="34" charset="0"/>
                <a:cs typeface="Arial" pitchFamily="34" charset="0"/>
              </a:rPr>
              <a:t>Professionali</a:t>
            </a:r>
            <a:endParaRPr lang="en-US" sz="6700" b="1" dirty="0" smtClean="0">
              <a:ln w="11430"/>
              <a:effectLst>
                <a:outerShdw blurRad="50800" dist="39000" dir="5460000" algn="tl">
                  <a:srgbClr val="000000">
                    <a:alpha val="38000"/>
                  </a:srgbClr>
                </a:outerShdw>
              </a:effectLst>
              <a:latin typeface="Arial" pitchFamily="34" charset="0"/>
              <a:cs typeface="Arial" pitchFamily="34" charset="0"/>
            </a:endParaRPr>
          </a:p>
          <a:p>
            <a:endParaRPr lang="en-US" sz="6700" b="1" dirty="0">
              <a:ln w="11430"/>
              <a:solidFill>
                <a:srgbClr val="FF0000"/>
              </a:solidFill>
              <a:effectLst>
                <a:outerShdw blurRad="50800" dist="39000" dir="5460000" algn="tl">
                  <a:srgbClr val="000000">
                    <a:alpha val="38000"/>
                  </a:srgbClr>
                </a:outerShdw>
              </a:effectLst>
              <a:latin typeface="Arial" pitchFamily="34" charset="0"/>
              <a:cs typeface="Arial" pitchFamily="34" charset="0"/>
            </a:endParaRPr>
          </a:p>
          <a:p>
            <a:r>
              <a:rPr lang="en-US" sz="6700" b="1" dirty="0" err="1" smtClean="0">
                <a:ln w="11430"/>
                <a:solidFill>
                  <a:schemeClr val="accent3">
                    <a:lumMod val="50000"/>
                  </a:schemeClr>
                </a:solidFill>
                <a:effectLst>
                  <a:outerShdw blurRad="50800" dist="39000" dir="5460000" algn="tl">
                    <a:srgbClr val="000000">
                      <a:alpha val="38000"/>
                    </a:srgbClr>
                  </a:outerShdw>
                </a:effectLst>
                <a:latin typeface="Arial" pitchFamily="34" charset="0"/>
                <a:cs typeface="Arial" pitchFamily="34" charset="0"/>
              </a:rPr>
              <a:t>Organi</a:t>
            </a:r>
            <a:r>
              <a:rPr lang="en-US" sz="6700" b="1" dirty="0" smtClean="0">
                <a:ln w="11430"/>
                <a:solidFill>
                  <a:schemeClr val="accent3">
                    <a:lumMod val="50000"/>
                  </a:schemeClr>
                </a:solidFill>
                <a:effectLst>
                  <a:outerShdw blurRad="50800" dist="39000" dir="5460000" algn="tl">
                    <a:srgbClr val="000000">
                      <a:alpha val="38000"/>
                    </a:srgbClr>
                  </a:outerShdw>
                </a:effectLst>
                <a:latin typeface="Arial" pitchFamily="34" charset="0"/>
                <a:cs typeface="Arial" pitchFamily="34" charset="0"/>
              </a:rPr>
              <a:t> </a:t>
            </a:r>
            <a:r>
              <a:rPr lang="en-US" sz="6700" b="1" dirty="0" err="1" smtClean="0">
                <a:ln w="11430"/>
                <a:solidFill>
                  <a:schemeClr val="accent3">
                    <a:lumMod val="50000"/>
                  </a:schemeClr>
                </a:solidFill>
                <a:effectLst>
                  <a:outerShdw blurRad="50800" dist="39000" dir="5460000" algn="tl">
                    <a:srgbClr val="000000">
                      <a:alpha val="38000"/>
                    </a:srgbClr>
                  </a:outerShdw>
                </a:effectLst>
                <a:latin typeface="Arial" pitchFamily="34" charset="0"/>
                <a:cs typeface="Arial" pitchFamily="34" charset="0"/>
              </a:rPr>
              <a:t>di</a:t>
            </a:r>
            <a:r>
              <a:rPr lang="en-US" sz="6700" b="1" dirty="0" smtClean="0">
                <a:ln w="11430"/>
                <a:solidFill>
                  <a:schemeClr val="accent3">
                    <a:lumMod val="50000"/>
                  </a:schemeClr>
                </a:solidFill>
                <a:effectLst>
                  <a:outerShdw blurRad="50800" dist="39000" dir="5460000" algn="tl">
                    <a:srgbClr val="000000">
                      <a:alpha val="38000"/>
                    </a:srgbClr>
                  </a:outerShdw>
                </a:effectLst>
                <a:latin typeface="Arial" pitchFamily="34" charset="0"/>
                <a:cs typeface="Arial" pitchFamily="34" charset="0"/>
              </a:rPr>
              <a:t> </a:t>
            </a:r>
            <a:r>
              <a:rPr lang="en-US" sz="6700" b="1" dirty="0" err="1" smtClean="0">
                <a:ln w="11430"/>
                <a:solidFill>
                  <a:schemeClr val="accent3">
                    <a:lumMod val="50000"/>
                  </a:schemeClr>
                </a:solidFill>
                <a:effectLst>
                  <a:outerShdw blurRad="50800" dist="39000" dir="5460000" algn="tl">
                    <a:srgbClr val="000000">
                      <a:alpha val="38000"/>
                    </a:srgbClr>
                  </a:outerShdw>
                </a:effectLst>
                <a:latin typeface="Arial" pitchFamily="34" charset="0"/>
                <a:cs typeface="Arial" pitchFamily="34" charset="0"/>
              </a:rPr>
              <a:t>Governo</a:t>
            </a:r>
            <a:r>
              <a:rPr lang="en-US" sz="6700" b="1" dirty="0" smtClean="0">
                <a:ln w="11430"/>
                <a:solidFill>
                  <a:schemeClr val="accent3">
                    <a:lumMod val="50000"/>
                  </a:schemeClr>
                </a:solidFill>
                <a:effectLst>
                  <a:outerShdw blurRad="50800" dist="39000" dir="5460000" algn="tl">
                    <a:srgbClr val="000000">
                      <a:alpha val="38000"/>
                    </a:srgbClr>
                  </a:outerShdw>
                </a:effectLst>
                <a:latin typeface="Arial" pitchFamily="34" charset="0"/>
                <a:cs typeface="Arial" pitchFamily="34" charset="0"/>
              </a:rPr>
              <a:t> </a:t>
            </a:r>
            <a:r>
              <a:rPr lang="en-US" sz="6700" b="1" dirty="0" err="1" smtClean="0">
                <a:ln w="11430"/>
                <a:solidFill>
                  <a:schemeClr val="accent3">
                    <a:lumMod val="50000"/>
                  </a:schemeClr>
                </a:solidFill>
                <a:effectLst>
                  <a:outerShdw blurRad="50800" dist="39000" dir="5460000" algn="tl">
                    <a:srgbClr val="000000">
                      <a:alpha val="38000"/>
                    </a:srgbClr>
                  </a:outerShdw>
                </a:effectLst>
                <a:latin typeface="Arial" pitchFamily="34" charset="0"/>
                <a:cs typeface="Arial" pitchFamily="34" charset="0"/>
              </a:rPr>
              <a:t>della</a:t>
            </a:r>
            <a:r>
              <a:rPr lang="en-US" sz="6700" b="1" dirty="0" smtClean="0">
                <a:ln w="11430"/>
                <a:solidFill>
                  <a:schemeClr val="accent3">
                    <a:lumMod val="50000"/>
                  </a:schemeClr>
                </a:solidFill>
                <a:effectLst>
                  <a:outerShdw blurRad="50800" dist="39000" dir="5460000" algn="tl">
                    <a:srgbClr val="000000">
                      <a:alpha val="38000"/>
                    </a:srgbClr>
                  </a:outerShdw>
                </a:effectLst>
                <a:latin typeface="Arial" pitchFamily="34" charset="0"/>
                <a:cs typeface="Arial" pitchFamily="34" charset="0"/>
              </a:rPr>
              <a:t> </a:t>
            </a:r>
            <a:r>
              <a:rPr lang="en-US" sz="6700" b="1" dirty="0" err="1" smtClean="0">
                <a:ln w="11430"/>
                <a:solidFill>
                  <a:schemeClr val="accent3">
                    <a:lumMod val="50000"/>
                  </a:schemeClr>
                </a:solidFill>
                <a:effectLst>
                  <a:outerShdw blurRad="50800" dist="39000" dir="5460000" algn="tl">
                    <a:srgbClr val="000000">
                      <a:alpha val="38000"/>
                    </a:srgbClr>
                  </a:outerShdw>
                </a:effectLst>
                <a:latin typeface="Arial" pitchFamily="34" charset="0"/>
                <a:cs typeface="Arial" pitchFamily="34" charset="0"/>
              </a:rPr>
              <a:t>Categoria</a:t>
            </a:r>
            <a:r>
              <a:rPr lang="it-IT" sz="6700"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
            </a:r>
            <a:br>
              <a:rPr lang="it-IT" sz="6700"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br>
            <a:r>
              <a:rPr lang="en-US" sz="6700"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 </a:t>
            </a:r>
            <a:r>
              <a:rPr lang="it-IT" sz="67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sz="67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it-IT"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Segnaposto numero diapositiva 3"/>
          <p:cNvSpPr>
            <a:spLocks noGrp="1"/>
          </p:cNvSpPr>
          <p:nvPr>
            <p:ph type="sldNum" sz="quarter" idx="12"/>
          </p:nvPr>
        </p:nvSpPr>
        <p:spPr/>
        <p:txBody>
          <a:bodyPr/>
          <a:lstStyle/>
          <a:p>
            <a:fld id="{910D3EAB-758C-441D-AE73-F1E5E988B34B}" type="slidenum">
              <a:rPr lang="it-IT" smtClean="0"/>
              <a:pPr/>
              <a:t>2</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357158" y="285728"/>
            <a:ext cx="4038600" cy="2571767"/>
          </a:xfrm>
          <a:ln w="38100">
            <a:solidFill>
              <a:srgbClr val="0070C0"/>
            </a:solidFill>
          </a:ln>
        </p:spPr>
        <p:txBody>
          <a:bodyPr>
            <a:normAutofit/>
          </a:bodyPr>
          <a:lstStyle/>
          <a:p>
            <a:pPr algn="ctr">
              <a:buNone/>
            </a:pPr>
            <a:r>
              <a:rPr lang="en-US" sz="1400" b="1" dirty="0" err="1" smtClean="0">
                <a:solidFill>
                  <a:srgbClr val="0070C0"/>
                </a:solidFill>
                <a:latin typeface="Arial" pitchFamily="34" charset="0"/>
                <a:cs typeface="Arial" pitchFamily="34" charset="0"/>
              </a:rPr>
              <a:t>Rapporti</a:t>
            </a:r>
            <a:r>
              <a:rPr lang="en-US" sz="1400" b="1" dirty="0" smtClean="0">
                <a:solidFill>
                  <a:srgbClr val="0070C0"/>
                </a:solidFill>
                <a:latin typeface="Arial" pitchFamily="34" charset="0"/>
                <a:cs typeface="Arial" pitchFamily="34" charset="0"/>
              </a:rPr>
              <a:t> con </a:t>
            </a:r>
            <a:r>
              <a:rPr lang="en-US" sz="1400" b="1" dirty="0" err="1" smtClean="0">
                <a:solidFill>
                  <a:srgbClr val="0070C0"/>
                </a:solidFill>
                <a:latin typeface="Arial" pitchFamily="34" charset="0"/>
                <a:cs typeface="Arial" pitchFamily="34" charset="0"/>
              </a:rPr>
              <a:t>l’Ordine</a:t>
            </a:r>
            <a:r>
              <a:rPr lang="en-US" sz="1400" dirty="0" smtClean="0">
                <a:solidFill>
                  <a:srgbClr val="0070C0"/>
                </a:solidFill>
                <a:latin typeface="Arial" pitchFamily="34" charset="0"/>
                <a:cs typeface="Arial" pitchFamily="34" charset="0"/>
              </a:rPr>
              <a:t>:</a:t>
            </a:r>
          </a:p>
          <a:p>
            <a:pPr algn="ctr">
              <a:buNone/>
            </a:pPr>
            <a:endParaRPr lang="it-IT" sz="1400" dirty="0" smtClean="0">
              <a:solidFill>
                <a:srgbClr val="0070C0"/>
              </a:solidFill>
              <a:latin typeface="Arial" pitchFamily="34" charset="0"/>
              <a:cs typeface="Arial" pitchFamily="34" charset="0"/>
            </a:endParaRPr>
          </a:p>
          <a:p>
            <a:pPr lvl="0"/>
            <a:r>
              <a:rPr lang="en-US" sz="1400" dirty="0" err="1" smtClean="0">
                <a:solidFill>
                  <a:srgbClr val="0070C0"/>
                </a:solidFill>
                <a:latin typeface="Arial" pitchFamily="34" charset="0"/>
                <a:cs typeface="Arial" pitchFamily="34" charset="0"/>
              </a:rPr>
              <a:t>Obbligo</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della</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collaborazione</a:t>
            </a:r>
            <a:r>
              <a:rPr lang="en-US" sz="1400" dirty="0" smtClean="0">
                <a:solidFill>
                  <a:srgbClr val="0070C0"/>
                </a:solidFill>
                <a:latin typeface="Arial" pitchFamily="34" charset="0"/>
                <a:cs typeface="Arial" pitchFamily="34" charset="0"/>
              </a:rPr>
              <a:t> con </a:t>
            </a:r>
            <a:r>
              <a:rPr lang="en-US" sz="1400" dirty="0" err="1" smtClean="0">
                <a:solidFill>
                  <a:srgbClr val="0070C0"/>
                </a:solidFill>
                <a:latin typeface="Arial" pitchFamily="34" charset="0"/>
                <a:cs typeface="Arial" pitchFamily="34" charset="0"/>
              </a:rPr>
              <a:t>l’Ordine</a:t>
            </a:r>
            <a:endParaRPr lang="it-IT" sz="1400" dirty="0" smtClean="0">
              <a:solidFill>
                <a:srgbClr val="0070C0"/>
              </a:solidFill>
              <a:latin typeface="Arial" pitchFamily="34" charset="0"/>
              <a:cs typeface="Arial" pitchFamily="34" charset="0"/>
            </a:endParaRPr>
          </a:p>
          <a:p>
            <a:pPr lvl="0"/>
            <a:r>
              <a:rPr lang="en-US" sz="1400" dirty="0" err="1" smtClean="0">
                <a:solidFill>
                  <a:srgbClr val="0070C0"/>
                </a:solidFill>
                <a:latin typeface="Arial" pitchFamily="34" charset="0"/>
                <a:cs typeface="Arial" pitchFamily="34" charset="0"/>
              </a:rPr>
              <a:t>Obbligo</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di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presentarsi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di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fronte</a:t>
            </a:r>
            <a:r>
              <a:rPr lang="en-US" sz="1400" dirty="0" smtClean="0">
                <a:solidFill>
                  <a:srgbClr val="0070C0"/>
                </a:solidFill>
                <a:latin typeface="Arial" pitchFamily="34" charset="0"/>
                <a:cs typeface="Arial" pitchFamily="34" charset="0"/>
              </a:rPr>
              <a:t> al </a:t>
            </a:r>
            <a:r>
              <a:rPr lang="en-US" sz="1400" dirty="0" err="1" smtClean="0">
                <a:solidFill>
                  <a:srgbClr val="0070C0"/>
                </a:solidFill>
                <a:latin typeface="Arial" pitchFamily="34" charset="0"/>
                <a:cs typeface="Arial" pitchFamily="34" charset="0"/>
              </a:rPr>
              <a:t>Consiglio</a:t>
            </a:r>
            <a:endParaRPr lang="it-IT" sz="1400" dirty="0" smtClean="0">
              <a:solidFill>
                <a:srgbClr val="0070C0"/>
              </a:solidFill>
              <a:latin typeface="Arial" pitchFamily="34" charset="0"/>
              <a:cs typeface="Arial" pitchFamily="34" charset="0"/>
            </a:endParaRPr>
          </a:p>
          <a:p>
            <a:r>
              <a:rPr lang="en-US" sz="1400" dirty="0" err="1" smtClean="0">
                <a:solidFill>
                  <a:srgbClr val="0070C0"/>
                </a:solidFill>
                <a:latin typeface="Arial" pitchFamily="34" charset="0"/>
                <a:cs typeface="Arial" pitchFamily="34" charset="0"/>
              </a:rPr>
              <a:t>Obbligo</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di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fornire</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chiarimenti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richiesti</a:t>
            </a:r>
            <a:endParaRPr lang="it-IT" sz="1400" dirty="0" smtClean="0">
              <a:solidFill>
                <a:srgbClr val="0070C0"/>
              </a:solidFill>
              <a:latin typeface="Arial" pitchFamily="34" charset="0"/>
              <a:cs typeface="Arial" pitchFamily="34" charset="0"/>
            </a:endParaRPr>
          </a:p>
          <a:p>
            <a:pPr lvl="0"/>
            <a:r>
              <a:rPr lang="en-US" sz="1400" dirty="0" err="1" smtClean="0">
                <a:solidFill>
                  <a:srgbClr val="0070C0"/>
                </a:solidFill>
                <a:latin typeface="Arial" pitchFamily="34" charset="0"/>
                <a:cs typeface="Arial" pitchFamily="34" charset="0"/>
              </a:rPr>
              <a:t>Adeguamento</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alle</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deliberazioni</a:t>
            </a:r>
            <a:r>
              <a:rPr lang="en-US" sz="1400" dirty="0" smtClean="0">
                <a:solidFill>
                  <a:srgbClr val="0070C0"/>
                </a:solidFill>
                <a:latin typeface="Arial" pitchFamily="34" charset="0"/>
                <a:cs typeface="Arial" pitchFamily="34" charset="0"/>
              </a:rPr>
              <a:t> del </a:t>
            </a:r>
            <a:r>
              <a:rPr lang="en-US" sz="1400" dirty="0" err="1" smtClean="0">
                <a:solidFill>
                  <a:srgbClr val="0070C0"/>
                </a:solidFill>
                <a:latin typeface="Arial" pitchFamily="34" charset="0"/>
                <a:cs typeface="Arial" pitchFamily="34" charset="0"/>
              </a:rPr>
              <a:t>Consiglio</a:t>
            </a:r>
            <a:endParaRPr lang="it-IT" sz="1400" dirty="0" smtClean="0">
              <a:solidFill>
                <a:srgbClr val="0070C0"/>
              </a:solidFill>
              <a:latin typeface="Arial" pitchFamily="34" charset="0"/>
              <a:cs typeface="Arial" pitchFamily="34" charset="0"/>
            </a:endParaRPr>
          </a:p>
          <a:p>
            <a:endParaRPr lang="it-IT" dirty="0"/>
          </a:p>
        </p:txBody>
      </p:sp>
      <p:sp>
        <p:nvSpPr>
          <p:cNvPr id="4" name="Segnaposto contenuto 3"/>
          <p:cNvSpPr>
            <a:spLocks noGrp="1"/>
          </p:cNvSpPr>
          <p:nvPr>
            <p:ph sz="half" idx="2"/>
          </p:nvPr>
        </p:nvSpPr>
        <p:spPr>
          <a:xfrm>
            <a:off x="4643438" y="285729"/>
            <a:ext cx="4038600" cy="2571767"/>
          </a:xfrm>
          <a:ln w="38100">
            <a:solidFill>
              <a:srgbClr val="0070C0"/>
            </a:solidFill>
          </a:ln>
        </p:spPr>
        <p:txBody>
          <a:bodyPr>
            <a:noAutofit/>
          </a:bodyPr>
          <a:lstStyle/>
          <a:p>
            <a:pPr algn="ctr">
              <a:buNone/>
            </a:pPr>
            <a:r>
              <a:rPr lang="en-US" sz="1400" b="1" dirty="0" err="1" smtClean="0">
                <a:solidFill>
                  <a:srgbClr val="0070C0"/>
                </a:solidFill>
                <a:latin typeface="Arial" pitchFamily="34" charset="0"/>
                <a:cs typeface="Arial" pitchFamily="34" charset="0"/>
              </a:rPr>
              <a:t>Rapporti</a:t>
            </a:r>
            <a:r>
              <a:rPr lang="en-US" sz="1400" b="1" dirty="0" smtClean="0">
                <a:solidFill>
                  <a:srgbClr val="0070C0"/>
                </a:solidFill>
                <a:latin typeface="Arial" pitchFamily="34" charset="0"/>
                <a:cs typeface="Arial" pitchFamily="34" charset="0"/>
              </a:rPr>
              <a:t> con </a:t>
            </a:r>
            <a:r>
              <a:rPr lang="en-US" sz="1400" b="1" dirty="0" err="1" smtClean="0">
                <a:solidFill>
                  <a:srgbClr val="0070C0"/>
                </a:solidFill>
                <a:latin typeface="Arial" pitchFamily="34" charset="0"/>
                <a:cs typeface="Arial" pitchFamily="34" charset="0"/>
              </a:rPr>
              <a:t>i</a:t>
            </a:r>
            <a:r>
              <a:rPr lang="en-US" sz="1400" b="1" dirty="0" smtClean="0">
                <a:solidFill>
                  <a:srgbClr val="0070C0"/>
                </a:solidFill>
                <a:latin typeface="Arial" pitchFamily="34" charset="0"/>
                <a:cs typeface="Arial" pitchFamily="34" charset="0"/>
              </a:rPr>
              <a:t> </a:t>
            </a:r>
            <a:r>
              <a:rPr lang="en-US" sz="1400" b="1" dirty="0" err="1" smtClean="0">
                <a:solidFill>
                  <a:srgbClr val="0070C0"/>
                </a:solidFill>
                <a:latin typeface="Arial" pitchFamily="34" charset="0"/>
                <a:cs typeface="Arial" pitchFamily="34" charset="0"/>
              </a:rPr>
              <a:t>Colleghi</a:t>
            </a:r>
            <a:r>
              <a:rPr lang="en-US" sz="1400" dirty="0" smtClean="0">
                <a:solidFill>
                  <a:srgbClr val="0070C0"/>
                </a:solidFill>
                <a:latin typeface="Arial" pitchFamily="34" charset="0"/>
                <a:cs typeface="Arial" pitchFamily="34" charset="0"/>
              </a:rPr>
              <a:t>:</a:t>
            </a:r>
            <a:endParaRPr lang="it-IT" sz="1400" dirty="0" err="1" smtClean="0">
              <a:solidFill>
                <a:srgbClr val="0070C0"/>
              </a:solidFill>
              <a:latin typeface="Arial" pitchFamily="34" charset="0"/>
              <a:cs typeface="Arial" pitchFamily="34" charset="0"/>
            </a:endParaRPr>
          </a:p>
          <a:p>
            <a:r>
              <a:rPr lang="en-US" sz="1400" dirty="0" err="1" smtClean="0">
                <a:solidFill>
                  <a:srgbClr val="0070C0"/>
                </a:solidFill>
                <a:latin typeface="Arial" pitchFamily="34" charset="0"/>
                <a:cs typeface="Arial" pitchFamily="34" charset="0"/>
              </a:rPr>
              <a:t>Lealtà</a:t>
            </a:r>
            <a:r>
              <a:rPr lang="en-US" sz="1400" dirty="0" smtClean="0">
                <a:solidFill>
                  <a:srgbClr val="0070C0"/>
                </a:solidFill>
                <a:latin typeface="Arial" pitchFamily="34" charset="0"/>
                <a:cs typeface="Arial" pitchFamily="34" charset="0"/>
              </a:rPr>
              <a:t>	e </a:t>
            </a:r>
            <a:r>
              <a:rPr lang="en-US" sz="1400" dirty="0" err="1" smtClean="0">
                <a:solidFill>
                  <a:srgbClr val="0070C0"/>
                </a:solidFill>
                <a:latin typeface="Arial" pitchFamily="34" charset="0"/>
                <a:cs typeface="Arial" pitchFamily="34" charset="0"/>
              </a:rPr>
              <a:t>correttezza</a:t>
            </a:r>
            <a:r>
              <a:rPr lang="en-US" sz="1400" dirty="0" smtClean="0">
                <a:solidFill>
                  <a:srgbClr val="0070C0"/>
                </a:solidFill>
                <a:latin typeface="Arial" pitchFamily="34" charset="0"/>
                <a:cs typeface="Arial" pitchFamily="34" charset="0"/>
              </a:rPr>
              <a:t> verso	</a:t>
            </a:r>
            <a:r>
              <a:rPr lang="en-US" sz="1400" dirty="0" err="1" smtClean="0">
                <a:solidFill>
                  <a:srgbClr val="0070C0"/>
                </a:solidFill>
                <a:latin typeface="Arial" pitchFamily="34" charset="0"/>
                <a:cs typeface="Arial" pitchFamily="34" charset="0"/>
              </a:rPr>
              <a:t>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colleghi</a:t>
            </a:r>
            <a:r>
              <a:rPr lang="en-US" sz="1400" dirty="0" smtClean="0">
                <a:solidFill>
                  <a:srgbClr val="0070C0"/>
                </a:solidFill>
                <a:latin typeface="Arial" pitchFamily="34" charset="0"/>
                <a:cs typeface="Arial" pitchFamily="34" charset="0"/>
              </a:rPr>
              <a:t> al fine </a:t>
            </a:r>
            <a:r>
              <a:rPr lang="en-US" sz="1400" dirty="0" err="1" smtClean="0">
                <a:solidFill>
                  <a:srgbClr val="0070C0"/>
                </a:solidFill>
                <a:latin typeface="Arial" pitchFamily="34" charset="0"/>
                <a:cs typeface="Arial" pitchFamily="34" charset="0"/>
              </a:rPr>
              <a:t>di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affermare</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anche</a:t>
            </a:r>
            <a:r>
              <a:rPr lang="en-US" sz="1400" dirty="0" smtClean="0">
                <a:solidFill>
                  <a:srgbClr val="0070C0"/>
                </a:solidFill>
                <a:latin typeface="Arial" pitchFamily="34" charset="0"/>
                <a:cs typeface="Arial" pitchFamily="34" charset="0"/>
              </a:rPr>
              <a:t> la </a:t>
            </a:r>
            <a:r>
              <a:rPr lang="en-US" sz="1400" dirty="0" err="1" smtClean="0">
                <a:solidFill>
                  <a:srgbClr val="0070C0"/>
                </a:solidFill>
                <a:latin typeface="Arial" pitchFamily="34" charset="0"/>
                <a:cs typeface="Arial" pitchFamily="34" charset="0"/>
              </a:rPr>
              <a:t>comune</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cultura</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ed</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identità</a:t>
            </a:r>
            <a:endParaRPr lang="it-IT" sz="1400" dirty="0" err="1" smtClean="0">
              <a:solidFill>
                <a:srgbClr val="0070C0"/>
              </a:solidFill>
              <a:latin typeface="Arial" pitchFamily="34" charset="0"/>
              <a:cs typeface="Arial" pitchFamily="34" charset="0"/>
            </a:endParaRPr>
          </a:p>
          <a:p>
            <a:r>
              <a:rPr lang="en-US" sz="1400" dirty="0" err="1" smtClean="0">
                <a:solidFill>
                  <a:srgbClr val="0070C0"/>
                </a:solidFill>
                <a:latin typeface="Arial" pitchFamily="34" charset="0"/>
                <a:cs typeface="Arial" pitchFamily="34" charset="0"/>
              </a:rPr>
              <a:t>Stessi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principi</a:t>
            </a:r>
            <a:r>
              <a:rPr lang="en-US" sz="1400" dirty="0" smtClean="0">
                <a:solidFill>
                  <a:srgbClr val="0070C0"/>
                </a:solidFill>
                <a:latin typeface="Arial" pitchFamily="34" charset="0"/>
                <a:cs typeface="Arial" pitchFamily="34" charset="0"/>
              </a:rPr>
              <a:t> verso </a:t>
            </a:r>
            <a:r>
              <a:rPr lang="en-US" sz="1400" dirty="0" err="1" smtClean="0">
                <a:solidFill>
                  <a:srgbClr val="0070C0"/>
                </a:solidFill>
                <a:latin typeface="Arial" pitchFamily="34" charset="0"/>
                <a:cs typeface="Arial" pitchFamily="34" charset="0"/>
              </a:rPr>
              <a:t>altri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professionisti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esercenti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attività</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intellettuale</a:t>
            </a:r>
            <a:r>
              <a:rPr lang="en-US" sz="1400" dirty="0" smtClean="0">
                <a:solidFill>
                  <a:srgbClr val="0070C0"/>
                </a:solidFill>
                <a:latin typeface="Arial" pitchFamily="34" charset="0"/>
                <a:cs typeface="Arial" pitchFamily="34" charset="0"/>
              </a:rPr>
              <a:t> o </a:t>
            </a:r>
            <a:r>
              <a:rPr lang="en-US" sz="1400" dirty="0" err="1" smtClean="0">
                <a:solidFill>
                  <a:srgbClr val="0070C0"/>
                </a:solidFill>
                <a:latin typeface="Arial" pitchFamily="34" charset="0"/>
                <a:cs typeface="Arial" pitchFamily="34" charset="0"/>
              </a:rPr>
              <a:t>che</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abbiano</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connessione</a:t>
            </a:r>
            <a:r>
              <a:rPr lang="en-US" sz="1400" dirty="0" smtClean="0">
                <a:solidFill>
                  <a:srgbClr val="0070C0"/>
                </a:solidFill>
                <a:latin typeface="Arial" pitchFamily="34" charset="0"/>
                <a:cs typeface="Arial" pitchFamily="34" charset="0"/>
              </a:rPr>
              <a:t> con la </a:t>
            </a:r>
            <a:r>
              <a:rPr lang="en-US" sz="1400" dirty="0" err="1" smtClean="0">
                <a:solidFill>
                  <a:srgbClr val="0070C0"/>
                </a:solidFill>
                <a:latin typeface="Arial" pitchFamily="34" charset="0"/>
                <a:cs typeface="Arial" pitchFamily="34" charset="0"/>
              </a:rPr>
              <a:t>professione</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di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ingegnere</a:t>
            </a:r>
            <a:endParaRPr lang="it-IT" sz="1400" dirty="0" err="1" smtClean="0">
              <a:solidFill>
                <a:srgbClr val="0070C0"/>
              </a:solidFill>
              <a:latin typeface="Arial" pitchFamily="34" charset="0"/>
              <a:cs typeface="Arial" pitchFamily="34" charset="0"/>
            </a:endParaRPr>
          </a:p>
          <a:p>
            <a:r>
              <a:rPr lang="en-US" sz="1400" dirty="0" err="1" smtClean="0">
                <a:solidFill>
                  <a:srgbClr val="0070C0"/>
                </a:solidFill>
                <a:latin typeface="Arial" pitchFamily="34" charset="0"/>
                <a:cs typeface="Arial" pitchFamily="34" charset="0"/>
              </a:rPr>
              <a:t>Astensione da critiche denigratorie (non motivate)</a:t>
            </a:r>
            <a:endParaRPr lang="it-IT" sz="1400" dirty="0" err="1" smtClean="0">
              <a:solidFill>
                <a:srgbClr val="0070C0"/>
              </a:solidFill>
              <a:latin typeface="Arial" pitchFamily="34" charset="0"/>
              <a:cs typeface="Arial" pitchFamily="34" charset="0"/>
            </a:endParaRPr>
          </a:p>
          <a:p>
            <a:r>
              <a:rPr lang="en-US" sz="1400" dirty="0" err="1" smtClean="0">
                <a:solidFill>
                  <a:srgbClr val="0070C0"/>
                </a:solidFill>
                <a:latin typeface="Arial" pitchFamily="34" charset="0"/>
                <a:cs typeface="Arial" pitchFamily="34" charset="0"/>
              </a:rPr>
              <a:t>Divieto</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di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ricorrere</a:t>
            </a:r>
            <a:r>
              <a:rPr lang="en-US" sz="1400" dirty="0" smtClean="0">
                <a:solidFill>
                  <a:srgbClr val="0070C0"/>
                </a:solidFill>
                <a:latin typeface="Arial" pitchFamily="34" charset="0"/>
                <a:cs typeface="Arial" pitchFamily="34" charset="0"/>
              </a:rPr>
              <a:t> a </a:t>
            </a:r>
            <a:r>
              <a:rPr lang="en-US" sz="1400" dirty="0" err="1" smtClean="0">
                <a:solidFill>
                  <a:srgbClr val="0070C0"/>
                </a:solidFill>
                <a:latin typeface="Arial" pitchFamily="34" charset="0"/>
                <a:cs typeface="Arial" pitchFamily="34" charset="0"/>
              </a:rPr>
              <a:t>mezzi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incompatibili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alla</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dignità</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della</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sua</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professione</a:t>
            </a:r>
            <a:endParaRPr lang="it-IT" sz="1400" dirty="0" err="1" smtClean="0">
              <a:solidFill>
                <a:srgbClr val="0070C0"/>
              </a:solidFill>
              <a:latin typeface="Arial" pitchFamily="34" charset="0"/>
              <a:cs typeface="Arial" pitchFamily="34" charset="0"/>
            </a:endParaRPr>
          </a:p>
        </p:txBody>
      </p:sp>
      <p:sp>
        <p:nvSpPr>
          <p:cNvPr id="1030" name="Rectangle 6"/>
          <p:cNvSpPr>
            <a:spLocks noChangeArrowheads="1"/>
          </p:cNvSpPr>
          <p:nvPr/>
        </p:nvSpPr>
        <p:spPr bwMode="auto">
          <a:xfrm>
            <a:off x="357158" y="3143248"/>
            <a:ext cx="4071966" cy="3108543"/>
          </a:xfrm>
          <a:prstGeom prst="rect">
            <a:avLst/>
          </a:prstGeom>
          <a:noFill/>
          <a:ln w="38100">
            <a:solidFill>
              <a:srgbClr val="0070C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tabLst>
                <a:tab pos="2922588" algn="l"/>
                <a:tab pos="2924175" algn="l"/>
                <a:tab pos="4230688" algn="l"/>
                <a:tab pos="5280025" algn="l"/>
                <a:tab pos="5780088" algn="l"/>
                <a:tab pos="6562725" algn="l"/>
                <a:tab pos="7410450" algn="l"/>
                <a:tab pos="7785100" algn="l"/>
                <a:tab pos="8789988" algn="l"/>
                <a:tab pos="9186863" algn="l"/>
                <a:tab pos="9405938" algn="l"/>
              </a:tabLst>
            </a:pPr>
            <a:r>
              <a:rPr lang="en-US" sz="1400" b="1" dirty="0" err="1" smtClean="0">
                <a:solidFill>
                  <a:srgbClr val="0070C0"/>
                </a:solidFill>
                <a:latin typeface="Arial" pitchFamily="34" charset="0"/>
                <a:ea typeface="Times New Roman" pitchFamily="18" charset="0"/>
                <a:cs typeface="Arial" pitchFamily="34" charset="0"/>
              </a:rPr>
              <a:t>Rapporti</a:t>
            </a:r>
            <a:r>
              <a:rPr lang="en-US" sz="1400" b="1" dirty="0" smtClean="0">
                <a:solidFill>
                  <a:srgbClr val="0070C0"/>
                </a:solidFill>
                <a:latin typeface="Arial" pitchFamily="34" charset="0"/>
                <a:ea typeface="Times New Roman" pitchFamily="18" charset="0"/>
                <a:cs typeface="Arial" pitchFamily="34" charset="0"/>
              </a:rPr>
              <a:t> con </a:t>
            </a:r>
            <a:r>
              <a:rPr lang="en-US" sz="1400" b="1" dirty="0" err="1" smtClean="0">
                <a:solidFill>
                  <a:srgbClr val="0070C0"/>
                </a:solidFill>
                <a:latin typeface="Arial" pitchFamily="34" charset="0"/>
                <a:ea typeface="Times New Roman" pitchFamily="18" charset="0"/>
                <a:cs typeface="Arial" pitchFamily="34" charset="0"/>
              </a:rPr>
              <a:t>il</a:t>
            </a:r>
            <a:r>
              <a:rPr lang="en-US" sz="1400" b="1" dirty="0" smtClean="0">
                <a:solidFill>
                  <a:srgbClr val="0070C0"/>
                </a:solidFill>
                <a:latin typeface="Arial" pitchFamily="34" charset="0"/>
                <a:ea typeface="Times New Roman" pitchFamily="18" charset="0"/>
                <a:cs typeface="Arial" pitchFamily="34" charset="0"/>
              </a:rPr>
              <a:t> </a:t>
            </a:r>
            <a:r>
              <a:rPr lang="en-US" sz="1400" b="1" dirty="0" err="1" smtClean="0">
                <a:solidFill>
                  <a:srgbClr val="0070C0"/>
                </a:solidFill>
                <a:latin typeface="Arial" pitchFamily="34" charset="0"/>
                <a:ea typeface="Times New Roman" pitchFamily="18" charset="0"/>
                <a:cs typeface="Arial" pitchFamily="34" charset="0"/>
              </a:rPr>
              <a:t>Committente</a:t>
            </a:r>
            <a:endParaRPr lang="en-US" sz="1400" b="1" dirty="0" smtClean="0">
              <a:solidFill>
                <a:srgbClr val="0070C0"/>
              </a:solidFill>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tabLst>
                <a:tab pos="2922588" algn="l"/>
                <a:tab pos="2924175" algn="l"/>
                <a:tab pos="4230688" algn="l"/>
                <a:tab pos="5280025" algn="l"/>
                <a:tab pos="5780088" algn="l"/>
                <a:tab pos="6562725" algn="l"/>
                <a:tab pos="7410450" algn="l"/>
                <a:tab pos="7785100" algn="l"/>
                <a:tab pos="8789988" algn="l"/>
                <a:tab pos="9186863" algn="l"/>
                <a:tab pos="9405938" algn="l"/>
              </a:tabLst>
            </a:pPr>
            <a:endParaRPr lang="en-US" sz="1400" b="1" dirty="0" smtClean="0">
              <a:solidFill>
                <a:srgbClr val="0070C0"/>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922588" algn="l"/>
                <a:tab pos="2924175" algn="l"/>
                <a:tab pos="4230688" algn="l"/>
                <a:tab pos="5280025" algn="l"/>
                <a:tab pos="5780088" algn="l"/>
                <a:tab pos="6562725" algn="l"/>
                <a:tab pos="7410450" algn="l"/>
                <a:tab pos="7785100" algn="l"/>
                <a:tab pos="8789988" algn="l"/>
                <a:tab pos="9186863" algn="l"/>
                <a:tab pos="9405938" algn="l"/>
              </a:tabLst>
            </a:pPr>
            <a:r>
              <a:rPr lang="en-US" sz="1400" dirty="0" err="1" smtClean="0">
                <a:solidFill>
                  <a:srgbClr val="0070C0"/>
                </a:solidFill>
                <a:latin typeface="Arial" pitchFamily="34" charset="0"/>
                <a:cs typeface="Arial" pitchFamily="34" charset="0"/>
              </a:rPr>
              <a:t>L’ing</a:t>
            </a:r>
            <a:r>
              <a:rPr lang="en-US" sz="1400" dirty="0" smtClean="0">
                <a:solidFill>
                  <a:srgbClr val="0070C0"/>
                </a:solidFill>
                <a:latin typeface="Arial" pitchFamily="34" charset="0"/>
                <a:cs typeface="Arial" pitchFamily="34" charset="0"/>
              </a:rPr>
              <a:t>. è </a:t>
            </a:r>
            <a:r>
              <a:rPr lang="en-US" sz="1400" dirty="0" err="1" smtClean="0">
                <a:solidFill>
                  <a:srgbClr val="0070C0"/>
                </a:solidFill>
                <a:latin typeface="Arial" pitchFamily="34" charset="0"/>
                <a:cs typeface="Arial" pitchFamily="34" charset="0"/>
              </a:rPr>
              <a:t>tenuto</a:t>
            </a:r>
            <a:r>
              <a:rPr lang="en-US" sz="1400" dirty="0" smtClean="0">
                <a:solidFill>
                  <a:srgbClr val="0070C0"/>
                </a:solidFill>
                <a:latin typeface="Arial" pitchFamily="34" charset="0"/>
                <a:cs typeface="Arial" pitchFamily="34" charset="0"/>
              </a:rPr>
              <a:t> al </a:t>
            </a:r>
            <a:r>
              <a:rPr lang="en-US" sz="1400" dirty="0" err="1" smtClean="0">
                <a:solidFill>
                  <a:srgbClr val="0070C0"/>
                </a:solidFill>
                <a:latin typeface="Arial" pitchFamily="34" charset="0"/>
                <a:cs typeface="Arial" pitchFamily="34" charset="0"/>
              </a:rPr>
              <a:t>segreto</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professionale</a:t>
            </a:r>
            <a:r>
              <a:rPr lang="en-US" sz="1400" dirty="0" smtClean="0">
                <a:solidFill>
                  <a:srgbClr val="0070C0"/>
                </a:solidFill>
                <a:latin typeface="Arial" pitchFamily="34" charset="0"/>
                <a:cs typeface="Arial" pitchFamily="34" charset="0"/>
              </a:rPr>
              <a:t> e </a:t>
            </a:r>
            <a:r>
              <a:rPr lang="en-US" sz="1400" dirty="0" err="1" smtClean="0">
                <a:solidFill>
                  <a:srgbClr val="0070C0"/>
                </a:solidFill>
                <a:latin typeface="Arial" pitchFamily="34" charset="0"/>
                <a:cs typeface="Arial" pitchFamily="34" charset="0"/>
              </a:rPr>
              <a:t>alla</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riservatezza</a:t>
            </a:r>
            <a:endParaRPr lang="it-IT" sz="1400" dirty="0" smtClean="0">
              <a:solidFill>
                <a:srgbClr val="0070C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922588" algn="l"/>
                <a:tab pos="2924175" algn="l"/>
                <a:tab pos="4230688" algn="l"/>
                <a:tab pos="5280025" algn="l"/>
                <a:tab pos="5780088" algn="l"/>
                <a:tab pos="6562725" algn="l"/>
                <a:tab pos="7410450" algn="l"/>
                <a:tab pos="7785100" algn="l"/>
                <a:tab pos="8789988" algn="l"/>
                <a:tab pos="9186863" algn="l"/>
                <a:tab pos="9405938" algn="l"/>
              </a:tabLst>
            </a:pPr>
            <a:r>
              <a:rPr lang="en-US" sz="1400" dirty="0" smtClean="0">
                <a:solidFill>
                  <a:srgbClr val="0070C0"/>
                </a:solidFill>
                <a:latin typeface="Arial" pitchFamily="34" charset="0"/>
                <a:cs typeface="Arial" pitchFamily="34" charset="0"/>
              </a:rPr>
              <a:t>La </a:t>
            </a:r>
            <a:r>
              <a:rPr lang="en-US" sz="1400" dirty="0" err="1" smtClean="0">
                <a:solidFill>
                  <a:srgbClr val="0070C0"/>
                </a:solidFill>
                <a:latin typeface="Arial" pitchFamily="34" charset="0"/>
                <a:cs typeface="Arial" pitchFamily="34" charset="0"/>
              </a:rPr>
              <a:t>retribuzione</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deve</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avvenire</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secondo</a:t>
            </a:r>
            <a:r>
              <a:rPr lang="en-US" sz="1400" dirty="0" smtClean="0">
                <a:solidFill>
                  <a:srgbClr val="0070C0"/>
                </a:solidFill>
                <a:latin typeface="Arial" pitchFamily="34" charset="0"/>
                <a:cs typeface="Arial" pitchFamily="34" charset="0"/>
              </a:rPr>
              <a:t> le </a:t>
            </a:r>
            <a:r>
              <a:rPr lang="en-US" sz="1400" dirty="0" err="1" smtClean="0">
                <a:solidFill>
                  <a:srgbClr val="0070C0"/>
                </a:solidFill>
                <a:latin typeface="Arial" pitchFamily="34" charset="0"/>
                <a:cs typeface="Arial" pitchFamily="34" charset="0"/>
              </a:rPr>
              <a:t>norme</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vigenti</a:t>
            </a:r>
            <a:endParaRPr lang="it-IT" sz="1400" dirty="0" smtClean="0">
              <a:solidFill>
                <a:srgbClr val="0070C0"/>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2922588" algn="l"/>
                <a:tab pos="2924175" algn="l"/>
                <a:tab pos="4230688" algn="l"/>
                <a:tab pos="5280025" algn="l"/>
                <a:tab pos="5780088" algn="l"/>
                <a:tab pos="6562725" algn="l"/>
                <a:tab pos="7410450" algn="l"/>
                <a:tab pos="7785100" algn="l"/>
                <a:tab pos="8789988" algn="l"/>
                <a:tab pos="9186863" algn="l"/>
                <a:tab pos="9405938" algn="l"/>
              </a:tabLst>
            </a:pPr>
            <a:r>
              <a:rPr lang="en-US" sz="1400" dirty="0" smtClean="0">
                <a:solidFill>
                  <a:srgbClr val="0070C0"/>
                </a:solidFill>
                <a:latin typeface="Arial" pitchFamily="34" charset="0"/>
                <a:cs typeface="Arial" pitchFamily="34" charset="0"/>
              </a:rPr>
              <a:t>Il </a:t>
            </a:r>
            <a:r>
              <a:rPr lang="en-US" sz="1400" dirty="0" err="1" smtClean="0">
                <a:solidFill>
                  <a:srgbClr val="0070C0"/>
                </a:solidFill>
                <a:latin typeface="Arial" pitchFamily="34" charset="0"/>
                <a:cs typeface="Arial" pitchFamily="34" charset="0"/>
              </a:rPr>
              <a:t>rapporto</a:t>
            </a:r>
            <a:r>
              <a:rPr lang="en-US" sz="1400" dirty="0" smtClean="0">
                <a:solidFill>
                  <a:srgbClr val="0070C0"/>
                </a:solidFill>
                <a:latin typeface="Arial" pitchFamily="34" charset="0"/>
                <a:cs typeface="Arial" pitchFamily="34" charset="0"/>
              </a:rPr>
              <a:t> è </a:t>
            </a:r>
            <a:r>
              <a:rPr lang="en-US" sz="1400" dirty="0" err="1" smtClean="0">
                <a:solidFill>
                  <a:srgbClr val="0070C0"/>
                </a:solidFill>
                <a:latin typeface="Arial" pitchFamily="34" charset="0"/>
                <a:cs typeface="Arial" pitchFamily="34" charset="0"/>
              </a:rPr>
              <a:t>di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natura</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fiduciaria</a:t>
            </a:r>
            <a:endParaRPr lang="it-IT" sz="1400" dirty="0" smtClean="0">
              <a:solidFill>
                <a:srgbClr val="0070C0"/>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2922588" algn="l"/>
                <a:tab pos="2924175" algn="l"/>
                <a:tab pos="4230688" algn="l"/>
                <a:tab pos="5280025" algn="l"/>
                <a:tab pos="5780088" algn="l"/>
                <a:tab pos="6562725" algn="l"/>
                <a:tab pos="7410450" algn="l"/>
                <a:tab pos="7785100" algn="l"/>
                <a:tab pos="8789988" algn="l"/>
                <a:tab pos="9186863" algn="l"/>
                <a:tab pos="9405938" algn="l"/>
              </a:tabLst>
            </a:pPr>
            <a:r>
              <a:rPr lang="it-IT" sz="1400" dirty="0" smtClean="0">
                <a:solidFill>
                  <a:srgbClr val="0070C0"/>
                </a:solidFill>
                <a:latin typeface="Arial" pitchFamily="34" charset="0"/>
                <a:cs typeface="Arial" pitchFamily="34" charset="0"/>
              </a:rPr>
              <a:t>D</a:t>
            </a:r>
            <a:r>
              <a:rPr lang="en-US" sz="1400" dirty="0" smtClean="0">
                <a:solidFill>
                  <a:srgbClr val="0070C0"/>
                </a:solidFill>
                <a:latin typeface="Arial" pitchFamily="34" charset="0"/>
                <a:cs typeface="Arial" pitchFamily="34" charset="0"/>
              </a:rPr>
              <a:t>eve </a:t>
            </a:r>
            <a:r>
              <a:rPr lang="en-US" sz="1400" dirty="0" err="1" smtClean="0">
                <a:solidFill>
                  <a:srgbClr val="0070C0"/>
                </a:solidFill>
                <a:latin typeface="Arial" pitchFamily="34" charset="0"/>
                <a:cs typeface="Arial" pitchFamily="34" charset="0"/>
              </a:rPr>
              <a:t>salvaguardare</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il</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decoro</a:t>
            </a:r>
            <a:r>
              <a:rPr lang="en-US" sz="1400" dirty="0" smtClean="0">
                <a:solidFill>
                  <a:srgbClr val="0070C0"/>
                </a:solidFill>
                <a:latin typeface="Arial" pitchFamily="34" charset="0"/>
                <a:cs typeface="Arial" pitchFamily="34" charset="0"/>
              </a:rPr>
              <a:t> (ex.Art.2233 c.c.)</a:t>
            </a:r>
          </a:p>
          <a:p>
            <a:pPr marL="0" marR="0" lvl="0" indent="0" algn="l" defTabSz="914400" rtl="0" eaLnBrk="1" fontAlgn="base" latinLnBrk="0" hangingPunct="1">
              <a:lnSpc>
                <a:spcPct val="100000"/>
              </a:lnSpc>
              <a:spcBef>
                <a:spcPct val="0"/>
              </a:spcBef>
              <a:spcAft>
                <a:spcPct val="0"/>
              </a:spcAft>
              <a:buClrTx/>
              <a:buSzTx/>
              <a:buFontTx/>
              <a:buChar char="•"/>
              <a:tabLst>
                <a:tab pos="2922588" algn="l"/>
                <a:tab pos="2924175" algn="l"/>
                <a:tab pos="4230688" algn="l"/>
                <a:tab pos="5280025" algn="l"/>
                <a:tab pos="5780088" algn="l"/>
                <a:tab pos="6562725" algn="l"/>
                <a:tab pos="7410450" algn="l"/>
                <a:tab pos="7785100" algn="l"/>
                <a:tab pos="8789988" algn="l"/>
                <a:tab pos="9186863" algn="l"/>
                <a:tab pos="9405938" algn="l"/>
              </a:tabLst>
            </a:pPr>
            <a:r>
              <a:rPr lang="en-US" sz="1400" dirty="0" err="1" smtClean="0">
                <a:solidFill>
                  <a:srgbClr val="0070C0"/>
                </a:solidFill>
                <a:latin typeface="Arial" pitchFamily="34" charset="0"/>
                <a:cs typeface="Arial" pitchFamily="34" charset="0"/>
              </a:rPr>
              <a:t>Deve</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evitare</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situazioni</a:t>
            </a:r>
            <a:r>
              <a:rPr lang="en-US" sz="1400" dirty="0" smtClean="0">
                <a:solidFill>
                  <a:srgbClr val="0070C0"/>
                </a:solidFill>
                <a:latin typeface="Arial" pitchFamily="34" charset="0"/>
                <a:cs typeface="Arial" pitchFamily="34" charset="0"/>
              </a:rPr>
              <a:t> in cui </a:t>
            </a:r>
            <a:r>
              <a:rPr lang="en-US" sz="1400" dirty="0" err="1" smtClean="0">
                <a:solidFill>
                  <a:srgbClr val="0070C0"/>
                </a:solidFill>
                <a:latin typeface="Arial" pitchFamily="34" charset="0"/>
                <a:cs typeface="Arial" pitchFamily="34" charset="0"/>
              </a:rPr>
              <a:t>si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configuri</a:t>
            </a:r>
            <a:r>
              <a:rPr lang="en-US" sz="1400" dirty="0" smtClean="0">
                <a:solidFill>
                  <a:srgbClr val="0070C0"/>
                </a:solidFill>
                <a:latin typeface="Arial" pitchFamily="34" charset="0"/>
                <a:cs typeface="Arial" pitchFamily="34" charset="0"/>
              </a:rPr>
              <a:t> un </a:t>
            </a:r>
            <a:r>
              <a:rPr lang="en-US" sz="1400" dirty="0" err="1" smtClean="0">
                <a:solidFill>
                  <a:srgbClr val="0070C0"/>
                </a:solidFill>
                <a:latin typeface="Arial" pitchFamily="34" charset="0"/>
                <a:cs typeface="Arial" pitchFamily="34" charset="0"/>
              </a:rPr>
              <a:t>conflitto</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di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interessi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compensi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ricevuti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da</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terzi,scelte</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progettuali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che</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possono</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avvantaggiarlo</a:t>
            </a:r>
            <a:r>
              <a:rPr lang="en-US" sz="1400" dirty="0" smtClean="0">
                <a:solidFill>
                  <a:srgbClr val="0070C0"/>
                </a:solidFill>
                <a:latin typeface="Arial" pitchFamily="34" charset="0"/>
                <a:cs typeface="Arial" pitchFamily="34" charset="0"/>
              </a:rPr>
              <a:t> sotto </a:t>
            </a:r>
            <a:r>
              <a:rPr lang="en-US" sz="1400" dirty="0" err="1" smtClean="0">
                <a:solidFill>
                  <a:srgbClr val="0070C0"/>
                </a:solidFill>
                <a:latin typeface="Arial" pitchFamily="34" charset="0"/>
                <a:cs typeface="Arial" pitchFamily="34" charset="0"/>
              </a:rPr>
              <a:t>una</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qualunque</a:t>
            </a:r>
            <a:r>
              <a:rPr lang="en-US" sz="1400" dirty="0" smtClean="0">
                <a:solidFill>
                  <a:srgbClr val="0070C0"/>
                </a:solidFill>
                <a:latin typeface="Arial" pitchFamily="34" charset="0"/>
                <a:cs typeface="Arial" pitchFamily="34" charset="0"/>
              </a:rPr>
              <a:t> forma, etc…</a:t>
            </a:r>
          </a:p>
          <a:p>
            <a:pPr marL="0" marR="0" lvl="0" indent="0" algn="l" defTabSz="914400" rtl="0" eaLnBrk="0" fontAlgn="base" latinLnBrk="0" hangingPunct="0">
              <a:lnSpc>
                <a:spcPct val="100000"/>
              </a:lnSpc>
              <a:spcBef>
                <a:spcPct val="0"/>
              </a:spcBef>
              <a:spcAft>
                <a:spcPct val="0"/>
              </a:spcAft>
              <a:buClrTx/>
              <a:buSzTx/>
              <a:buFontTx/>
              <a:buChar char="•"/>
              <a:tabLst>
                <a:tab pos="2922588" algn="l"/>
                <a:tab pos="2924175" algn="l"/>
                <a:tab pos="4230688" algn="l"/>
                <a:tab pos="5280025" algn="l"/>
                <a:tab pos="5780088" algn="l"/>
                <a:tab pos="6562725" algn="l"/>
                <a:tab pos="7410450" algn="l"/>
                <a:tab pos="7785100" algn="l"/>
                <a:tab pos="8789988" algn="l"/>
                <a:tab pos="9186863" algn="l"/>
                <a:tab pos="9405938" algn="l"/>
              </a:tabLst>
            </a:pPr>
            <a:r>
              <a:rPr lang="en-US" sz="1400" dirty="0" err="1" smtClean="0">
                <a:solidFill>
                  <a:srgbClr val="0070C0"/>
                </a:solidFill>
                <a:latin typeface="Arial" pitchFamily="34" charset="0"/>
                <a:cs typeface="Arial" pitchFamily="34" charset="0"/>
              </a:rPr>
              <a:t>Affermazione</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dei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principi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di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lealtà</a:t>
            </a:r>
            <a:r>
              <a:rPr lang="en-US" sz="1400" dirty="0" smtClean="0">
                <a:solidFill>
                  <a:srgbClr val="0070C0"/>
                </a:solidFill>
                <a:latin typeface="Arial" pitchFamily="34" charset="0"/>
                <a:cs typeface="Arial" pitchFamily="34" charset="0"/>
              </a:rPr>
              <a:t> e </a:t>
            </a:r>
            <a:r>
              <a:rPr lang="en-US" sz="1400" dirty="0" err="1" smtClean="0">
                <a:solidFill>
                  <a:srgbClr val="0070C0"/>
                </a:solidFill>
                <a:latin typeface="Arial" pitchFamily="34" charset="0"/>
                <a:cs typeface="Arial" pitchFamily="34" charset="0"/>
              </a:rPr>
              <a:t>correttezza</a:t>
            </a:r>
            <a:r>
              <a:rPr lang="en-US" sz="1400" dirty="0" smtClean="0">
                <a:solidFill>
                  <a:srgbClr val="0070C0"/>
                </a:solidFill>
                <a:latin typeface="Arial"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tabLst>
                <a:tab pos="2922588" algn="l"/>
                <a:tab pos="2924175" algn="l"/>
                <a:tab pos="4230688" algn="l"/>
                <a:tab pos="5280025" algn="l"/>
                <a:tab pos="5780088" algn="l"/>
                <a:tab pos="6562725" algn="l"/>
                <a:tab pos="7410450" algn="l"/>
                <a:tab pos="7785100" algn="l"/>
                <a:tab pos="8789988" algn="l"/>
                <a:tab pos="9186863" algn="l"/>
                <a:tab pos="9405938" algn="l"/>
              </a:tabLst>
            </a:pPr>
            <a:endParaRPr lang="it-IT" sz="1400" dirty="0" smtClean="0">
              <a:solidFill>
                <a:srgbClr val="0070C0"/>
              </a:solidFill>
              <a:latin typeface="Arial" pitchFamily="34" charset="0"/>
              <a:cs typeface="Arial" pitchFamily="34" charset="0"/>
            </a:endParaRPr>
          </a:p>
        </p:txBody>
      </p:sp>
      <p:sp>
        <p:nvSpPr>
          <p:cNvPr id="19" name="Rectangle 6"/>
          <p:cNvSpPr>
            <a:spLocks noChangeArrowheads="1"/>
          </p:cNvSpPr>
          <p:nvPr/>
        </p:nvSpPr>
        <p:spPr bwMode="auto">
          <a:xfrm>
            <a:off x="4643438" y="3143248"/>
            <a:ext cx="4071966" cy="3108543"/>
          </a:xfrm>
          <a:prstGeom prst="rect">
            <a:avLst/>
          </a:prstGeom>
          <a:noFill/>
          <a:ln w="38100">
            <a:solidFill>
              <a:srgbClr val="0070C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tabLst>
                <a:tab pos="2922588" algn="l"/>
                <a:tab pos="2924175" algn="l"/>
                <a:tab pos="4230688" algn="l"/>
                <a:tab pos="5280025" algn="l"/>
                <a:tab pos="5780088" algn="l"/>
                <a:tab pos="6562725" algn="l"/>
                <a:tab pos="7410450" algn="l"/>
                <a:tab pos="7785100" algn="l"/>
                <a:tab pos="8789988" algn="l"/>
                <a:tab pos="9186863" algn="l"/>
                <a:tab pos="9405938" algn="l"/>
              </a:tabLst>
            </a:pPr>
            <a:r>
              <a:rPr lang="en-US" sz="1400" b="1" dirty="0" err="1" smtClean="0">
                <a:solidFill>
                  <a:srgbClr val="0070C0"/>
                </a:solidFill>
                <a:latin typeface="Arial" pitchFamily="34" charset="0"/>
                <a:ea typeface="Times New Roman" pitchFamily="18" charset="0"/>
                <a:cs typeface="Arial" pitchFamily="34" charset="0"/>
              </a:rPr>
              <a:t>Rapporti</a:t>
            </a:r>
            <a:r>
              <a:rPr lang="en-US" sz="1400" b="1" dirty="0" smtClean="0">
                <a:solidFill>
                  <a:srgbClr val="0070C0"/>
                </a:solidFill>
                <a:latin typeface="Arial" pitchFamily="34" charset="0"/>
                <a:ea typeface="Times New Roman" pitchFamily="18" charset="0"/>
                <a:cs typeface="Arial" pitchFamily="34" charset="0"/>
              </a:rPr>
              <a:t> con la </a:t>
            </a:r>
            <a:r>
              <a:rPr lang="en-US" sz="1400" b="1" dirty="0" err="1" smtClean="0">
                <a:solidFill>
                  <a:srgbClr val="0070C0"/>
                </a:solidFill>
                <a:latin typeface="Arial" pitchFamily="34" charset="0"/>
                <a:ea typeface="Times New Roman" pitchFamily="18" charset="0"/>
                <a:cs typeface="Arial" pitchFamily="34" charset="0"/>
              </a:rPr>
              <a:t>Collettività</a:t>
            </a:r>
            <a:r>
              <a:rPr lang="en-US" sz="1400" b="1" dirty="0" smtClean="0">
                <a:solidFill>
                  <a:srgbClr val="0070C0"/>
                </a:solidFill>
                <a:latin typeface="Arial" pitchFamily="34" charset="0"/>
                <a:ea typeface="Times New Roman" pitchFamily="18" charset="0"/>
                <a:cs typeface="Arial" pitchFamily="34" charset="0"/>
              </a:rPr>
              <a:t> e </a:t>
            </a:r>
            <a:r>
              <a:rPr lang="en-US" sz="1400" b="1" dirty="0" err="1" smtClean="0">
                <a:solidFill>
                  <a:srgbClr val="0070C0"/>
                </a:solidFill>
                <a:latin typeface="Arial" pitchFamily="34" charset="0"/>
                <a:ea typeface="Times New Roman" pitchFamily="18" charset="0"/>
                <a:cs typeface="Arial" pitchFamily="34" charset="0"/>
              </a:rPr>
              <a:t>l’Ambiente</a:t>
            </a:r>
            <a:endParaRPr lang="en-US" sz="1400" b="1" dirty="0" smtClean="0">
              <a:solidFill>
                <a:srgbClr val="0070C0"/>
              </a:solidFill>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tabLst>
                <a:tab pos="2922588" algn="l"/>
                <a:tab pos="2924175" algn="l"/>
                <a:tab pos="4230688" algn="l"/>
                <a:tab pos="5280025" algn="l"/>
                <a:tab pos="5780088" algn="l"/>
                <a:tab pos="6562725" algn="l"/>
                <a:tab pos="7410450" algn="l"/>
                <a:tab pos="7785100" algn="l"/>
                <a:tab pos="8789988" algn="l"/>
                <a:tab pos="9186863" algn="l"/>
                <a:tab pos="9405938" algn="l"/>
              </a:tabLst>
            </a:pPr>
            <a:endParaRPr lang="en-US" sz="1400" b="1" dirty="0" smtClean="0">
              <a:solidFill>
                <a:srgbClr val="0070C0"/>
              </a:solidFill>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tabLst>
                <a:tab pos="2922588" algn="l"/>
                <a:tab pos="2924175" algn="l"/>
                <a:tab pos="4230688" algn="l"/>
                <a:tab pos="5280025" algn="l"/>
                <a:tab pos="5780088" algn="l"/>
                <a:tab pos="6562725" algn="l"/>
                <a:tab pos="7410450" algn="l"/>
                <a:tab pos="7785100" algn="l"/>
                <a:tab pos="8789988" algn="l"/>
                <a:tab pos="9186863" algn="l"/>
                <a:tab pos="9405938" algn="l"/>
              </a:tabLst>
            </a:pPr>
            <a:endParaRPr lang="en-US" sz="1400" b="1" dirty="0" smtClean="0">
              <a:solidFill>
                <a:srgbClr val="0070C0"/>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922588" algn="l"/>
                <a:tab pos="2924175" algn="l"/>
                <a:tab pos="4230688" algn="l"/>
                <a:tab pos="5280025" algn="l"/>
                <a:tab pos="5780088" algn="l"/>
                <a:tab pos="6562725" algn="l"/>
                <a:tab pos="7410450" algn="l"/>
                <a:tab pos="7785100" algn="l"/>
                <a:tab pos="8789988" algn="l"/>
                <a:tab pos="9186863" algn="l"/>
                <a:tab pos="9405938" algn="l"/>
              </a:tabLst>
            </a:pP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Tutela</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della</a:t>
            </a:r>
            <a:r>
              <a:rPr lang="en-US" sz="1400" dirty="0" smtClean="0">
                <a:solidFill>
                  <a:srgbClr val="0070C0"/>
                </a:solidFill>
                <a:latin typeface="Arial" pitchFamily="34" charset="0"/>
                <a:cs typeface="Arial" pitchFamily="34" charset="0"/>
              </a:rPr>
              <a:t> vita e </a:t>
            </a:r>
            <a:r>
              <a:rPr lang="en-US" sz="1400" dirty="0" err="1" smtClean="0">
                <a:solidFill>
                  <a:srgbClr val="0070C0"/>
                </a:solidFill>
                <a:latin typeface="Arial" pitchFamily="34" charset="0"/>
                <a:cs typeface="Arial" pitchFamily="34" charset="0"/>
              </a:rPr>
              <a:t>salvaguardia</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della</a:t>
            </a:r>
            <a:r>
              <a:rPr lang="en-US" sz="1400" dirty="0" smtClean="0">
                <a:solidFill>
                  <a:srgbClr val="0070C0"/>
                </a:solidFill>
                <a:latin typeface="Arial" pitchFamily="34" charset="0"/>
                <a:cs typeface="Arial" pitchFamily="34" charset="0"/>
              </a:rPr>
              <a:t> salute </a:t>
            </a:r>
            <a:r>
              <a:rPr lang="en-US" sz="1400" dirty="0" err="1" smtClean="0">
                <a:solidFill>
                  <a:srgbClr val="0070C0"/>
                </a:solidFill>
                <a:latin typeface="Arial" pitchFamily="34" charset="0"/>
                <a:cs typeface="Arial" pitchFamily="34" charset="0"/>
              </a:rPr>
              <a:t>altrui</a:t>
            </a:r>
            <a:endParaRPr lang="it-IT" sz="1400" dirty="0" smtClean="0">
              <a:solidFill>
                <a:srgbClr val="0070C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922588" algn="l"/>
                <a:tab pos="2924175" algn="l"/>
                <a:tab pos="4230688" algn="l"/>
                <a:tab pos="5280025" algn="l"/>
                <a:tab pos="5780088" algn="l"/>
                <a:tab pos="6562725" algn="l"/>
                <a:tab pos="7410450" algn="l"/>
                <a:tab pos="7785100" algn="l"/>
                <a:tab pos="8789988" algn="l"/>
                <a:tab pos="9186863" algn="l"/>
                <a:tab pos="9405938" algn="l"/>
              </a:tabLst>
            </a:pP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Evitare</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di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arrecare</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danni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all’ambiente</a:t>
            </a:r>
            <a:endParaRPr lang="it-IT" sz="1400" dirty="0" smtClean="0">
              <a:solidFill>
                <a:srgbClr val="0070C0"/>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2922588" algn="l"/>
                <a:tab pos="2924175" algn="l"/>
                <a:tab pos="4230688" algn="l"/>
                <a:tab pos="5280025" algn="l"/>
                <a:tab pos="5780088" algn="l"/>
                <a:tab pos="6562725" algn="l"/>
                <a:tab pos="7410450" algn="l"/>
                <a:tab pos="7785100" algn="l"/>
                <a:tab pos="8789988" algn="l"/>
                <a:tab pos="9186863" algn="l"/>
                <a:tab pos="9405938" algn="l"/>
              </a:tabLst>
            </a:pP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Rispetto</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dei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beni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storici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culturali</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architettonici</a:t>
            </a:r>
            <a:r>
              <a:rPr lang="en-US" sz="1400" dirty="0" smtClean="0">
                <a:solidFill>
                  <a:srgbClr val="0070C0"/>
                </a:solidFill>
                <a:latin typeface="Arial" pitchFamily="34" charset="0"/>
                <a:cs typeface="Arial" pitchFamily="34" charset="0"/>
              </a:rPr>
              <a:t> e </a:t>
            </a:r>
            <a:r>
              <a:rPr lang="en-US" sz="1400" dirty="0" err="1" smtClean="0">
                <a:solidFill>
                  <a:srgbClr val="0070C0"/>
                </a:solidFill>
                <a:latin typeface="Arial" pitchFamily="34" charset="0"/>
                <a:cs typeface="Arial" pitchFamily="34" charset="0"/>
              </a:rPr>
              <a:t>dell’ambiente</a:t>
            </a:r>
            <a:endParaRPr lang="it-IT" sz="1400" dirty="0" smtClean="0">
              <a:solidFill>
                <a:srgbClr val="0070C0"/>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2922588" algn="l"/>
                <a:tab pos="2924175" algn="l"/>
                <a:tab pos="4230688" algn="l"/>
                <a:tab pos="5280025" algn="l"/>
                <a:tab pos="5780088" algn="l"/>
                <a:tab pos="6562725" algn="l"/>
                <a:tab pos="7410450" algn="l"/>
                <a:tab pos="7785100" algn="l"/>
                <a:tab pos="8789988" algn="l"/>
                <a:tab pos="9186863" algn="l"/>
                <a:tab pos="9405938" algn="l"/>
              </a:tabLst>
            </a:pPr>
            <a:r>
              <a:rPr lang="it-IT" sz="1400" dirty="0" smtClean="0">
                <a:solidFill>
                  <a:srgbClr val="0070C0"/>
                </a:solidFill>
                <a:latin typeface="Arial" pitchFamily="34" charset="0"/>
                <a:cs typeface="Arial" pitchFamily="34" charset="0"/>
              </a:rPr>
              <a:t> Massima valorizzazione delle risorse naturali</a:t>
            </a:r>
            <a:endParaRPr lang="en-US" sz="1400" dirty="0" smtClean="0">
              <a:solidFill>
                <a:srgbClr val="0070C0"/>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2922588" algn="l"/>
                <a:tab pos="2924175" algn="l"/>
                <a:tab pos="4230688" algn="l"/>
                <a:tab pos="5280025" algn="l"/>
                <a:tab pos="5780088" algn="l"/>
                <a:tab pos="6562725" algn="l"/>
                <a:tab pos="7410450" algn="l"/>
                <a:tab pos="7785100" algn="l"/>
                <a:tab pos="8789988" algn="l"/>
                <a:tab pos="9186863" algn="l"/>
                <a:tab pos="9405938" algn="l"/>
              </a:tabLst>
            </a:pP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Minimo</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spreco</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delle</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risorse</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energetiche</a:t>
            </a:r>
            <a:endParaRPr lang="en-US" sz="1400" dirty="0" smtClean="0">
              <a:solidFill>
                <a:srgbClr val="0070C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922588" algn="l"/>
                <a:tab pos="2924175" algn="l"/>
                <a:tab pos="4230688" algn="l"/>
                <a:tab pos="5280025" algn="l"/>
                <a:tab pos="5780088" algn="l"/>
                <a:tab pos="6562725" algn="l"/>
                <a:tab pos="7410450" algn="l"/>
                <a:tab pos="7785100" algn="l"/>
                <a:tab pos="8789988" algn="l"/>
                <a:tab pos="9186863" algn="l"/>
                <a:tab pos="9405938" algn="l"/>
              </a:tabLst>
            </a:pP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Partecipazione</a:t>
            </a:r>
            <a:r>
              <a:rPr lang="en-US" sz="1400" dirty="0" smtClean="0">
                <a:solidFill>
                  <a:srgbClr val="0070C0"/>
                </a:solidFill>
                <a:latin typeface="Arial" pitchFamily="34" charset="0"/>
                <a:cs typeface="Arial" pitchFamily="34" charset="0"/>
              </a:rPr>
              <a:t> </a:t>
            </a:r>
            <a:r>
              <a:rPr lang="en-US" sz="1400" dirty="0" err="1" smtClean="0">
                <a:solidFill>
                  <a:srgbClr val="0070C0"/>
                </a:solidFill>
                <a:latin typeface="Arial" pitchFamily="34" charset="0"/>
                <a:cs typeface="Arial" pitchFamily="34" charset="0"/>
              </a:rPr>
              <a:t>alla</a:t>
            </a:r>
            <a:r>
              <a:rPr lang="en-US" sz="1400" dirty="0" smtClean="0">
                <a:solidFill>
                  <a:srgbClr val="0070C0"/>
                </a:solidFill>
                <a:latin typeface="Arial" pitchFamily="34" charset="0"/>
                <a:cs typeface="Arial" pitchFamily="34" charset="0"/>
              </a:rPr>
              <a:t> vita </a:t>
            </a:r>
            <a:r>
              <a:rPr lang="en-US" sz="1400" dirty="0" err="1" smtClean="0">
                <a:solidFill>
                  <a:srgbClr val="0070C0"/>
                </a:solidFill>
                <a:latin typeface="Arial" pitchFamily="34" charset="0"/>
                <a:cs typeface="Arial" pitchFamily="34" charset="0"/>
              </a:rPr>
              <a:t>sociale</a:t>
            </a:r>
            <a:r>
              <a:rPr lang="en-US" sz="1400" dirty="0" smtClean="0">
                <a:solidFill>
                  <a:srgbClr val="0070C0"/>
                </a:solidFill>
                <a:latin typeface="Arial"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tab pos="2922588" algn="l"/>
                <a:tab pos="2924175" algn="l"/>
                <a:tab pos="4230688" algn="l"/>
                <a:tab pos="5280025" algn="l"/>
                <a:tab pos="5780088" algn="l"/>
                <a:tab pos="6562725" algn="l"/>
                <a:tab pos="7410450" algn="l"/>
                <a:tab pos="7785100" algn="l"/>
                <a:tab pos="8789988" algn="l"/>
                <a:tab pos="9186863" algn="l"/>
                <a:tab pos="9405938" algn="l"/>
              </a:tabLst>
            </a:pPr>
            <a:endParaRPr lang="en-US" sz="1400" dirty="0" smtClean="0">
              <a:solidFill>
                <a:srgbClr val="0070C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922588" algn="l"/>
                <a:tab pos="2924175" algn="l"/>
                <a:tab pos="4230688" algn="l"/>
                <a:tab pos="5280025" algn="l"/>
                <a:tab pos="5780088" algn="l"/>
                <a:tab pos="6562725" algn="l"/>
                <a:tab pos="7410450" algn="l"/>
                <a:tab pos="7785100" algn="l"/>
                <a:tab pos="8789988" algn="l"/>
                <a:tab pos="9186863" algn="l"/>
                <a:tab pos="9405938" algn="l"/>
              </a:tabLst>
            </a:pPr>
            <a:endParaRPr lang="en-US" sz="1400" dirty="0" smtClean="0">
              <a:solidFill>
                <a:srgbClr val="0070C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922588" algn="l"/>
                <a:tab pos="2924175" algn="l"/>
                <a:tab pos="4230688" algn="l"/>
                <a:tab pos="5280025" algn="l"/>
                <a:tab pos="5780088" algn="l"/>
                <a:tab pos="6562725" algn="l"/>
                <a:tab pos="7410450" algn="l"/>
                <a:tab pos="7785100" algn="l"/>
                <a:tab pos="8789988" algn="l"/>
                <a:tab pos="9186863" algn="l"/>
                <a:tab pos="9405938" algn="l"/>
              </a:tabLst>
            </a:pPr>
            <a:endParaRPr lang="it-IT" sz="1400" dirty="0" smtClean="0">
              <a:solidFill>
                <a:srgbClr val="0070C0"/>
              </a:solidFill>
              <a:latin typeface="Arial" pitchFamily="34" charset="0"/>
              <a:cs typeface="Arial" pitchFamily="34" charset="0"/>
            </a:endParaRPr>
          </a:p>
        </p:txBody>
      </p:sp>
      <p:sp>
        <p:nvSpPr>
          <p:cNvPr id="21" name="Segnaposto numero diapositiva 20"/>
          <p:cNvSpPr>
            <a:spLocks noGrp="1"/>
          </p:cNvSpPr>
          <p:nvPr>
            <p:ph type="sldNum" sz="quarter" idx="12"/>
          </p:nvPr>
        </p:nvSpPr>
        <p:spPr/>
        <p:txBody>
          <a:bodyPr/>
          <a:lstStyle/>
          <a:p>
            <a:fld id="{910D3EAB-758C-441D-AE73-F1E5E988B34B}" type="slidenum">
              <a:rPr lang="it-IT" smtClean="0"/>
              <a:pPr/>
              <a:t>20</a:t>
            </a:fld>
            <a:endParaRPr lang="it-IT"/>
          </a:p>
        </p:txBody>
      </p:sp>
      <p:sp>
        <p:nvSpPr>
          <p:cNvPr id="22" name="Segnaposto piè di pagina 21"/>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rgbClr val="0070C0"/>
            </a:solidFill>
          </a:ln>
        </p:spPr>
        <p:txBody>
          <a:bodyPr>
            <a:normAutofit fontScale="90000"/>
          </a:bodyPr>
          <a:lstStyle/>
          <a:p>
            <a:r>
              <a:rPr lang="en-US" dirty="0" err="1" smtClean="0">
                <a:solidFill>
                  <a:srgbClr val="0070C0"/>
                </a:solidFill>
                <a:latin typeface="Arial" pitchFamily="34" charset="0"/>
                <a:cs typeface="Arial" pitchFamily="34" charset="0"/>
              </a:rPr>
              <a:t>Norme</a:t>
            </a:r>
            <a:r>
              <a:rPr lang="en-US" dirty="0" smtClean="0">
                <a:solidFill>
                  <a:srgbClr val="0070C0"/>
                </a:solidFill>
                <a:latin typeface="Arial" pitchFamily="34" charset="0"/>
                <a:cs typeface="Arial" pitchFamily="34" charset="0"/>
              </a:rPr>
              <a:t> </a:t>
            </a:r>
            <a:r>
              <a:rPr lang="en-US" dirty="0" err="1" smtClean="0">
                <a:solidFill>
                  <a:srgbClr val="0070C0"/>
                </a:solidFill>
                <a:latin typeface="Arial" pitchFamily="34" charset="0"/>
                <a:cs typeface="Arial" pitchFamily="34" charset="0"/>
              </a:rPr>
              <a:t>di</a:t>
            </a:r>
            <a:r>
              <a:rPr lang="en-US" dirty="0" smtClean="0">
                <a:solidFill>
                  <a:srgbClr val="0070C0"/>
                </a:solidFill>
                <a:latin typeface="Arial" pitchFamily="34" charset="0"/>
                <a:cs typeface="Arial" pitchFamily="34" charset="0"/>
              </a:rPr>
              <a:t> </a:t>
            </a:r>
            <a:r>
              <a:rPr lang="en-US" dirty="0" err="1" smtClean="0">
                <a:solidFill>
                  <a:srgbClr val="0070C0"/>
                </a:solidFill>
                <a:latin typeface="Arial" pitchFamily="34" charset="0"/>
                <a:cs typeface="Arial" pitchFamily="34" charset="0"/>
              </a:rPr>
              <a:t>Attuazione</a:t>
            </a:r>
            <a:r>
              <a:rPr lang="en-US" dirty="0" smtClean="0">
                <a:solidFill>
                  <a:srgbClr val="0070C0"/>
                </a:solidFill>
                <a:latin typeface="Arial" pitchFamily="34" charset="0"/>
                <a:cs typeface="Arial" pitchFamily="34" charset="0"/>
              </a:rPr>
              <a:t>:</a:t>
            </a:r>
            <a:r>
              <a:rPr lang="it-IT" dirty="0" smtClean="0">
                <a:solidFill>
                  <a:srgbClr val="0070C0"/>
                </a:solidFill>
                <a:latin typeface="Arial" pitchFamily="34" charset="0"/>
                <a:cs typeface="Arial" pitchFamily="34" charset="0"/>
              </a:rPr>
              <a:t/>
            </a:r>
            <a:br>
              <a:rPr lang="it-IT" dirty="0" smtClean="0">
                <a:solidFill>
                  <a:srgbClr val="0070C0"/>
                </a:solidFill>
                <a:latin typeface="Arial" pitchFamily="34" charset="0"/>
                <a:cs typeface="Arial" pitchFamily="34" charset="0"/>
              </a:rPr>
            </a:br>
            <a:r>
              <a:rPr lang="it-IT" dirty="0" smtClean="0">
                <a:solidFill>
                  <a:srgbClr val="0070C0"/>
                </a:solidFill>
                <a:latin typeface="Arial" pitchFamily="34" charset="0"/>
                <a:cs typeface="Arial" pitchFamily="34" charset="0"/>
              </a:rPr>
              <a:t>Incompatibilità</a:t>
            </a:r>
            <a:endParaRPr lang="it-IT" dirty="0">
              <a:solidFill>
                <a:srgbClr val="0070C0"/>
              </a:solidFill>
              <a:latin typeface="Arial" pitchFamily="34" charset="0"/>
              <a:cs typeface="Arial" pitchFamily="34" charset="0"/>
            </a:endParaRPr>
          </a:p>
        </p:txBody>
      </p:sp>
      <p:sp>
        <p:nvSpPr>
          <p:cNvPr id="3" name="Segnaposto contenuto 2"/>
          <p:cNvSpPr>
            <a:spLocks noGrp="1"/>
          </p:cNvSpPr>
          <p:nvPr>
            <p:ph idx="1"/>
          </p:nvPr>
        </p:nvSpPr>
        <p:spPr>
          <a:ln w="38100">
            <a:solidFill>
              <a:srgbClr val="0070C0"/>
            </a:solidFill>
          </a:ln>
        </p:spPr>
        <p:txBody>
          <a:bodyPr>
            <a:normAutofit/>
          </a:bodyPr>
          <a:lstStyle/>
          <a:p>
            <a:pPr lvl="0"/>
            <a:endParaRPr lang="en-US" sz="2400" dirty="0" smtClean="0">
              <a:solidFill>
                <a:srgbClr val="0070C0"/>
              </a:solidFill>
              <a:latin typeface="Arial" pitchFamily="34" charset="0"/>
              <a:cs typeface="Arial" pitchFamily="34" charset="0"/>
            </a:endParaRPr>
          </a:p>
          <a:p>
            <a:pPr lvl="0"/>
            <a:r>
              <a:rPr lang="en-US" sz="2400" dirty="0" err="1" smtClean="0">
                <a:solidFill>
                  <a:srgbClr val="0070C0"/>
                </a:solidFill>
                <a:latin typeface="Arial" pitchFamily="34" charset="0"/>
                <a:cs typeface="Arial" pitchFamily="34" charset="0"/>
              </a:rPr>
              <a:t>Incarichi</a:t>
            </a:r>
            <a:r>
              <a:rPr lang="en-US" sz="2400" dirty="0" smtClean="0">
                <a:solidFill>
                  <a:srgbClr val="0070C0"/>
                </a:solidFill>
                <a:latin typeface="Arial" pitchFamily="34" charset="0"/>
                <a:cs typeface="Arial" pitchFamily="34" charset="0"/>
              </a:rPr>
              <a:t> al </a:t>
            </a:r>
            <a:r>
              <a:rPr lang="en-US" sz="2400" dirty="0" err="1" smtClean="0">
                <a:solidFill>
                  <a:srgbClr val="0070C0"/>
                </a:solidFill>
                <a:latin typeface="Arial" pitchFamily="34" charset="0"/>
                <a:cs typeface="Arial" pitchFamily="34" charset="0"/>
              </a:rPr>
              <a:t>fianco</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di</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altri</a:t>
            </a:r>
            <a:r>
              <a:rPr lang="en-US" sz="2400" dirty="0" smtClean="0">
                <a:solidFill>
                  <a:srgbClr val="0070C0"/>
                </a:solidFill>
                <a:latin typeface="Arial" pitchFamily="34" charset="0"/>
                <a:cs typeface="Arial" pitchFamily="34" charset="0"/>
              </a:rPr>
              <a:t> in cui </a:t>
            </a:r>
            <a:r>
              <a:rPr lang="en-US" sz="2400" dirty="0" err="1" smtClean="0">
                <a:solidFill>
                  <a:srgbClr val="0070C0"/>
                </a:solidFill>
                <a:latin typeface="Arial" pitchFamily="34" charset="0"/>
                <a:cs typeface="Arial" pitchFamily="34" charset="0"/>
              </a:rPr>
              <a:t>si</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configuri</a:t>
            </a:r>
            <a:r>
              <a:rPr lang="en-US" sz="2400" dirty="0" smtClean="0">
                <a:solidFill>
                  <a:srgbClr val="0070C0"/>
                </a:solidFill>
                <a:latin typeface="Arial" pitchFamily="34" charset="0"/>
                <a:cs typeface="Arial" pitchFamily="34" charset="0"/>
              </a:rPr>
              <a:t> un </a:t>
            </a:r>
            <a:r>
              <a:rPr lang="en-US" sz="2400" dirty="0" err="1" smtClean="0">
                <a:solidFill>
                  <a:srgbClr val="0070C0"/>
                </a:solidFill>
                <a:latin typeface="Arial" pitchFamily="34" charset="0"/>
                <a:cs typeface="Arial" pitchFamily="34" charset="0"/>
              </a:rPr>
              <a:t>conflitto</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di</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interessi</a:t>
            </a:r>
            <a:endParaRPr lang="it-IT" sz="2400" dirty="0" smtClean="0">
              <a:solidFill>
                <a:srgbClr val="0070C0"/>
              </a:solidFill>
              <a:latin typeface="Arial" pitchFamily="34" charset="0"/>
              <a:cs typeface="Arial" pitchFamily="34" charset="0"/>
            </a:endParaRPr>
          </a:p>
          <a:p>
            <a:pPr lvl="0"/>
            <a:r>
              <a:rPr lang="en-US" sz="2400" dirty="0" err="1" smtClean="0">
                <a:solidFill>
                  <a:srgbClr val="0070C0"/>
                </a:solidFill>
                <a:latin typeface="Arial" pitchFamily="34" charset="0"/>
                <a:cs typeface="Arial" pitchFamily="34" charset="0"/>
              </a:rPr>
              <a:t>Abuso</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di</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potere</a:t>
            </a:r>
            <a:endParaRPr lang="it-IT" sz="2400" dirty="0" smtClean="0">
              <a:solidFill>
                <a:srgbClr val="0070C0"/>
              </a:solidFill>
              <a:latin typeface="Arial" pitchFamily="34" charset="0"/>
              <a:cs typeface="Arial" pitchFamily="34" charset="0"/>
            </a:endParaRPr>
          </a:p>
          <a:p>
            <a:pPr lvl="0"/>
            <a:r>
              <a:rPr lang="en-US" sz="2400" dirty="0" err="1" smtClean="0">
                <a:solidFill>
                  <a:srgbClr val="0070C0"/>
                </a:solidFill>
                <a:latin typeface="Arial" pitchFamily="34" charset="0"/>
                <a:cs typeface="Arial" pitchFamily="34" charset="0"/>
              </a:rPr>
              <a:t>Esercizio</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della</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libera</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professione</a:t>
            </a:r>
            <a:r>
              <a:rPr lang="en-US" sz="2400" dirty="0" smtClean="0">
                <a:solidFill>
                  <a:srgbClr val="0070C0"/>
                </a:solidFill>
                <a:latin typeface="Arial" pitchFamily="34" charset="0"/>
                <a:cs typeface="Arial" pitchFamily="34" charset="0"/>
              </a:rPr>
              <a:t> in </a:t>
            </a:r>
            <a:r>
              <a:rPr lang="en-US" sz="2400" dirty="0" err="1" smtClean="0">
                <a:solidFill>
                  <a:srgbClr val="0070C0"/>
                </a:solidFill>
                <a:latin typeface="Arial" pitchFamily="34" charset="0"/>
                <a:cs typeface="Arial" pitchFamily="34" charset="0"/>
              </a:rPr>
              <a:t>contrasto</a:t>
            </a:r>
            <a:r>
              <a:rPr lang="en-US" sz="2400" dirty="0" smtClean="0">
                <a:solidFill>
                  <a:srgbClr val="0070C0"/>
                </a:solidFill>
                <a:latin typeface="Arial" pitchFamily="34" charset="0"/>
                <a:cs typeface="Arial" pitchFamily="34" charset="0"/>
              </a:rPr>
              <a:t> con </a:t>
            </a:r>
            <a:r>
              <a:rPr lang="en-US" sz="2400" dirty="0" err="1" smtClean="0">
                <a:solidFill>
                  <a:srgbClr val="0070C0"/>
                </a:solidFill>
                <a:latin typeface="Arial" pitchFamily="34" charset="0"/>
                <a:cs typeface="Arial" pitchFamily="34" charset="0"/>
              </a:rPr>
              <a:t>altre</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norme</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che</a:t>
            </a:r>
            <a:r>
              <a:rPr lang="en-US" sz="2400" dirty="0" smtClean="0">
                <a:solidFill>
                  <a:srgbClr val="0070C0"/>
                </a:solidFill>
                <a:latin typeface="Arial" pitchFamily="34" charset="0"/>
                <a:cs typeface="Arial" pitchFamily="34" charset="0"/>
              </a:rPr>
              <a:t> lo </a:t>
            </a:r>
            <a:r>
              <a:rPr lang="en-US" sz="2400" dirty="0" err="1" smtClean="0">
                <a:solidFill>
                  <a:srgbClr val="0070C0"/>
                </a:solidFill>
                <a:latin typeface="Arial" pitchFamily="34" charset="0"/>
                <a:cs typeface="Arial" pitchFamily="34" charset="0"/>
              </a:rPr>
              <a:t>vietino</a:t>
            </a:r>
            <a:endParaRPr lang="it-IT" sz="2400" dirty="0" smtClean="0">
              <a:solidFill>
                <a:srgbClr val="0070C0"/>
              </a:solidFill>
              <a:latin typeface="Arial" pitchFamily="34" charset="0"/>
              <a:cs typeface="Arial" pitchFamily="34" charset="0"/>
            </a:endParaRPr>
          </a:p>
          <a:p>
            <a:pPr lvl="0"/>
            <a:r>
              <a:rPr lang="en-US" sz="2400" dirty="0" err="1" smtClean="0">
                <a:solidFill>
                  <a:srgbClr val="0070C0"/>
                </a:solidFill>
                <a:latin typeface="Arial" pitchFamily="34" charset="0"/>
                <a:cs typeface="Arial" pitchFamily="34" charset="0"/>
              </a:rPr>
              <a:t>Partecipazioni</a:t>
            </a:r>
            <a:r>
              <a:rPr lang="en-US" sz="2400" dirty="0" smtClean="0">
                <a:solidFill>
                  <a:srgbClr val="0070C0"/>
                </a:solidFill>
                <a:latin typeface="Arial" pitchFamily="34" charset="0"/>
                <a:cs typeface="Arial" pitchFamily="34" charset="0"/>
              </a:rPr>
              <a:t> a </a:t>
            </a:r>
            <a:r>
              <a:rPr lang="en-US" sz="2400" dirty="0" err="1" smtClean="0">
                <a:solidFill>
                  <a:srgbClr val="0070C0"/>
                </a:solidFill>
                <a:latin typeface="Arial" pitchFamily="34" charset="0"/>
                <a:cs typeface="Arial" pitchFamily="34" charset="0"/>
              </a:rPr>
              <a:t>concorsi</a:t>
            </a:r>
            <a:r>
              <a:rPr lang="en-US" sz="2400" dirty="0" smtClean="0">
                <a:solidFill>
                  <a:srgbClr val="0070C0"/>
                </a:solidFill>
                <a:latin typeface="Arial" pitchFamily="34" charset="0"/>
                <a:cs typeface="Arial" pitchFamily="34" charset="0"/>
              </a:rPr>
              <a:t> le cui	</a:t>
            </a:r>
            <a:r>
              <a:rPr lang="en-US" sz="2400" dirty="0" err="1" smtClean="0">
                <a:solidFill>
                  <a:srgbClr val="0070C0"/>
                </a:solidFill>
                <a:latin typeface="Arial" pitchFamily="34" charset="0"/>
                <a:cs typeface="Arial" pitchFamily="34" charset="0"/>
              </a:rPr>
              <a:t>condizioni</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siano</a:t>
            </a:r>
            <a:r>
              <a:rPr lang="en-US" sz="2400" dirty="0" smtClean="0">
                <a:solidFill>
                  <a:srgbClr val="0070C0"/>
                </a:solidFill>
                <a:latin typeface="Arial" pitchFamily="34" charset="0"/>
                <a:cs typeface="Arial" pitchFamily="34" charset="0"/>
              </a:rPr>
              <a:t> state considerate </a:t>
            </a:r>
            <a:r>
              <a:rPr lang="en-US" sz="2400" dirty="0" err="1" smtClean="0">
                <a:solidFill>
                  <a:srgbClr val="0070C0"/>
                </a:solidFill>
                <a:latin typeface="Arial" pitchFamily="34" charset="0"/>
                <a:cs typeface="Arial" pitchFamily="34" charset="0"/>
              </a:rPr>
              <a:t>dall’Ordine</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pregiudizievoli</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ai</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diritti</a:t>
            </a:r>
            <a:r>
              <a:rPr lang="en-US" sz="2400" dirty="0" smtClean="0">
                <a:solidFill>
                  <a:srgbClr val="0070C0"/>
                </a:solidFill>
                <a:latin typeface="Arial" pitchFamily="34" charset="0"/>
                <a:cs typeface="Arial" pitchFamily="34" charset="0"/>
              </a:rPr>
              <a:t> o al </a:t>
            </a:r>
            <a:r>
              <a:rPr lang="en-US" sz="2400" dirty="0" err="1" smtClean="0">
                <a:solidFill>
                  <a:srgbClr val="0070C0"/>
                </a:solidFill>
                <a:latin typeface="Arial" pitchFamily="34" charset="0"/>
                <a:cs typeface="Arial" pitchFamily="34" charset="0"/>
              </a:rPr>
              <a:t>decoro</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della</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professione</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di</a:t>
            </a:r>
            <a:r>
              <a:rPr lang="en-US" sz="2400" dirty="0" smtClean="0">
                <a:solidFill>
                  <a:srgbClr val="0070C0"/>
                </a:solidFill>
                <a:latin typeface="Arial" pitchFamily="34" charset="0"/>
                <a:cs typeface="Arial" pitchFamily="34" charset="0"/>
              </a:rPr>
              <a:t> </a:t>
            </a:r>
            <a:r>
              <a:rPr lang="en-US" sz="2400" dirty="0" err="1" smtClean="0">
                <a:solidFill>
                  <a:srgbClr val="0070C0"/>
                </a:solidFill>
                <a:latin typeface="Arial" pitchFamily="34" charset="0"/>
                <a:cs typeface="Arial" pitchFamily="34" charset="0"/>
              </a:rPr>
              <a:t>ingegnere</a:t>
            </a:r>
            <a:endParaRPr lang="it-IT" sz="2400" dirty="0" smtClean="0">
              <a:solidFill>
                <a:srgbClr val="0070C0"/>
              </a:solidFill>
              <a:latin typeface="Arial" pitchFamily="34" charset="0"/>
              <a:cs typeface="Arial" pitchFamily="34" charset="0"/>
            </a:endParaRPr>
          </a:p>
          <a:p>
            <a:endParaRPr lang="it-IT" dirty="0"/>
          </a:p>
        </p:txBody>
      </p:sp>
      <p:sp>
        <p:nvSpPr>
          <p:cNvPr id="4" name="Segnaposto numero diapositiva 3"/>
          <p:cNvSpPr>
            <a:spLocks noGrp="1"/>
          </p:cNvSpPr>
          <p:nvPr>
            <p:ph type="sldNum" sz="quarter" idx="12"/>
          </p:nvPr>
        </p:nvSpPr>
        <p:spPr/>
        <p:txBody>
          <a:bodyPr/>
          <a:lstStyle/>
          <a:p>
            <a:fld id="{910D3EAB-758C-441D-AE73-F1E5E988B34B}" type="slidenum">
              <a:rPr lang="it-IT" smtClean="0"/>
              <a:pPr/>
              <a:t>21</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11156"/>
          </a:xfrm>
          <a:ln w="38100">
            <a:solidFill>
              <a:schemeClr val="tx1"/>
            </a:solidFill>
          </a:ln>
        </p:spPr>
        <p:txBody>
          <a:bodyPr>
            <a:normAutofit fontScale="90000"/>
          </a:bodyPr>
          <a:lstStyle/>
          <a:p>
            <a:r>
              <a:rPr lang="it-IT" sz="2800" b="1" dirty="0" smtClean="0">
                <a:latin typeface="Arial" pitchFamily="34" charset="0"/>
                <a:cs typeface="Arial" pitchFamily="34" charset="0"/>
              </a:rPr>
              <a:t>COMPETENZE PROFESSIONALI</a:t>
            </a:r>
            <a:endParaRPr lang="it-IT" sz="2800" b="1" dirty="0">
              <a:latin typeface="Arial" pitchFamily="34" charset="0"/>
              <a:cs typeface="Arial" pitchFamily="34" charset="0"/>
            </a:endParaRPr>
          </a:p>
        </p:txBody>
      </p:sp>
      <p:sp>
        <p:nvSpPr>
          <p:cNvPr id="3" name="Segnaposto testo 2"/>
          <p:cNvSpPr>
            <a:spLocks noGrp="1"/>
          </p:cNvSpPr>
          <p:nvPr>
            <p:ph type="body" idx="1"/>
          </p:nvPr>
        </p:nvSpPr>
        <p:spPr>
          <a:xfrm>
            <a:off x="428596" y="928670"/>
            <a:ext cx="4040188" cy="639762"/>
          </a:xfrm>
          <a:ln w="38100">
            <a:solidFill>
              <a:schemeClr val="tx1"/>
            </a:solidFill>
          </a:ln>
        </p:spPr>
        <p:txBody>
          <a:bodyPr/>
          <a:lstStyle/>
          <a:p>
            <a:pPr algn="ctr"/>
            <a:r>
              <a:rPr lang="it-IT" dirty="0" smtClean="0"/>
              <a:t>INGEGNERI</a:t>
            </a:r>
            <a:endParaRPr lang="it-IT" dirty="0"/>
          </a:p>
        </p:txBody>
      </p:sp>
      <p:sp>
        <p:nvSpPr>
          <p:cNvPr id="4" name="Segnaposto contenuto 3"/>
          <p:cNvSpPr>
            <a:spLocks noGrp="1"/>
          </p:cNvSpPr>
          <p:nvPr>
            <p:ph sz="half" idx="2"/>
          </p:nvPr>
        </p:nvSpPr>
        <p:spPr>
          <a:xfrm>
            <a:off x="457200" y="1714488"/>
            <a:ext cx="4040188" cy="4411675"/>
          </a:xfrm>
          <a:ln w="38100">
            <a:solidFill>
              <a:schemeClr val="tx1"/>
            </a:solidFill>
          </a:ln>
        </p:spPr>
        <p:txBody>
          <a:bodyPr>
            <a:normAutofit fontScale="55000" lnSpcReduction="20000"/>
          </a:bodyPr>
          <a:lstStyle/>
          <a:p>
            <a:pPr>
              <a:buNone/>
            </a:pPr>
            <a:endParaRPr lang="en-US" b="1" dirty="0" smtClean="0"/>
          </a:p>
          <a:p>
            <a:pPr>
              <a:buNone/>
            </a:pPr>
            <a:r>
              <a:rPr lang="en-US" b="1" dirty="0" smtClean="0"/>
              <a:t>Le </a:t>
            </a:r>
            <a:r>
              <a:rPr lang="en-US" b="1" dirty="0" err="1" smtClean="0"/>
              <a:t>competenze</a:t>
            </a:r>
            <a:r>
              <a:rPr lang="en-US" b="1" dirty="0" smtClean="0"/>
              <a:t> </a:t>
            </a:r>
            <a:r>
              <a:rPr lang="en-US" b="1" dirty="0" err="1" smtClean="0"/>
              <a:t>dell’ingegnere</a:t>
            </a:r>
            <a:r>
              <a:rPr lang="en-US" b="1" dirty="0" smtClean="0"/>
              <a:t> </a:t>
            </a:r>
            <a:r>
              <a:rPr lang="en-US" b="1" dirty="0" err="1" smtClean="0"/>
              <a:t>sono</a:t>
            </a:r>
            <a:r>
              <a:rPr lang="en-US" b="1" dirty="0" smtClean="0"/>
              <a:t> </a:t>
            </a:r>
            <a:r>
              <a:rPr lang="en-US" b="1" dirty="0" err="1" smtClean="0"/>
              <a:t>tuttora</a:t>
            </a:r>
            <a:r>
              <a:rPr lang="en-US" b="1" dirty="0" smtClean="0"/>
              <a:t> </a:t>
            </a:r>
            <a:r>
              <a:rPr lang="en-US" b="1" dirty="0" err="1" smtClean="0"/>
              <a:t>sostanzialmente</a:t>
            </a:r>
            <a:r>
              <a:rPr lang="en-US" b="1" dirty="0" smtClean="0"/>
              <a:t> definite dall’art.51 del </a:t>
            </a:r>
            <a:r>
              <a:rPr lang="en-US" b="1" dirty="0" err="1" smtClean="0"/>
              <a:t>Regolamento</a:t>
            </a:r>
            <a:r>
              <a:rPr lang="en-US" b="1" dirty="0" smtClean="0"/>
              <a:t> </a:t>
            </a:r>
            <a:r>
              <a:rPr lang="en-US" b="1" dirty="0" err="1" smtClean="0"/>
              <a:t>di</a:t>
            </a:r>
            <a:r>
              <a:rPr lang="en-US" b="1" dirty="0" smtClean="0"/>
              <a:t> cui al R.D. 23 </a:t>
            </a:r>
            <a:r>
              <a:rPr lang="en-US" b="1" dirty="0" err="1" smtClean="0"/>
              <a:t>ottobre</a:t>
            </a:r>
            <a:r>
              <a:rPr lang="en-US" b="1" dirty="0" smtClean="0"/>
              <a:t> 1925 n. 2537 </a:t>
            </a:r>
            <a:r>
              <a:rPr lang="en-US" b="1" dirty="0" err="1" smtClean="0"/>
              <a:t>che</a:t>
            </a:r>
            <a:r>
              <a:rPr lang="en-US" b="1" dirty="0" smtClean="0"/>
              <a:t> </a:t>
            </a:r>
            <a:r>
              <a:rPr lang="en-US" b="1" dirty="0" err="1" smtClean="0"/>
              <a:t>afferma</a:t>
            </a:r>
            <a:r>
              <a:rPr lang="en-US" b="1" dirty="0" smtClean="0"/>
              <a:t>:</a:t>
            </a:r>
            <a:endParaRPr lang="it-IT" b="1" dirty="0" smtClean="0"/>
          </a:p>
          <a:p>
            <a:pPr>
              <a:buNone/>
            </a:pPr>
            <a:r>
              <a:rPr lang="en-US" dirty="0" smtClean="0"/>
              <a:t>“ </a:t>
            </a:r>
            <a:r>
              <a:rPr lang="en-US" i="1" dirty="0" err="1" smtClean="0"/>
              <a:t>Sono</a:t>
            </a:r>
            <a:r>
              <a:rPr lang="en-US" i="1" dirty="0" smtClean="0"/>
              <a:t> </a:t>
            </a:r>
            <a:r>
              <a:rPr lang="en-US" i="1" dirty="0" err="1" smtClean="0"/>
              <a:t>di</a:t>
            </a:r>
            <a:r>
              <a:rPr lang="en-US" i="1" dirty="0" smtClean="0"/>
              <a:t> </a:t>
            </a:r>
            <a:r>
              <a:rPr lang="en-US" i="1" dirty="0" err="1" smtClean="0"/>
              <a:t>spettanza</a:t>
            </a:r>
            <a:r>
              <a:rPr lang="en-US" i="1" dirty="0" smtClean="0"/>
              <a:t> </a:t>
            </a:r>
            <a:r>
              <a:rPr lang="en-US" i="1" dirty="0" err="1" smtClean="0"/>
              <a:t>della</a:t>
            </a:r>
            <a:r>
              <a:rPr lang="en-US" i="1" dirty="0" smtClean="0"/>
              <a:t> </a:t>
            </a:r>
            <a:r>
              <a:rPr lang="en-US" i="1" dirty="0" err="1" smtClean="0"/>
              <a:t>professione</a:t>
            </a:r>
            <a:r>
              <a:rPr lang="en-US" i="1" dirty="0" smtClean="0"/>
              <a:t> </a:t>
            </a:r>
            <a:r>
              <a:rPr lang="en-US" i="1" dirty="0" err="1" smtClean="0"/>
              <a:t>di</a:t>
            </a:r>
            <a:r>
              <a:rPr lang="en-US" i="1" dirty="0" smtClean="0"/>
              <a:t> </a:t>
            </a:r>
            <a:r>
              <a:rPr lang="en-US" i="1" dirty="0" err="1" smtClean="0"/>
              <a:t>ingegnere,il</a:t>
            </a:r>
            <a:r>
              <a:rPr lang="en-US" i="1" dirty="0" smtClean="0"/>
              <a:t> </a:t>
            </a:r>
            <a:r>
              <a:rPr lang="en-US" i="1" dirty="0" err="1" smtClean="0"/>
              <a:t>progetto,la</a:t>
            </a:r>
            <a:r>
              <a:rPr lang="en-US" i="1" dirty="0" smtClean="0"/>
              <a:t> </a:t>
            </a:r>
            <a:r>
              <a:rPr lang="en-US" i="1" dirty="0" err="1" smtClean="0"/>
              <a:t>condotta</a:t>
            </a:r>
            <a:r>
              <a:rPr lang="en-US" i="1" dirty="0" smtClean="0"/>
              <a:t> e la </a:t>
            </a:r>
            <a:r>
              <a:rPr lang="en-US" i="1" dirty="0" err="1" smtClean="0"/>
              <a:t>stima</a:t>
            </a:r>
            <a:r>
              <a:rPr lang="en-US" i="1" dirty="0" smtClean="0"/>
              <a:t> </a:t>
            </a:r>
            <a:r>
              <a:rPr lang="en-US" i="1" dirty="0" err="1" smtClean="0"/>
              <a:t>dei</a:t>
            </a:r>
            <a:r>
              <a:rPr lang="en-US" i="1" dirty="0" smtClean="0"/>
              <a:t> </a:t>
            </a:r>
            <a:r>
              <a:rPr lang="en-US" i="1" dirty="0" err="1" smtClean="0"/>
              <a:t>lavori</a:t>
            </a:r>
            <a:r>
              <a:rPr lang="en-US" i="1" dirty="0" smtClean="0"/>
              <a:t> per </a:t>
            </a:r>
            <a:r>
              <a:rPr lang="en-US" i="1" dirty="0" err="1" smtClean="0"/>
              <a:t>estrarre</a:t>
            </a:r>
            <a:r>
              <a:rPr lang="en-US" i="1" dirty="0" smtClean="0"/>
              <a:t>, </a:t>
            </a:r>
            <a:r>
              <a:rPr lang="en-US" i="1" dirty="0" err="1" smtClean="0"/>
              <a:t>trasformare</a:t>
            </a:r>
            <a:r>
              <a:rPr lang="en-US" i="1" dirty="0" smtClean="0"/>
              <a:t> e </a:t>
            </a:r>
            <a:r>
              <a:rPr lang="en-US" i="1" dirty="0" err="1" smtClean="0"/>
              <a:t>dutilizzare</a:t>
            </a:r>
            <a:r>
              <a:rPr lang="en-US" i="1" dirty="0" smtClean="0"/>
              <a:t> I </a:t>
            </a:r>
            <a:r>
              <a:rPr lang="en-US" i="1" dirty="0" err="1" smtClean="0"/>
              <a:t>materiali</a:t>
            </a:r>
            <a:r>
              <a:rPr lang="en-US" i="1" dirty="0" smtClean="0"/>
              <a:t> </a:t>
            </a:r>
            <a:r>
              <a:rPr lang="en-US" i="1" dirty="0" err="1" smtClean="0"/>
              <a:t>direttamente</a:t>
            </a:r>
            <a:r>
              <a:rPr lang="en-US" i="1" dirty="0" smtClean="0"/>
              <a:t> o </a:t>
            </a:r>
            <a:r>
              <a:rPr lang="en-US" i="1" dirty="0" err="1" smtClean="0"/>
              <a:t>indirettamente</a:t>
            </a:r>
            <a:r>
              <a:rPr lang="en-US" i="1" dirty="0" smtClean="0"/>
              <a:t> </a:t>
            </a:r>
            <a:r>
              <a:rPr lang="en-US" i="1" dirty="0" err="1" smtClean="0"/>
              <a:t>occorrenti</a:t>
            </a:r>
            <a:r>
              <a:rPr lang="en-US" i="1" dirty="0" smtClean="0"/>
              <a:t> per le </a:t>
            </a:r>
            <a:r>
              <a:rPr lang="en-US" i="1" dirty="0" err="1" smtClean="0"/>
              <a:t>costruzioni</a:t>
            </a:r>
            <a:r>
              <a:rPr lang="en-US" i="1" dirty="0" smtClean="0"/>
              <a:t> e per le </a:t>
            </a:r>
            <a:r>
              <a:rPr lang="en-US" i="1" dirty="0" err="1" smtClean="0"/>
              <a:t>industrie</a:t>
            </a:r>
            <a:r>
              <a:rPr lang="en-US" i="1" dirty="0" smtClean="0"/>
              <a:t>, </a:t>
            </a:r>
            <a:r>
              <a:rPr lang="en-US" i="1" dirty="0" err="1" smtClean="0"/>
              <a:t>dei</a:t>
            </a:r>
            <a:r>
              <a:rPr lang="en-US" i="1" dirty="0" smtClean="0"/>
              <a:t> </a:t>
            </a:r>
            <a:r>
              <a:rPr lang="en-US" i="1" dirty="0" err="1" smtClean="0"/>
              <a:t>lavori</a:t>
            </a:r>
            <a:r>
              <a:rPr lang="en-US" i="1" dirty="0" smtClean="0"/>
              <a:t> </a:t>
            </a:r>
            <a:r>
              <a:rPr lang="en-US" i="1" dirty="0" err="1" smtClean="0"/>
              <a:t>relativi</a:t>
            </a:r>
            <a:r>
              <a:rPr lang="en-US" i="1" dirty="0" smtClean="0"/>
              <a:t> </a:t>
            </a:r>
            <a:r>
              <a:rPr lang="en-US" i="1" dirty="0" err="1" smtClean="0"/>
              <a:t>alle</a:t>
            </a:r>
            <a:r>
              <a:rPr lang="en-US" i="1" dirty="0" smtClean="0"/>
              <a:t> vie </a:t>
            </a:r>
            <a:r>
              <a:rPr lang="en-US" i="1" dirty="0" err="1" smtClean="0"/>
              <a:t>ed</a:t>
            </a:r>
            <a:r>
              <a:rPr lang="en-US" i="1" dirty="0" smtClean="0"/>
              <a:t> </a:t>
            </a:r>
            <a:r>
              <a:rPr lang="en-US" i="1" dirty="0" err="1" smtClean="0"/>
              <a:t>ai</a:t>
            </a:r>
            <a:r>
              <a:rPr lang="en-US" i="1" dirty="0" smtClean="0"/>
              <a:t> </a:t>
            </a:r>
            <a:r>
              <a:rPr lang="en-US" i="1" dirty="0" err="1" smtClean="0"/>
              <a:t>mezzi</a:t>
            </a:r>
            <a:r>
              <a:rPr lang="en-US" i="1" dirty="0" smtClean="0"/>
              <a:t> </a:t>
            </a:r>
            <a:r>
              <a:rPr lang="en-US" i="1" dirty="0" err="1" smtClean="0"/>
              <a:t>di</a:t>
            </a:r>
            <a:r>
              <a:rPr lang="en-US" i="1" dirty="0" smtClean="0"/>
              <a:t> </a:t>
            </a:r>
            <a:r>
              <a:rPr lang="en-US" i="1" dirty="0" err="1" smtClean="0"/>
              <a:t>trasporto</a:t>
            </a:r>
            <a:r>
              <a:rPr lang="en-US" i="1" dirty="0" smtClean="0"/>
              <a:t>, </a:t>
            </a:r>
            <a:r>
              <a:rPr lang="en-US" i="1" dirty="0" err="1" smtClean="0"/>
              <a:t>di</a:t>
            </a:r>
            <a:r>
              <a:rPr lang="en-US" i="1" dirty="0" smtClean="0"/>
              <a:t> </a:t>
            </a:r>
            <a:r>
              <a:rPr lang="en-US" i="1" dirty="0" err="1" smtClean="0"/>
              <a:t>deflusso</a:t>
            </a:r>
            <a:r>
              <a:rPr lang="en-US" i="1" dirty="0" smtClean="0"/>
              <a:t> e </a:t>
            </a:r>
            <a:r>
              <a:rPr lang="en-US" i="1" dirty="0" err="1" smtClean="0"/>
              <a:t>di</a:t>
            </a:r>
            <a:r>
              <a:rPr lang="en-US" i="1" dirty="0" smtClean="0"/>
              <a:t> </a:t>
            </a:r>
            <a:r>
              <a:rPr lang="en-US" i="1" dirty="0" err="1" smtClean="0"/>
              <a:t>comunicazione</a:t>
            </a:r>
            <a:r>
              <a:rPr lang="en-US" i="1" dirty="0" smtClean="0"/>
              <a:t>, </a:t>
            </a:r>
            <a:r>
              <a:rPr lang="en-US" i="1" dirty="0" err="1" smtClean="0"/>
              <a:t>alle</a:t>
            </a:r>
            <a:r>
              <a:rPr lang="en-US" i="1" dirty="0" smtClean="0"/>
              <a:t> </a:t>
            </a:r>
            <a:r>
              <a:rPr lang="en-US" i="1" dirty="0" err="1" smtClean="0"/>
              <a:t>costruzioni</a:t>
            </a:r>
            <a:r>
              <a:rPr lang="en-US" i="1" dirty="0" smtClean="0"/>
              <a:t> </a:t>
            </a:r>
            <a:r>
              <a:rPr lang="en-US" i="1" dirty="0" err="1" smtClean="0"/>
              <a:t>di</a:t>
            </a:r>
            <a:r>
              <a:rPr lang="en-US" i="1" dirty="0" smtClean="0"/>
              <a:t> </a:t>
            </a:r>
            <a:r>
              <a:rPr lang="en-US" i="1" dirty="0" err="1" smtClean="0"/>
              <a:t>ogni</a:t>
            </a:r>
            <a:r>
              <a:rPr lang="en-US" i="1" dirty="0" smtClean="0"/>
              <a:t> specie, </a:t>
            </a:r>
            <a:r>
              <a:rPr lang="en-US" i="1" dirty="0" err="1" smtClean="0"/>
              <a:t>alle</a:t>
            </a:r>
            <a:r>
              <a:rPr lang="en-US" i="1" dirty="0" smtClean="0"/>
              <a:t> </a:t>
            </a:r>
            <a:r>
              <a:rPr lang="en-US" i="1" dirty="0" err="1" smtClean="0"/>
              <a:t>macchine</a:t>
            </a:r>
            <a:r>
              <a:rPr lang="en-US" i="1" dirty="0" smtClean="0"/>
              <a:t> </a:t>
            </a:r>
            <a:r>
              <a:rPr lang="en-US" i="1" dirty="0" err="1" smtClean="0"/>
              <a:t>ed</a:t>
            </a:r>
            <a:r>
              <a:rPr lang="en-US" i="1" dirty="0" smtClean="0"/>
              <a:t> </a:t>
            </a:r>
            <a:r>
              <a:rPr lang="en-US" i="1" dirty="0" err="1" smtClean="0"/>
              <a:t>agli</a:t>
            </a:r>
            <a:r>
              <a:rPr lang="en-US" i="1" dirty="0" smtClean="0"/>
              <a:t> </a:t>
            </a:r>
            <a:r>
              <a:rPr lang="en-US" i="1" dirty="0" err="1" smtClean="0"/>
              <a:t>impianti</a:t>
            </a:r>
            <a:r>
              <a:rPr lang="en-US" i="1" dirty="0" smtClean="0"/>
              <a:t> </a:t>
            </a:r>
            <a:r>
              <a:rPr lang="en-US" i="1" dirty="0" err="1" smtClean="0"/>
              <a:t>industriali</a:t>
            </a:r>
            <a:r>
              <a:rPr lang="en-US" i="1" dirty="0" smtClean="0"/>
              <a:t>, </a:t>
            </a:r>
            <a:r>
              <a:rPr lang="en-US" i="1" dirty="0" err="1" smtClean="0"/>
              <a:t>nonché</a:t>
            </a:r>
            <a:r>
              <a:rPr lang="en-US" i="1" dirty="0" smtClean="0"/>
              <a:t> in </a:t>
            </a:r>
            <a:r>
              <a:rPr lang="en-US" i="1" dirty="0" err="1" smtClean="0"/>
              <a:t>generale</a:t>
            </a:r>
            <a:r>
              <a:rPr lang="en-US" i="1" dirty="0" smtClean="0"/>
              <a:t> </a:t>
            </a:r>
            <a:r>
              <a:rPr lang="en-US" i="1" dirty="0" err="1" smtClean="0"/>
              <a:t>alle</a:t>
            </a:r>
            <a:r>
              <a:rPr lang="en-US" i="1" dirty="0" smtClean="0"/>
              <a:t> </a:t>
            </a:r>
            <a:r>
              <a:rPr lang="en-US" i="1" dirty="0" err="1" smtClean="0"/>
              <a:t>applicazioni</a:t>
            </a:r>
            <a:r>
              <a:rPr lang="en-US" i="1" dirty="0" smtClean="0"/>
              <a:t> </a:t>
            </a:r>
            <a:r>
              <a:rPr lang="en-US" i="1" dirty="0" err="1" smtClean="0"/>
              <a:t>della</a:t>
            </a:r>
            <a:r>
              <a:rPr lang="en-US" i="1" dirty="0" smtClean="0"/>
              <a:t> </a:t>
            </a:r>
            <a:r>
              <a:rPr lang="en-US" i="1" dirty="0" err="1" smtClean="0"/>
              <a:t>fisica</a:t>
            </a:r>
            <a:r>
              <a:rPr lang="en-US" i="1" dirty="0" smtClean="0"/>
              <a:t>, </a:t>
            </a:r>
            <a:r>
              <a:rPr lang="en-US" i="1" dirty="0" err="1" smtClean="0"/>
              <a:t>i</a:t>
            </a:r>
            <a:r>
              <a:rPr lang="en-US" i="1" dirty="0" smtClean="0"/>
              <a:t> </a:t>
            </a:r>
            <a:r>
              <a:rPr lang="en-US" i="1" dirty="0" err="1" smtClean="0"/>
              <a:t>rilievi</a:t>
            </a:r>
            <a:r>
              <a:rPr lang="en-US" i="1" dirty="0" smtClean="0"/>
              <a:t> </a:t>
            </a:r>
            <a:r>
              <a:rPr lang="en-US" i="1" dirty="0" err="1" smtClean="0"/>
              <a:t>geometrici</a:t>
            </a:r>
            <a:r>
              <a:rPr lang="en-US" i="1" dirty="0" smtClean="0"/>
              <a:t> e le </a:t>
            </a:r>
            <a:r>
              <a:rPr lang="en-US" i="1" dirty="0" err="1" smtClean="0"/>
              <a:t>operazioni</a:t>
            </a:r>
            <a:r>
              <a:rPr lang="it-IT" i="1" dirty="0" smtClean="0"/>
              <a:t> </a:t>
            </a:r>
            <a:r>
              <a:rPr lang="en-US" i="1" dirty="0" err="1" smtClean="0"/>
              <a:t>di</a:t>
            </a:r>
            <a:r>
              <a:rPr lang="en-US" i="1" dirty="0" smtClean="0"/>
              <a:t> </a:t>
            </a:r>
            <a:r>
              <a:rPr lang="en-US" i="1" dirty="0" err="1" smtClean="0"/>
              <a:t>estimo</a:t>
            </a:r>
            <a:r>
              <a:rPr lang="en-US" i="1" dirty="0" smtClean="0"/>
              <a:t>	</a:t>
            </a:r>
            <a:r>
              <a:rPr lang="en-US" dirty="0" smtClean="0"/>
              <a:t>”.</a:t>
            </a:r>
            <a:endParaRPr lang="it-IT" dirty="0" smtClean="0"/>
          </a:p>
          <a:p>
            <a:r>
              <a:rPr lang="en-US" dirty="0" smtClean="0">
                <a:solidFill>
                  <a:srgbClr val="FF0000"/>
                </a:solidFill>
              </a:rPr>
              <a:t>Come </a:t>
            </a:r>
            <a:r>
              <a:rPr lang="en-US" dirty="0" err="1" smtClean="0">
                <a:solidFill>
                  <a:srgbClr val="FF0000"/>
                </a:solidFill>
              </a:rPr>
              <a:t>si</a:t>
            </a:r>
            <a:r>
              <a:rPr lang="en-US" dirty="0" smtClean="0">
                <a:solidFill>
                  <a:srgbClr val="FF0000"/>
                </a:solidFill>
              </a:rPr>
              <a:t> </a:t>
            </a:r>
            <a:r>
              <a:rPr lang="en-US" dirty="0" err="1" smtClean="0">
                <a:solidFill>
                  <a:srgbClr val="FF0000"/>
                </a:solidFill>
              </a:rPr>
              <a:t>rileva</a:t>
            </a:r>
            <a:r>
              <a:rPr lang="en-US" dirty="0" smtClean="0">
                <a:solidFill>
                  <a:srgbClr val="FF0000"/>
                </a:solidFill>
              </a:rPr>
              <a:t> le </a:t>
            </a:r>
            <a:r>
              <a:rPr lang="en-US" dirty="0" err="1" smtClean="0">
                <a:solidFill>
                  <a:srgbClr val="FF0000"/>
                </a:solidFill>
              </a:rPr>
              <a:t>competenze</a:t>
            </a:r>
            <a:r>
              <a:rPr lang="en-US" dirty="0" smtClean="0">
                <a:solidFill>
                  <a:srgbClr val="FF0000"/>
                </a:solidFill>
              </a:rPr>
              <a:t> </a:t>
            </a:r>
            <a:r>
              <a:rPr lang="en-US" dirty="0" err="1" smtClean="0">
                <a:solidFill>
                  <a:srgbClr val="FF0000"/>
                </a:solidFill>
              </a:rPr>
              <a:t>sono</a:t>
            </a:r>
            <a:r>
              <a:rPr lang="en-US" dirty="0" smtClean="0">
                <a:solidFill>
                  <a:srgbClr val="FF0000"/>
                </a:solidFill>
              </a:rPr>
              <a:t> </a:t>
            </a:r>
            <a:r>
              <a:rPr lang="en-US" dirty="0" err="1" smtClean="0">
                <a:solidFill>
                  <a:srgbClr val="FF0000"/>
                </a:solidFill>
              </a:rPr>
              <a:t>vastissime</a:t>
            </a:r>
            <a:r>
              <a:rPr lang="en-US" dirty="0" smtClean="0">
                <a:solidFill>
                  <a:srgbClr val="FF0000"/>
                </a:solidFill>
              </a:rPr>
              <a:t> e molto </a:t>
            </a:r>
            <a:r>
              <a:rPr lang="en-US" dirty="0" err="1" smtClean="0">
                <a:solidFill>
                  <a:srgbClr val="FF0000"/>
                </a:solidFill>
              </a:rPr>
              <a:t>genericamente</a:t>
            </a:r>
            <a:r>
              <a:rPr lang="en-US" dirty="0" smtClean="0">
                <a:solidFill>
                  <a:srgbClr val="FF0000"/>
                </a:solidFill>
              </a:rPr>
              <a:t> definite per </a:t>
            </a:r>
            <a:r>
              <a:rPr lang="en-US" dirty="0" err="1" smtClean="0">
                <a:solidFill>
                  <a:srgbClr val="FF0000"/>
                </a:solidFill>
              </a:rPr>
              <a:t>altro</a:t>
            </a:r>
            <a:r>
              <a:rPr lang="en-US" dirty="0" smtClean="0">
                <a:solidFill>
                  <a:srgbClr val="FF0000"/>
                </a:solidFill>
              </a:rPr>
              <a:t> </a:t>
            </a:r>
            <a:r>
              <a:rPr lang="en-US" dirty="0" err="1" smtClean="0">
                <a:solidFill>
                  <a:srgbClr val="FF0000"/>
                </a:solidFill>
              </a:rPr>
              <a:t>naturalmente</a:t>
            </a:r>
            <a:r>
              <a:rPr lang="en-US" dirty="0" smtClean="0">
                <a:solidFill>
                  <a:srgbClr val="FF0000"/>
                </a:solidFill>
              </a:rPr>
              <a:t> non inclusive </a:t>
            </a:r>
            <a:r>
              <a:rPr lang="en-US" dirty="0" err="1" smtClean="0">
                <a:solidFill>
                  <a:srgbClr val="FF0000"/>
                </a:solidFill>
              </a:rPr>
              <a:t>di</a:t>
            </a:r>
            <a:r>
              <a:rPr lang="en-US" dirty="0" smtClean="0">
                <a:solidFill>
                  <a:srgbClr val="FF0000"/>
                </a:solidFill>
              </a:rPr>
              <a:t> </a:t>
            </a:r>
            <a:r>
              <a:rPr lang="en-US" dirty="0" err="1" smtClean="0">
                <a:solidFill>
                  <a:srgbClr val="FF0000"/>
                </a:solidFill>
              </a:rPr>
              <a:t>alcuni</a:t>
            </a:r>
            <a:r>
              <a:rPr lang="en-US" dirty="0" smtClean="0">
                <a:solidFill>
                  <a:srgbClr val="FF0000"/>
                </a:solidFill>
              </a:rPr>
              <a:t> </a:t>
            </a:r>
            <a:r>
              <a:rPr lang="en-US" dirty="0" err="1" smtClean="0">
                <a:solidFill>
                  <a:srgbClr val="FF0000"/>
                </a:solidFill>
              </a:rPr>
              <a:t>settori</a:t>
            </a:r>
            <a:r>
              <a:rPr lang="en-US" dirty="0" smtClean="0">
                <a:solidFill>
                  <a:srgbClr val="FF0000"/>
                </a:solidFill>
              </a:rPr>
              <a:t> </a:t>
            </a:r>
            <a:r>
              <a:rPr lang="en-US" dirty="0" err="1" smtClean="0">
                <a:solidFill>
                  <a:srgbClr val="FF0000"/>
                </a:solidFill>
              </a:rPr>
              <a:t>sorti</a:t>
            </a:r>
            <a:r>
              <a:rPr lang="en-US" dirty="0" smtClean="0">
                <a:solidFill>
                  <a:srgbClr val="FF0000"/>
                </a:solidFill>
              </a:rPr>
              <a:t> </a:t>
            </a:r>
            <a:r>
              <a:rPr lang="en-US" dirty="0" err="1" smtClean="0">
                <a:solidFill>
                  <a:srgbClr val="FF0000"/>
                </a:solidFill>
              </a:rPr>
              <a:t>sviluppatisi</a:t>
            </a:r>
            <a:r>
              <a:rPr lang="en-US" dirty="0" smtClean="0">
                <a:solidFill>
                  <a:srgbClr val="FF0000"/>
                </a:solidFill>
              </a:rPr>
              <a:t> in tempi </a:t>
            </a:r>
            <a:r>
              <a:rPr lang="en-US" dirty="0" err="1" smtClean="0">
                <a:solidFill>
                  <a:srgbClr val="FF0000"/>
                </a:solidFill>
              </a:rPr>
              <a:t>successivi</a:t>
            </a:r>
            <a:r>
              <a:rPr lang="en-US" dirty="0" smtClean="0">
                <a:solidFill>
                  <a:srgbClr val="FF0000"/>
                </a:solidFill>
              </a:rPr>
              <a:t>.</a:t>
            </a:r>
            <a:endParaRPr lang="it-IT" dirty="0" smtClean="0">
              <a:solidFill>
                <a:srgbClr val="FF0000"/>
              </a:solidFill>
            </a:endParaRPr>
          </a:p>
          <a:p>
            <a:r>
              <a:rPr lang="en-US" dirty="0" err="1" smtClean="0">
                <a:solidFill>
                  <a:srgbClr val="FF0000"/>
                </a:solidFill>
              </a:rPr>
              <a:t>Tali</a:t>
            </a:r>
            <a:r>
              <a:rPr lang="en-US" dirty="0" smtClean="0">
                <a:solidFill>
                  <a:srgbClr val="FF0000"/>
                </a:solidFill>
              </a:rPr>
              <a:t> </a:t>
            </a:r>
            <a:r>
              <a:rPr lang="en-US" dirty="0" err="1" smtClean="0">
                <a:solidFill>
                  <a:srgbClr val="FF0000"/>
                </a:solidFill>
              </a:rPr>
              <a:t>circostanze</a:t>
            </a:r>
            <a:r>
              <a:rPr lang="en-US" dirty="0" smtClean="0">
                <a:solidFill>
                  <a:srgbClr val="FF0000"/>
                </a:solidFill>
              </a:rPr>
              <a:t> </a:t>
            </a:r>
            <a:r>
              <a:rPr lang="en-US" dirty="0" err="1" smtClean="0">
                <a:solidFill>
                  <a:srgbClr val="FF0000"/>
                </a:solidFill>
              </a:rPr>
              <a:t>hanno</a:t>
            </a:r>
            <a:r>
              <a:rPr lang="en-US" dirty="0" smtClean="0">
                <a:solidFill>
                  <a:srgbClr val="FF0000"/>
                </a:solidFill>
              </a:rPr>
              <a:t> </a:t>
            </a:r>
            <a:r>
              <a:rPr lang="en-US" dirty="0" err="1" smtClean="0">
                <a:solidFill>
                  <a:srgbClr val="FF0000"/>
                </a:solidFill>
              </a:rPr>
              <a:t>dato</a:t>
            </a:r>
            <a:r>
              <a:rPr lang="en-US" dirty="0" smtClean="0">
                <a:solidFill>
                  <a:srgbClr val="FF0000"/>
                </a:solidFill>
              </a:rPr>
              <a:t> </a:t>
            </a:r>
            <a:r>
              <a:rPr lang="en-US" dirty="0" err="1" smtClean="0">
                <a:solidFill>
                  <a:srgbClr val="FF0000"/>
                </a:solidFill>
              </a:rPr>
              <a:t>luogo</a:t>
            </a:r>
            <a:r>
              <a:rPr lang="en-US" dirty="0" smtClean="0">
                <a:solidFill>
                  <a:srgbClr val="FF0000"/>
                </a:solidFill>
              </a:rPr>
              <a:t> a </a:t>
            </a:r>
            <a:r>
              <a:rPr lang="en-US" dirty="0" err="1" smtClean="0">
                <a:solidFill>
                  <a:srgbClr val="FF0000"/>
                </a:solidFill>
              </a:rPr>
              <a:t>frequenti</a:t>
            </a:r>
            <a:r>
              <a:rPr lang="en-US" dirty="0" smtClean="0">
                <a:solidFill>
                  <a:srgbClr val="FF0000"/>
                </a:solidFill>
              </a:rPr>
              <a:t> </a:t>
            </a:r>
            <a:r>
              <a:rPr lang="en-US" b="1" dirty="0" err="1" smtClean="0">
                <a:solidFill>
                  <a:srgbClr val="FF0000"/>
                </a:solidFill>
              </a:rPr>
              <a:t>conflitti</a:t>
            </a:r>
            <a:r>
              <a:rPr lang="en-US" b="1" dirty="0" smtClean="0">
                <a:solidFill>
                  <a:srgbClr val="FF0000"/>
                </a:solidFill>
              </a:rPr>
              <a:t> </a:t>
            </a:r>
            <a:r>
              <a:rPr lang="en-US" b="1" dirty="0" err="1" smtClean="0">
                <a:solidFill>
                  <a:srgbClr val="FF0000"/>
                </a:solidFill>
              </a:rPr>
              <a:t>di</a:t>
            </a:r>
            <a:r>
              <a:rPr lang="en-US" b="1" dirty="0" smtClean="0">
                <a:solidFill>
                  <a:srgbClr val="FF0000"/>
                </a:solidFill>
              </a:rPr>
              <a:t> </a:t>
            </a:r>
            <a:r>
              <a:rPr lang="en-US" b="1" dirty="0" err="1" smtClean="0">
                <a:solidFill>
                  <a:srgbClr val="FF0000"/>
                </a:solidFill>
              </a:rPr>
              <a:t>competenza</a:t>
            </a:r>
            <a:r>
              <a:rPr lang="en-US" b="1" dirty="0" smtClean="0">
                <a:solidFill>
                  <a:srgbClr val="FF0000"/>
                </a:solidFill>
              </a:rPr>
              <a:t> con </a:t>
            </a:r>
            <a:r>
              <a:rPr lang="en-US" b="1" dirty="0" err="1" smtClean="0">
                <a:solidFill>
                  <a:srgbClr val="FF0000"/>
                </a:solidFill>
              </a:rPr>
              <a:t>gli</a:t>
            </a:r>
            <a:r>
              <a:rPr lang="en-US" b="1" dirty="0" smtClean="0">
                <a:solidFill>
                  <a:srgbClr val="FF0000"/>
                </a:solidFill>
              </a:rPr>
              <a:t> </a:t>
            </a:r>
            <a:r>
              <a:rPr lang="en-US" b="1" dirty="0" err="1" smtClean="0">
                <a:solidFill>
                  <a:srgbClr val="FF0000"/>
                </a:solidFill>
              </a:rPr>
              <a:t>architetti</a:t>
            </a:r>
            <a:r>
              <a:rPr lang="en-US" b="1" dirty="0" smtClean="0">
                <a:solidFill>
                  <a:srgbClr val="FF0000"/>
                </a:solidFill>
              </a:rPr>
              <a:t> e </a:t>
            </a:r>
            <a:r>
              <a:rPr lang="en-US" b="1" dirty="0" err="1" smtClean="0">
                <a:solidFill>
                  <a:srgbClr val="FF0000"/>
                </a:solidFill>
              </a:rPr>
              <a:t>sopratutto</a:t>
            </a:r>
            <a:r>
              <a:rPr lang="en-US" b="1" dirty="0" smtClean="0">
                <a:solidFill>
                  <a:srgbClr val="FF0000"/>
                </a:solidFill>
              </a:rPr>
              <a:t> con I </a:t>
            </a:r>
            <a:r>
              <a:rPr lang="en-US" b="1" dirty="0" err="1" smtClean="0">
                <a:solidFill>
                  <a:srgbClr val="FF0000"/>
                </a:solidFill>
              </a:rPr>
              <a:t>geometri</a:t>
            </a:r>
            <a:r>
              <a:rPr lang="en-US" b="1" dirty="0" smtClean="0">
                <a:solidFill>
                  <a:srgbClr val="FF0000"/>
                </a:solidFill>
              </a:rPr>
              <a:t> </a:t>
            </a:r>
            <a:r>
              <a:rPr lang="en-US" dirty="0" smtClean="0">
                <a:solidFill>
                  <a:srgbClr val="FF0000"/>
                </a:solidFill>
              </a:rPr>
              <a:t>cui </a:t>
            </a:r>
            <a:r>
              <a:rPr lang="en-US" dirty="0" err="1" smtClean="0">
                <a:solidFill>
                  <a:srgbClr val="FF0000"/>
                </a:solidFill>
              </a:rPr>
              <a:t>hanno</a:t>
            </a:r>
            <a:r>
              <a:rPr lang="en-US" dirty="0" smtClean="0">
                <a:solidFill>
                  <a:srgbClr val="FF0000"/>
                </a:solidFill>
              </a:rPr>
              <a:t> </a:t>
            </a:r>
            <a:r>
              <a:rPr lang="en-US" dirty="0" err="1" smtClean="0">
                <a:solidFill>
                  <a:srgbClr val="FF0000"/>
                </a:solidFill>
              </a:rPr>
              <a:t>fatto</a:t>
            </a:r>
            <a:r>
              <a:rPr lang="en-US" dirty="0" smtClean="0">
                <a:solidFill>
                  <a:srgbClr val="FF0000"/>
                </a:solidFill>
              </a:rPr>
              <a:t> </a:t>
            </a:r>
            <a:r>
              <a:rPr lang="en-US" dirty="0" err="1" smtClean="0">
                <a:solidFill>
                  <a:srgbClr val="FF0000"/>
                </a:solidFill>
              </a:rPr>
              <a:t>seguito</a:t>
            </a:r>
            <a:r>
              <a:rPr lang="en-US" dirty="0" smtClean="0">
                <a:solidFill>
                  <a:srgbClr val="FF0000"/>
                </a:solidFill>
              </a:rPr>
              <a:t> </a:t>
            </a:r>
            <a:r>
              <a:rPr lang="en-US" dirty="0" err="1" smtClean="0">
                <a:solidFill>
                  <a:srgbClr val="FF0000"/>
                </a:solidFill>
              </a:rPr>
              <a:t>numerosi</a:t>
            </a:r>
            <a:r>
              <a:rPr lang="en-US" dirty="0" smtClean="0">
                <a:solidFill>
                  <a:srgbClr val="FF0000"/>
                </a:solidFill>
              </a:rPr>
              <a:t> </a:t>
            </a:r>
            <a:r>
              <a:rPr lang="en-US" dirty="0" err="1" smtClean="0">
                <a:solidFill>
                  <a:srgbClr val="FF0000"/>
                </a:solidFill>
              </a:rPr>
              <a:t>pronunciamenti</a:t>
            </a:r>
            <a:r>
              <a:rPr lang="en-US" dirty="0" smtClean="0">
                <a:solidFill>
                  <a:srgbClr val="FF0000"/>
                </a:solidFill>
              </a:rPr>
              <a:t>,</a:t>
            </a:r>
            <a:r>
              <a:rPr lang="it-IT" dirty="0" smtClean="0">
                <a:solidFill>
                  <a:srgbClr val="FF0000"/>
                </a:solidFill>
              </a:rPr>
              <a:t> </a:t>
            </a:r>
            <a:r>
              <a:rPr lang="en-US" dirty="0" err="1" smtClean="0">
                <a:solidFill>
                  <a:srgbClr val="FF0000"/>
                </a:solidFill>
              </a:rPr>
              <a:t>talora</a:t>
            </a:r>
            <a:r>
              <a:rPr lang="en-US" dirty="0" smtClean="0">
                <a:solidFill>
                  <a:srgbClr val="FF0000"/>
                </a:solidFill>
              </a:rPr>
              <a:t> </a:t>
            </a:r>
            <a:r>
              <a:rPr lang="en-US" dirty="0" err="1" smtClean="0">
                <a:solidFill>
                  <a:srgbClr val="FF0000"/>
                </a:solidFill>
              </a:rPr>
              <a:t>contrastanti</a:t>
            </a:r>
            <a:r>
              <a:rPr lang="en-US" dirty="0" smtClean="0">
                <a:solidFill>
                  <a:srgbClr val="FF0000"/>
                </a:solidFill>
              </a:rPr>
              <a:t>, </a:t>
            </a:r>
            <a:r>
              <a:rPr lang="en-US" dirty="0" err="1" smtClean="0">
                <a:solidFill>
                  <a:srgbClr val="FF0000"/>
                </a:solidFill>
              </a:rPr>
              <a:t>dell’Autorità</a:t>
            </a:r>
            <a:r>
              <a:rPr lang="en-US" dirty="0" smtClean="0">
                <a:solidFill>
                  <a:srgbClr val="FF0000"/>
                </a:solidFill>
              </a:rPr>
              <a:t> </a:t>
            </a:r>
            <a:r>
              <a:rPr lang="en-US" dirty="0" err="1" smtClean="0">
                <a:solidFill>
                  <a:srgbClr val="FF0000"/>
                </a:solidFill>
              </a:rPr>
              <a:t>Giudiziaria</a:t>
            </a:r>
            <a:r>
              <a:rPr lang="en-US" dirty="0" smtClean="0">
                <a:solidFill>
                  <a:srgbClr val="FF0000"/>
                </a:solidFill>
              </a:rPr>
              <a:t>.</a:t>
            </a:r>
            <a:endParaRPr lang="it-IT" dirty="0" smtClean="0">
              <a:solidFill>
                <a:srgbClr val="FF0000"/>
              </a:solidFill>
            </a:endParaRPr>
          </a:p>
          <a:p>
            <a:endParaRPr lang="it-IT" dirty="0"/>
          </a:p>
        </p:txBody>
      </p:sp>
      <p:sp>
        <p:nvSpPr>
          <p:cNvPr id="5" name="Segnaposto testo 4"/>
          <p:cNvSpPr>
            <a:spLocks noGrp="1"/>
          </p:cNvSpPr>
          <p:nvPr>
            <p:ph type="body" sz="quarter" idx="3"/>
          </p:nvPr>
        </p:nvSpPr>
        <p:spPr>
          <a:xfrm>
            <a:off x="4643438" y="928670"/>
            <a:ext cx="4041775" cy="639762"/>
          </a:xfrm>
          <a:ln w="38100">
            <a:solidFill>
              <a:schemeClr val="tx1"/>
            </a:solidFill>
          </a:ln>
        </p:spPr>
        <p:txBody>
          <a:bodyPr/>
          <a:lstStyle/>
          <a:p>
            <a:pPr algn="ctr"/>
            <a:r>
              <a:rPr lang="it-IT" dirty="0" smtClean="0"/>
              <a:t>ARCHITETTI</a:t>
            </a:r>
            <a:endParaRPr lang="it-IT" dirty="0"/>
          </a:p>
        </p:txBody>
      </p:sp>
      <p:sp>
        <p:nvSpPr>
          <p:cNvPr id="6" name="Segnaposto contenuto 5"/>
          <p:cNvSpPr>
            <a:spLocks noGrp="1"/>
          </p:cNvSpPr>
          <p:nvPr>
            <p:ph sz="quarter" idx="4"/>
          </p:nvPr>
        </p:nvSpPr>
        <p:spPr>
          <a:xfrm>
            <a:off x="4645025" y="1714488"/>
            <a:ext cx="4041775" cy="4411675"/>
          </a:xfrm>
          <a:ln w="38100">
            <a:solidFill>
              <a:schemeClr val="tx1"/>
            </a:solidFill>
          </a:ln>
        </p:spPr>
        <p:txBody>
          <a:bodyPr>
            <a:normAutofit fontScale="25000" lnSpcReduction="20000"/>
          </a:bodyPr>
          <a:lstStyle/>
          <a:p>
            <a:endParaRPr lang="en-US" dirty="0" smtClean="0"/>
          </a:p>
          <a:p>
            <a:pPr algn="just">
              <a:buNone/>
            </a:pPr>
            <a:r>
              <a:rPr lang="en-US" sz="5200" b="1" dirty="0" smtClean="0"/>
              <a:t>Per	</a:t>
            </a:r>
            <a:r>
              <a:rPr lang="en-US" sz="5200" b="1" dirty="0" err="1" smtClean="0"/>
              <a:t>quanto</a:t>
            </a:r>
            <a:r>
              <a:rPr lang="en-US" sz="5200" b="1" dirty="0" smtClean="0"/>
              <a:t>	</a:t>
            </a:r>
            <a:r>
              <a:rPr lang="en-US" sz="5200" b="1" dirty="0" err="1" smtClean="0"/>
              <a:t>riguarda</a:t>
            </a:r>
            <a:r>
              <a:rPr lang="en-US" sz="5200" b="1" dirty="0" smtClean="0"/>
              <a:t> la </a:t>
            </a:r>
            <a:r>
              <a:rPr lang="en-US" sz="5200" b="1" dirty="0" err="1" smtClean="0"/>
              <a:t>delimitazione</a:t>
            </a:r>
            <a:r>
              <a:rPr lang="en-US" sz="5200" b="1" dirty="0" smtClean="0"/>
              <a:t> </a:t>
            </a:r>
            <a:r>
              <a:rPr lang="en-US" sz="5200" b="1" dirty="0" err="1" smtClean="0"/>
              <a:t>delle</a:t>
            </a:r>
            <a:r>
              <a:rPr lang="en-US" sz="5200" b="1" dirty="0" smtClean="0"/>
              <a:t> </a:t>
            </a:r>
            <a:r>
              <a:rPr lang="en-US" sz="5200" b="1" dirty="0" err="1" smtClean="0"/>
              <a:t>competenze</a:t>
            </a:r>
            <a:r>
              <a:rPr lang="en-US" sz="5200" b="1" dirty="0" smtClean="0"/>
              <a:t> </a:t>
            </a:r>
            <a:r>
              <a:rPr lang="en-US" sz="5200" b="1" dirty="0" err="1" smtClean="0"/>
              <a:t>degli</a:t>
            </a:r>
            <a:r>
              <a:rPr lang="en-US" sz="5200" b="1" dirty="0" smtClean="0"/>
              <a:t> </a:t>
            </a:r>
            <a:r>
              <a:rPr lang="en-US" sz="5200" b="1" dirty="0" err="1" smtClean="0"/>
              <a:t>ingegneri</a:t>
            </a:r>
            <a:r>
              <a:rPr lang="en-US" sz="5200" b="1" dirty="0" smtClean="0"/>
              <a:t> </a:t>
            </a:r>
            <a:r>
              <a:rPr lang="en-US" sz="5200" b="1" dirty="0" err="1" smtClean="0"/>
              <a:t>nei</a:t>
            </a:r>
            <a:r>
              <a:rPr lang="en-US" sz="5200" b="1" dirty="0" smtClean="0"/>
              <a:t> </a:t>
            </a:r>
            <a:r>
              <a:rPr lang="en-US" sz="5200" b="1" dirty="0" err="1" smtClean="0"/>
              <a:t>confronti</a:t>
            </a:r>
            <a:r>
              <a:rPr lang="en-US" sz="5200" b="1" dirty="0" smtClean="0"/>
              <a:t> </a:t>
            </a:r>
            <a:r>
              <a:rPr lang="en-US" sz="5200" b="1" dirty="0" err="1" smtClean="0"/>
              <a:t>degli</a:t>
            </a:r>
            <a:r>
              <a:rPr lang="en-US" sz="5200" b="1" dirty="0" smtClean="0"/>
              <a:t> </a:t>
            </a:r>
            <a:r>
              <a:rPr lang="en-US" sz="5200" b="1" dirty="0" err="1" smtClean="0"/>
              <a:t>architetti</a:t>
            </a:r>
            <a:r>
              <a:rPr lang="en-US" sz="5200" b="1" dirty="0" smtClean="0"/>
              <a:t> </a:t>
            </a:r>
            <a:r>
              <a:rPr lang="en-US" sz="5200" b="1" dirty="0" err="1" smtClean="0"/>
              <a:t>si</a:t>
            </a:r>
            <a:r>
              <a:rPr lang="en-US" sz="5200" b="1" dirty="0" smtClean="0"/>
              <a:t> </a:t>
            </a:r>
            <a:r>
              <a:rPr lang="en-US" sz="5200" b="1" dirty="0" err="1" smtClean="0"/>
              <a:t>richiama</a:t>
            </a:r>
            <a:r>
              <a:rPr lang="en-US" sz="5200" b="1" dirty="0" smtClean="0"/>
              <a:t> </a:t>
            </a:r>
            <a:r>
              <a:rPr lang="en-US" sz="5200" b="1" dirty="0" err="1" smtClean="0"/>
              <a:t>quanto</a:t>
            </a:r>
            <a:r>
              <a:rPr lang="en-US" sz="5200" b="1" dirty="0" smtClean="0"/>
              <a:t> </a:t>
            </a:r>
            <a:r>
              <a:rPr lang="en-US" sz="5200" b="1" dirty="0" err="1" smtClean="0"/>
              <a:t>disposto</a:t>
            </a:r>
            <a:r>
              <a:rPr lang="en-US" sz="5200" b="1" dirty="0" smtClean="0"/>
              <a:t> dall’art.52 del </a:t>
            </a:r>
            <a:r>
              <a:rPr lang="en-US" sz="5200" b="1" dirty="0" err="1" smtClean="0"/>
              <a:t>già</a:t>
            </a:r>
            <a:r>
              <a:rPr lang="en-US" sz="5200" b="1" dirty="0" smtClean="0"/>
              <a:t> citato </a:t>
            </a:r>
            <a:r>
              <a:rPr lang="en-US" sz="5200" b="1" dirty="0" err="1" smtClean="0"/>
              <a:t>Regolamento</a:t>
            </a:r>
            <a:r>
              <a:rPr lang="en-US" sz="5200" b="1" dirty="0" smtClean="0"/>
              <a:t> </a:t>
            </a:r>
            <a:r>
              <a:rPr lang="en-US" sz="5200" b="1" dirty="0" err="1" smtClean="0"/>
              <a:t>di</a:t>
            </a:r>
            <a:r>
              <a:rPr lang="en-US" sz="5200" b="1" dirty="0" smtClean="0"/>
              <a:t> cui al R.D. 23</a:t>
            </a:r>
            <a:r>
              <a:rPr lang="it-IT" sz="5200" b="1" dirty="0" smtClean="0"/>
              <a:t> </a:t>
            </a:r>
            <a:r>
              <a:rPr lang="en-US" sz="5200" b="1" dirty="0" err="1" smtClean="0"/>
              <a:t>ottobre</a:t>
            </a:r>
            <a:r>
              <a:rPr lang="en-US" sz="5200" b="1" dirty="0" smtClean="0"/>
              <a:t> 1925 n. 2537 </a:t>
            </a:r>
            <a:r>
              <a:rPr lang="en-US" sz="5200" b="1" dirty="0" err="1" smtClean="0"/>
              <a:t>che</a:t>
            </a:r>
            <a:r>
              <a:rPr lang="en-US" sz="5200" b="1" dirty="0" smtClean="0"/>
              <a:t> </a:t>
            </a:r>
            <a:r>
              <a:rPr lang="en-US" sz="5200" b="1" dirty="0" err="1" smtClean="0"/>
              <a:t>afferma</a:t>
            </a:r>
            <a:r>
              <a:rPr lang="en-US" sz="5200" b="1" dirty="0" smtClean="0"/>
              <a:t>: “</a:t>
            </a:r>
            <a:r>
              <a:rPr lang="en-US" sz="5200" i="1" dirty="0" err="1" smtClean="0"/>
              <a:t>Formano</a:t>
            </a:r>
            <a:r>
              <a:rPr lang="en-US" sz="5200" i="1" dirty="0" smtClean="0"/>
              <a:t> </a:t>
            </a:r>
            <a:r>
              <a:rPr lang="en-US" sz="5200" i="1" dirty="0" err="1" smtClean="0"/>
              <a:t>oggetto</a:t>
            </a:r>
            <a:r>
              <a:rPr lang="en-US" sz="5200" i="1" dirty="0" smtClean="0"/>
              <a:t> </a:t>
            </a:r>
            <a:r>
              <a:rPr lang="en-US" sz="5200" i="1" dirty="0" err="1" smtClean="0"/>
              <a:t>tanto</a:t>
            </a:r>
            <a:r>
              <a:rPr lang="en-US" sz="5200" i="1" dirty="0" smtClean="0"/>
              <a:t> </a:t>
            </a:r>
            <a:r>
              <a:rPr lang="en-US" sz="5200" i="1" dirty="0" err="1" smtClean="0"/>
              <a:t>della</a:t>
            </a:r>
            <a:r>
              <a:rPr lang="en-US" sz="5200" i="1" dirty="0" smtClean="0"/>
              <a:t> </a:t>
            </a:r>
            <a:r>
              <a:rPr lang="en-US" sz="5200" i="1" dirty="0" err="1" smtClean="0"/>
              <a:t>professione</a:t>
            </a:r>
            <a:r>
              <a:rPr lang="en-US" sz="5200" i="1" dirty="0" smtClean="0"/>
              <a:t> </a:t>
            </a:r>
            <a:r>
              <a:rPr lang="en-US" sz="5200" i="1" dirty="0" err="1" smtClean="0"/>
              <a:t>di</a:t>
            </a:r>
            <a:r>
              <a:rPr lang="en-US" sz="5200" i="1" dirty="0" smtClean="0"/>
              <a:t> </a:t>
            </a:r>
            <a:r>
              <a:rPr lang="en-US" sz="5200" i="1" dirty="0" err="1" smtClean="0"/>
              <a:t>ingegnere</a:t>
            </a:r>
            <a:r>
              <a:rPr lang="en-US" sz="5200" i="1" dirty="0" smtClean="0"/>
              <a:t> </a:t>
            </a:r>
            <a:r>
              <a:rPr lang="en-US" sz="5200" i="1" dirty="0" err="1" smtClean="0"/>
              <a:t>quanto</a:t>
            </a:r>
            <a:r>
              <a:rPr lang="en-US" sz="5200" i="1" dirty="0" smtClean="0"/>
              <a:t> </a:t>
            </a:r>
            <a:r>
              <a:rPr lang="en-US" sz="5200" i="1" dirty="0" err="1" smtClean="0"/>
              <a:t>di</a:t>
            </a:r>
            <a:r>
              <a:rPr lang="en-US" sz="5200" i="1" dirty="0" smtClean="0"/>
              <a:t> </a:t>
            </a:r>
            <a:r>
              <a:rPr lang="en-US" sz="5200" i="1" dirty="0" err="1" smtClean="0"/>
              <a:t>quella</a:t>
            </a:r>
            <a:r>
              <a:rPr lang="en-US" sz="5200" i="1" dirty="0" smtClean="0"/>
              <a:t> </a:t>
            </a:r>
            <a:r>
              <a:rPr lang="en-US" sz="5200" i="1" dirty="0" err="1" smtClean="0"/>
              <a:t>di</a:t>
            </a:r>
            <a:r>
              <a:rPr lang="en-US" sz="5200" i="1" dirty="0" smtClean="0"/>
              <a:t> </a:t>
            </a:r>
            <a:r>
              <a:rPr lang="en-US" sz="5200" i="1" dirty="0" err="1" smtClean="0"/>
              <a:t>architetto</a:t>
            </a:r>
            <a:r>
              <a:rPr lang="en-US" sz="5200" i="1" dirty="0" smtClean="0"/>
              <a:t> le </a:t>
            </a:r>
            <a:r>
              <a:rPr lang="en-US" sz="5200" i="1" dirty="0" err="1" smtClean="0"/>
              <a:t>opere</a:t>
            </a:r>
            <a:r>
              <a:rPr lang="en-US" sz="5200" i="1" dirty="0" smtClean="0"/>
              <a:t> </a:t>
            </a:r>
            <a:r>
              <a:rPr lang="en-US" sz="5200" i="1" dirty="0" err="1" smtClean="0"/>
              <a:t>di</a:t>
            </a:r>
            <a:r>
              <a:rPr lang="en-US" sz="5200" i="1" dirty="0" smtClean="0"/>
              <a:t> </a:t>
            </a:r>
            <a:r>
              <a:rPr lang="en-US" sz="5200" i="1" dirty="0" err="1" smtClean="0"/>
              <a:t>edilizia</a:t>
            </a:r>
            <a:r>
              <a:rPr lang="en-US" sz="5200" i="1" dirty="0" smtClean="0"/>
              <a:t> </a:t>
            </a:r>
            <a:r>
              <a:rPr lang="en-US" sz="5200" i="1" dirty="0" err="1" smtClean="0"/>
              <a:t>civile,nonché</a:t>
            </a:r>
            <a:r>
              <a:rPr lang="en-US" sz="5200" i="1" dirty="0" smtClean="0"/>
              <a:t> I </a:t>
            </a:r>
            <a:r>
              <a:rPr lang="en-US" sz="5200" i="1" dirty="0" err="1" smtClean="0"/>
              <a:t>rilievi</a:t>
            </a:r>
            <a:r>
              <a:rPr lang="en-US" sz="5200" i="1" dirty="0" smtClean="0"/>
              <a:t> </a:t>
            </a:r>
            <a:r>
              <a:rPr lang="en-US" sz="5200" i="1" dirty="0" err="1" smtClean="0"/>
              <a:t>geometrici</a:t>
            </a:r>
            <a:r>
              <a:rPr lang="en-US" sz="5200" i="1" dirty="0" smtClean="0"/>
              <a:t> e le </a:t>
            </a:r>
            <a:r>
              <a:rPr lang="en-US" sz="5200" i="1" dirty="0" err="1" smtClean="0"/>
              <a:t>operazioni</a:t>
            </a:r>
            <a:r>
              <a:rPr lang="en-US" sz="5200" i="1" dirty="0" smtClean="0"/>
              <a:t> </a:t>
            </a:r>
            <a:r>
              <a:rPr lang="en-US" sz="5200" i="1" dirty="0" err="1" smtClean="0"/>
              <a:t>di</a:t>
            </a:r>
            <a:r>
              <a:rPr lang="en-US" sz="5200" i="1" dirty="0" smtClean="0"/>
              <a:t> </a:t>
            </a:r>
            <a:r>
              <a:rPr lang="en-US" sz="5200" i="1" dirty="0" err="1" smtClean="0"/>
              <a:t>estimo</a:t>
            </a:r>
            <a:r>
              <a:rPr lang="en-US" sz="5200" i="1" dirty="0" smtClean="0"/>
              <a:t> </a:t>
            </a:r>
            <a:r>
              <a:rPr lang="en-US" sz="5200" i="1" dirty="0" err="1" smtClean="0"/>
              <a:t>adesse</a:t>
            </a:r>
            <a:r>
              <a:rPr lang="en-US" sz="5200" i="1" dirty="0" smtClean="0"/>
              <a:t> </a:t>
            </a:r>
            <a:r>
              <a:rPr lang="en-US" sz="5200" i="1" dirty="0" err="1" smtClean="0"/>
              <a:t>relative.Tuttavia</a:t>
            </a:r>
            <a:r>
              <a:rPr lang="en-US" sz="5200" i="1" dirty="0" smtClean="0"/>
              <a:t> le </a:t>
            </a:r>
            <a:r>
              <a:rPr lang="en-US" sz="5200" i="1" dirty="0" err="1" smtClean="0"/>
              <a:t>opere</a:t>
            </a:r>
            <a:r>
              <a:rPr lang="en-US" sz="5200" i="1" dirty="0" smtClean="0"/>
              <a:t> </a:t>
            </a:r>
            <a:r>
              <a:rPr lang="en-US" sz="5200" i="1" dirty="0" err="1" smtClean="0"/>
              <a:t>di</a:t>
            </a:r>
            <a:r>
              <a:rPr lang="en-US" sz="5200" i="1" dirty="0" smtClean="0"/>
              <a:t> </a:t>
            </a:r>
            <a:r>
              <a:rPr lang="en-US" sz="5200" i="1" dirty="0" err="1" smtClean="0"/>
              <a:t>edilizia</a:t>
            </a:r>
            <a:r>
              <a:rPr lang="en-US" sz="5200" i="1" dirty="0" smtClean="0"/>
              <a:t> </a:t>
            </a:r>
            <a:r>
              <a:rPr lang="en-US" sz="5200" i="1" dirty="0" err="1" smtClean="0"/>
              <a:t>civile,che</a:t>
            </a:r>
            <a:r>
              <a:rPr lang="en-US" sz="5200" i="1" dirty="0" smtClean="0"/>
              <a:t> </a:t>
            </a:r>
            <a:r>
              <a:rPr lang="en-US" sz="5200" i="1" dirty="0" err="1" smtClean="0"/>
              <a:t>presentano</a:t>
            </a:r>
            <a:r>
              <a:rPr lang="en-US" sz="5200" i="1" dirty="0" smtClean="0"/>
              <a:t> </a:t>
            </a:r>
            <a:r>
              <a:rPr lang="en-US" sz="5200" i="1" dirty="0" err="1" smtClean="0"/>
              <a:t>rilevante</a:t>
            </a:r>
            <a:r>
              <a:rPr lang="en-US" sz="5200" i="1" dirty="0" smtClean="0"/>
              <a:t> </a:t>
            </a:r>
            <a:r>
              <a:rPr lang="en-US" sz="5200" i="1" dirty="0" err="1" smtClean="0"/>
              <a:t>carattere</a:t>
            </a:r>
            <a:r>
              <a:rPr lang="en-US" sz="5200" i="1" dirty="0" smtClean="0"/>
              <a:t> </a:t>
            </a:r>
            <a:r>
              <a:rPr lang="en-US" sz="5200" i="1" dirty="0" err="1" smtClean="0"/>
              <a:t>artistico</a:t>
            </a:r>
            <a:r>
              <a:rPr lang="en-US" sz="5200" i="1" dirty="0" smtClean="0"/>
              <a:t> </a:t>
            </a:r>
            <a:r>
              <a:rPr lang="en-US" sz="5200" i="1" dirty="0" err="1" smtClean="0"/>
              <a:t>ed</a:t>
            </a:r>
            <a:r>
              <a:rPr lang="en-US" sz="5200" i="1" dirty="0" smtClean="0"/>
              <a:t> </a:t>
            </a:r>
            <a:r>
              <a:rPr lang="en-US" sz="5200" i="1" dirty="0" err="1" smtClean="0"/>
              <a:t>il</a:t>
            </a:r>
            <a:r>
              <a:rPr lang="en-US" sz="5200" i="1" dirty="0" smtClean="0"/>
              <a:t> </a:t>
            </a:r>
            <a:r>
              <a:rPr lang="en-US" sz="5200" i="1" dirty="0" err="1" smtClean="0"/>
              <a:t>restauro</a:t>
            </a:r>
            <a:r>
              <a:rPr lang="en-US" sz="5200" i="1" dirty="0" smtClean="0"/>
              <a:t> e </a:t>
            </a:r>
            <a:r>
              <a:rPr lang="en-US" sz="5200" i="1" dirty="0" err="1" smtClean="0"/>
              <a:t>il</a:t>
            </a:r>
            <a:r>
              <a:rPr lang="en-US" sz="5200" i="1" dirty="0" smtClean="0"/>
              <a:t> </a:t>
            </a:r>
            <a:r>
              <a:rPr lang="en-US" sz="5200" i="1" dirty="0" err="1" smtClean="0"/>
              <a:t>ripristino</a:t>
            </a:r>
            <a:r>
              <a:rPr lang="en-US" sz="5200" i="1" dirty="0" smtClean="0"/>
              <a:t> </a:t>
            </a:r>
            <a:r>
              <a:rPr lang="en-US" sz="5200" i="1" dirty="0" err="1" smtClean="0"/>
              <a:t>degli</a:t>
            </a:r>
            <a:r>
              <a:rPr lang="en-US" sz="5200" i="1" dirty="0" smtClean="0"/>
              <a:t> </a:t>
            </a:r>
            <a:r>
              <a:rPr lang="en-US" sz="5200" i="1" dirty="0" err="1" smtClean="0"/>
              <a:t>edifici</a:t>
            </a:r>
            <a:r>
              <a:rPr lang="en-US" sz="5200" i="1" dirty="0" smtClean="0"/>
              <a:t> </a:t>
            </a:r>
            <a:r>
              <a:rPr lang="en-US" sz="5200" i="1" dirty="0" err="1" smtClean="0"/>
              <a:t>contemplati</a:t>
            </a:r>
            <a:r>
              <a:rPr lang="en-US" sz="5200" i="1" dirty="0" smtClean="0"/>
              <a:t> </a:t>
            </a:r>
            <a:r>
              <a:rPr lang="en-US" sz="5200" i="1" dirty="0" err="1" smtClean="0"/>
              <a:t>dalla</a:t>
            </a:r>
            <a:r>
              <a:rPr lang="en-US" sz="5200" i="1" dirty="0" smtClean="0"/>
              <a:t> </a:t>
            </a:r>
            <a:r>
              <a:rPr lang="en-US" sz="5200" i="1" dirty="0" err="1" smtClean="0"/>
              <a:t>Legge</a:t>
            </a:r>
            <a:r>
              <a:rPr lang="en-US" sz="5200" i="1" dirty="0" smtClean="0"/>
              <a:t> 20 </a:t>
            </a:r>
            <a:r>
              <a:rPr lang="en-US" sz="5200" i="1" dirty="0" err="1" smtClean="0"/>
              <a:t>giugno</a:t>
            </a:r>
            <a:r>
              <a:rPr lang="en-US" sz="5200" i="1" dirty="0" smtClean="0"/>
              <a:t> 1909 n.36 per </a:t>
            </a:r>
            <a:r>
              <a:rPr lang="en-US" sz="5200" i="1" dirty="0" err="1" smtClean="0"/>
              <a:t>l’antichità</a:t>
            </a:r>
            <a:r>
              <a:rPr lang="en-US" sz="5200" i="1" dirty="0" smtClean="0"/>
              <a:t> e le belle </a:t>
            </a:r>
            <a:r>
              <a:rPr lang="en-US" sz="5200" i="1" dirty="0" err="1" smtClean="0"/>
              <a:t>arti</a:t>
            </a:r>
            <a:r>
              <a:rPr lang="en-US" sz="5200" i="1" dirty="0" smtClean="0"/>
              <a:t> (</a:t>
            </a:r>
            <a:r>
              <a:rPr lang="en-US" sz="5200" i="1" dirty="0" err="1" smtClean="0"/>
              <a:t>trattasi</a:t>
            </a:r>
            <a:r>
              <a:rPr lang="en-US" sz="5200" i="1" dirty="0" smtClean="0"/>
              <a:t> </a:t>
            </a:r>
            <a:r>
              <a:rPr lang="en-US" sz="5200" i="1" dirty="0" err="1" smtClean="0"/>
              <a:t>della</a:t>
            </a:r>
            <a:r>
              <a:rPr lang="en-US" sz="5200" i="1" dirty="0" smtClean="0"/>
              <a:t> </a:t>
            </a:r>
            <a:r>
              <a:rPr lang="en-US" sz="5200" i="1" dirty="0" err="1" smtClean="0"/>
              <a:t>Legge</a:t>
            </a:r>
            <a:r>
              <a:rPr lang="en-US" sz="5200" i="1" dirty="0" smtClean="0"/>
              <a:t> </a:t>
            </a:r>
            <a:r>
              <a:rPr lang="en-US" sz="5200" i="1" dirty="0" err="1" smtClean="0"/>
              <a:t>sulla</a:t>
            </a:r>
            <a:r>
              <a:rPr lang="en-US" sz="5200" i="1" dirty="0" smtClean="0"/>
              <a:t> </a:t>
            </a:r>
            <a:r>
              <a:rPr lang="en-US" sz="5200" i="1" dirty="0" err="1" smtClean="0"/>
              <a:t>protezione</a:t>
            </a:r>
            <a:r>
              <a:rPr lang="en-US" sz="5200" i="1" dirty="0" smtClean="0"/>
              <a:t> </a:t>
            </a:r>
            <a:r>
              <a:rPr lang="en-US" sz="5200" i="1" dirty="0" err="1" smtClean="0"/>
              <a:t>delle</a:t>
            </a:r>
            <a:r>
              <a:rPr lang="en-US" sz="5200" i="1" dirty="0" smtClean="0"/>
              <a:t> </a:t>
            </a:r>
            <a:r>
              <a:rPr lang="en-US" sz="5200" i="1" dirty="0" err="1" smtClean="0"/>
              <a:t>cose</a:t>
            </a:r>
            <a:r>
              <a:rPr lang="en-US" sz="5200" i="1" dirty="0" smtClean="0"/>
              <a:t> </a:t>
            </a:r>
            <a:r>
              <a:rPr lang="en-US" sz="5200" i="1" dirty="0" err="1" smtClean="0"/>
              <a:t>d’interesse</a:t>
            </a:r>
            <a:r>
              <a:rPr lang="en-US" sz="5200" i="1" dirty="0" smtClean="0"/>
              <a:t> </a:t>
            </a:r>
            <a:r>
              <a:rPr lang="en-US" sz="5200" i="1" dirty="0" err="1" smtClean="0"/>
              <a:t>storico,artistico,archeologico</a:t>
            </a:r>
            <a:r>
              <a:rPr lang="en-US" sz="5200" i="1" dirty="0" smtClean="0"/>
              <a:t> </a:t>
            </a:r>
            <a:r>
              <a:rPr lang="en-US" sz="5200" i="1" dirty="0" err="1" smtClean="0"/>
              <a:t>ora</a:t>
            </a:r>
            <a:r>
              <a:rPr lang="en-US" sz="5200" i="1" dirty="0" smtClean="0"/>
              <a:t> </a:t>
            </a:r>
            <a:r>
              <a:rPr lang="en-US" sz="5200" i="1" dirty="0" err="1" smtClean="0"/>
              <a:t>Legge</a:t>
            </a:r>
            <a:r>
              <a:rPr lang="en-US" sz="5200" i="1" dirty="0" smtClean="0"/>
              <a:t> 1°giugno 1939 n.1089), </a:t>
            </a:r>
            <a:r>
              <a:rPr lang="en-US" sz="5200" i="1" dirty="0" err="1" smtClean="0"/>
              <a:t>sono</a:t>
            </a:r>
            <a:r>
              <a:rPr lang="en-US" sz="5200" i="1" dirty="0" smtClean="0"/>
              <a:t> </a:t>
            </a:r>
            <a:r>
              <a:rPr lang="en-US" sz="5200" i="1" dirty="0" err="1" smtClean="0"/>
              <a:t>di</a:t>
            </a:r>
            <a:r>
              <a:rPr lang="en-US" sz="5200" i="1" dirty="0" smtClean="0"/>
              <a:t> </a:t>
            </a:r>
            <a:r>
              <a:rPr lang="en-US" sz="5200" i="1" dirty="0" err="1" smtClean="0"/>
              <a:t>spettanza</a:t>
            </a:r>
            <a:r>
              <a:rPr lang="en-US" sz="5200" i="1" dirty="0" smtClean="0"/>
              <a:t> </a:t>
            </a:r>
            <a:r>
              <a:rPr lang="en-US" sz="5200" i="1" dirty="0" err="1" smtClean="0"/>
              <a:t>della</a:t>
            </a:r>
            <a:r>
              <a:rPr lang="en-US" sz="5200" i="1" dirty="0" smtClean="0"/>
              <a:t> </a:t>
            </a:r>
            <a:r>
              <a:rPr lang="en-US" sz="5200" i="1" dirty="0" err="1" smtClean="0"/>
              <a:t>professione</a:t>
            </a:r>
            <a:r>
              <a:rPr lang="en-US" sz="5200" i="1" dirty="0" smtClean="0"/>
              <a:t> </a:t>
            </a:r>
            <a:r>
              <a:rPr lang="en-US" sz="5200" i="1" dirty="0" err="1" smtClean="0"/>
              <a:t>di</a:t>
            </a:r>
            <a:r>
              <a:rPr lang="en-US" sz="5200" i="1" dirty="0" smtClean="0"/>
              <a:t> </a:t>
            </a:r>
            <a:r>
              <a:rPr lang="en-US" sz="5200" i="1" dirty="0" err="1" smtClean="0"/>
              <a:t>architetto;ma</a:t>
            </a:r>
            <a:r>
              <a:rPr lang="en-US" sz="5200" i="1" dirty="0" smtClean="0"/>
              <a:t> la parte </a:t>
            </a:r>
            <a:r>
              <a:rPr lang="en-US" sz="5200" i="1" dirty="0" err="1" smtClean="0"/>
              <a:t>tecnica</a:t>
            </a:r>
            <a:r>
              <a:rPr lang="en-US" sz="5200" i="1" dirty="0" smtClean="0"/>
              <a:t> </a:t>
            </a:r>
            <a:r>
              <a:rPr lang="en-US" sz="5200" i="1" dirty="0" err="1" smtClean="0"/>
              <a:t>può</a:t>
            </a:r>
            <a:r>
              <a:rPr lang="en-US" sz="5200" i="1" dirty="0" smtClean="0"/>
              <a:t> </a:t>
            </a:r>
            <a:r>
              <a:rPr lang="en-US" sz="5200" i="1" dirty="0" err="1" smtClean="0"/>
              <a:t>essere</a:t>
            </a:r>
            <a:r>
              <a:rPr lang="en-US" sz="5200" i="1" dirty="0" smtClean="0"/>
              <a:t> </a:t>
            </a:r>
            <a:r>
              <a:rPr lang="en-US" sz="5200" i="1" dirty="0" err="1" smtClean="0"/>
              <a:t>compiuta</a:t>
            </a:r>
            <a:r>
              <a:rPr lang="en-US" sz="5200" i="1" dirty="0" smtClean="0"/>
              <a:t> </a:t>
            </a:r>
            <a:r>
              <a:rPr lang="en-US" sz="5200" i="1" dirty="0" err="1" smtClean="0"/>
              <a:t>tanto</a:t>
            </a:r>
            <a:r>
              <a:rPr lang="en-US" sz="5200" i="1" dirty="0" smtClean="0"/>
              <a:t> </a:t>
            </a:r>
            <a:r>
              <a:rPr lang="en-US" sz="5200" i="1" dirty="0" err="1" smtClean="0"/>
              <a:t>dall’architetto</a:t>
            </a:r>
            <a:r>
              <a:rPr lang="en-US" sz="5200" i="1" dirty="0" smtClean="0"/>
              <a:t> </a:t>
            </a:r>
            <a:r>
              <a:rPr lang="en-US" sz="5200" i="1" dirty="0" err="1" smtClean="0"/>
              <a:t>quanto</a:t>
            </a:r>
            <a:r>
              <a:rPr lang="en-US" sz="5200" i="1" dirty="0" smtClean="0"/>
              <a:t> </a:t>
            </a:r>
            <a:r>
              <a:rPr lang="en-US" sz="5200" i="1" dirty="0" err="1" smtClean="0"/>
              <a:t>dall’ingegnere</a:t>
            </a:r>
            <a:r>
              <a:rPr lang="en-US" sz="5200" b="1" dirty="0" smtClean="0"/>
              <a:t>”.</a:t>
            </a:r>
          </a:p>
          <a:p>
            <a:pPr algn="just">
              <a:buNone/>
            </a:pPr>
            <a:endParaRPr lang="en-US" sz="5200" b="1" dirty="0" smtClean="0"/>
          </a:p>
          <a:p>
            <a:pPr algn="just">
              <a:buNone/>
            </a:pPr>
            <a:r>
              <a:rPr lang="en-US" sz="5200" b="1" dirty="0" err="1" smtClean="0"/>
              <a:t>Sono</a:t>
            </a:r>
            <a:r>
              <a:rPr lang="en-US" sz="5200" b="1" dirty="0" smtClean="0"/>
              <a:t> </a:t>
            </a:r>
            <a:r>
              <a:rPr lang="en-US" sz="5200" b="1" dirty="0" err="1" smtClean="0"/>
              <a:t>ovviamente</a:t>
            </a:r>
            <a:r>
              <a:rPr lang="en-US" sz="5200" b="1" dirty="0" smtClean="0"/>
              <a:t> </a:t>
            </a:r>
            <a:r>
              <a:rPr lang="en-US" sz="5200" b="1" dirty="0" err="1" smtClean="0"/>
              <a:t>esclusi</a:t>
            </a:r>
            <a:r>
              <a:rPr lang="en-US" sz="5200" b="1" dirty="0" smtClean="0"/>
              <a:t> </a:t>
            </a:r>
            <a:r>
              <a:rPr lang="en-US" sz="5200" b="1" dirty="0" err="1" smtClean="0"/>
              <a:t>dalle</a:t>
            </a:r>
            <a:r>
              <a:rPr lang="en-US" sz="5200" b="1" dirty="0" smtClean="0"/>
              <a:t> </a:t>
            </a:r>
            <a:r>
              <a:rPr lang="en-US" sz="5200" b="1" dirty="0" err="1" smtClean="0"/>
              <a:t>competenze</a:t>
            </a:r>
            <a:r>
              <a:rPr lang="en-US" sz="5200" b="1" dirty="0" smtClean="0"/>
              <a:t> </a:t>
            </a:r>
            <a:r>
              <a:rPr lang="en-US" sz="5200" b="1" dirty="0" err="1" smtClean="0"/>
              <a:t>dell’architetto</a:t>
            </a:r>
            <a:r>
              <a:rPr lang="en-US" sz="5200" b="1" dirty="0" smtClean="0"/>
              <a:t> </a:t>
            </a:r>
            <a:r>
              <a:rPr lang="en-US" sz="5200" b="1" dirty="0" err="1" smtClean="0"/>
              <a:t>gli</a:t>
            </a:r>
            <a:r>
              <a:rPr lang="en-US" sz="5200" b="1" dirty="0" smtClean="0"/>
              <a:t> </a:t>
            </a:r>
            <a:r>
              <a:rPr lang="en-US" sz="5200" b="1" dirty="0" err="1" smtClean="0"/>
              <a:t>impianti</a:t>
            </a:r>
            <a:r>
              <a:rPr lang="en-US" sz="5200" b="1" dirty="0" smtClean="0"/>
              <a:t>, le </a:t>
            </a:r>
            <a:r>
              <a:rPr lang="en-US" sz="5200" b="1" dirty="0" err="1" smtClean="0"/>
              <a:t>infrastrutture</a:t>
            </a:r>
            <a:r>
              <a:rPr lang="en-US" sz="5200" b="1" dirty="0" smtClean="0"/>
              <a:t> (</a:t>
            </a:r>
            <a:r>
              <a:rPr lang="en-US" sz="5200" b="1" dirty="0" err="1" smtClean="0"/>
              <a:t>strade,acquedotti,fognature,ecc</a:t>
            </a:r>
            <a:r>
              <a:rPr lang="en-US" sz="5200" b="1" dirty="0" smtClean="0"/>
              <a:t>.) </a:t>
            </a:r>
            <a:r>
              <a:rPr lang="en-US" sz="5200" b="1" dirty="0" err="1" smtClean="0"/>
              <a:t>ed</a:t>
            </a:r>
            <a:r>
              <a:rPr lang="en-US" sz="5200" b="1" dirty="0" smtClean="0"/>
              <a:t> in </a:t>
            </a:r>
            <a:r>
              <a:rPr lang="en-US" sz="5200" b="1" dirty="0" err="1" smtClean="0"/>
              <a:t>genere</a:t>
            </a:r>
            <a:r>
              <a:rPr lang="en-US" sz="5200" b="1" dirty="0" smtClean="0"/>
              <a:t> </a:t>
            </a:r>
            <a:r>
              <a:rPr lang="en-US" sz="5200" b="1" dirty="0" err="1" smtClean="0"/>
              <a:t>tutto</a:t>
            </a:r>
            <a:r>
              <a:rPr lang="en-US" sz="5200" b="1" dirty="0" smtClean="0"/>
              <a:t> </a:t>
            </a:r>
            <a:r>
              <a:rPr lang="en-US" sz="5200" b="1" dirty="0" err="1" smtClean="0"/>
              <a:t>quanto</a:t>
            </a:r>
            <a:r>
              <a:rPr lang="en-US" sz="5200" b="1" dirty="0" smtClean="0"/>
              <a:t> </a:t>
            </a:r>
            <a:r>
              <a:rPr lang="en-US" sz="5200" b="1" dirty="0" err="1" smtClean="0"/>
              <a:t>esula</a:t>
            </a:r>
            <a:r>
              <a:rPr lang="en-US" sz="5200" b="1" dirty="0" smtClean="0"/>
              <a:t> </a:t>
            </a:r>
            <a:r>
              <a:rPr lang="en-US" sz="5200" b="1" dirty="0" err="1" smtClean="0"/>
              <a:t>dal</a:t>
            </a:r>
            <a:r>
              <a:rPr lang="en-US" sz="5200" b="1" dirty="0" smtClean="0"/>
              <a:t> campo </a:t>
            </a:r>
            <a:r>
              <a:rPr lang="en-US" sz="5200" b="1" dirty="0" err="1" smtClean="0"/>
              <a:t>dell’ingegneria</a:t>
            </a:r>
            <a:r>
              <a:rPr lang="en-US" sz="5200" b="1" dirty="0" smtClean="0"/>
              <a:t> </a:t>
            </a:r>
            <a:r>
              <a:rPr lang="en-US" sz="5200" b="1" dirty="0" err="1" smtClean="0"/>
              <a:t>civile</a:t>
            </a:r>
            <a:r>
              <a:rPr lang="en-US" sz="5200" b="1" dirty="0" smtClean="0"/>
              <a:t>.</a:t>
            </a:r>
            <a:endParaRPr lang="it-IT" sz="5200" b="1" dirty="0" smtClean="0"/>
          </a:p>
          <a:p>
            <a:pPr>
              <a:buNone/>
            </a:pPr>
            <a:r>
              <a:rPr lang="en-US" sz="5200" b="1" dirty="0" smtClean="0"/>
              <a:t/>
            </a:r>
            <a:br>
              <a:rPr lang="en-US" sz="5200" b="1" dirty="0" smtClean="0"/>
            </a:br>
            <a:endParaRPr lang="it-IT" sz="5200" b="1" dirty="0" smtClean="0"/>
          </a:p>
        </p:txBody>
      </p:sp>
      <p:pic>
        <p:nvPicPr>
          <p:cNvPr id="34818" name="Picture 2" descr="C:\Users\ronza\Desktop\ingegnere.jpg"/>
          <p:cNvPicPr>
            <a:picLocks noChangeAspect="1" noChangeArrowheads="1"/>
          </p:cNvPicPr>
          <p:nvPr/>
        </p:nvPicPr>
        <p:blipFill>
          <a:blip r:embed="rId2"/>
          <a:srcRect/>
          <a:stretch>
            <a:fillRect/>
          </a:stretch>
        </p:blipFill>
        <p:spPr bwMode="auto">
          <a:xfrm>
            <a:off x="428597" y="928670"/>
            <a:ext cx="823306" cy="625457"/>
          </a:xfrm>
          <a:prstGeom prst="rect">
            <a:avLst/>
          </a:prstGeom>
          <a:noFill/>
        </p:spPr>
      </p:pic>
      <p:pic>
        <p:nvPicPr>
          <p:cNvPr id="34819" name="Picture 3" descr="C:\Users\ronza\Desktop\architetto-jfd.jpg"/>
          <p:cNvPicPr>
            <a:picLocks noChangeAspect="1" noChangeArrowheads="1"/>
          </p:cNvPicPr>
          <p:nvPr/>
        </p:nvPicPr>
        <p:blipFill>
          <a:blip r:embed="rId3" cstate="print"/>
          <a:srcRect/>
          <a:stretch>
            <a:fillRect/>
          </a:stretch>
        </p:blipFill>
        <p:spPr bwMode="auto">
          <a:xfrm>
            <a:off x="7715272" y="928670"/>
            <a:ext cx="928694" cy="615124"/>
          </a:xfrm>
          <a:prstGeom prst="rect">
            <a:avLst/>
          </a:prstGeom>
          <a:noFill/>
        </p:spPr>
      </p:pic>
      <p:sp>
        <p:nvSpPr>
          <p:cNvPr id="9" name="Segnaposto numero diapositiva 8"/>
          <p:cNvSpPr>
            <a:spLocks noGrp="1"/>
          </p:cNvSpPr>
          <p:nvPr>
            <p:ph type="sldNum" sz="quarter" idx="12"/>
          </p:nvPr>
        </p:nvSpPr>
        <p:spPr/>
        <p:txBody>
          <a:bodyPr/>
          <a:lstStyle/>
          <a:p>
            <a:fld id="{910D3EAB-758C-441D-AE73-F1E5E988B34B}" type="slidenum">
              <a:rPr lang="it-IT" smtClean="0"/>
              <a:pPr/>
              <a:t>22</a:t>
            </a:fld>
            <a:endParaRPr lang="it-IT"/>
          </a:p>
        </p:txBody>
      </p:sp>
      <p:sp>
        <p:nvSpPr>
          <p:cNvPr id="10" name="Segnaposto piè di pagina 9"/>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chemeClr val="tx1"/>
            </a:solidFill>
          </a:ln>
        </p:spPr>
        <p:txBody>
          <a:bodyPr>
            <a:normAutofit fontScale="90000"/>
          </a:bodyPr>
          <a:lstStyle/>
          <a:p>
            <a:r>
              <a:rPr lang="it-IT" b="1" dirty="0" smtClean="0">
                <a:latin typeface="Arial" pitchFamily="34" charset="0"/>
                <a:cs typeface="Arial" pitchFamily="34" charset="0"/>
              </a:rPr>
              <a:t>COMPETENZE PROFESSIONALI</a:t>
            </a:r>
            <a:endParaRPr lang="it-IT" dirty="0"/>
          </a:p>
        </p:txBody>
      </p:sp>
      <p:sp>
        <p:nvSpPr>
          <p:cNvPr id="3" name="Segnaposto contenuto 2"/>
          <p:cNvSpPr>
            <a:spLocks noGrp="1"/>
          </p:cNvSpPr>
          <p:nvPr>
            <p:ph idx="1"/>
          </p:nvPr>
        </p:nvSpPr>
        <p:spPr>
          <a:ln w="38100">
            <a:solidFill>
              <a:schemeClr val="tx1"/>
            </a:solidFill>
          </a:ln>
        </p:spPr>
        <p:txBody>
          <a:bodyPr>
            <a:normAutofit fontScale="32500" lnSpcReduction="20000"/>
          </a:bodyPr>
          <a:lstStyle/>
          <a:p>
            <a:pPr algn="ctr">
              <a:buNone/>
            </a:pPr>
            <a:endParaRPr lang="it-IT" sz="5100" b="1" dirty="0" smtClean="0"/>
          </a:p>
          <a:p>
            <a:pPr algn="ctr">
              <a:buNone/>
            </a:pPr>
            <a:r>
              <a:rPr lang="it-IT" sz="5100" b="1" dirty="0" smtClean="0"/>
              <a:t>Geometri e periti</a:t>
            </a:r>
          </a:p>
          <a:p>
            <a:pPr algn="ctr">
              <a:buNone/>
            </a:pPr>
            <a:endParaRPr lang="it-IT" b="1" dirty="0" smtClean="0"/>
          </a:p>
          <a:p>
            <a:pPr algn="just">
              <a:buNone/>
            </a:pPr>
            <a:r>
              <a:rPr lang="en-US" sz="4000" dirty="0" smtClean="0">
                <a:latin typeface="Arial" pitchFamily="34" charset="0"/>
                <a:cs typeface="Arial" pitchFamily="34" charset="0"/>
              </a:rPr>
              <a:t>Per </a:t>
            </a:r>
            <a:r>
              <a:rPr lang="en-US" sz="4000" dirty="0" err="1" smtClean="0">
                <a:latin typeface="Arial" pitchFamily="34" charset="0"/>
                <a:cs typeface="Arial" pitchFamily="34" charset="0"/>
              </a:rPr>
              <a:t>esaminare</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invece</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dettagliatamente</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limiti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di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competenza</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dei</a:t>
            </a:r>
            <a:r>
              <a:rPr lang="en-US" sz="4000" dirty="0" smtClean="0">
                <a:latin typeface="Arial" pitchFamily="34" charset="0"/>
                <a:cs typeface="Arial" pitchFamily="34" charset="0"/>
              </a:rPr>
              <a:t> </a:t>
            </a:r>
            <a:r>
              <a:rPr lang="en-US" sz="4000" b="1" dirty="0" err="1" smtClean="0">
                <a:latin typeface="Arial" pitchFamily="34" charset="0"/>
                <a:cs typeface="Arial" pitchFamily="34" charset="0"/>
              </a:rPr>
              <a:t>geometri</a:t>
            </a:r>
            <a:r>
              <a:rPr lang="en-US" sz="4000" b="1" dirty="0" smtClean="0">
                <a:latin typeface="Arial" pitchFamily="34" charset="0"/>
                <a:cs typeface="Arial" pitchFamily="34" charset="0"/>
              </a:rPr>
              <a:t> </a:t>
            </a:r>
            <a:r>
              <a:rPr lang="en-US" sz="4000" dirty="0" err="1" smtClean="0">
                <a:latin typeface="Arial" pitchFamily="34" charset="0"/>
                <a:cs typeface="Arial" pitchFamily="34" charset="0"/>
              </a:rPr>
              <a:t>si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fa</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riferimento</a:t>
            </a:r>
            <a:r>
              <a:rPr lang="en-US" sz="4000" dirty="0" smtClean="0">
                <a:latin typeface="Arial" pitchFamily="34" charset="0"/>
                <a:cs typeface="Arial" pitchFamily="34" charset="0"/>
              </a:rPr>
              <a:t> al R.D. 11 </a:t>
            </a:r>
            <a:r>
              <a:rPr lang="en-US" sz="4000" dirty="0" err="1" smtClean="0">
                <a:latin typeface="Arial" pitchFamily="34" charset="0"/>
                <a:cs typeface="Arial" pitchFamily="34" charset="0"/>
              </a:rPr>
              <a:t>febbraio</a:t>
            </a:r>
            <a:r>
              <a:rPr lang="en-US" sz="4000" dirty="0" smtClean="0">
                <a:latin typeface="Arial" pitchFamily="34" charset="0"/>
                <a:cs typeface="Arial" pitchFamily="34" charset="0"/>
              </a:rPr>
              <a:t> 1929 </a:t>
            </a:r>
            <a:r>
              <a:rPr lang="en-US" sz="4000" dirty="0" err="1" smtClean="0">
                <a:latin typeface="Arial" pitchFamily="34" charset="0"/>
                <a:cs typeface="Arial" pitchFamily="34" charset="0"/>
              </a:rPr>
              <a:t>concernente</a:t>
            </a:r>
            <a:r>
              <a:rPr lang="en-US" sz="4000" dirty="0" smtClean="0">
                <a:latin typeface="Arial" pitchFamily="34" charset="0"/>
                <a:cs typeface="Arial" pitchFamily="34" charset="0"/>
              </a:rPr>
              <a:t> la </a:t>
            </a:r>
            <a:r>
              <a:rPr lang="en-US" sz="4000" dirty="0" err="1" smtClean="0">
                <a:latin typeface="Arial" pitchFamily="34" charset="0"/>
                <a:cs typeface="Arial" pitchFamily="34" charset="0"/>
              </a:rPr>
              <a:t>regolamentazione</a:t>
            </a:r>
            <a:r>
              <a:rPr lang="en-US" sz="4000" dirty="0" smtClean="0">
                <a:latin typeface="Arial" pitchFamily="34" charset="0"/>
                <a:cs typeface="Arial" pitchFamily="34" charset="0"/>
              </a:rPr>
              <a:t> per </a:t>
            </a:r>
            <a:r>
              <a:rPr lang="en-US" sz="4000" dirty="0" err="1" smtClean="0">
                <a:latin typeface="Arial" pitchFamily="34" charset="0"/>
                <a:cs typeface="Arial" pitchFamily="34" charset="0"/>
              </a:rPr>
              <a:t>larelativa</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professione</a:t>
            </a:r>
            <a:r>
              <a:rPr lang="en-US" sz="4000" dirty="0" smtClean="0">
                <a:latin typeface="Arial" pitchFamily="34" charset="0"/>
                <a:cs typeface="Arial" pitchFamily="34" charset="0"/>
              </a:rPr>
              <a:t>. L’art.16 </a:t>
            </a:r>
            <a:r>
              <a:rPr lang="en-US" sz="4000" dirty="0" err="1" smtClean="0">
                <a:latin typeface="Arial" pitchFamily="34" charset="0"/>
                <a:cs typeface="Arial" pitchFamily="34" charset="0"/>
              </a:rPr>
              <a:t>di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detto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Decreto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specifica,infatti,dettagliatamente</a:t>
            </a:r>
            <a:r>
              <a:rPr lang="en-US" sz="4000" dirty="0" smtClean="0">
                <a:latin typeface="Arial" pitchFamily="34" charset="0"/>
                <a:cs typeface="Arial" pitchFamily="34" charset="0"/>
              </a:rPr>
              <a:t> le </a:t>
            </a:r>
            <a:r>
              <a:rPr lang="en-US" sz="4000" dirty="0" err="1" smtClean="0">
                <a:latin typeface="Arial" pitchFamily="34" charset="0"/>
                <a:cs typeface="Arial" pitchFamily="34" charset="0"/>
              </a:rPr>
              <a:t>funzioni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che</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possono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svolgere</a:t>
            </a:r>
            <a:r>
              <a:rPr lang="en-US" sz="4000" dirty="0" smtClean="0">
                <a:latin typeface="Arial" pitchFamily="34" charset="0"/>
                <a:cs typeface="Arial" pitchFamily="34" charset="0"/>
              </a:rPr>
              <a:t> I </a:t>
            </a:r>
            <a:r>
              <a:rPr lang="en-US" sz="4000" dirty="0" err="1" smtClean="0">
                <a:latin typeface="Arial" pitchFamily="34" charset="0"/>
                <a:cs typeface="Arial" pitchFamily="34" charset="0"/>
              </a:rPr>
              <a:t>geometri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mentre</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il</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successivo</a:t>
            </a:r>
            <a:r>
              <a:rPr lang="en-US" sz="4000" dirty="0" smtClean="0">
                <a:latin typeface="Arial" pitchFamily="34" charset="0"/>
                <a:cs typeface="Arial" pitchFamily="34" charset="0"/>
              </a:rPr>
              <a:t> art</a:t>
            </a:r>
            <a:r>
              <a:rPr lang="it-IT" sz="4000" dirty="0" smtClean="0">
                <a:latin typeface="Arial" pitchFamily="34" charset="0"/>
                <a:cs typeface="Arial" pitchFamily="34" charset="0"/>
              </a:rPr>
              <a:t>. </a:t>
            </a:r>
            <a:r>
              <a:rPr lang="en-US" sz="4000" dirty="0" smtClean="0">
                <a:latin typeface="Arial" pitchFamily="34" charset="0"/>
                <a:cs typeface="Arial" pitchFamily="34" charset="0"/>
              </a:rPr>
              <a:t>18 </a:t>
            </a:r>
            <a:r>
              <a:rPr lang="en-US" sz="4000" dirty="0" err="1" smtClean="0">
                <a:latin typeface="Arial" pitchFamily="34" charset="0"/>
                <a:cs typeface="Arial" pitchFamily="34" charset="0"/>
              </a:rPr>
              <a:t>precisa</a:t>
            </a:r>
            <a:r>
              <a:rPr lang="en-US" sz="4000" dirty="0" smtClean="0">
                <a:latin typeface="Arial" pitchFamily="34" charset="0"/>
                <a:cs typeface="Arial" pitchFamily="34" charset="0"/>
              </a:rPr>
              <a:t> le </a:t>
            </a:r>
            <a:r>
              <a:rPr lang="en-US" sz="4000" dirty="0" err="1" smtClean="0">
                <a:latin typeface="Arial" pitchFamily="34" charset="0"/>
                <a:cs typeface="Arial" pitchFamily="34" charset="0"/>
              </a:rPr>
              <a:t>numerose</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funzioni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che</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sono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comuni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agli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ingegneri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civili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ai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quali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viene</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riconosciuta</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inoltre</a:t>
            </a:r>
            <a:r>
              <a:rPr lang="en-US" sz="4000" dirty="0" smtClean="0">
                <a:latin typeface="Arial" pitchFamily="34" charset="0"/>
                <a:cs typeface="Arial" pitchFamily="34" charset="0"/>
              </a:rPr>
              <a:t> la </a:t>
            </a:r>
            <a:r>
              <a:rPr lang="en-US" sz="4000" dirty="0" err="1" smtClean="0">
                <a:latin typeface="Arial" pitchFamily="34" charset="0"/>
                <a:cs typeface="Arial" pitchFamily="34" charset="0"/>
              </a:rPr>
              <a:t>facoltà</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di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compiere</a:t>
            </a:r>
            <a:r>
              <a:rPr lang="en-US" sz="4000" dirty="0" smtClean="0">
                <a:latin typeface="Arial" pitchFamily="34" charset="0"/>
                <a:cs typeface="Arial" pitchFamily="34" charset="0"/>
              </a:rPr>
              <a:t> la </a:t>
            </a:r>
            <a:r>
              <a:rPr lang="en-US" sz="4000" dirty="0" err="1" smtClean="0">
                <a:latin typeface="Arial" pitchFamily="34" charset="0"/>
                <a:cs typeface="Arial" pitchFamily="34" charset="0"/>
              </a:rPr>
              <a:t>stima</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dei</a:t>
            </a:r>
            <a:r>
              <a:rPr lang="it-IT" sz="4000" dirty="0" smtClean="0">
                <a:latin typeface="Arial" pitchFamily="34" charset="0"/>
                <a:cs typeface="Arial" pitchFamily="34" charset="0"/>
              </a:rPr>
              <a:t> </a:t>
            </a:r>
            <a:r>
              <a:rPr lang="en-US" sz="4000" dirty="0" err="1" smtClean="0">
                <a:latin typeface="Arial" pitchFamily="34" charset="0"/>
                <a:cs typeface="Arial" pitchFamily="34" charset="0"/>
              </a:rPr>
              <a:t>fondi</a:t>
            </a:r>
            <a:r>
              <a:rPr lang="en-US" sz="4000" dirty="0" smtClean="0">
                <a:latin typeface="Arial" pitchFamily="34" charset="0"/>
                <a:cs typeface="Arial" pitchFamily="34" charset="0"/>
              </a:rPr>
              <a:t> e </a:t>
            </a:r>
            <a:r>
              <a:rPr lang="en-US" sz="4000" dirty="0" err="1" smtClean="0">
                <a:latin typeface="Arial" pitchFamily="34" charset="0"/>
                <a:cs typeface="Arial" pitchFamily="34" charset="0"/>
              </a:rPr>
              <a:t>delle</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aree</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nonché</a:t>
            </a:r>
            <a:r>
              <a:rPr lang="en-US" sz="4000" dirty="0" smtClean="0">
                <a:latin typeface="Arial" pitchFamily="34" charset="0"/>
                <a:cs typeface="Arial" pitchFamily="34" charset="0"/>
              </a:rPr>
              <a:t> la </a:t>
            </a:r>
            <a:r>
              <a:rPr lang="en-US" sz="4000" dirty="0" err="1" smtClean="0">
                <a:latin typeface="Arial" pitchFamily="34" charset="0"/>
                <a:cs typeface="Arial" pitchFamily="34" charset="0"/>
              </a:rPr>
              <a:t>stima</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delle</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servitù</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rurali</a:t>
            </a:r>
            <a:r>
              <a:rPr lang="en-US" sz="4000" dirty="0" smtClean="0">
                <a:latin typeface="Arial" pitchFamily="34" charset="0"/>
                <a:cs typeface="Arial" pitchFamily="34" charset="0"/>
              </a:rPr>
              <a:t> e </a:t>
            </a:r>
            <a:r>
              <a:rPr lang="en-US" sz="4000" dirty="0" err="1" smtClean="0">
                <a:latin typeface="Arial" pitchFamily="34" charset="0"/>
                <a:cs typeface="Arial" pitchFamily="34" charset="0"/>
              </a:rPr>
              <a:t>dei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danni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ai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fabbricati</a:t>
            </a:r>
            <a:r>
              <a:rPr lang="en-US" sz="4000" dirty="0" smtClean="0">
                <a:latin typeface="Arial" pitchFamily="34" charset="0"/>
                <a:cs typeface="Arial" pitchFamily="34" charset="0"/>
              </a:rPr>
              <a:t>. Si </a:t>
            </a:r>
            <a:r>
              <a:rPr lang="en-US" sz="4000" dirty="0" err="1" smtClean="0">
                <a:latin typeface="Arial" pitchFamily="34" charset="0"/>
                <a:cs typeface="Arial" pitchFamily="34" charset="0"/>
              </a:rPr>
              <a:t>ritiene</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peraltro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opportuno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segnalare</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quattro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principali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motivi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di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contrasto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tra</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ingegneri</a:t>
            </a:r>
            <a:r>
              <a:rPr lang="en-US" sz="4000" dirty="0" smtClean="0">
                <a:latin typeface="Arial" pitchFamily="34" charset="0"/>
                <a:cs typeface="Arial" pitchFamily="34" charset="0"/>
              </a:rPr>
              <a:t> e </a:t>
            </a:r>
            <a:r>
              <a:rPr lang="en-US" sz="4000" dirty="0" err="1" smtClean="0">
                <a:latin typeface="Arial" pitchFamily="34" charset="0"/>
                <a:cs typeface="Arial" pitchFamily="34" charset="0"/>
              </a:rPr>
              <a:t>geometri</a:t>
            </a:r>
            <a:r>
              <a:rPr lang="en-US" sz="4000" dirty="0" smtClean="0">
                <a:latin typeface="Arial" pitchFamily="34" charset="0"/>
                <a:cs typeface="Arial" pitchFamily="34" charset="0"/>
              </a:rPr>
              <a:t>.</a:t>
            </a:r>
            <a:endParaRPr lang="it-IT" sz="4000" dirty="0" smtClean="0">
              <a:latin typeface="Arial" pitchFamily="34" charset="0"/>
              <a:cs typeface="Arial" pitchFamily="34" charset="0"/>
            </a:endParaRPr>
          </a:p>
          <a:p>
            <a:pPr algn="just"/>
            <a:endParaRPr lang="en-US" sz="4000" dirty="0" smtClean="0">
              <a:latin typeface="Arial" pitchFamily="34" charset="0"/>
              <a:cs typeface="Arial" pitchFamily="34" charset="0"/>
            </a:endParaRPr>
          </a:p>
          <a:p>
            <a:pPr algn="just">
              <a:buFont typeface="Wingdings" pitchFamily="2" charset="2"/>
              <a:buChar char="Ø"/>
            </a:pPr>
            <a:r>
              <a:rPr lang="en-US" sz="4000" dirty="0" err="1" smtClean="0">
                <a:latin typeface="Arial" pitchFamily="34" charset="0"/>
                <a:cs typeface="Arial" pitchFamily="34" charset="0"/>
              </a:rPr>
              <a:t>Anzitutto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il</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concetto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di</a:t>
            </a:r>
            <a:r>
              <a:rPr lang="en-US" sz="4000" dirty="0" smtClean="0">
                <a:latin typeface="Arial" pitchFamily="34" charset="0"/>
                <a:cs typeface="Arial" pitchFamily="34" charset="0"/>
              </a:rPr>
              <a:t> </a:t>
            </a:r>
            <a:r>
              <a:rPr lang="en-US" sz="4000" b="1" dirty="0" smtClean="0">
                <a:latin typeface="Arial" pitchFamily="34" charset="0"/>
                <a:cs typeface="Arial" pitchFamily="34" charset="0"/>
              </a:rPr>
              <a:t>“</a:t>
            </a:r>
            <a:r>
              <a:rPr lang="en-US" sz="4000" b="1" dirty="0" err="1" smtClean="0">
                <a:latin typeface="Arial" pitchFamily="34" charset="0"/>
                <a:cs typeface="Arial" pitchFamily="34" charset="0"/>
              </a:rPr>
              <a:t>modeste</a:t>
            </a:r>
            <a:r>
              <a:rPr lang="en-US" sz="4000" b="1" dirty="0" smtClean="0">
                <a:latin typeface="Arial" pitchFamily="34" charset="0"/>
                <a:cs typeface="Arial" pitchFamily="34" charset="0"/>
              </a:rPr>
              <a:t> </a:t>
            </a:r>
            <a:r>
              <a:rPr lang="en-US" sz="4000" b="1" dirty="0" err="1" smtClean="0">
                <a:latin typeface="Arial" pitchFamily="34" charset="0"/>
                <a:cs typeface="Arial" pitchFamily="34" charset="0"/>
              </a:rPr>
              <a:t>costruzioni</a:t>
            </a:r>
            <a:r>
              <a:rPr lang="en-US" sz="4000" b="1" dirty="0" smtClean="0">
                <a:latin typeface="Arial" pitchFamily="34" charset="0"/>
                <a:cs typeface="Arial" pitchFamily="34" charset="0"/>
              </a:rPr>
              <a:t> </a:t>
            </a:r>
            <a:r>
              <a:rPr lang="en-US" sz="4000" b="1" dirty="0" err="1" smtClean="0">
                <a:latin typeface="Arial" pitchFamily="34" charset="0"/>
                <a:cs typeface="Arial" pitchFamily="34" charset="0"/>
              </a:rPr>
              <a:t>civili</a:t>
            </a:r>
            <a:r>
              <a:rPr lang="en-US" sz="4000" b="1" dirty="0" smtClean="0">
                <a:latin typeface="Arial" pitchFamily="34" charset="0"/>
                <a:cs typeface="Arial" pitchFamily="34" charset="0"/>
              </a:rPr>
              <a:t> ”</a:t>
            </a:r>
            <a:r>
              <a:rPr lang="en-US" sz="4000" dirty="0" err="1" smtClean="0">
                <a:latin typeface="Arial" pitchFamily="34" charset="0"/>
                <a:cs typeface="Arial" pitchFamily="34" charset="0"/>
              </a:rPr>
              <a:t>che</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da</a:t>
            </a:r>
            <a:r>
              <a:rPr lang="en-US" sz="4000" dirty="0" smtClean="0">
                <a:latin typeface="Arial" pitchFamily="34" charset="0"/>
                <a:cs typeface="Arial" pitchFamily="34" charset="0"/>
              </a:rPr>
              <a:t> tempo la </a:t>
            </a:r>
            <a:r>
              <a:rPr lang="en-US" sz="4000" dirty="0" err="1" smtClean="0">
                <a:latin typeface="Arial" pitchFamily="34" charset="0"/>
                <a:cs typeface="Arial" pitchFamily="34" charset="0"/>
              </a:rPr>
              <a:t>Giurisprudenza</a:t>
            </a:r>
            <a:r>
              <a:rPr lang="en-US" sz="4000" dirty="0" smtClean="0">
                <a:latin typeface="Arial" pitchFamily="34" charset="0"/>
                <a:cs typeface="Arial" pitchFamily="34" charset="0"/>
              </a:rPr>
              <a:t> ha </a:t>
            </a:r>
            <a:r>
              <a:rPr lang="en-US" sz="4000" dirty="0" err="1" smtClean="0">
                <a:latin typeface="Arial" pitchFamily="34" charset="0"/>
                <a:cs typeface="Arial" pitchFamily="34" charset="0"/>
              </a:rPr>
              <a:t>inteso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interpretare</a:t>
            </a:r>
            <a:r>
              <a:rPr lang="en-US" sz="4000" dirty="0" smtClean="0">
                <a:latin typeface="Arial" pitchFamily="34" charset="0"/>
                <a:cs typeface="Arial" pitchFamily="34" charset="0"/>
              </a:rPr>
              <a:t> non </a:t>
            </a:r>
            <a:r>
              <a:rPr lang="en-US" sz="4000" dirty="0" err="1" smtClean="0">
                <a:latin typeface="Arial" pitchFamily="34" charset="0"/>
                <a:cs typeface="Arial" pitchFamily="34" charset="0"/>
              </a:rPr>
              <a:t>tanto</a:t>
            </a:r>
            <a:r>
              <a:rPr lang="en-US" sz="4000" dirty="0" smtClean="0">
                <a:latin typeface="Arial" pitchFamily="34" charset="0"/>
                <a:cs typeface="Arial" pitchFamily="34" charset="0"/>
              </a:rPr>
              <a:t> in </a:t>
            </a:r>
            <a:r>
              <a:rPr lang="en-US" sz="4000" dirty="0" err="1" smtClean="0">
                <a:latin typeface="Arial" pitchFamily="34" charset="0"/>
                <a:cs typeface="Arial" pitchFamily="34" charset="0"/>
              </a:rPr>
              <a:t>senso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quantitativo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quanto</a:t>
            </a:r>
            <a:r>
              <a:rPr lang="en-US" sz="4000" dirty="0" smtClean="0">
                <a:latin typeface="Arial" pitchFamily="34" charset="0"/>
                <a:cs typeface="Arial" pitchFamily="34" charset="0"/>
              </a:rPr>
              <a:t> in </a:t>
            </a:r>
            <a:r>
              <a:rPr lang="en-US" sz="4000" dirty="0" err="1" smtClean="0">
                <a:latin typeface="Arial" pitchFamily="34" charset="0"/>
                <a:cs typeface="Arial" pitchFamily="34" charset="0"/>
              </a:rPr>
              <a:t>senso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qualitativo</a:t>
            </a:r>
            <a:r>
              <a:rPr lang="en-US" sz="4000" dirty="0" smtClean="0">
                <a:latin typeface="Arial" pitchFamily="34" charset="0"/>
                <a:cs typeface="Arial" pitchFamily="34" charset="0"/>
              </a:rPr>
              <a:t>.</a:t>
            </a:r>
          </a:p>
          <a:p>
            <a:pPr algn="just">
              <a:buFont typeface="Wingdings" pitchFamily="2" charset="2"/>
              <a:buChar char="Ø"/>
            </a:pPr>
            <a:r>
              <a:rPr lang="en-US" sz="4000" dirty="0" smtClean="0">
                <a:latin typeface="Arial" pitchFamily="34" charset="0"/>
                <a:cs typeface="Arial" pitchFamily="34" charset="0"/>
              </a:rPr>
              <a:t>In </a:t>
            </a:r>
            <a:r>
              <a:rPr lang="en-US" sz="4000" dirty="0" err="1" smtClean="0">
                <a:latin typeface="Arial" pitchFamily="34" charset="0"/>
                <a:cs typeface="Arial" pitchFamily="34" charset="0"/>
              </a:rPr>
              <a:t>secondo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luogo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riguardo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alle</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opere</a:t>
            </a:r>
            <a:r>
              <a:rPr lang="en-US" sz="4000" dirty="0" smtClean="0">
                <a:latin typeface="Arial" pitchFamily="34" charset="0"/>
                <a:cs typeface="Arial" pitchFamily="34" charset="0"/>
              </a:rPr>
              <a:t> con </a:t>
            </a:r>
            <a:r>
              <a:rPr lang="en-US" sz="4000" dirty="0" err="1" smtClean="0">
                <a:latin typeface="Arial" pitchFamily="34" charset="0"/>
                <a:cs typeface="Arial" pitchFamily="34" charset="0"/>
              </a:rPr>
              <a:t>struttura</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metallica</a:t>
            </a:r>
            <a:r>
              <a:rPr lang="en-US" sz="4000" dirty="0" smtClean="0">
                <a:latin typeface="Arial" pitchFamily="34" charset="0"/>
                <a:cs typeface="Arial" pitchFamily="34" charset="0"/>
              </a:rPr>
              <a:t> o in </a:t>
            </a:r>
            <a:r>
              <a:rPr lang="en-US" sz="4000" dirty="0" err="1" smtClean="0">
                <a:latin typeface="Arial" pitchFamily="34" charset="0"/>
                <a:cs typeface="Arial" pitchFamily="34" charset="0"/>
              </a:rPr>
              <a:t>cemento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armato</a:t>
            </a:r>
            <a:r>
              <a:rPr lang="en-US" sz="4000" dirty="0" smtClean="0">
                <a:latin typeface="Arial" pitchFamily="34" charset="0"/>
                <a:cs typeface="Arial" pitchFamily="34" charset="0"/>
              </a:rPr>
              <a:t> per le </a:t>
            </a:r>
            <a:r>
              <a:rPr lang="en-US" sz="4000" dirty="0" err="1" smtClean="0">
                <a:latin typeface="Arial" pitchFamily="34" charset="0"/>
                <a:cs typeface="Arial" pitchFamily="34" charset="0"/>
              </a:rPr>
              <a:t>quali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ugualmente</a:t>
            </a:r>
            <a:r>
              <a:rPr lang="en-US" sz="4000" dirty="0" smtClean="0">
                <a:latin typeface="Arial" pitchFamily="34" charset="0"/>
                <a:cs typeface="Arial" pitchFamily="34" charset="0"/>
              </a:rPr>
              <a:t> in </a:t>
            </a:r>
            <a:r>
              <a:rPr lang="en-US" sz="4000" dirty="0" err="1" smtClean="0">
                <a:latin typeface="Arial" pitchFamily="34" charset="0"/>
                <a:cs typeface="Arial" pitchFamily="34" charset="0"/>
              </a:rPr>
              <a:t>giurisprudenza</a:t>
            </a:r>
            <a:r>
              <a:rPr lang="en-US" sz="4000" dirty="0" smtClean="0">
                <a:latin typeface="Arial" pitchFamily="34" charset="0"/>
                <a:cs typeface="Arial" pitchFamily="34" charset="0"/>
              </a:rPr>
              <a:t>	è </a:t>
            </a:r>
            <a:r>
              <a:rPr lang="en-US" sz="4000" dirty="0" err="1" smtClean="0">
                <a:latin typeface="Arial" pitchFamily="34" charset="0"/>
                <a:cs typeface="Arial" pitchFamily="34" charset="0"/>
              </a:rPr>
              <a:t>stato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acquisito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il</a:t>
            </a:r>
            <a:r>
              <a:rPr lang="en-US" sz="4000" dirty="0" smtClean="0">
                <a:latin typeface="Arial" pitchFamily="34" charset="0"/>
                <a:cs typeface="Arial" pitchFamily="34" charset="0"/>
              </a:rPr>
              <a:t> principio </a:t>
            </a:r>
            <a:r>
              <a:rPr lang="en-US" sz="4000" dirty="0" err="1" smtClean="0">
                <a:latin typeface="Arial" pitchFamily="34" charset="0"/>
                <a:cs typeface="Arial" pitchFamily="34" charset="0"/>
              </a:rPr>
              <a:t>secondo</a:t>
            </a:r>
            <a:r>
              <a:rPr lang="en-US" sz="4000" dirty="0" smtClean="0">
                <a:latin typeface="Arial" pitchFamily="34" charset="0"/>
                <a:cs typeface="Arial" pitchFamily="34" charset="0"/>
              </a:rPr>
              <a:t> cui </a:t>
            </a:r>
            <a:r>
              <a:rPr lang="en-US" sz="4000" dirty="0" err="1" smtClean="0">
                <a:latin typeface="Arial" pitchFamily="34" charset="0"/>
                <a:cs typeface="Arial" pitchFamily="34" charset="0"/>
              </a:rPr>
              <a:t>sono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escluse</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dalla</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competenza</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dei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geometri</a:t>
            </a:r>
            <a:r>
              <a:rPr lang="en-US" sz="4000" dirty="0" smtClean="0">
                <a:latin typeface="Arial" pitchFamily="34" charset="0"/>
                <a:cs typeface="Arial" pitchFamily="34" charset="0"/>
              </a:rPr>
              <a:t> (e </a:t>
            </a:r>
            <a:r>
              <a:rPr lang="en-US" sz="4000" dirty="0" err="1" smtClean="0">
                <a:latin typeface="Arial" pitchFamily="34" charset="0"/>
                <a:cs typeface="Arial" pitchFamily="34" charset="0"/>
              </a:rPr>
              <a:t>dei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periti</a:t>
            </a:r>
            <a:r>
              <a:rPr lang="en-US" sz="4000" dirty="0" smtClean="0">
                <a:latin typeface="Arial" pitchFamily="34" charset="0"/>
                <a:cs typeface="Arial" pitchFamily="34" charset="0"/>
              </a:rPr>
              <a:t>) e </a:t>
            </a:r>
            <a:r>
              <a:rPr lang="en-US" sz="4000" dirty="0" err="1" smtClean="0">
                <a:latin typeface="Arial" pitchFamily="34" charset="0"/>
                <a:cs typeface="Arial" pitchFamily="34" charset="0"/>
              </a:rPr>
              <a:t>sono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riservate</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alla</a:t>
            </a:r>
            <a:r>
              <a:rPr lang="it-IT" sz="4000" dirty="0" smtClean="0">
                <a:latin typeface="Arial" pitchFamily="34" charset="0"/>
                <a:cs typeface="Arial" pitchFamily="34" charset="0"/>
              </a:rPr>
              <a:t> </a:t>
            </a:r>
            <a:r>
              <a:rPr lang="en-US" sz="4000" dirty="0" err="1" smtClean="0">
                <a:latin typeface="Arial" pitchFamily="34" charset="0"/>
                <a:cs typeface="Arial" pitchFamily="34" charset="0"/>
              </a:rPr>
              <a:t>competenza</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degli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ingegneri</a:t>
            </a:r>
            <a:r>
              <a:rPr lang="en-US" sz="4000" dirty="0" smtClean="0">
                <a:latin typeface="Arial" pitchFamily="34" charset="0"/>
                <a:cs typeface="Arial" pitchFamily="34" charset="0"/>
              </a:rPr>
              <a:t> e </a:t>
            </a:r>
            <a:r>
              <a:rPr lang="en-US" sz="4000" dirty="0" err="1" smtClean="0">
                <a:latin typeface="Arial" pitchFamily="34" charset="0"/>
                <a:cs typeface="Arial" pitchFamily="34" charset="0"/>
              </a:rPr>
              <a:t>degli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architetti</a:t>
            </a:r>
            <a:r>
              <a:rPr lang="en-US" sz="4000" dirty="0" smtClean="0">
                <a:latin typeface="Arial" pitchFamily="34" charset="0"/>
                <a:cs typeface="Arial" pitchFamily="34" charset="0"/>
              </a:rPr>
              <a:t>.</a:t>
            </a:r>
            <a:endParaRPr lang="it-IT" sz="4000" dirty="0" smtClean="0">
              <a:latin typeface="Arial" pitchFamily="34" charset="0"/>
              <a:cs typeface="Arial" pitchFamily="34" charset="0"/>
            </a:endParaRPr>
          </a:p>
          <a:p>
            <a:pPr algn="just">
              <a:buFont typeface="Wingdings" pitchFamily="2" charset="2"/>
              <a:buChar char="Ø"/>
            </a:pPr>
            <a:r>
              <a:rPr lang="en-US" sz="4000" dirty="0" smtClean="0">
                <a:latin typeface="Arial" pitchFamily="34" charset="0"/>
                <a:cs typeface="Arial" pitchFamily="34" charset="0"/>
              </a:rPr>
              <a:t>In </a:t>
            </a:r>
            <a:r>
              <a:rPr lang="en-US" sz="4000" dirty="0" err="1" smtClean="0">
                <a:latin typeface="Arial" pitchFamily="34" charset="0"/>
                <a:cs typeface="Arial" pitchFamily="34" charset="0"/>
              </a:rPr>
              <a:t>terzo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luogo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fabbricati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industriali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che</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rientrerebbero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nelle</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competenze</a:t>
            </a:r>
            <a:r>
              <a:rPr lang="en-US" sz="4000" dirty="0" smtClean="0">
                <a:latin typeface="Arial" pitchFamily="34" charset="0"/>
                <a:cs typeface="Arial" pitchFamily="34" charset="0"/>
              </a:rPr>
              <a:t> del </a:t>
            </a:r>
            <a:r>
              <a:rPr lang="en-US" sz="4000" dirty="0" err="1" smtClean="0">
                <a:latin typeface="Arial" pitchFamily="34" charset="0"/>
                <a:cs typeface="Arial" pitchFamily="34" charset="0"/>
              </a:rPr>
              <a:t>geometra</a:t>
            </a:r>
            <a:r>
              <a:rPr lang="en-US" sz="4000" dirty="0" smtClean="0">
                <a:latin typeface="Arial" pitchFamily="34" charset="0"/>
                <a:cs typeface="Arial" pitchFamily="34" charset="0"/>
              </a:rPr>
              <a:t> solo </a:t>
            </a:r>
            <a:r>
              <a:rPr lang="en-US" sz="4000" dirty="0" err="1" smtClean="0">
                <a:latin typeface="Arial" pitchFamily="34" charset="0"/>
                <a:cs typeface="Arial" pitchFamily="34" charset="0"/>
              </a:rPr>
              <a:t>nel</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caso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di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edifici</a:t>
            </a:r>
            <a:r>
              <a:rPr lang="en-US" sz="4000" dirty="0" smtClean="0">
                <a:latin typeface="Arial" pitchFamily="34" charset="0"/>
                <a:cs typeface="Arial" pitchFamily="34" charset="0"/>
              </a:rPr>
              <a:t> ad </a:t>
            </a:r>
            <a:r>
              <a:rPr lang="en-US" sz="4000" dirty="0" err="1" smtClean="0">
                <a:latin typeface="Arial" pitchFamily="34" charset="0"/>
                <a:cs typeface="Arial" pitchFamily="34" charset="0"/>
              </a:rPr>
              <a:t>uso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agricolo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di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limitata</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importanza</a:t>
            </a:r>
            <a:r>
              <a:rPr lang="en-US" sz="4000" dirty="0" smtClean="0">
                <a:latin typeface="Arial" pitchFamily="34" charset="0"/>
                <a:cs typeface="Arial" pitchFamily="34" charset="0"/>
              </a:rPr>
              <a:t>.</a:t>
            </a:r>
          </a:p>
          <a:p>
            <a:pPr algn="just">
              <a:buFont typeface="Wingdings" pitchFamily="2" charset="2"/>
              <a:buChar char="Ø"/>
            </a:pPr>
            <a:r>
              <a:rPr lang="en-US" sz="4000" dirty="0" smtClean="0">
                <a:latin typeface="Arial" pitchFamily="34" charset="0"/>
                <a:cs typeface="Arial" pitchFamily="34" charset="0"/>
              </a:rPr>
              <a:t>In quarto </a:t>
            </a:r>
            <a:r>
              <a:rPr lang="en-US" sz="4000" dirty="0" err="1" smtClean="0">
                <a:latin typeface="Arial" pitchFamily="34" charset="0"/>
                <a:cs typeface="Arial" pitchFamily="34" charset="0"/>
              </a:rPr>
              <a:t>luogo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piani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particolareggiati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urbanistici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di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limitata</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estensione</a:t>
            </a:r>
            <a:r>
              <a:rPr lang="en-US" sz="4000" dirty="0" smtClean="0">
                <a:latin typeface="Arial" pitchFamily="34" charset="0"/>
                <a:cs typeface="Arial" pitchFamily="34" charset="0"/>
              </a:rPr>
              <a:t> per I </a:t>
            </a:r>
            <a:r>
              <a:rPr lang="en-US" sz="4000" dirty="0" err="1" smtClean="0">
                <a:latin typeface="Arial" pitchFamily="34" charset="0"/>
                <a:cs typeface="Arial" pitchFamily="34" charset="0"/>
              </a:rPr>
              <a:t>quali</a:t>
            </a:r>
            <a:r>
              <a:rPr lang="en-US" sz="4000" dirty="0" smtClean="0">
                <a:latin typeface="Arial" pitchFamily="34" charset="0"/>
                <a:cs typeface="Arial" pitchFamily="34" charset="0"/>
              </a:rPr>
              <a:t> le </a:t>
            </a:r>
            <a:r>
              <a:rPr lang="en-US" sz="4000" dirty="0" err="1" smtClean="0">
                <a:latin typeface="Arial" pitchFamily="34" charset="0"/>
                <a:cs typeface="Arial" pitchFamily="34" charset="0"/>
              </a:rPr>
              <a:t>competenze</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dei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geometri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sono</a:t>
            </a:r>
            <a:r>
              <a:rPr lang="en-US" sz="4000" dirty="0" smtClean="0">
                <a:latin typeface="Arial" pitchFamily="34" charset="0"/>
                <a:cs typeface="Arial" pitchFamily="34" charset="0"/>
              </a:rPr>
              <a:t> state quasi </a:t>
            </a:r>
            <a:r>
              <a:rPr lang="en-US" sz="4000" dirty="0" err="1" smtClean="0">
                <a:latin typeface="Arial" pitchFamily="34" charset="0"/>
                <a:cs typeface="Arial" pitchFamily="34" charset="0"/>
              </a:rPr>
              <a:t>costantemente</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escluse</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dalla</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giurisprudenza</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anche</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da</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quella</a:t>
            </a:r>
            <a:r>
              <a:rPr lang="en-US" sz="4000" dirty="0" smtClean="0">
                <a:latin typeface="Arial" pitchFamily="34" charset="0"/>
                <a:cs typeface="Arial" pitchFamily="34" charset="0"/>
              </a:rPr>
              <a:t> del </a:t>
            </a:r>
            <a:r>
              <a:rPr lang="en-US" sz="4000" dirty="0" err="1" smtClean="0">
                <a:latin typeface="Arial" pitchFamily="34" charset="0"/>
                <a:cs typeface="Arial" pitchFamily="34" charset="0"/>
              </a:rPr>
              <a:t>Consiglio</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di</a:t>
            </a:r>
            <a:r>
              <a:rPr lang="en-US" sz="4000" dirty="0" smtClean="0">
                <a:latin typeface="Arial" pitchFamily="34" charset="0"/>
                <a:cs typeface="Arial" pitchFamily="34" charset="0"/>
              </a:rPr>
              <a:t> </a:t>
            </a:r>
            <a:r>
              <a:rPr lang="en-US" sz="4000" dirty="0" err="1" smtClean="0">
                <a:latin typeface="Arial" pitchFamily="34" charset="0"/>
                <a:cs typeface="Arial" pitchFamily="34" charset="0"/>
              </a:rPr>
              <a:t>Stato</a:t>
            </a:r>
            <a:r>
              <a:rPr lang="en-US" sz="4000" dirty="0" smtClean="0">
                <a:latin typeface="Arial" pitchFamily="34" charset="0"/>
                <a:cs typeface="Arial" pitchFamily="34" charset="0"/>
              </a:rPr>
              <a:t>.</a:t>
            </a:r>
            <a:endParaRPr lang="it-IT" sz="4000" dirty="0" smtClean="0">
              <a:latin typeface="Arial" pitchFamily="34" charset="0"/>
              <a:cs typeface="Arial" pitchFamily="34" charset="0"/>
            </a:endParaRPr>
          </a:p>
          <a:p>
            <a:endParaRPr lang="it-IT" sz="4000" dirty="0">
              <a:latin typeface="Arial" pitchFamily="34" charset="0"/>
              <a:cs typeface="Arial" pitchFamily="34" charset="0"/>
            </a:endParaRPr>
          </a:p>
        </p:txBody>
      </p:sp>
      <p:sp>
        <p:nvSpPr>
          <p:cNvPr id="4" name="Segnaposto numero diapositiva 3"/>
          <p:cNvSpPr>
            <a:spLocks noGrp="1"/>
          </p:cNvSpPr>
          <p:nvPr>
            <p:ph type="sldNum" sz="quarter" idx="12"/>
          </p:nvPr>
        </p:nvSpPr>
        <p:spPr/>
        <p:txBody>
          <a:bodyPr/>
          <a:lstStyle/>
          <a:p>
            <a:fld id="{910D3EAB-758C-441D-AE73-F1E5E988B34B}" type="slidenum">
              <a:rPr lang="it-IT" smtClean="0"/>
              <a:pPr/>
              <a:t>23</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chemeClr val="tx1"/>
            </a:solidFill>
          </a:ln>
        </p:spPr>
        <p:txBody>
          <a:bodyPr>
            <a:normAutofit fontScale="90000"/>
          </a:bodyPr>
          <a:lstStyle/>
          <a:p>
            <a:r>
              <a:rPr lang="it-IT" b="1" dirty="0" smtClean="0">
                <a:latin typeface="Arial" pitchFamily="34" charset="0"/>
                <a:cs typeface="Arial" pitchFamily="34" charset="0"/>
              </a:rPr>
              <a:t>COMPETENZE PROFESSIONALI</a:t>
            </a:r>
            <a:endParaRPr lang="it-IT" dirty="0"/>
          </a:p>
        </p:txBody>
      </p:sp>
      <p:sp>
        <p:nvSpPr>
          <p:cNvPr id="3" name="Segnaposto contenuto 2"/>
          <p:cNvSpPr>
            <a:spLocks noGrp="1"/>
          </p:cNvSpPr>
          <p:nvPr>
            <p:ph idx="1"/>
          </p:nvPr>
        </p:nvSpPr>
        <p:spPr>
          <a:ln w="38100">
            <a:solidFill>
              <a:schemeClr val="tx1"/>
            </a:solidFill>
          </a:ln>
        </p:spPr>
        <p:txBody>
          <a:bodyPr>
            <a:normAutofit fontScale="25000" lnSpcReduction="20000"/>
          </a:bodyPr>
          <a:lstStyle/>
          <a:p>
            <a:pPr algn="ctr">
              <a:buNone/>
            </a:pPr>
            <a:endParaRPr lang="it-IT" sz="5100" b="1" dirty="0" smtClean="0"/>
          </a:p>
          <a:p>
            <a:pPr algn="ctr">
              <a:buNone/>
            </a:pPr>
            <a:r>
              <a:rPr lang="en-US" sz="6800" b="1" dirty="0" smtClean="0"/>
              <a:t>INGEGNERI E SETTORI</a:t>
            </a:r>
            <a:endParaRPr lang="it-IT" sz="6800" b="1" dirty="0" smtClean="0"/>
          </a:p>
          <a:p>
            <a:pPr>
              <a:buNone/>
            </a:pPr>
            <a:r>
              <a:rPr lang="en-US" sz="5400" dirty="0" smtClean="0"/>
              <a:t> </a:t>
            </a:r>
            <a:endParaRPr lang="it-IT" sz="5400" dirty="0" smtClean="0"/>
          </a:p>
          <a:p>
            <a:pPr algn="just">
              <a:buNone/>
            </a:pPr>
            <a:r>
              <a:rPr lang="en-US" sz="5400" b="1" dirty="0" err="1" smtClean="0">
                <a:latin typeface="Arial" pitchFamily="34" charset="0"/>
                <a:cs typeface="Arial" pitchFamily="34" charset="0"/>
              </a:rPr>
              <a:t>Attività</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che</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formano</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oggetto</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della</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professione</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dell’ingegnere</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sono</a:t>
            </a:r>
            <a:r>
              <a:rPr lang="it-IT" sz="5400" b="1" dirty="0" smtClean="0">
                <a:latin typeface="Arial" pitchFamily="34" charset="0"/>
                <a:cs typeface="Arial" pitchFamily="34" charset="0"/>
              </a:rPr>
              <a:t> </a:t>
            </a:r>
            <a:r>
              <a:rPr lang="en-US" sz="5400" b="1" dirty="0" err="1" smtClean="0">
                <a:latin typeface="Arial" pitchFamily="34" charset="0"/>
                <a:cs typeface="Arial" pitchFamily="34" charset="0"/>
              </a:rPr>
              <a:t>fissati</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dal</a:t>
            </a:r>
            <a:r>
              <a:rPr lang="en-US" sz="5400" b="1" dirty="0" smtClean="0">
                <a:latin typeface="Arial" pitchFamily="34" charset="0"/>
                <a:cs typeface="Arial" pitchFamily="34" charset="0"/>
              </a:rPr>
              <a:t> DPR 328/2001:</a:t>
            </a:r>
          </a:p>
          <a:p>
            <a:pPr algn="just">
              <a:buNone/>
            </a:pPr>
            <a:endParaRPr lang="it-IT" sz="5400" b="1" dirty="0" smtClean="0">
              <a:latin typeface="Arial" pitchFamily="34" charset="0"/>
              <a:cs typeface="Arial" pitchFamily="34" charset="0"/>
            </a:endParaRPr>
          </a:p>
          <a:p>
            <a:pPr lvl="0" algn="just">
              <a:buFont typeface="Wingdings" pitchFamily="2" charset="2"/>
              <a:buChar char="Ø"/>
            </a:pPr>
            <a:r>
              <a:rPr lang="en-US" sz="5400" dirty="0" smtClean="0">
                <a:solidFill>
                  <a:srgbClr val="FF0000"/>
                </a:solidFill>
                <a:latin typeface="Arial" pitchFamily="34" charset="0"/>
                <a:cs typeface="Arial" pitchFamily="34" charset="0"/>
              </a:rPr>
              <a:t>per </a:t>
            </a:r>
            <a:r>
              <a:rPr lang="en-US" sz="5400" dirty="0" err="1" smtClean="0">
                <a:solidFill>
                  <a:srgbClr val="FF0000"/>
                </a:solidFill>
                <a:latin typeface="Arial" pitchFamily="34" charset="0"/>
                <a:cs typeface="Arial" pitchFamily="34" charset="0"/>
              </a:rPr>
              <a:t>il</a:t>
            </a:r>
            <a:r>
              <a:rPr lang="en-US" sz="5400" dirty="0" smtClean="0">
                <a:solidFill>
                  <a:srgbClr val="FF0000"/>
                </a:solidFill>
                <a:latin typeface="Arial" pitchFamily="34" charset="0"/>
                <a:cs typeface="Arial" pitchFamily="34" charset="0"/>
              </a:rPr>
              <a:t> </a:t>
            </a:r>
            <a:r>
              <a:rPr lang="en-US" sz="5400" dirty="0" err="1" smtClean="0">
                <a:solidFill>
                  <a:srgbClr val="FF0000"/>
                </a:solidFill>
                <a:latin typeface="Arial" pitchFamily="34" charset="0"/>
                <a:cs typeface="Arial" pitchFamily="34" charset="0"/>
              </a:rPr>
              <a:t>settore</a:t>
            </a:r>
            <a:r>
              <a:rPr lang="en-US" sz="5400" dirty="0" smtClean="0">
                <a:solidFill>
                  <a:srgbClr val="FF0000"/>
                </a:solidFill>
                <a:latin typeface="Arial" pitchFamily="34" charset="0"/>
                <a:cs typeface="Arial" pitchFamily="34" charset="0"/>
              </a:rPr>
              <a:t> “</a:t>
            </a:r>
            <a:r>
              <a:rPr lang="en-US" sz="5400" dirty="0" err="1" smtClean="0">
                <a:solidFill>
                  <a:srgbClr val="FF0000"/>
                </a:solidFill>
                <a:latin typeface="Arial" pitchFamily="34" charset="0"/>
                <a:cs typeface="Arial" pitchFamily="34" charset="0"/>
              </a:rPr>
              <a:t>ingegneria</a:t>
            </a:r>
            <a:r>
              <a:rPr lang="en-US" sz="5400" dirty="0" smtClean="0">
                <a:solidFill>
                  <a:srgbClr val="FF0000"/>
                </a:solidFill>
                <a:latin typeface="Arial" pitchFamily="34" charset="0"/>
                <a:cs typeface="Arial" pitchFamily="34" charset="0"/>
              </a:rPr>
              <a:t> </a:t>
            </a:r>
            <a:r>
              <a:rPr lang="en-US" sz="5400" dirty="0" err="1" smtClean="0">
                <a:solidFill>
                  <a:srgbClr val="FF0000"/>
                </a:solidFill>
                <a:latin typeface="Arial" pitchFamily="34" charset="0"/>
                <a:cs typeface="Arial" pitchFamily="34" charset="0"/>
              </a:rPr>
              <a:t>civile</a:t>
            </a:r>
            <a:r>
              <a:rPr lang="en-US" sz="5400" dirty="0" smtClean="0">
                <a:solidFill>
                  <a:srgbClr val="FF0000"/>
                </a:solidFill>
                <a:latin typeface="Arial" pitchFamily="34" charset="0"/>
                <a:cs typeface="Arial" pitchFamily="34" charset="0"/>
              </a:rPr>
              <a:t> e </a:t>
            </a:r>
            <a:r>
              <a:rPr lang="en-US" sz="5400" dirty="0" err="1" smtClean="0">
                <a:solidFill>
                  <a:srgbClr val="FF0000"/>
                </a:solidFill>
                <a:latin typeface="Arial" pitchFamily="34" charset="0"/>
                <a:cs typeface="Arial" pitchFamily="34" charset="0"/>
              </a:rPr>
              <a:t>ambientale</a:t>
            </a:r>
            <a:r>
              <a:rPr lang="en-US" sz="5400" dirty="0" smtClean="0">
                <a:solidFill>
                  <a:srgbClr val="FF0000"/>
                </a:solidFill>
                <a:latin typeface="Arial" pitchFamily="34" charset="0"/>
                <a:cs typeface="Arial" pitchFamily="34" charset="0"/>
              </a:rPr>
              <a:t>”: </a:t>
            </a:r>
          </a:p>
          <a:p>
            <a:pPr lvl="0" algn="just">
              <a:buNone/>
            </a:pPr>
            <a:r>
              <a:rPr lang="en-US" sz="5400" dirty="0" smtClean="0">
                <a:latin typeface="Arial" pitchFamily="34" charset="0"/>
                <a:cs typeface="Arial" pitchFamily="34" charset="0"/>
              </a:rPr>
              <a:t>       la </a:t>
            </a:r>
            <a:r>
              <a:rPr lang="en-US" sz="5400" dirty="0" err="1" smtClean="0">
                <a:latin typeface="Arial" pitchFamily="34" charset="0"/>
                <a:cs typeface="Arial" pitchFamily="34" charset="0"/>
              </a:rPr>
              <a:t>pianificazione</a:t>
            </a:r>
            <a:r>
              <a:rPr lang="en-US" sz="5400" dirty="0" smtClean="0">
                <a:latin typeface="Arial" pitchFamily="34" charset="0"/>
                <a:cs typeface="Arial" pitchFamily="34" charset="0"/>
              </a:rPr>
              <a:t>, la </a:t>
            </a:r>
            <a:r>
              <a:rPr lang="en-US" sz="5400" dirty="0" err="1" smtClean="0">
                <a:latin typeface="Arial" pitchFamily="34" charset="0"/>
                <a:cs typeface="Arial" pitchFamily="34" charset="0"/>
              </a:rPr>
              <a:t>progettazione</a:t>
            </a:r>
            <a:r>
              <a:rPr lang="en-US" sz="5400" dirty="0" smtClean="0">
                <a:latin typeface="Arial" pitchFamily="34" charset="0"/>
                <a:cs typeface="Arial" pitchFamily="34" charset="0"/>
              </a:rPr>
              <a:t>, lo </a:t>
            </a:r>
            <a:r>
              <a:rPr lang="en-US" sz="5400" dirty="0" err="1" smtClean="0">
                <a:latin typeface="Arial" pitchFamily="34" charset="0"/>
                <a:cs typeface="Arial" pitchFamily="34" charset="0"/>
              </a:rPr>
              <a:t>sviluppo</a:t>
            </a:r>
            <a:r>
              <a:rPr lang="en-US" sz="5400" dirty="0" smtClean="0">
                <a:latin typeface="Arial" pitchFamily="34" charset="0"/>
                <a:cs typeface="Arial" pitchFamily="34" charset="0"/>
              </a:rPr>
              <a:t>, la </a:t>
            </a:r>
            <a:r>
              <a:rPr lang="en-US" sz="5400" dirty="0" err="1" smtClean="0">
                <a:latin typeface="Arial" pitchFamily="34" charset="0"/>
                <a:cs typeface="Arial" pitchFamily="34" charset="0"/>
              </a:rPr>
              <a:t>direzione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lavori</a:t>
            </a:r>
            <a:r>
              <a:rPr lang="en-US" sz="5400" dirty="0" smtClean="0">
                <a:latin typeface="Arial" pitchFamily="34" charset="0"/>
                <a:cs typeface="Arial" pitchFamily="34" charset="0"/>
              </a:rPr>
              <a:t>, la </a:t>
            </a:r>
            <a:r>
              <a:rPr lang="en-US" sz="5400" dirty="0" err="1" smtClean="0">
                <a:latin typeface="Arial" pitchFamily="34" charset="0"/>
                <a:cs typeface="Arial" pitchFamily="34" charset="0"/>
              </a:rPr>
              <a:t>stima</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il</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collaudo</a:t>
            </a:r>
            <a:r>
              <a:rPr lang="en-US" sz="5400" dirty="0" smtClean="0">
                <a:latin typeface="Arial" pitchFamily="34" charset="0"/>
                <a:cs typeface="Arial" pitchFamily="34" charset="0"/>
              </a:rPr>
              <a:t>, la </a:t>
            </a:r>
            <a:r>
              <a:rPr lang="en-US" sz="5400" dirty="0" err="1" smtClean="0">
                <a:latin typeface="Arial" pitchFamily="34" charset="0"/>
                <a:cs typeface="Arial" pitchFamily="34" charset="0"/>
              </a:rPr>
              <a:t>gestione</a:t>
            </a:r>
            <a:r>
              <a:rPr lang="en-US" sz="5400" dirty="0" smtClean="0">
                <a:latin typeface="Arial" pitchFamily="34" charset="0"/>
                <a:cs typeface="Arial" pitchFamily="34" charset="0"/>
              </a:rPr>
              <a:t>, la </a:t>
            </a:r>
            <a:r>
              <a:rPr lang="en-US" sz="5400" dirty="0" err="1" smtClean="0">
                <a:latin typeface="Arial" pitchFamily="34" charset="0"/>
                <a:cs typeface="Arial" pitchFamily="34" charset="0"/>
              </a:rPr>
              <a:t>valutazione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di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impatto</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ambientale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di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opere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edi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li</a:t>
            </a:r>
            <a:r>
              <a:rPr lang="en-US" sz="5400" dirty="0" smtClean="0">
                <a:latin typeface="Arial" pitchFamily="34" charset="0"/>
                <a:cs typeface="Arial" pitchFamily="34" charset="0"/>
              </a:rPr>
              <a:t> e </a:t>
            </a:r>
            <a:r>
              <a:rPr lang="en-US" sz="5400" dirty="0" err="1" smtClean="0">
                <a:latin typeface="Arial" pitchFamily="34" charset="0"/>
                <a:cs typeface="Arial" pitchFamily="34" charset="0"/>
              </a:rPr>
              <a:t>strutture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infrastrutture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territoriali</a:t>
            </a:r>
            <a:r>
              <a:rPr lang="en-US" sz="5400" dirty="0" smtClean="0">
                <a:latin typeface="Arial" pitchFamily="34" charset="0"/>
                <a:cs typeface="Arial" pitchFamily="34" charset="0"/>
              </a:rPr>
              <a:t> e </a:t>
            </a:r>
            <a:r>
              <a:rPr lang="en-US" sz="5400" dirty="0" err="1" smtClean="0">
                <a:latin typeface="Arial" pitchFamily="34" charset="0"/>
                <a:cs typeface="Arial" pitchFamily="34" charset="0"/>
              </a:rPr>
              <a:t>di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trasporto</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di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opere</a:t>
            </a:r>
            <a:r>
              <a:rPr lang="en-US" sz="5400" dirty="0" smtClean="0">
                <a:latin typeface="Arial" pitchFamily="34" charset="0"/>
                <a:cs typeface="Arial" pitchFamily="34" charset="0"/>
              </a:rPr>
              <a:t> per la </a:t>
            </a:r>
            <a:r>
              <a:rPr lang="en-US" sz="5400" dirty="0" err="1" smtClean="0">
                <a:latin typeface="Arial" pitchFamily="34" charset="0"/>
                <a:cs typeface="Arial" pitchFamily="34" charset="0"/>
              </a:rPr>
              <a:t>difesa</a:t>
            </a:r>
            <a:r>
              <a:rPr lang="en-US" sz="5400" dirty="0" smtClean="0">
                <a:latin typeface="Arial" pitchFamily="34" charset="0"/>
                <a:cs typeface="Arial" pitchFamily="34" charset="0"/>
              </a:rPr>
              <a:t> del </a:t>
            </a:r>
            <a:r>
              <a:rPr lang="en-US" sz="5400" dirty="0" err="1" smtClean="0">
                <a:latin typeface="Arial" pitchFamily="34" charset="0"/>
                <a:cs typeface="Arial" pitchFamily="34" charset="0"/>
              </a:rPr>
              <a:t>suolo</a:t>
            </a:r>
            <a:r>
              <a:rPr lang="en-US" sz="5400" dirty="0" smtClean="0">
                <a:latin typeface="Arial" pitchFamily="34" charset="0"/>
                <a:cs typeface="Arial" pitchFamily="34" charset="0"/>
              </a:rPr>
              <a:t> e per </a:t>
            </a:r>
            <a:r>
              <a:rPr lang="en-US" sz="5400" dirty="0" err="1" smtClean="0">
                <a:latin typeface="Arial" pitchFamily="34" charset="0"/>
                <a:cs typeface="Arial" pitchFamily="34" charset="0"/>
              </a:rPr>
              <a:t>il</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disinquinamento</a:t>
            </a:r>
            <a:r>
              <a:rPr lang="en-US" sz="5400" dirty="0" smtClean="0">
                <a:latin typeface="Arial" pitchFamily="34" charset="0"/>
                <a:cs typeface="Arial" pitchFamily="34" charset="0"/>
              </a:rPr>
              <a:t> e la </a:t>
            </a:r>
            <a:r>
              <a:rPr lang="en-US" sz="5400" dirty="0" err="1" smtClean="0">
                <a:latin typeface="Arial" pitchFamily="34" charset="0"/>
                <a:cs typeface="Arial" pitchFamily="34" charset="0"/>
              </a:rPr>
              <a:t>depurazione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di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opere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geotecniche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di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sistemi</a:t>
            </a:r>
            <a:r>
              <a:rPr lang="en-US" sz="5400" dirty="0" smtClean="0">
                <a:latin typeface="Arial" pitchFamily="34" charset="0"/>
                <a:cs typeface="Arial" pitchFamily="34" charset="0"/>
              </a:rPr>
              <a:t> e </a:t>
            </a:r>
            <a:r>
              <a:rPr lang="en-US" sz="5400" dirty="0" err="1" smtClean="0">
                <a:latin typeface="Arial" pitchFamily="34" charset="0"/>
                <a:cs typeface="Arial" pitchFamily="34" charset="0"/>
              </a:rPr>
              <a:t>impianti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civili</a:t>
            </a:r>
            <a:r>
              <a:rPr lang="en-US" sz="5400" dirty="0" smtClean="0">
                <a:latin typeface="Arial" pitchFamily="34" charset="0"/>
                <a:cs typeface="Arial" pitchFamily="34" charset="0"/>
              </a:rPr>
              <a:t> e per </a:t>
            </a:r>
            <a:r>
              <a:rPr lang="en-US" sz="5400" dirty="0" err="1" smtClean="0">
                <a:latin typeface="Arial" pitchFamily="34" charset="0"/>
                <a:cs typeface="Arial" pitchFamily="34" charset="0"/>
              </a:rPr>
              <a:t>l’ambiente</a:t>
            </a:r>
            <a:r>
              <a:rPr lang="en-US" sz="5400" dirty="0" smtClean="0">
                <a:latin typeface="Arial" pitchFamily="34" charset="0"/>
                <a:cs typeface="Arial" pitchFamily="34" charset="0"/>
              </a:rPr>
              <a:t> e </a:t>
            </a:r>
            <a:r>
              <a:rPr lang="en-US" sz="5400" dirty="0" err="1" smtClean="0">
                <a:latin typeface="Arial" pitchFamily="34" charset="0"/>
                <a:cs typeface="Arial" pitchFamily="34" charset="0"/>
              </a:rPr>
              <a:t>il</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territorio</a:t>
            </a:r>
            <a:r>
              <a:rPr lang="en-US" sz="5400" dirty="0" smtClean="0">
                <a:latin typeface="Arial" pitchFamily="34" charset="0"/>
                <a:cs typeface="Arial" pitchFamily="34" charset="0"/>
              </a:rPr>
              <a:t>;</a:t>
            </a:r>
          </a:p>
          <a:p>
            <a:pPr lvl="0" algn="just">
              <a:buNone/>
            </a:pPr>
            <a:endParaRPr lang="it-IT" sz="5400" dirty="0" smtClean="0">
              <a:latin typeface="Arial" pitchFamily="34" charset="0"/>
              <a:cs typeface="Arial" pitchFamily="34" charset="0"/>
            </a:endParaRPr>
          </a:p>
          <a:p>
            <a:pPr lvl="0" algn="just">
              <a:buFont typeface="Wingdings" pitchFamily="2" charset="2"/>
              <a:buChar char="Ø"/>
            </a:pPr>
            <a:r>
              <a:rPr lang="en-US" sz="5400" dirty="0" smtClean="0">
                <a:solidFill>
                  <a:srgbClr val="FF0000"/>
                </a:solidFill>
                <a:latin typeface="Arial" pitchFamily="34" charset="0"/>
                <a:cs typeface="Arial" pitchFamily="34" charset="0"/>
              </a:rPr>
              <a:t>per </a:t>
            </a:r>
            <a:r>
              <a:rPr lang="en-US" sz="5400" dirty="0" err="1" smtClean="0">
                <a:solidFill>
                  <a:srgbClr val="FF0000"/>
                </a:solidFill>
                <a:latin typeface="Arial" pitchFamily="34" charset="0"/>
                <a:cs typeface="Arial" pitchFamily="34" charset="0"/>
              </a:rPr>
              <a:t>il</a:t>
            </a:r>
            <a:r>
              <a:rPr lang="en-US" sz="5400" dirty="0" smtClean="0">
                <a:solidFill>
                  <a:srgbClr val="FF0000"/>
                </a:solidFill>
                <a:latin typeface="Arial" pitchFamily="34" charset="0"/>
                <a:cs typeface="Arial" pitchFamily="34" charset="0"/>
              </a:rPr>
              <a:t> </a:t>
            </a:r>
            <a:r>
              <a:rPr lang="en-US" sz="5400" dirty="0" err="1" smtClean="0">
                <a:solidFill>
                  <a:srgbClr val="FF0000"/>
                </a:solidFill>
                <a:latin typeface="Arial" pitchFamily="34" charset="0"/>
                <a:cs typeface="Arial" pitchFamily="34" charset="0"/>
              </a:rPr>
              <a:t>settore“ingegneria</a:t>
            </a:r>
            <a:r>
              <a:rPr lang="en-US" sz="5400" dirty="0" smtClean="0">
                <a:solidFill>
                  <a:srgbClr val="FF0000"/>
                </a:solidFill>
                <a:latin typeface="Arial" pitchFamily="34" charset="0"/>
                <a:cs typeface="Arial" pitchFamily="34" charset="0"/>
              </a:rPr>
              <a:t> </a:t>
            </a:r>
            <a:r>
              <a:rPr lang="en-US" sz="5400" dirty="0" err="1" smtClean="0">
                <a:solidFill>
                  <a:srgbClr val="FF0000"/>
                </a:solidFill>
                <a:latin typeface="Arial" pitchFamily="34" charset="0"/>
                <a:cs typeface="Arial" pitchFamily="34" charset="0"/>
              </a:rPr>
              <a:t>industriale</a:t>
            </a:r>
            <a:r>
              <a:rPr lang="en-US" sz="5400" dirty="0" smtClean="0">
                <a:solidFill>
                  <a:srgbClr val="FF0000"/>
                </a:solidFill>
                <a:latin typeface="Arial" pitchFamily="34" charset="0"/>
                <a:cs typeface="Arial" pitchFamily="34" charset="0"/>
              </a:rPr>
              <a:t>”: </a:t>
            </a:r>
          </a:p>
          <a:p>
            <a:pPr lvl="0" algn="just">
              <a:buNone/>
            </a:pPr>
            <a:r>
              <a:rPr lang="en-US" sz="5400" dirty="0" smtClean="0">
                <a:latin typeface="Arial" pitchFamily="34" charset="0"/>
                <a:cs typeface="Arial" pitchFamily="34" charset="0"/>
              </a:rPr>
              <a:t>       la </a:t>
            </a:r>
            <a:r>
              <a:rPr lang="en-US" sz="5400" dirty="0" err="1" smtClean="0">
                <a:latin typeface="Arial" pitchFamily="34" charset="0"/>
                <a:cs typeface="Arial" pitchFamily="34" charset="0"/>
              </a:rPr>
              <a:t>pianificazione</a:t>
            </a:r>
            <a:r>
              <a:rPr lang="en-US" sz="5400" dirty="0" smtClean="0">
                <a:latin typeface="Arial" pitchFamily="34" charset="0"/>
                <a:cs typeface="Arial" pitchFamily="34" charset="0"/>
              </a:rPr>
              <a:t>, la </a:t>
            </a:r>
            <a:r>
              <a:rPr lang="en-US" sz="5400" dirty="0" err="1" smtClean="0">
                <a:latin typeface="Arial" pitchFamily="34" charset="0"/>
                <a:cs typeface="Arial" pitchFamily="34" charset="0"/>
              </a:rPr>
              <a:t>progettazione</a:t>
            </a:r>
            <a:r>
              <a:rPr lang="en-US" sz="5400" dirty="0" smtClean="0">
                <a:latin typeface="Arial" pitchFamily="34" charset="0"/>
                <a:cs typeface="Arial" pitchFamily="34" charset="0"/>
              </a:rPr>
              <a:t>, lo </a:t>
            </a:r>
            <a:r>
              <a:rPr lang="en-US" sz="5400" dirty="0" err="1" smtClean="0">
                <a:latin typeface="Arial" pitchFamily="34" charset="0"/>
                <a:cs typeface="Arial" pitchFamily="34" charset="0"/>
              </a:rPr>
              <a:t>sviluppo</a:t>
            </a:r>
            <a:r>
              <a:rPr lang="en-US" sz="5400" dirty="0" smtClean="0">
                <a:latin typeface="Arial" pitchFamily="34" charset="0"/>
                <a:cs typeface="Arial" pitchFamily="34" charset="0"/>
              </a:rPr>
              <a:t>, la </a:t>
            </a:r>
            <a:r>
              <a:rPr lang="en-US" sz="5400" dirty="0" err="1" smtClean="0">
                <a:latin typeface="Arial" pitchFamily="34" charset="0"/>
                <a:cs typeface="Arial" pitchFamily="34" charset="0"/>
              </a:rPr>
              <a:t>direzione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lavori</a:t>
            </a:r>
            <a:r>
              <a:rPr lang="en-US" sz="5400" dirty="0" smtClean="0">
                <a:latin typeface="Arial" pitchFamily="34" charset="0"/>
                <a:cs typeface="Arial" pitchFamily="34" charset="0"/>
              </a:rPr>
              <a:t>, la </a:t>
            </a:r>
            <a:r>
              <a:rPr lang="en-US" sz="5400" dirty="0" err="1" smtClean="0">
                <a:latin typeface="Arial" pitchFamily="34" charset="0"/>
                <a:cs typeface="Arial" pitchFamily="34" charset="0"/>
              </a:rPr>
              <a:t>stima</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il</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collaudo</a:t>
            </a:r>
            <a:r>
              <a:rPr lang="en-US" sz="5400" dirty="0" smtClean="0">
                <a:latin typeface="Arial" pitchFamily="34" charset="0"/>
                <a:cs typeface="Arial" pitchFamily="34" charset="0"/>
              </a:rPr>
              <a:t>, la</a:t>
            </a:r>
            <a:r>
              <a:rPr lang="it-IT" sz="5400" dirty="0" smtClean="0">
                <a:latin typeface="Arial" pitchFamily="34" charset="0"/>
                <a:cs typeface="Arial" pitchFamily="34" charset="0"/>
              </a:rPr>
              <a:t> </a:t>
            </a:r>
            <a:r>
              <a:rPr lang="en-US" sz="5400" dirty="0" err="1" smtClean="0">
                <a:latin typeface="Arial" pitchFamily="34" charset="0"/>
                <a:cs typeface="Arial" pitchFamily="34" charset="0"/>
              </a:rPr>
              <a:t>gestione</a:t>
            </a:r>
            <a:r>
              <a:rPr lang="en-US" sz="5400" dirty="0" smtClean="0">
                <a:latin typeface="Arial" pitchFamily="34" charset="0"/>
                <a:cs typeface="Arial" pitchFamily="34" charset="0"/>
              </a:rPr>
              <a:t>, la </a:t>
            </a:r>
            <a:r>
              <a:rPr lang="en-US" sz="5400" dirty="0" err="1" smtClean="0">
                <a:latin typeface="Arial" pitchFamily="34" charset="0"/>
                <a:cs typeface="Arial" pitchFamily="34" charset="0"/>
              </a:rPr>
              <a:t>valutazione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di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impatto</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ambientale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di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macchine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impianti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industriali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di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impianti</a:t>
            </a:r>
            <a:r>
              <a:rPr lang="en-US" sz="5400" dirty="0" smtClean="0">
                <a:latin typeface="Arial" pitchFamily="34" charset="0"/>
                <a:cs typeface="Arial" pitchFamily="34" charset="0"/>
              </a:rPr>
              <a:t> per la </a:t>
            </a:r>
            <a:r>
              <a:rPr lang="en-US" sz="5400" dirty="0" err="1" smtClean="0">
                <a:latin typeface="Arial" pitchFamily="34" charset="0"/>
                <a:cs typeface="Arial" pitchFamily="34" charset="0"/>
              </a:rPr>
              <a:t>produzione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trasformazione</a:t>
            </a:r>
            <a:r>
              <a:rPr lang="en-US" sz="5400" dirty="0" smtClean="0">
                <a:latin typeface="Arial" pitchFamily="34" charset="0"/>
                <a:cs typeface="Arial" pitchFamily="34" charset="0"/>
              </a:rPr>
              <a:t> e la </a:t>
            </a:r>
            <a:r>
              <a:rPr lang="en-US" sz="5400" dirty="0" err="1" smtClean="0">
                <a:latin typeface="Arial" pitchFamily="34" charset="0"/>
                <a:cs typeface="Arial" pitchFamily="34" charset="0"/>
              </a:rPr>
              <a:t>distribuzione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dell’energia</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di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sistemi</a:t>
            </a:r>
            <a:r>
              <a:rPr lang="en-US" sz="5400" dirty="0" smtClean="0">
                <a:latin typeface="Arial" pitchFamily="34" charset="0"/>
                <a:cs typeface="Arial" pitchFamily="34" charset="0"/>
              </a:rPr>
              <a:t> e </a:t>
            </a:r>
            <a:r>
              <a:rPr lang="en-US" sz="5400" dirty="0" err="1" smtClean="0">
                <a:latin typeface="Arial" pitchFamily="34" charset="0"/>
                <a:cs typeface="Arial" pitchFamily="34" charset="0"/>
              </a:rPr>
              <a:t>processi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industriali</a:t>
            </a:r>
            <a:r>
              <a:rPr lang="en-US" sz="5400" dirty="0" smtClean="0">
                <a:latin typeface="Arial" pitchFamily="34" charset="0"/>
                <a:cs typeface="Arial" pitchFamily="34" charset="0"/>
              </a:rPr>
              <a:t> e </a:t>
            </a:r>
            <a:r>
              <a:rPr lang="en-US" sz="5400" dirty="0" err="1" smtClean="0">
                <a:latin typeface="Arial" pitchFamily="34" charset="0"/>
                <a:cs typeface="Arial" pitchFamily="34" charset="0"/>
              </a:rPr>
              <a:t>tecnologici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di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apparati</a:t>
            </a:r>
            <a:r>
              <a:rPr lang="en-US" sz="5400" dirty="0" smtClean="0">
                <a:latin typeface="Arial" pitchFamily="34" charset="0"/>
                <a:cs typeface="Arial" pitchFamily="34" charset="0"/>
              </a:rPr>
              <a:t> e </a:t>
            </a:r>
            <a:r>
              <a:rPr lang="en-US" sz="5400" dirty="0" err="1" smtClean="0">
                <a:latin typeface="Arial" pitchFamily="34" charset="0"/>
                <a:cs typeface="Arial" pitchFamily="34" charset="0"/>
              </a:rPr>
              <a:t>di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strumentazioni</a:t>
            </a:r>
            <a:r>
              <a:rPr lang="en-US" sz="5400" dirty="0" smtClean="0">
                <a:latin typeface="Arial" pitchFamily="34" charset="0"/>
                <a:cs typeface="Arial" pitchFamily="34" charset="0"/>
              </a:rPr>
              <a:t> per la </a:t>
            </a:r>
            <a:r>
              <a:rPr lang="en-US" sz="5400" dirty="0" err="1" smtClean="0">
                <a:latin typeface="Arial" pitchFamily="34" charset="0"/>
                <a:cs typeface="Arial" pitchFamily="34" charset="0"/>
              </a:rPr>
              <a:t>diagnostica</a:t>
            </a:r>
            <a:r>
              <a:rPr lang="en-US" sz="5400" dirty="0" smtClean="0">
                <a:latin typeface="Arial" pitchFamily="34" charset="0"/>
                <a:cs typeface="Arial" pitchFamily="34" charset="0"/>
              </a:rPr>
              <a:t> e per </a:t>
            </a:r>
            <a:r>
              <a:rPr lang="en-US" sz="5400" dirty="0" err="1" smtClean="0">
                <a:latin typeface="Arial" pitchFamily="34" charset="0"/>
                <a:cs typeface="Arial" pitchFamily="34" charset="0"/>
              </a:rPr>
              <a:t>laterapia</a:t>
            </a:r>
            <a:r>
              <a:rPr lang="en-US" sz="5400" dirty="0" smtClean="0">
                <a:latin typeface="Arial" pitchFamily="34" charset="0"/>
                <a:cs typeface="Arial" pitchFamily="34" charset="0"/>
              </a:rPr>
              <a:t> medico-</a:t>
            </a:r>
            <a:r>
              <a:rPr lang="en-US" sz="5400" dirty="0" err="1" smtClean="0">
                <a:latin typeface="Arial" pitchFamily="34" charset="0"/>
                <a:cs typeface="Arial" pitchFamily="34" charset="0"/>
              </a:rPr>
              <a:t>chirurgica</a:t>
            </a:r>
            <a:r>
              <a:rPr lang="en-US" sz="5400" dirty="0" smtClean="0">
                <a:latin typeface="Arial" pitchFamily="34" charset="0"/>
                <a:cs typeface="Arial" pitchFamily="34" charset="0"/>
              </a:rPr>
              <a:t>;</a:t>
            </a:r>
          </a:p>
          <a:p>
            <a:pPr lvl="0" algn="just">
              <a:buNone/>
            </a:pPr>
            <a:endParaRPr lang="it-IT" sz="5400" dirty="0" smtClean="0">
              <a:latin typeface="Arial" pitchFamily="34" charset="0"/>
              <a:cs typeface="Arial" pitchFamily="34" charset="0"/>
            </a:endParaRPr>
          </a:p>
          <a:p>
            <a:pPr lvl="0" algn="just">
              <a:buFont typeface="Wingdings" pitchFamily="2" charset="2"/>
              <a:buChar char="Ø"/>
            </a:pPr>
            <a:r>
              <a:rPr lang="en-US" sz="5400" dirty="0" smtClean="0">
                <a:solidFill>
                  <a:srgbClr val="FF0000"/>
                </a:solidFill>
                <a:latin typeface="Arial" pitchFamily="34" charset="0"/>
                <a:cs typeface="Arial" pitchFamily="34" charset="0"/>
              </a:rPr>
              <a:t>per </a:t>
            </a:r>
            <a:r>
              <a:rPr lang="en-US" sz="5400" dirty="0" err="1" smtClean="0">
                <a:solidFill>
                  <a:srgbClr val="FF0000"/>
                </a:solidFill>
                <a:latin typeface="Arial" pitchFamily="34" charset="0"/>
                <a:cs typeface="Arial" pitchFamily="34" charset="0"/>
              </a:rPr>
              <a:t>il</a:t>
            </a:r>
            <a:r>
              <a:rPr lang="en-US" sz="5400" dirty="0" smtClean="0">
                <a:solidFill>
                  <a:srgbClr val="FF0000"/>
                </a:solidFill>
                <a:latin typeface="Arial" pitchFamily="34" charset="0"/>
                <a:cs typeface="Arial" pitchFamily="34" charset="0"/>
              </a:rPr>
              <a:t> </a:t>
            </a:r>
            <a:r>
              <a:rPr lang="en-US" sz="5400" dirty="0" err="1" smtClean="0">
                <a:solidFill>
                  <a:srgbClr val="FF0000"/>
                </a:solidFill>
                <a:latin typeface="Arial" pitchFamily="34" charset="0"/>
                <a:cs typeface="Arial" pitchFamily="34" charset="0"/>
              </a:rPr>
              <a:t>settore</a:t>
            </a:r>
            <a:r>
              <a:rPr lang="en-US" sz="5400" dirty="0" smtClean="0">
                <a:solidFill>
                  <a:srgbClr val="FF0000"/>
                </a:solidFill>
                <a:latin typeface="Arial" pitchFamily="34" charset="0"/>
                <a:cs typeface="Arial" pitchFamily="34" charset="0"/>
              </a:rPr>
              <a:t> “</a:t>
            </a:r>
            <a:r>
              <a:rPr lang="en-US" sz="5400" dirty="0" err="1" smtClean="0">
                <a:solidFill>
                  <a:srgbClr val="FF0000"/>
                </a:solidFill>
                <a:latin typeface="Arial" pitchFamily="34" charset="0"/>
                <a:cs typeface="Arial" pitchFamily="34" charset="0"/>
              </a:rPr>
              <a:t>ingegneria</a:t>
            </a:r>
            <a:r>
              <a:rPr lang="en-US" sz="5400" dirty="0" smtClean="0">
                <a:solidFill>
                  <a:srgbClr val="FF0000"/>
                </a:solidFill>
                <a:latin typeface="Arial" pitchFamily="34" charset="0"/>
                <a:cs typeface="Arial" pitchFamily="34" charset="0"/>
              </a:rPr>
              <a:t> </a:t>
            </a:r>
            <a:r>
              <a:rPr lang="en-US" sz="5400" dirty="0" err="1" smtClean="0">
                <a:solidFill>
                  <a:srgbClr val="FF0000"/>
                </a:solidFill>
                <a:latin typeface="Arial" pitchFamily="34" charset="0"/>
                <a:cs typeface="Arial" pitchFamily="34" charset="0"/>
              </a:rPr>
              <a:t>dell’informazione</a:t>
            </a:r>
            <a:r>
              <a:rPr lang="en-US" sz="5400" dirty="0" smtClean="0">
                <a:solidFill>
                  <a:srgbClr val="FF0000"/>
                </a:solidFill>
                <a:latin typeface="Arial" pitchFamily="34" charset="0"/>
                <a:cs typeface="Arial" pitchFamily="34" charset="0"/>
              </a:rPr>
              <a:t>”:</a:t>
            </a:r>
            <a:r>
              <a:rPr lang="en-US" sz="5400" dirty="0" smtClean="0">
                <a:latin typeface="Arial" pitchFamily="34" charset="0"/>
                <a:cs typeface="Arial" pitchFamily="34" charset="0"/>
              </a:rPr>
              <a:t>	</a:t>
            </a:r>
          </a:p>
          <a:p>
            <a:pPr lvl="0">
              <a:buNone/>
            </a:pPr>
            <a:r>
              <a:rPr lang="en-US" sz="5400" dirty="0" smtClean="0">
                <a:latin typeface="Arial" pitchFamily="34" charset="0"/>
                <a:cs typeface="Arial" pitchFamily="34" charset="0"/>
              </a:rPr>
              <a:t>       la </a:t>
            </a:r>
            <a:r>
              <a:rPr lang="en-US" sz="5400" dirty="0" err="1" smtClean="0">
                <a:latin typeface="Arial" pitchFamily="34" charset="0"/>
                <a:cs typeface="Arial" pitchFamily="34" charset="0"/>
              </a:rPr>
              <a:t>pianificazione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laprogettazione</a:t>
            </a:r>
            <a:r>
              <a:rPr lang="en-US" sz="5400" dirty="0" smtClean="0">
                <a:latin typeface="Arial" pitchFamily="34" charset="0"/>
                <a:cs typeface="Arial" pitchFamily="34" charset="0"/>
              </a:rPr>
              <a:t>, lo </a:t>
            </a:r>
            <a:r>
              <a:rPr lang="en-US" sz="5400" dirty="0" err="1" smtClean="0">
                <a:latin typeface="Arial" pitchFamily="34" charset="0"/>
                <a:cs typeface="Arial" pitchFamily="34" charset="0"/>
              </a:rPr>
              <a:t>sviluppo</a:t>
            </a:r>
            <a:r>
              <a:rPr lang="en-US" sz="5400" dirty="0" smtClean="0">
                <a:latin typeface="Arial" pitchFamily="34" charset="0"/>
                <a:cs typeface="Arial" pitchFamily="34" charset="0"/>
              </a:rPr>
              <a:t>, la </a:t>
            </a:r>
            <a:r>
              <a:rPr lang="en-US" sz="5400" dirty="0" err="1" smtClean="0">
                <a:latin typeface="Arial" pitchFamily="34" charset="0"/>
                <a:cs typeface="Arial" pitchFamily="34" charset="0"/>
              </a:rPr>
              <a:t>direzione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lavori</a:t>
            </a:r>
            <a:r>
              <a:rPr lang="en-US" sz="5400" dirty="0" smtClean="0">
                <a:latin typeface="Arial" pitchFamily="34" charset="0"/>
                <a:cs typeface="Arial" pitchFamily="34" charset="0"/>
              </a:rPr>
              <a:t>, la </a:t>
            </a:r>
            <a:r>
              <a:rPr lang="en-US" sz="5400" dirty="0" err="1" smtClean="0">
                <a:latin typeface="Arial" pitchFamily="34" charset="0"/>
                <a:cs typeface="Arial" pitchFamily="34" charset="0"/>
              </a:rPr>
              <a:t>stima</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il</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collaudo</a:t>
            </a:r>
            <a:r>
              <a:rPr lang="en-US" sz="5400" dirty="0" smtClean="0">
                <a:latin typeface="Arial" pitchFamily="34" charset="0"/>
                <a:cs typeface="Arial" pitchFamily="34" charset="0"/>
              </a:rPr>
              <a:t> e la </a:t>
            </a:r>
            <a:r>
              <a:rPr lang="en-US" sz="5400" dirty="0" err="1" smtClean="0">
                <a:latin typeface="Arial" pitchFamily="34" charset="0"/>
                <a:cs typeface="Arial" pitchFamily="34" charset="0"/>
              </a:rPr>
              <a:t>gestione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di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impianti</a:t>
            </a:r>
            <a:r>
              <a:rPr lang="en-US" sz="5400" dirty="0" smtClean="0">
                <a:latin typeface="Arial" pitchFamily="34" charset="0"/>
                <a:cs typeface="Arial" pitchFamily="34" charset="0"/>
              </a:rPr>
              <a:t> e </a:t>
            </a:r>
            <a:r>
              <a:rPr lang="en-US" sz="5400" dirty="0" err="1" smtClean="0">
                <a:latin typeface="Arial" pitchFamily="34" charset="0"/>
                <a:cs typeface="Arial" pitchFamily="34" charset="0"/>
              </a:rPr>
              <a:t>sistemi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elettronici,di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automazione</a:t>
            </a:r>
            <a:r>
              <a:rPr lang="en-US" sz="5400" dirty="0" smtClean="0">
                <a:latin typeface="Arial" pitchFamily="34" charset="0"/>
                <a:cs typeface="Arial" pitchFamily="34" charset="0"/>
              </a:rPr>
              <a:t> e </a:t>
            </a:r>
            <a:r>
              <a:rPr lang="en-US" sz="5400" dirty="0" err="1" smtClean="0">
                <a:latin typeface="Arial" pitchFamily="34" charset="0"/>
                <a:cs typeface="Arial" pitchFamily="34" charset="0"/>
              </a:rPr>
              <a:t>di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generazione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trasmissione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ed</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elaborazione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delle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informazioni</a:t>
            </a:r>
            <a:r>
              <a:rPr lang="en-US" sz="5400" dirty="0" smtClean="0">
                <a:latin typeface="Arial" pitchFamily="34" charset="0"/>
                <a:cs typeface="Arial" pitchFamily="34" charset="0"/>
              </a:rPr>
              <a:t>.</a:t>
            </a:r>
            <a:br>
              <a:rPr lang="en-US" sz="5400" dirty="0" smtClean="0">
                <a:latin typeface="Arial" pitchFamily="34" charset="0"/>
                <a:cs typeface="Arial" pitchFamily="34" charset="0"/>
              </a:rPr>
            </a:br>
            <a:endParaRPr lang="it-IT" sz="5100" b="1" dirty="0" smtClean="0">
              <a:latin typeface="Arial" pitchFamily="34" charset="0"/>
              <a:cs typeface="Arial" pitchFamily="34" charset="0"/>
            </a:endParaRPr>
          </a:p>
        </p:txBody>
      </p:sp>
      <p:sp>
        <p:nvSpPr>
          <p:cNvPr id="4" name="Segnaposto numero diapositiva 3"/>
          <p:cNvSpPr>
            <a:spLocks noGrp="1"/>
          </p:cNvSpPr>
          <p:nvPr>
            <p:ph type="sldNum" sz="quarter" idx="12"/>
          </p:nvPr>
        </p:nvSpPr>
        <p:spPr/>
        <p:txBody>
          <a:bodyPr/>
          <a:lstStyle/>
          <a:p>
            <a:fld id="{910D3EAB-758C-441D-AE73-F1E5E988B34B}" type="slidenum">
              <a:rPr lang="it-IT" smtClean="0"/>
              <a:pPr/>
              <a:t>24</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chemeClr val="tx1"/>
            </a:solidFill>
          </a:ln>
        </p:spPr>
        <p:txBody>
          <a:bodyPr>
            <a:normAutofit fontScale="90000"/>
          </a:bodyPr>
          <a:lstStyle/>
          <a:p>
            <a:r>
              <a:rPr lang="it-IT" b="1" dirty="0" smtClean="0">
                <a:latin typeface="Arial" pitchFamily="34" charset="0"/>
                <a:cs typeface="Arial" pitchFamily="34" charset="0"/>
              </a:rPr>
              <a:t>COMPETENZE PROFESSIONALI</a:t>
            </a:r>
            <a:endParaRPr lang="it-IT" dirty="0"/>
          </a:p>
        </p:txBody>
      </p:sp>
      <p:sp>
        <p:nvSpPr>
          <p:cNvPr id="3" name="Segnaposto contenuto 2"/>
          <p:cNvSpPr>
            <a:spLocks noGrp="1"/>
          </p:cNvSpPr>
          <p:nvPr>
            <p:ph idx="1"/>
          </p:nvPr>
        </p:nvSpPr>
        <p:spPr>
          <a:ln w="38100">
            <a:solidFill>
              <a:schemeClr val="tx1"/>
            </a:solidFill>
          </a:ln>
        </p:spPr>
        <p:txBody>
          <a:bodyPr>
            <a:normAutofit fontScale="25000" lnSpcReduction="20000"/>
          </a:bodyPr>
          <a:lstStyle/>
          <a:p>
            <a:pPr algn="ctr">
              <a:buNone/>
            </a:pPr>
            <a:endParaRPr lang="it-IT" sz="5100" b="1" dirty="0" smtClean="0"/>
          </a:p>
          <a:p>
            <a:pPr algn="ctr">
              <a:buNone/>
            </a:pPr>
            <a:r>
              <a:rPr lang="en-US" sz="6800" b="1" dirty="0" smtClean="0"/>
              <a:t>INGEGNERI E SEZIONI</a:t>
            </a:r>
          </a:p>
          <a:p>
            <a:pPr algn="ctr">
              <a:buNone/>
            </a:pPr>
            <a:endParaRPr lang="it-IT" sz="6800" b="1" dirty="0" smtClean="0"/>
          </a:p>
          <a:p>
            <a:pPr algn="just">
              <a:buFont typeface="Wingdings" pitchFamily="2" charset="2"/>
              <a:buChar char="Ø"/>
            </a:pPr>
            <a:r>
              <a:rPr lang="en-US" sz="5400" dirty="0" smtClean="0">
                <a:latin typeface="Arial" pitchFamily="34" charset="0"/>
                <a:cs typeface="Arial" pitchFamily="34" charset="0"/>
              </a:rPr>
              <a:t>Il comma 2 dell’art.46 del DPR 328/01 </a:t>
            </a:r>
            <a:r>
              <a:rPr lang="en-US" sz="5400" dirty="0" err="1" smtClean="0">
                <a:latin typeface="Arial" pitchFamily="34" charset="0"/>
                <a:cs typeface="Arial" pitchFamily="34" charset="0"/>
              </a:rPr>
              <a:t>precisa</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che</a:t>
            </a:r>
            <a:r>
              <a:rPr lang="en-US" sz="5400" dirty="0" smtClean="0">
                <a:latin typeface="Arial" pitchFamily="34" charset="0"/>
                <a:cs typeface="Arial" pitchFamily="34" charset="0"/>
              </a:rPr>
              <a:t> per </a:t>
            </a:r>
            <a:r>
              <a:rPr lang="en-US" sz="5400" dirty="0" err="1" smtClean="0">
                <a:latin typeface="Arial" pitchFamily="34" charset="0"/>
                <a:cs typeface="Arial" pitchFamily="34" charset="0"/>
              </a:rPr>
              <a:t>gli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iscritti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nella</a:t>
            </a:r>
            <a:r>
              <a:rPr lang="en-US" sz="5400" dirty="0" smtClean="0">
                <a:latin typeface="Arial" pitchFamily="34" charset="0"/>
                <a:cs typeface="Arial" pitchFamily="34" charset="0"/>
              </a:rPr>
              <a:t> </a:t>
            </a:r>
            <a:r>
              <a:rPr lang="en-US" sz="5400" b="1" dirty="0" err="1" smtClean="0">
                <a:latin typeface="Arial" pitchFamily="34" charset="0"/>
                <a:cs typeface="Arial" pitchFamily="34" charset="0"/>
              </a:rPr>
              <a:t>sezione</a:t>
            </a:r>
            <a:r>
              <a:rPr lang="en-US" sz="5400" b="1" dirty="0" smtClean="0">
                <a:latin typeface="Arial" pitchFamily="34" charset="0"/>
                <a:cs typeface="Arial" pitchFamily="34" charset="0"/>
              </a:rPr>
              <a:t> A </a:t>
            </a:r>
            <a:r>
              <a:rPr lang="en-US" sz="5400" dirty="0" err="1" smtClean="0">
                <a:latin typeface="Arial" pitchFamily="34" charset="0"/>
                <a:cs typeface="Arial" pitchFamily="34" charset="0"/>
              </a:rPr>
              <a:t>cioè</a:t>
            </a:r>
            <a:r>
              <a:rPr lang="en-US" sz="5400" dirty="0" smtClean="0">
                <a:latin typeface="Arial" pitchFamily="34" charset="0"/>
                <a:cs typeface="Arial" pitchFamily="34" charset="0"/>
              </a:rPr>
              <a:t> per </a:t>
            </a:r>
            <a:r>
              <a:rPr lang="en-US" sz="5400" dirty="0" err="1" smtClean="0">
                <a:latin typeface="Arial" pitchFamily="34" charset="0"/>
                <a:cs typeface="Arial" pitchFamily="34" charset="0"/>
              </a:rPr>
              <a:t>gli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ingegneri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specialistici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quinquennali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restando</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confermate,sempre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ripartite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tra</a:t>
            </a:r>
            <a:r>
              <a:rPr lang="en-US" sz="5400" dirty="0" smtClean="0">
                <a:latin typeface="Arial" pitchFamily="34" charset="0"/>
                <a:cs typeface="Arial" pitchFamily="34" charset="0"/>
              </a:rPr>
              <a:t> I </a:t>
            </a:r>
            <a:r>
              <a:rPr lang="en-US" sz="5400" dirty="0" err="1" smtClean="0">
                <a:latin typeface="Arial" pitchFamily="34" charset="0"/>
                <a:cs typeface="Arial" pitchFamily="34" charset="0"/>
              </a:rPr>
              <a:t>tre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settori</a:t>
            </a:r>
            <a:r>
              <a:rPr lang="en-US" sz="5400" dirty="0" smtClean="0">
                <a:latin typeface="Arial" pitchFamily="34" charset="0"/>
                <a:cs typeface="Arial" pitchFamily="34" charset="0"/>
              </a:rPr>
              <a:t>, le </a:t>
            </a:r>
            <a:r>
              <a:rPr lang="en-US" sz="5400" dirty="0" err="1" smtClean="0">
                <a:latin typeface="Arial" pitchFamily="34" charset="0"/>
                <a:cs typeface="Arial" pitchFamily="34" charset="0"/>
              </a:rPr>
              <a:t>competenze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stabilite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dalla</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vigente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normativa</a:t>
            </a:r>
            <a:r>
              <a:rPr lang="en-US" sz="5400" dirty="0" smtClean="0">
                <a:latin typeface="Arial" pitchFamily="34" charset="0"/>
                <a:cs typeface="Arial" pitchFamily="34" charset="0"/>
              </a:rPr>
              <a:t>, ne </a:t>
            </a:r>
            <a:r>
              <a:rPr lang="en-US" sz="5400" dirty="0" err="1" smtClean="0">
                <a:latin typeface="Arial" pitchFamily="34" charset="0"/>
                <a:cs typeface="Arial" pitchFamily="34" charset="0"/>
              </a:rPr>
              <a:t>formano</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particolare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oggetto</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quelle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attività</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che</a:t>
            </a:r>
            <a:r>
              <a:rPr lang="en-US" sz="5400" dirty="0" smtClean="0">
                <a:latin typeface="Arial" pitchFamily="34" charset="0"/>
                <a:cs typeface="Arial" pitchFamily="34" charset="0"/>
              </a:rPr>
              <a:t> </a:t>
            </a:r>
            <a:r>
              <a:rPr lang="en-US" sz="5400" b="1" dirty="0" err="1" smtClean="0">
                <a:latin typeface="Arial" pitchFamily="34" charset="0"/>
                <a:cs typeface="Arial" pitchFamily="34" charset="0"/>
              </a:rPr>
              <a:t>implicano</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l’uso</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di</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metodologie</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avanzate</a:t>
            </a:r>
            <a:r>
              <a:rPr lang="en-US" sz="5400" b="1" dirty="0" smtClean="0">
                <a:latin typeface="Arial" pitchFamily="34" charset="0"/>
                <a:cs typeface="Arial" pitchFamily="34" charset="0"/>
              </a:rPr>
              <a:t>  innovative  o  </a:t>
            </a:r>
            <a:r>
              <a:rPr lang="en-US" sz="5400" b="1" dirty="0" err="1" smtClean="0">
                <a:latin typeface="Arial" pitchFamily="34" charset="0"/>
                <a:cs typeface="Arial" pitchFamily="34" charset="0"/>
              </a:rPr>
              <a:t>sperimentali</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nella</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progettazione</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direzione</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lavori</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stima</a:t>
            </a:r>
            <a:r>
              <a:rPr lang="en-US" sz="5400" b="1" dirty="0" smtClean="0">
                <a:latin typeface="Arial" pitchFamily="34" charset="0"/>
                <a:cs typeface="Arial" pitchFamily="34" charset="0"/>
              </a:rPr>
              <a:t>  e  </a:t>
            </a:r>
            <a:r>
              <a:rPr lang="en-US" sz="5400" b="1" dirty="0" err="1" smtClean="0">
                <a:latin typeface="Arial" pitchFamily="34" charset="0"/>
                <a:cs typeface="Arial" pitchFamily="34" charset="0"/>
              </a:rPr>
              <a:t>collaudo</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di</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strutture</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sistemi</a:t>
            </a:r>
            <a:r>
              <a:rPr lang="en-US" sz="5400" b="1" dirty="0" smtClean="0">
                <a:latin typeface="Arial" pitchFamily="34" charset="0"/>
                <a:cs typeface="Arial" pitchFamily="34" charset="0"/>
              </a:rPr>
              <a:t>  e  </a:t>
            </a:r>
            <a:r>
              <a:rPr lang="en-US" sz="5400" b="1" dirty="0" err="1" smtClean="0">
                <a:latin typeface="Arial" pitchFamily="34" charset="0"/>
                <a:cs typeface="Arial" pitchFamily="34" charset="0"/>
              </a:rPr>
              <a:t>processi</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complessi</a:t>
            </a:r>
            <a:r>
              <a:rPr lang="en-US" sz="5400" b="1" dirty="0" smtClean="0">
                <a:latin typeface="Arial" pitchFamily="34" charset="0"/>
                <a:cs typeface="Arial" pitchFamily="34" charset="0"/>
              </a:rPr>
              <a:t> e </a:t>
            </a:r>
            <a:r>
              <a:rPr lang="en-US" sz="5400" b="1" dirty="0" err="1" smtClean="0">
                <a:latin typeface="Arial" pitchFamily="34" charset="0"/>
                <a:cs typeface="Arial" pitchFamily="34" charset="0"/>
              </a:rPr>
              <a:t>innovativi</a:t>
            </a:r>
            <a:r>
              <a:rPr lang="en-US" sz="5400" b="1" dirty="0" smtClean="0">
                <a:latin typeface="Arial" pitchFamily="34" charset="0"/>
                <a:cs typeface="Arial" pitchFamily="34" charset="0"/>
              </a:rPr>
              <a:t>.</a:t>
            </a:r>
          </a:p>
          <a:p>
            <a:pPr algn="just">
              <a:buNone/>
            </a:pPr>
            <a:endParaRPr lang="it-IT" sz="5400" dirty="0" smtClean="0">
              <a:latin typeface="Arial" pitchFamily="34" charset="0"/>
              <a:cs typeface="Arial" pitchFamily="34" charset="0"/>
            </a:endParaRPr>
          </a:p>
          <a:p>
            <a:pPr algn="just">
              <a:buFont typeface="Wingdings" pitchFamily="2" charset="2"/>
              <a:buChar char="Ø"/>
            </a:pPr>
            <a:r>
              <a:rPr lang="en-US" sz="5400" dirty="0" smtClean="0">
                <a:latin typeface="Arial" pitchFamily="34" charset="0"/>
                <a:cs typeface="Arial" pitchFamily="34" charset="0"/>
              </a:rPr>
              <a:t>Per le </a:t>
            </a:r>
            <a:r>
              <a:rPr lang="en-US" sz="5400" dirty="0" err="1" smtClean="0">
                <a:latin typeface="Arial" pitchFamily="34" charset="0"/>
                <a:cs typeface="Arial" pitchFamily="34" charset="0"/>
              </a:rPr>
              <a:t>opere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edilizie</a:t>
            </a:r>
            <a:r>
              <a:rPr lang="en-US" sz="5400" dirty="0" smtClean="0">
                <a:latin typeface="Arial" pitchFamily="34" charset="0"/>
                <a:cs typeface="Arial" pitchFamily="34" charset="0"/>
              </a:rPr>
              <a:t>, per le </a:t>
            </a:r>
            <a:r>
              <a:rPr lang="en-US" sz="5400" dirty="0" err="1" smtClean="0">
                <a:latin typeface="Arial" pitchFamily="34" charset="0"/>
                <a:cs typeface="Arial" pitchFamily="34" charset="0"/>
              </a:rPr>
              <a:t>macchine</a:t>
            </a:r>
            <a:r>
              <a:rPr lang="en-US" sz="5400" dirty="0" smtClean="0">
                <a:latin typeface="Arial" pitchFamily="34" charset="0"/>
                <a:cs typeface="Arial" pitchFamily="34" charset="0"/>
              </a:rPr>
              <a:t> e per </a:t>
            </a:r>
            <a:r>
              <a:rPr lang="en-US" sz="5400" dirty="0" err="1" smtClean="0">
                <a:latin typeface="Arial" pitchFamily="34" charset="0"/>
                <a:cs typeface="Arial" pitchFamily="34" charset="0"/>
              </a:rPr>
              <a:t>gli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impianti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nonché</a:t>
            </a:r>
            <a:r>
              <a:rPr lang="en-US" sz="5400" dirty="0" smtClean="0">
                <a:latin typeface="Arial" pitchFamily="34" charset="0"/>
                <a:cs typeface="Arial" pitchFamily="34" charset="0"/>
              </a:rPr>
              <a:t> per </a:t>
            </a:r>
            <a:r>
              <a:rPr lang="en-US" sz="5400" dirty="0" err="1" smtClean="0">
                <a:latin typeface="Arial" pitchFamily="34" charset="0"/>
                <a:cs typeface="Arial" pitchFamily="34" charset="0"/>
              </a:rPr>
              <a:t>gli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impianti</a:t>
            </a:r>
            <a:r>
              <a:rPr lang="en-US" sz="5400" dirty="0" smtClean="0">
                <a:latin typeface="Arial" pitchFamily="34" charset="0"/>
                <a:cs typeface="Arial" pitchFamily="34" charset="0"/>
              </a:rPr>
              <a:t> e </a:t>
            </a:r>
            <a:r>
              <a:rPr lang="en-US" sz="5400" dirty="0" err="1" smtClean="0">
                <a:latin typeface="Arial" pitchFamily="34" charset="0"/>
                <a:cs typeface="Arial" pitchFamily="34" charset="0"/>
              </a:rPr>
              <a:t>di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sistemi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elettronici</a:t>
            </a:r>
            <a:r>
              <a:rPr lang="en-US" sz="5400" dirty="0" smtClean="0">
                <a:latin typeface="Arial" pitchFamily="34" charset="0"/>
                <a:cs typeface="Arial" pitchFamily="34" charset="0"/>
              </a:rPr>
              <a:t> e per le </a:t>
            </a:r>
            <a:r>
              <a:rPr lang="en-US" sz="5400" dirty="0" err="1" smtClean="0">
                <a:latin typeface="Arial" pitchFamily="34" charset="0"/>
                <a:cs typeface="Arial" pitchFamily="34" charset="0"/>
              </a:rPr>
              <a:t>automazioni</a:t>
            </a:r>
            <a:r>
              <a:rPr lang="en-US" sz="5400" dirty="0" smtClean="0">
                <a:latin typeface="Arial" pitchFamily="34" charset="0"/>
                <a:cs typeface="Arial" pitchFamily="34" charset="0"/>
              </a:rPr>
              <a:t>, la </a:t>
            </a:r>
            <a:r>
              <a:rPr lang="en-US" sz="5400" dirty="0" err="1" smtClean="0">
                <a:latin typeface="Arial" pitchFamily="34" charset="0"/>
                <a:cs typeface="Arial" pitchFamily="34" charset="0"/>
              </a:rPr>
              <a:t>generazione</a:t>
            </a:r>
            <a:r>
              <a:rPr lang="en-US" sz="5400" dirty="0" smtClean="0">
                <a:latin typeface="Arial" pitchFamily="34" charset="0"/>
                <a:cs typeface="Arial" pitchFamily="34" charset="0"/>
              </a:rPr>
              <a:t>, la </a:t>
            </a:r>
            <a:r>
              <a:rPr lang="en-US" sz="5400" dirty="0" err="1" smtClean="0">
                <a:latin typeface="Arial" pitchFamily="34" charset="0"/>
                <a:cs typeface="Arial" pitchFamily="34" charset="0"/>
              </a:rPr>
              <a:t>trasmissione</a:t>
            </a:r>
            <a:r>
              <a:rPr lang="en-US" sz="5400" dirty="0" smtClean="0">
                <a:latin typeface="Arial" pitchFamily="34" charset="0"/>
                <a:cs typeface="Arial" pitchFamily="34" charset="0"/>
              </a:rPr>
              <a:t> e </a:t>
            </a:r>
            <a:r>
              <a:rPr lang="en-US" sz="5400" dirty="0" err="1" smtClean="0">
                <a:latin typeface="Arial" pitchFamily="34" charset="0"/>
                <a:cs typeface="Arial" pitchFamily="34" charset="0"/>
              </a:rPr>
              <a:t>l’elaborazione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delle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informazioni</a:t>
            </a:r>
            <a:r>
              <a:rPr lang="en-US" sz="5400" dirty="0" smtClean="0">
                <a:latin typeface="Arial" pitchFamily="34" charset="0"/>
                <a:cs typeface="Arial" pitchFamily="34" charset="0"/>
              </a:rPr>
              <a:t> è </a:t>
            </a:r>
            <a:r>
              <a:rPr lang="en-US" sz="5400" dirty="0" err="1" smtClean="0">
                <a:latin typeface="Arial" pitchFamily="34" charset="0"/>
                <a:cs typeface="Arial" pitchFamily="34" charset="0"/>
              </a:rPr>
              <a:t>previsto</a:t>
            </a:r>
            <a:r>
              <a:rPr lang="en-US" sz="5400" dirty="0" smtClean="0">
                <a:latin typeface="Arial" pitchFamily="34" charset="0"/>
                <a:cs typeface="Arial" pitchFamily="34" charset="0"/>
              </a:rPr>
              <a:t> </a:t>
            </a:r>
            <a:r>
              <a:rPr lang="en-US" sz="5400" b="1" dirty="0" smtClean="0">
                <a:latin typeface="Arial" pitchFamily="34" charset="0"/>
                <a:cs typeface="Arial" pitchFamily="34" charset="0"/>
              </a:rPr>
              <a:t>per </a:t>
            </a:r>
            <a:r>
              <a:rPr lang="en-US" sz="5400" b="1" dirty="0" err="1" smtClean="0">
                <a:latin typeface="Arial" pitchFamily="34" charset="0"/>
                <a:cs typeface="Arial" pitchFamily="34" charset="0"/>
              </a:rPr>
              <a:t>gli</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ingegneri</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iunior</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esclusivamente</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il</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concorso</a:t>
            </a:r>
            <a:r>
              <a:rPr lang="en-US" sz="5400" b="1" dirty="0" smtClean="0">
                <a:latin typeface="Arial" pitchFamily="34" charset="0"/>
                <a:cs typeface="Arial" pitchFamily="34" charset="0"/>
              </a:rPr>
              <a:t> e</a:t>
            </a:r>
            <a:r>
              <a:rPr lang="en-US" sz="5400" dirty="0" smtClean="0">
                <a:latin typeface="Arial" pitchFamily="34" charset="0"/>
                <a:cs typeface="Arial" pitchFamily="34" charset="0"/>
              </a:rPr>
              <a:t> </a:t>
            </a:r>
            <a:r>
              <a:rPr lang="en-US" sz="5400" b="1" dirty="0" smtClean="0">
                <a:latin typeface="Arial" pitchFamily="34" charset="0"/>
                <a:cs typeface="Arial" pitchFamily="34" charset="0"/>
              </a:rPr>
              <a:t>la </a:t>
            </a:r>
            <a:r>
              <a:rPr lang="en-US" sz="5400" b="1" dirty="0" err="1" smtClean="0">
                <a:latin typeface="Arial" pitchFamily="34" charset="0"/>
                <a:cs typeface="Arial" pitchFamily="34" charset="0"/>
              </a:rPr>
              <a:t>collaborazione</a:t>
            </a:r>
            <a:r>
              <a:rPr lang="en-US" sz="5400" b="1" dirty="0" smtClean="0">
                <a:latin typeface="Arial" pitchFamily="34" charset="0"/>
                <a:cs typeface="Arial" pitchFamily="34" charset="0"/>
              </a:rPr>
              <a:t> </a:t>
            </a:r>
            <a:r>
              <a:rPr lang="en-US" sz="5400" dirty="0" err="1" smtClean="0">
                <a:latin typeface="Arial" pitchFamily="34" charset="0"/>
                <a:cs typeface="Arial" pitchFamily="34" charset="0"/>
              </a:rPr>
              <a:t>mentre</a:t>
            </a:r>
            <a:r>
              <a:rPr lang="en-US" sz="5400" dirty="0" smtClean="0">
                <a:latin typeface="Arial" pitchFamily="34" charset="0"/>
                <a:cs typeface="Arial" pitchFamily="34" charset="0"/>
              </a:rPr>
              <a:t> per le </a:t>
            </a:r>
            <a:r>
              <a:rPr lang="en-US" sz="5400" dirty="0" err="1" smtClean="0">
                <a:latin typeface="Arial" pitchFamily="34" charset="0"/>
                <a:cs typeface="Arial" pitchFamily="34" charset="0"/>
              </a:rPr>
              <a:t>corrispondenti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opere,macchine</a:t>
            </a:r>
            <a:r>
              <a:rPr lang="en-US" sz="5400" dirty="0" smtClean="0">
                <a:latin typeface="Arial" pitchFamily="34" charset="0"/>
                <a:cs typeface="Arial" pitchFamily="34" charset="0"/>
              </a:rPr>
              <a:t> e </a:t>
            </a:r>
            <a:r>
              <a:rPr lang="en-US" sz="5400" dirty="0" err="1" smtClean="0">
                <a:latin typeface="Arial" pitchFamily="34" charset="0"/>
                <a:cs typeface="Arial" pitchFamily="34" charset="0"/>
              </a:rPr>
              <a:t>impianti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di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tipologia</a:t>
            </a:r>
            <a:r>
              <a:rPr lang="en-US" sz="5400" dirty="0" smtClean="0">
                <a:latin typeface="Arial" pitchFamily="34" charset="0"/>
                <a:cs typeface="Arial" pitchFamily="34" charset="0"/>
              </a:rPr>
              <a:t> </a:t>
            </a:r>
            <a:r>
              <a:rPr lang="en-US" sz="5400" b="1" dirty="0" err="1" smtClean="0">
                <a:latin typeface="Arial" pitchFamily="34" charset="0"/>
                <a:cs typeface="Arial" pitchFamily="34" charset="0"/>
              </a:rPr>
              <a:t>semplice</a:t>
            </a:r>
            <a:r>
              <a:rPr lang="en-US" sz="5400" b="1" dirty="0" smtClean="0">
                <a:latin typeface="Arial" pitchFamily="34" charset="0"/>
                <a:cs typeface="Arial" pitchFamily="34" charset="0"/>
              </a:rPr>
              <a:t> </a:t>
            </a:r>
            <a:r>
              <a:rPr lang="en-US" sz="5400" dirty="0" smtClean="0">
                <a:latin typeface="Arial" pitchFamily="34" charset="0"/>
                <a:cs typeface="Arial" pitchFamily="34" charset="0"/>
              </a:rPr>
              <a:t>e </a:t>
            </a:r>
            <a:r>
              <a:rPr lang="en-US" sz="5400" dirty="0" err="1" smtClean="0">
                <a:latin typeface="Arial" pitchFamily="34" charset="0"/>
                <a:cs typeface="Arial" pitchFamily="34" charset="0"/>
              </a:rPr>
              <a:t>ripetitiva</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da</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realizzarsi</a:t>
            </a:r>
            <a:r>
              <a:rPr lang="en-US" sz="5400" dirty="0" smtClean="0">
                <a:latin typeface="Arial" pitchFamily="34" charset="0"/>
                <a:cs typeface="Arial" pitchFamily="34" charset="0"/>
              </a:rPr>
              <a:t> con </a:t>
            </a:r>
            <a:r>
              <a:rPr lang="en-US" sz="5400" dirty="0" err="1" smtClean="0">
                <a:latin typeface="Arial" pitchFamily="34" charset="0"/>
                <a:cs typeface="Arial" pitchFamily="34" charset="0"/>
              </a:rPr>
              <a:t>uso</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di</a:t>
            </a:r>
            <a:r>
              <a:rPr lang="en-US" sz="5400" dirty="0" smtClean="0">
                <a:latin typeface="Arial" pitchFamily="34" charset="0"/>
                <a:cs typeface="Arial" pitchFamily="34" charset="0"/>
              </a:rPr>
              <a:t> </a:t>
            </a:r>
            <a:r>
              <a:rPr lang="en-US" sz="5400" b="1" dirty="0" err="1" smtClean="0">
                <a:latin typeface="Arial" pitchFamily="34" charset="0"/>
                <a:cs typeface="Arial" pitchFamily="34" charset="0"/>
              </a:rPr>
              <a:t>metodologie</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standardizzate</a:t>
            </a:r>
            <a:r>
              <a:rPr lang="en-US" sz="5400" b="1" dirty="0" smtClean="0">
                <a:latin typeface="Arial" pitchFamily="34" charset="0"/>
                <a:cs typeface="Arial" pitchFamily="34" charset="0"/>
              </a:rPr>
              <a:t> è </a:t>
            </a:r>
            <a:r>
              <a:rPr lang="en-US" sz="5400" b="1" dirty="0" err="1" smtClean="0">
                <a:latin typeface="Arial" pitchFamily="34" charset="0"/>
                <a:cs typeface="Arial" pitchFamily="34" charset="0"/>
              </a:rPr>
              <a:t>prevista</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una</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competenza</a:t>
            </a:r>
            <a:r>
              <a:rPr lang="en-US" sz="5400" b="1" dirty="0" smtClean="0">
                <a:latin typeface="Arial" pitchFamily="34" charset="0"/>
                <a:cs typeface="Arial" pitchFamily="34" charset="0"/>
              </a:rPr>
              <a:t> </a:t>
            </a:r>
            <a:r>
              <a:rPr lang="en-US" sz="5400" b="1" dirty="0" err="1" smtClean="0">
                <a:latin typeface="Arial" pitchFamily="34" charset="0"/>
                <a:cs typeface="Arial" pitchFamily="34" charset="0"/>
              </a:rPr>
              <a:t>piena</a:t>
            </a:r>
            <a:r>
              <a:rPr lang="en-US" sz="5400" b="1" dirty="0" smtClean="0">
                <a:latin typeface="Arial" pitchFamily="34" charset="0"/>
                <a:cs typeface="Arial" pitchFamily="34" charset="0"/>
              </a:rPr>
              <a:t>.</a:t>
            </a:r>
          </a:p>
          <a:p>
            <a:pPr algn="just"/>
            <a:endParaRPr lang="it-IT" sz="5400" dirty="0" smtClean="0">
              <a:latin typeface="Arial" pitchFamily="34" charset="0"/>
              <a:cs typeface="Arial" pitchFamily="34" charset="0"/>
            </a:endParaRPr>
          </a:p>
          <a:p>
            <a:pPr algn="just">
              <a:buFont typeface="Wingdings" pitchFamily="2" charset="2"/>
              <a:buChar char="Ø"/>
            </a:pPr>
            <a:r>
              <a:rPr lang="en-US" sz="5400" dirty="0" smtClean="0">
                <a:latin typeface="Arial" pitchFamily="34" charset="0"/>
                <a:cs typeface="Arial" pitchFamily="34" charset="0"/>
              </a:rPr>
              <a:t>Per </a:t>
            </a:r>
            <a:r>
              <a:rPr lang="en-US" sz="5400" dirty="0" err="1" smtClean="0">
                <a:latin typeface="Arial" pitchFamily="34" charset="0"/>
                <a:cs typeface="Arial" pitchFamily="34" charset="0"/>
              </a:rPr>
              <a:t>quanto</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attiene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il</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settore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dell’ingegneria</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civile</a:t>
            </a:r>
            <a:r>
              <a:rPr lang="en-US" sz="5400" dirty="0" smtClean="0">
                <a:latin typeface="Arial" pitchFamily="34" charset="0"/>
                <a:cs typeface="Arial" pitchFamily="34" charset="0"/>
              </a:rPr>
              <a:t> e </a:t>
            </a:r>
            <a:r>
              <a:rPr lang="en-US" sz="5400" dirty="0" err="1" smtClean="0">
                <a:latin typeface="Arial" pitchFamily="34" charset="0"/>
                <a:cs typeface="Arial" pitchFamily="34" charset="0"/>
              </a:rPr>
              <a:t>ambientale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si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ritiene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che</a:t>
            </a:r>
            <a:r>
              <a:rPr lang="en-US" sz="5400" dirty="0" smtClean="0">
                <a:latin typeface="Arial" pitchFamily="34" charset="0"/>
                <a:cs typeface="Arial" pitchFamily="34" charset="0"/>
              </a:rPr>
              <a:t> le </a:t>
            </a:r>
            <a:r>
              <a:rPr lang="en-US" sz="5400" dirty="0" err="1" smtClean="0">
                <a:latin typeface="Arial" pitchFamily="34" charset="0"/>
                <a:cs typeface="Arial" pitchFamily="34" charset="0"/>
              </a:rPr>
              <a:t>competenze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degli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ingegneri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iunior</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si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estendano</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alle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opere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infrastrutturali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strade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fognature</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acquedotti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ecc</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peraltro</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entro</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limiti</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già</a:t>
            </a:r>
            <a:r>
              <a:rPr lang="en-US" sz="5400" dirty="0" smtClean="0">
                <a:latin typeface="Arial" pitchFamily="34" charset="0"/>
                <a:cs typeface="Arial" pitchFamily="34" charset="0"/>
              </a:rPr>
              <a:t> </a:t>
            </a:r>
            <a:r>
              <a:rPr lang="en-US" sz="5400" dirty="0" err="1" smtClean="0">
                <a:latin typeface="Arial" pitchFamily="34" charset="0"/>
                <a:cs typeface="Arial" pitchFamily="34" charset="0"/>
              </a:rPr>
              <a:t>esposti</a:t>
            </a:r>
            <a:r>
              <a:rPr lang="en-US" sz="5400" dirty="0" smtClean="0">
                <a:latin typeface="Arial" pitchFamily="34" charset="0"/>
                <a:cs typeface="Arial" pitchFamily="34" charset="0"/>
              </a:rPr>
              <a:t>.</a:t>
            </a:r>
            <a:endParaRPr lang="it-IT" sz="5400" dirty="0" smtClean="0">
              <a:latin typeface="Arial" pitchFamily="34" charset="0"/>
              <a:cs typeface="Arial" pitchFamily="34" charset="0"/>
            </a:endParaRPr>
          </a:p>
          <a:p>
            <a:pPr>
              <a:buNone/>
            </a:pPr>
            <a:r>
              <a:rPr lang="en-US" sz="5400" dirty="0" smtClean="0">
                <a:latin typeface="Arial" pitchFamily="34" charset="0"/>
                <a:cs typeface="Arial" pitchFamily="34" charset="0"/>
              </a:rPr>
              <a:t/>
            </a:r>
            <a:br>
              <a:rPr lang="en-US" sz="5400" dirty="0" smtClean="0">
                <a:latin typeface="Arial" pitchFamily="34" charset="0"/>
                <a:cs typeface="Arial" pitchFamily="34" charset="0"/>
              </a:rPr>
            </a:br>
            <a:endParaRPr lang="it-IT" sz="5100" b="1" dirty="0" smtClean="0">
              <a:latin typeface="Arial" pitchFamily="34" charset="0"/>
              <a:cs typeface="Arial" pitchFamily="34" charset="0"/>
            </a:endParaRPr>
          </a:p>
        </p:txBody>
      </p:sp>
      <p:sp>
        <p:nvSpPr>
          <p:cNvPr id="4" name="Segnaposto numero diapositiva 3"/>
          <p:cNvSpPr>
            <a:spLocks noGrp="1"/>
          </p:cNvSpPr>
          <p:nvPr>
            <p:ph type="sldNum" sz="quarter" idx="12"/>
          </p:nvPr>
        </p:nvSpPr>
        <p:spPr/>
        <p:txBody>
          <a:bodyPr/>
          <a:lstStyle/>
          <a:p>
            <a:fld id="{910D3EAB-758C-441D-AE73-F1E5E988B34B}" type="slidenum">
              <a:rPr lang="it-IT" smtClean="0"/>
              <a:pPr/>
              <a:t>25</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68346"/>
          </a:xfrm>
          <a:ln w="38100">
            <a:solidFill>
              <a:schemeClr val="tx1"/>
            </a:solidFill>
          </a:ln>
        </p:spPr>
        <p:txBody>
          <a:bodyPr>
            <a:normAutofit fontScale="90000"/>
          </a:bodyPr>
          <a:lstStyle/>
          <a:p>
            <a:r>
              <a:rPr lang="it-IT" b="1" dirty="0" smtClean="0">
                <a:latin typeface="Arial" pitchFamily="34" charset="0"/>
                <a:cs typeface="Arial" pitchFamily="34" charset="0"/>
              </a:rPr>
              <a:t>COMPETENZE PROFESSIONALI</a:t>
            </a:r>
            <a:endParaRPr lang="it-IT" dirty="0"/>
          </a:p>
        </p:txBody>
      </p:sp>
      <p:sp>
        <p:nvSpPr>
          <p:cNvPr id="3" name="Segnaposto contenuto 2"/>
          <p:cNvSpPr>
            <a:spLocks noGrp="1"/>
          </p:cNvSpPr>
          <p:nvPr>
            <p:ph idx="1"/>
          </p:nvPr>
        </p:nvSpPr>
        <p:spPr>
          <a:xfrm>
            <a:off x="457200" y="1285860"/>
            <a:ext cx="8229600" cy="4840303"/>
          </a:xfrm>
          <a:ln w="38100">
            <a:solidFill>
              <a:schemeClr val="tx1"/>
            </a:solidFill>
          </a:ln>
        </p:spPr>
        <p:txBody>
          <a:bodyPr>
            <a:normAutofit fontScale="25000" lnSpcReduction="20000"/>
          </a:bodyPr>
          <a:lstStyle/>
          <a:p>
            <a:pPr algn="ctr">
              <a:buNone/>
            </a:pPr>
            <a:endParaRPr lang="it-IT" sz="5100" b="1" dirty="0" smtClean="0"/>
          </a:p>
          <a:p>
            <a:pPr algn="ctr">
              <a:buNone/>
            </a:pPr>
            <a:r>
              <a:rPr lang="en-US" sz="6800" b="1" dirty="0" smtClean="0"/>
              <a:t>INGEGNERI IUNIOR</a:t>
            </a:r>
          </a:p>
          <a:p>
            <a:pPr>
              <a:buNone/>
            </a:pPr>
            <a:r>
              <a:rPr lang="en-US" sz="5200" dirty="0" smtClean="0">
                <a:latin typeface="Arial" pitchFamily="34" charset="0"/>
                <a:cs typeface="Arial" pitchFamily="34" charset="0"/>
              </a:rPr>
              <a:t>Il comma3 del </a:t>
            </a:r>
            <a:r>
              <a:rPr lang="en-US" sz="5200" dirty="0" err="1" smtClean="0">
                <a:latin typeface="Arial" pitchFamily="34" charset="0"/>
                <a:cs typeface="Arial" pitchFamily="34" charset="0"/>
              </a:rPr>
              <a:t>precitato</a:t>
            </a:r>
            <a:r>
              <a:rPr lang="en-US" sz="5200" dirty="0" smtClean="0">
                <a:latin typeface="Arial" pitchFamily="34" charset="0"/>
                <a:cs typeface="Arial" pitchFamily="34" charset="0"/>
              </a:rPr>
              <a:t> art.46 del DPR 328/01 </a:t>
            </a:r>
            <a:r>
              <a:rPr lang="en-US" sz="5200" dirty="0" err="1" smtClean="0">
                <a:latin typeface="Arial" pitchFamily="34" charset="0"/>
                <a:cs typeface="Arial" pitchFamily="34" charset="0"/>
              </a:rPr>
              <a:t>indica</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che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formano</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oggetto</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delle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competenze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professionali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degli</a:t>
            </a:r>
            <a:r>
              <a:rPr lang="it-IT" sz="5200" dirty="0" smtClean="0">
                <a:latin typeface="Arial" pitchFamily="34" charset="0"/>
                <a:cs typeface="Arial" pitchFamily="34" charset="0"/>
              </a:rPr>
              <a:t> </a:t>
            </a:r>
            <a:r>
              <a:rPr lang="en-US" sz="5200" dirty="0" err="1" smtClean="0">
                <a:latin typeface="Arial" pitchFamily="34" charset="0"/>
                <a:cs typeface="Arial" pitchFamily="34" charset="0"/>
              </a:rPr>
              <a:t>iscritti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nella</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sezione</a:t>
            </a:r>
            <a:r>
              <a:rPr lang="en-US" sz="5200" dirty="0" smtClean="0">
                <a:latin typeface="Arial" pitchFamily="34" charset="0"/>
                <a:cs typeface="Arial" pitchFamily="34" charset="0"/>
              </a:rPr>
              <a:t> B </a:t>
            </a:r>
            <a:r>
              <a:rPr lang="en-US" sz="5200" dirty="0" err="1" smtClean="0">
                <a:latin typeface="Arial" pitchFamily="34" charset="0"/>
                <a:cs typeface="Arial" pitchFamily="34" charset="0"/>
              </a:rPr>
              <a:t>cioè</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degli</a:t>
            </a:r>
            <a:endParaRPr lang="en-US" sz="5200" dirty="0" smtClean="0">
              <a:latin typeface="Arial" pitchFamily="34" charset="0"/>
              <a:cs typeface="Arial" pitchFamily="34" charset="0"/>
            </a:endParaRPr>
          </a:p>
          <a:p>
            <a:pPr>
              <a:buNone/>
            </a:pPr>
            <a:r>
              <a:rPr lang="en-US" sz="5200" dirty="0" err="1" smtClean="0">
                <a:latin typeface="Arial" pitchFamily="34" charset="0"/>
                <a:cs typeface="Arial" pitchFamily="34" charset="0"/>
              </a:rPr>
              <a:t>ingegneri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iunior</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triennali</a:t>
            </a:r>
            <a:r>
              <a:rPr lang="en-US" sz="5200" dirty="0" smtClean="0">
                <a:latin typeface="Arial" pitchFamily="34" charset="0"/>
                <a:cs typeface="Arial" pitchFamily="34" charset="0"/>
              </a:rPr>
              <a:t>) le </a:t>
            </a:r>
            <a:r>
              <a:rPr lang="en-US" sz="5200" dirty="0" err="1" smtClean="0">
                <a:latin typeface="Arial" pitchFamily="34" charset="0"/>
                <a:cs typeface="Arial" pitchFamily="34" charset="0"/>
              </a:rPr>
              <a:t>seguenti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attività</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suddivise</a:t>
            </a:r>
            <a:r>
              <a:rPr lang="en-US" sz="5200" dirty="0" smtClean="0">
                <a:latin typeface="Arial" pitchFamily="34" charset="0"/>
                <a:cs typeface="Arial" pitchFamily="34" charset="0"/>
              </a:rPr>
              <a:t> per </a:t>
            </a:r>
            <a:r>
              <a:rPr lang="en-US" sz="5200" dirty="0" err="1" smtClean="0">
                <a:latin typeface="Arial" pitchFamily="34" charset="0"/>
                <a:cs typeface="Arial" pitchFamily="34" charset="0"/>
              </a:rPr>
              <a:t>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tre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settori</a:t>
            </a:r>
            <a:r>
              <a:rPr lang="en-US" sz="5200" dirty="0" smtClean="0">
                <a:latin typeface="Arial" pitchFamily="34" charset="0"/>
                <a:cs typeface="Arial" pitchFamily="34" charset="0"/>
              </a:rPr>
              <a:t>:</a:t>
            </a:r>
            <a:endParaRPr lang="it-IT" sz="5200" dirty="0" smtClean="0">
              <a:latin typeface="Arial" pitchFamily="34" charset="0"/>
              <a:cs typeface="Arial" pitchFamily="34" charset="0"/>
            </a:endParaRPr>
          </a:p>
          <a:p>
            <a:pPr lvl="0">
              <a:buFont typeface="Wingdings" pitchFamily="2" charset="2"/>
              <a:buChar char="Ø"/>
            </a:pPr>
            <a:r>
              <a:rPr lang="en-US" sz="5200" b="1" dirty="0" smtClean="0">
                <a:latin typeface="Arial" pitchFamily="34" charset="0"/>
                <a:cs typeface="Arial" pitchFamily="34" charset="0"/>
              </a:rPr>
              <a:t>per </a:t>
            </a:r>
            <a:r>
              <a:rPr lang="en-US" sz="5200" b="1" dirty="0" err="1" smtClean="0">
                <a:latin typeface="Arial" pitchFamily="34" charset="0"/>
                <a:cs typeface="Arial" pitchFamily="34" charset="0"/>
              </a:rPr>
              <a:t>il</a:t>
            </a:r>
            <a:r>
              <a:rPr lang="en-US" sz="5200" b="1" dirty="0" smtClean="0">
                <a:latin typeface="Arial" pitchFamily="34" charset="0"/>
                <a:cs typeface="Arial" pitchFamily="34" charset="0"/>
              </a:rPr>
              <a:t> </a:t>
            </a:r>
            <a:r>
              <a:rPr lang="en-US" sz="5200" b="1" dirty="0" err="1" smtClean="0">
                <a:latin typeface="Arial" pitchFamily="34" charset="0"/>
                <a:cs typeface="Arial" pitchFamily="34" charset="0"/>
              </a:rPr>
              <a:t>settore</a:t>
            </a:r>
            <a:r>
              <a:rPr lang="en-US" sz="5200" b="1" dirty="0" smtClean="0">
                <a:latin typeface="Arial" pitchFamily="34" charset="0"/>
                <a:cs typeface="Arial" pitchFamily="34" charset="0"/>
              </a:rPr>
              <a:t> “</a:t>
            </a:r>
            <a:r>
              <a:rPr lang="en-US" sz="5200" b="1" dirty="0" err="1" smtClean="0">
                <a:latin typeface="Arial" pitchFamily="34" charset="0"/>
                <a:cs typeface="Arial" pitchFamily="34" charset="0"/>
              </a:rPr>
              <a:t>ingegneria</a:t>
            </a:r>
            <a:r>
              <a:rPr lang="en-US" sz="5200" b="1" dirty="0" smtClean="0">
                <a:latin typeface="Arial" pitchFamily="34" charset="0"/>
                <a:cs typeface="Arial" pitchFamily="34" charset="0"/>
              </a:rPr>
              <a:t> </a:t>
            </a:r>
            <a:r>
              <a:rPr lang="en-US" sz="5200" b="1" dirty="0" err="1" smtClean="0">
                <a:latin typeface="Arial" pitchFamily="34" charset="0"/>
                <a:cs typeface="Arial" pitchFamily="34" charset="0"/>
              </a:rPr>
              <a:t>civile</a:t>
            </a:r>
            <a:r>
              <a:rPr lang="en-US" sz="5200" b="1" dirty="0" smtClean="0">
                <a:latin typeface="Arial" pitchFamily="34" charset="0"/>
                <a:cs typeface="Arial" pitchFamily="34" charset="0"/>
              </a:rPr>
              <a:t> e </a:t>
            </a:r>
            <a:r>
              <a:rPr lang="en-US" sz="5200" b="1" dirty="0" err="1" smtClean="0">
                <a:latin typeface="Arial" pitchFamily="34" charset="0"/>
                <a:cs typeface="Arial" pitchFamily="34" charset="0"/>
              </a:rPr>
              <a:t>ambientale</a:t>
            </a:r>
            <a:r>
              <a:rPr lang="en-US" sz="5200" b="1" dirty="0" smtClean="0">
                <a:latin typeface="Arial" pitchFamily="34" charset="0"/>
                <a:cs typeface="Arial" pitchFamily="34" charset="0"/>
              </a:rPr>
              <a:t>”:</a:t>
            </a:r>
          </a:p>
          <a:p>
            <a:pPr lvl="0">
              <a:buNone/>
            </a:pPr>
            <a:r>
              <a:rPr lang="en-US" sz="5200" dirty="0" smtClean="0">
                <a:latin typeface="Arial" pitchFamily="34" charset="0"/>
                <a:cs typeface="Arial" pitchFamily="34" charset="0"/>
              </a:rPr>
              <a:t>        Le </a:t>
            </a:r>
            <a:r>
              <a:rPr lang="en-US" sz="5200" dirty="0" err="1" smtClean="0">
                <a:latin typeface="Arial" pitchFamily="34" charset="0"/>
                <a:cs typeface="Arial" pitchFamily="34" charset="0"/>
              </a:rPr>
              <a:t>attività</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basate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sull’applicazione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delle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scienze</a:t>
            </a:r>
            <a:r>
              <a:rPr lang="en-US" sz="5200" dirty="0" smtClean="0">
                <a:latin typeface="Arial" pitchFamily="34" charset="0"/>
                <a:cs typeface="Arial" pitchFamily="34" charset="0"/>
              </a:rPr>
              <a:t>, volte al </a:t>
            </a:r>
            <a:r>
              <a:rPr lang="en-US" sz="5200" dirty="0" err="1" smtClean="0">
                <a:latin typeface="Arial" pitchFamily="34" charset="0"/>
                <a:cs typeface="Arial" pitchFamily="34" charset="0"/>
              </a:rPr>
              <a:t>concorso</a:t>
            </a:r>
            <a:r>
              <a:rPr lang="en-US" sz="5200" dirty="0" smtClean="0">
                <a:latin typeface="Arial" pitchFamily="34" charset="0"/>
                <a:cs typeface="Arial" pitchFamily="34" charset="0"/>
              </a:rPr>
              <a:t> e </a:t>
            </a:r>
            <a:r>
              <a:rPr lang="en-US" sz="5200" dirty="0" err="1" smtClean="0">
                <a:latin typeface="Arial" pitchFamily="34" charset="0"/>
                <a:cs typeface="Arial" pitchFamily="34" charset="0"/>
              </a:rPr>
              <a:t>alla</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collaborazione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alle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attività</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progettazione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direzione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dei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lavori,stima</a:t>
            </a:r>
            <a:r>
              <a:rPr lang="en-US" sz="5200" dirty="0" smtClean="0">
                <a:latin typeface="Arial" pitchFamily="34" charset="0"/>
                <a:cs typeface="Arial" pitchFamily="34" charset="0"/>
              </a:rPr>
              <a:t> e </a:t>
            </a:r>
            <a:r>
              <a:rPr lang="en-US" sz="5200" dirty="0" err="1" smtClean="0">
                <a:latin typeface="Arial" pitchFamily="34" charset="0"/>
                <a:cs typeface="Arial" pitchFamily="34" charset="0"/>
              </a:rPr>
              <a:t>collaudo</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opere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edilizie</a:t>
            </a:r>
            <a:r>
              <a:rPr lang="en-US" sz="5200" dirty="0" smtClean="0">
                <a:latin typeface="Arial" pitchFamily="34" charset="0"/>
                <a:cs typeface="Arial" pitchFamily="34" charset="0"/>
              </a:rPr>
              <a:t>; la </a:t>
            </a:r>
            <a:r>
              <a:rPr lang="en-US" sz="5200" dirty="0" err="1" smtClean="0">
                <a:latin typeface="Arial" pitchFamily="34" charset="0"/>
                <a:cs typeface="Arial" pitchFamily="34" charset="0"/>
              </a:rPr>
              <a:t>progettazione,la</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direzione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dei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lavori,la</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vigilanza,la</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contabilità</a:t>
            </a:r>
            <a:r>
              <a:rPr lang="en-US" sz="5200" dirty="0" smtClean="0">
                <a:latin typeface="Arial" pitchFamily="34" charset="0"/>
                <a:cs typeface="Arial" pitchFamily="34" charset="0"/>
              </a:rPr>
              <a:t> e la </a:t>
            </a:r>
            <a:r>
              <a:rPr lang="en-US" sz="5200" dirty="0" err="1" smtClean="0">
                <a:latin typeface="Arial" pitchFamily="34" charset="0"/>
                <a:cs typeface="Arial" pitchFamily="34" charset="0"/>
              </a:rPr>
              <a:t>liquidazione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relativea</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costruzioni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civili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semplici</a:t>
            </a:r>
            <a:r>
              <a:rPr lang="en-US" sz="5200" dirty="0" smtClean="0">
                <a:latin typeface="Arial" pitchFamily="34" charset="0"/>
                <a:cs typeface="Arial" pitchFamily="34" charset="0"/>
              </a:rPr>
              <a:t>, con </a:t>
            </a:r>
            <a:r>
              <a:rPr lang="en-US" sz="5200" dirty="0" err="1" smtClean="0">
                <a:latin typeface="Arial" pitchFamily="34" charset="0"/>
                <a:cs typeface="Arial" pitchFamily="34" charset="0"/>
              </a:rPr>
              <a:t>l’uso</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metodologie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standardizzate;i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rilievi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diretti</a:t>
            </a:r>
            <a:r>
              <a:rPr lang="en-US" sz="5200" dirty="0" smtClean="0">
                <a:latin typeface="Arial" pitchFamily="34" charset="0"/>
                <a:cs typeface="Arial" pitchFamily="34" charset="0"/>
              </a:rPr>
              <a:t> e </a:t>
            </a:r>
            <a:r>
              <a:rPr lang="en-US" sz="5200" dirty="0" err="1" smtClean="0">
                <a:latin typeface="Arial" pitchFamily="34" charset="0"/>
                <a:cs typeface="Arial" pitchFamily="34" charset="0"/>
              </a:rPr>
              <a:t>strumentali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sull’edilizia</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attuale</a:t>
            </a:r>
            <a:r>
              <a:rPr lang="en-US" sz="5200" dirty="0" smtClean="0">
                <a:latin typeface="Arial" pitchFamily="34" charset="0"/>
                <a:cs typeface="Arial" pitchFamily="34" charset="0"/>
              </a:rPr>
              <a:t> e </a:t>
            </a:r>
            <a:r>
              <a:rPr lang="en-US" sz="5200" dirty="0" err="1" smtClean="0">
                <a:latin typeface="Arial" pitchFamily="34" charset="0"/>
                <a:cs typeface="Arial" pitchFamily="34" charset="0"/>
              </a:rPr>
              <a:t>storica</a:t>
            </a:r>
            <a:r>
              <a:rPr lang="en-US" sz="5200" dirty="0" smtClean="0">
                <a:latin typeface="Arial" pitchFamily="34" charset="0"/>
                <a:cs typeface="Arial" pitchFamily="34" charset="0"/>
              </a:rPr>
              <a:t> e </a:t>
            </a:r>
            <a:r>
              <a:rPr lang="en-US" sz="5200" dirty="0" err="1" smtClean="0">
                <a:latin typeface="Arial" pitchFamily="34" charset="0"/>
                <a:cs typeface="Arial" pitchFamily="34" charset="0"/>
              </a:rPr>
              <a:t>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rilievi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geometrici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qualunque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natura</a:t>
            </a:r>
            <a:r>
              <a:rPr lang="en-US" sz="5200" dirty="0" smtClean="0">
                <a:latin typeface="Arial" pitchFamily="34" charset="0"/>
                <a:cs typeface="Arial" pitchFamily="34" charset="0"/>
              </a:rPr>
              <a:t>;</a:t>
            </a:r>
            <a:endParaRPr lang="it-IT" sz="5200" dirty="0" smtClean="0">
              <a:latin typeface="Arial" pitchFamily="34" charset="0"/>
              <a:cs typeface="Arial" pitchFamily="34" charset="0"/>
            </a:endParaRPr>
          </a:p>
          <a:p>
            <a:pPr lvl="0">
              <a:buFont typeface="Wingdings" pitchFamily="2" charset="2"/>
              <a:buChar char="Ø"/>
            </a:pPr>
            <a:r>
              <a:rPr lang="en-US" sz="5200" b="1" dirty="0" smtClean="0">
                <a:latin typeface="Arial" pitchFamily="34" charset="0"/>
                <a:cs typeface="Arial" pitchFamily="34" charset="0"/>
              </a:rPr>
              <a:t>per </a:t>
            </a:r>
            <a:r>
              <a:rPr lang="en-US" sz="5200" b="1" dirty="0" err="1" smtClean="0">
                <a:latin typeface="Arial" pitchFamily="34" charset="0"/>
                <a:cs typeface="Arial" pitchFamily="34" charset="0"/>
              </a:rPr>
              <a:t>il</a:t>
            </a:r>
            <a:r>
              <a:rPr lang="en-US" sz="5200" b="1" dirty="0" smtClean="0">
                <a:latin typeface="Arial" pitchFamily="34" charset="0"/>
                <a:cs typeface="Arial" pitchFamily="34" charset="0"/>
              </a:rPr>
              <a:t> </a:t>
            </a:r>
            <a:r>
              <a:rPr lang="en-US" sz="5200" b="1" dirty="0" err="1" smtClean="0">
                <a:latin typeface="Arial" pitchFamily="34" charset="0"/>
                <a:cs typeface="Arial" pitchFamily="34" charset="0"/>
              </a:rPr>
              <a:t>settore</a:t>
            </a:r>
            <a:r>
              <a:rPr lang="en-US" sz="5200" b="1" dirty="0" smtClean="0">
                <a:latin typeface="Arial" pitchFamily="34" charset="0"/>
                <a:cs typeface="Arial" pitchFamily="34" charset="0"/>
              </a:rPr>
              <a:t> “</a:t>
            </a:r>
            <a:r>
              <a:rPr lang="en-US" sz="5200" b="1" dirty="0" err="1" smtClean="0">
                <a:latin typeface="Arial" pitchFamily="34" charset="0"/>
                <a:cs typeface="Arial" pitchFamily="34" charset="0"/>
              </a:rPr>
              <a:t>ingegneria</a:t>
            </a:r>
            <a:r>
              <a:rPr lang="en-US" sz="5200" b="1" dirty="0" smtClean="0">
                <a:latin typeface="Arial" pitchFamily="34" charset="0"/>
                <a:cs typeface="Arial" pitchFamily="34" charset="0"/>
              </a:rPr>
              <a:t> </a:t>
            </a:r>
            <a:r>
              <a:rPr lang="en-US" sz="5200" b="1" dirty="0" err="1" smtClean="0">
                <a:latin typeface="Arial" pitchFamily="34" charset="0"/>
                <a:cs typeface="Arial" pitchFamily="34" charset="0"/>
              </a:rPr>
              <a:t>industriale</a:t>
            </a:r>
            <a:r>
              <a:rPr lang="en-US" sz="5200" b="1" dirty="0" smtClean="0">
                <a:latin typeface="Arial" pitchFamily="34" charset="0"/>
                <a:cs typeface="Arial" pitchFamily="34" charset="0"/>
              </a:rPr>
              <a:t>”:</a:t>
            </a:r>
          </a:p>
          <a:p>
            <a:pPr>
              <a:buNone/>
            </a:pPr>
            <a:r>
              <a:rPr lang="it-IT" sz="5200" b="1" dirty="0" smtClean="0">
                <a:latin typeface="Arial" pitchFamily="34" charset="0"/>
                <a:cs typeface="Arial" pitchFamily="34" charset="0"/>
              </a:rPr>
              <a:t>        </a:t>
            </a:r>
            <a:r>
              <a:rPr lang="it-IT" sz="5200" dirty="0" smtClean="0">
                <a:latin typeface="Arial" pitchFamily="34" charset="0"/>
                <a:cs typeface="Arial" pitchFamily="34" charset="0"/>
              </a:rPr>
              <a:t>L</a:t>
            </a:r>
            <a:r>
              <a:rPr lang="en-US" sz="5200" dirty="0" smtClean="0">
                <a:latin typeface="Arial" pitchFamily="34" charset="0"/>
                <a:cs typeface="Arial" pitchFamily="34" charset="0"/>
              </a:rPr>
              <a:t>e </a:t>
            </a:r>
            <a:r>
              <a:rPr lang="en-US" sz="5200" dirty="0" err="1" smtClean="0">
                <a:latin typeface="Arial" pitchFamily="34" charset="0"/>
                <a:cs typeface="Arial" pitchFamily="34" charset="0"/>
              </a:rPr>
              <a:t>attività</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basate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sull’applicazione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delle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scienze,volte</a:t>
            </a:r>
            <a:r>
              <a:rPr lang="en-US" sz="5200" dirty="0" smtClean="0">
                <a:latin typeface="Arial" pitchFamily="34" charset="0"/>
                <a:cs typeface="Arial" pitchFamily="34" charset="0"/>
              </a:rPr>
              <a:t> al </a:t>
            </a:r>
            <a:r>
              <a:rPr lang="en-US" sz="5200" dirty="0" err="1" smtClean="0">
                <a:latin typeface="Arial" pitchFamily="34" charset="0"/>
                <a:cs typeface="Arial" pitchFamily="34" charset="0"/>
              </a:rPr>
              <a:t>concorso</a:t>
            </a:r>
            <a:r>
              <a:rPr lang="en-US" sz="5200" dirty="0" smtClean="0">
                <a:latin typeface="Arial" pitchFamily="34" charset="0"/>
                <a:cs typeface="Arial" pitchFamily="34" charset="0"/>
              </a:rPr>
              <a:t> e </a:t>
            </a:r>
            <a:r>
              <a:rPr lang="en-US" sz="5200" dirty="0" err="1" smtClean="0">
                <a:latin typeface="Arial" pitchFamily="34" charset="0"/>
                <a:cs typeface="Arial" pitchFamily="34" charset="0"/>
              </a:rPr>
              <a:t>alla</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collaborazione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progettazione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direzione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lavori,alla</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stima</a:t>
            </a:r>
            <a:r>
              <a:rPr lang="it-IT" sz="5200" dirty="0" smtClean="0">
                <a:latin typeface="Arial" pitchFamily="34" charset="0"/>
                <a:cs typeface="Arial" pitchFamily="34" charset="0"/>
              </a:rPr>
              <a:t> </a:t>
            </a:r>
            <a:r>
              <a:rPr lang="en-US" sz="5200" dirty="0" err="1" smtClean="0">
                <a:latin typeface="Arial" pitchFamily="34" charset="0"/>
                <a:cs typeface="Arial" pitchFamily="34" charset="0"/>
              </a:rPr>
              <a:t>attività</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collaudo</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macchine</a:t>
            </a:r>
            <a:r>
              <a:rPr lang="en-US" sz="5200" dirty="0" smtClean="0">
                <a:latin typeface="Arial" pitchFamily="34" charset="0"/>
                <a:cs typeface="Arial" pitchFamily="34" charset="0"/>
              </a:rPr>
              <a:t> e </a:t>
            </a:r>
            <a:r>
              <a:rPr lang="en-US" sz="5200" dirty="0" err="1" smtClean="0">
                <a:latin typeface="Arial" pitchFamily="34" charset="0"/>
                <a:cs typeface="Arial" pitchFamily="34" charset="0"/>
              </a:rPr>
              <a:t>impianti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comprese</a:t>
            </a:r>
            <a:r>
              <a:rPr lang="en-US" sz="5200" dirty="0" smtClean="0">
                <a:latin typeface="Arial" pitchFamily="34" charset="0"/>
                <a:cs typeface="Arial" pitchFamily="34" charset="0"/>
              </a:rPr>
              <a:t> le </a:t>
            </a:r>
            <a:r>
              <a:rPr lang="en-US" sz="5200" dirty="0" err="1" smtClean="0">
                <a:latin typeface="Arial" pitchFamily="34" charset="0"/>
                <a:cs typeface="Arial" pitchFamily="34" charset="0"/>
              </a:rPr>
              <a:t>opere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pubbliche;i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rilievi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diretti</a:t>
            </a:r>
            <a:r>
              <a:rPr lang="en-US" sz="5200" dirty="0" smtClean="0">
                <a:latin typeface="Arial" pitchFamily="34" charset="0"/>
                <a:cs typeface="Arial" pitchFamily="34" charset="0"/>
              </a:rPr>
              <a:t> e </a:t>
            </a:r>
            <a:r>
              <a:rPr lang="en-US" sz="5200" dirty="0" err="1" smtClean="0">
                <a:latin typeface="Arial" pitchFamily="34" charset="0"/>
                <a:cs typeface="Arial" pitchFamily="34" charset="0"/>
              </a:rPr>
              <a:t>strumentali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parametri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tecnici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afferenti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macchine</a:t>
            </a:r>
            <a:r>
              <a:rPr lang="en-US" sz="5200" dirty="0" smtClean="0">
                <a:latin typeface="Arial" pitchFamily="34" charset="0"/>
                <a:cs typeface="Arial" pitchFamily="34" charset="0"/>
              </a:rPr>
              <a:t> e </a:t>
            </a:r>
            <a:r>
              <a:rPr lang="en-US" sz="5200" dirty="0" err="1" smtClean="0">
                <a:latin typeface="Arial" pitchFamily="34" charset="0"/>
                <a:cs typeface="Arial" pitchFamily="34" charset="0"/>
              </a:rPr>
              <a:t>impianti;le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attività</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che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implicano</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l’uso</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metodologie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standardizzate,quali</a:t>
            </a:r>
            <a:r>
              <a:rPr lang="en-US" sz="5200" dirty="0" smtClean="0">
                <a:latin typeface="Arial" pitchFamily="34" charset="0"/>
                <a:cs typeface="Arial" pitchFamily="34" charset="0"/>
              </a:rPr>
              <a:t> la </a:t>
            </a:r>
            <a:r>
              <a:rPr lang="en-US" sz="5200" dirty="0" err="1" smtClean="0">
                <a:latin typeface="Arial" pitchFamily="34" charset="0"/>
                <a:cs typeface="Arial" pitchFamily="34" charset="0"/>
              </a:rPr>
              <a:t>progettazione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direzione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lavori</a:t>
            </a:r>
            <a:r>
              <a:rPr lang="en-US" sz="5200" dirty="0" smtClean="0">
                <a:latin typeface="Arial" pitchFamily="34" charset="0"/>
                <a:cs typeface="Arial" pitchFamily="34" charset="0"/>
              </a:rPr>
              <a:t> e </a:t>
            </a:r>
            <a:r>
              <a:rPr lang="en-US" sz="5200" dirty="0" err="1" smtClean="0">
                <a:latin typeface="Arial" pitchFamily="34" charset="0"/>
                <a:cs typeface="Arial" pitchFamily="34" charset="0"/>
              </a:rPr>
              <a:t>collaudo</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singoli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organi</a:t>
            </a:r>
            <a:r>
              <a:rPr lang="en-US" sz="5200" dirty="0" smtClean="0">
                <a:latin typeface="Arial" pitchFamily="34" charset="0"/>
                <a:cs typeface="Arial" pitchFamily="34" charset="0"/>
              </a:rPr>
              <a:t> o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singoli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componenti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macchine,di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impianti</a:t>
            </a:r>
            <a:r>
              <a:rPr lang="en-US" sz="5200" dirty="0" smtClean="0">
                <a:latin typeface="Arial" pitchFamily="34" charset="0"/>
                <a:cs typeface="Arial" pitchFamily="34" charset="0"/>
              </a:rPr>
              <a:t> e </a:t>
            </a:r>
            <a:r>
              <a:rPr lang="en-US" sz="5200" dirty="0" err="1" smtClean="0">
                <a:latin typeface="Arial" pitchFamily="34" charset="0"/>
                <a:cs typeface="Arial" pitchFamily="34" charset="0"/>
              </a:rPr>
              <a:t>disistemi,nonché</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sistemi</a:t>
            </a:r>
            <a:r>
              <a:rPr lang="en-US" sz="5200" dirty="0" smtClean="0">
                <a:latin typeface="Arial" pitchFamily="34" charset="0"/>
                <a:cs typeface="Arial" pitchFamily="34" charset="0"/>
              </a:rPr>
              <a:t> e </a:t>
            </a:r>
            <a:r>
              <a:rPr lang="en-US" sz="5200" dirty="0" err="1" smtClean="0">
                <a:latin typeface="Arial" pitchFamily="34" charset="0"/>
                <a:cs typeface="Arial" pitchFamily="34" charset="0"/>
              </a:rPr>
              <a:t>processi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tipologia</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semplice</a:t>
            </a:r>
            <a:r>
              <a:rPr lang="en-US" sz="5200" dirty="0" smtClean="0">
                <a:latin typeface="Arial" pitchFamily="34" charset="0"/>
                <a:cs typeface="Arial" pitchFamily="34" charset="0"/>
              </a:rPr>
              <a:t> o </a:t>
            </a:r>
            <a:r>
              <a:rPr lang="en-US" sz="5200" dirty="0" err="1" smtClean="0">
                <a:latin typeface="Arial" pitchFamily="34" charset="0"/>
                <a:cs typeface="Arial" pitchFamily="34" charset="0"/>
              </a:rPr>
              <a:t>ripetitiva</a:t>
            </a:r>
            <a:r>
              <a:rPr lang="en-US" sz="5200" dirty="0" smtClean="0">
                <a:latin typeface="Arial" pitchFamily="34" charset="0"/>
                <a:cs typeface="Arial" pitchFamily="34" charset="0"/>
              </a:rPr>
              <a:t>;</a:t>
            </a:r>
            <a:endParaRPr lang="it-IT" sz="5200" dirty="0" smtClean="0">
              <a:latin typeface="Arial" pitchFamily="34" charset="0"/>
              <a:cs typeface="Arial" pitchFamily="34" charset="0"/>
            </a:endParaRPr>
          </a:p>
          <a:p>
            <a:pPr lvl="0">
              <a:buFont typeface="Wingdings" pitchFamily="2" charset="2"/>
              <a:buChar char="Ø"/>
            </a:pPr>
            <a:r>
              <a:rPr lang="en-US" sz="5200" b="1" dirty="0" smtClean="0">
                <a:latin typeface="Arial" pitchFamily="34" charset="0"/>
                <a:cs typeface="Arial" pitchFamily="34" charset="0"/>
              </a:rPr>
              <a:t>per </a:t>
            </a:r>
            <a:r>
              <a:rPr lang="en-US" sz="5200" b="1" dirty="0" err="1" smtClean="0">
                <a:latin typeface="Arial" pitchFamily="34" charset="0"/>
                <a:cs typeface="Arial" pitchFamily="34" charset="0"/>
              </a:rPr>
              <a:t>il</a:t>
            </a:r>
            <a:r>
              <a:rPr lang="en-US" sz="5200" b="1" dirty="0" smtClean="0">
                <a:latin typeface="Arial" pitchFamily="34" charset="0"/>
                <a:cs typeface="Arial" pitchFamily="34" charset="0"/>
              </a:rPr>
              <a:t> </a:t>
            </a:r>
            <a:r>
              <a:rPr lang="en-US" sz="5200" b="1" dirty="0" err="1" smtClean="0">
                <a:latin typeface="Arial" pitchFamily="34" charset="0"/>
                <a:cs typeface="Arial" pitchFamily="34" charset="0"/>
              </a:rPr>
              <a:t>settore</a:t>
            </a:r>
            <a:r>
              <a:rPr lang="en-US" sz="5200" b="1" dirty="0" smtClean="0">
                <a:latin typeface="Arial" pitchFamily="34" charset="0"/>
                <a:cs typeface="Arial" pitchFamily="34" charset="0"/>
              </a:rPr>
              <a:t> “</a:t>
            </a:r>
            <a:r>
              <a:rPr lang="en-US" sz="5200" b="1" dirty="0" err="1" smtClean="0">
                <a:latin typeface="Arial" pitchFamily="34" charset="0"/>
                <a:cs typeface="Arial" pitchFamily="34" charset="0"/>
              </a:rPr>
              <a:t>ingegneria</a:t>
            </a:r>
            <a:r>
              <a:rPr lang="en-US" sz="5200" b="1" dirty="0" smtClean="0">
                <a:latin typeface="Arial" pitchFamily="34" charset="0"/>
                <a:cs typeface="Arial" pitchFamily="34" charset="0"/>
              </a:rPr>
              <a:t> </a:t>
            </a:r>
            <a:r>
              <a:rPr lang="en-US" sz="5200" b="1" dirty="0" err="1" smtClean="0">
                <a:latin typeface="Arial" pitchFamily="34" charset="0"/>
                <a:cs typeface="Arial" pitchFamily="34" charset="0"/>
              </a:rPr>
              <a:t>dell’informazione</a:t>
            </a:r>
            <a:r>
              <a:rPr lang="en-US" sz="5200" b="1" dirty="0" smtClean="0">
                <a:latin typeface="Arial" pitchFamily="34" charset="0"/>
                <a:cs typeface="Arial" pitchFamily="34" charset="0"/>
              </a:rPr>
              <a:t>”:</a:t>
            </a:r>
            <a:endParaRPr lang="it-IT" sz="5200" dirty="0" smtClean="0">
              <a:latin typeface="Arial" pitchFamily="34" charset="0"/>
              <a:cs typeface="Arial" pitchFamily="34" charset="0"/>
            </a:endParaRPr>
          </a:p>
          <a:p>
            <a:pPr lvl="0">
              <a:buNone/>
            </a:pPr>
            <a:r>
              <a:rPr lang="en-US" sz="5200" dirty="0" smtClean="0">
                <a:latin typeface="Arial" pitchFamily="34" charset="0"/>
                <a:cs typeface="Arial" pitchFamily="34" charset="0"/>
              </a:rPr>
              <a:t>        Le </a:t>
            </a:r>
            <a:r>
              <a:rPr lang="en-US" sz="5200" dirty="0" err="1" smtClean="0">
                <a:latin typeface="Arial" pitchFamily="34" charset="0"/>
                <a:cs typeface="Arial" pitchFamily="34" charset="0"/>
              </a:rPr>
              <a:t>attività</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basate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sull’applicazione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delle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scienze</a:t>
            </a:r>
            <a:r>
              <a:rPr lang="en-US" sz="5200" dirty="0" smtClean="0">
                <a:latin typeface="Arial" pitchFamily="34" charset="0"/>
                <a:cs typeface="Arial" pitchFamily="34" charset="0"/>
              </a:rPr>
              <a:t>, volte al </a:t>
            </a:r>
            <a:r>
              <a:rPr lang="en-US" sz="5200" dirty="0" err="1" smtClean="0">
                <a:latin typeface="Arial" pitchFamily="34" charset="0"/>
                <a:cs typeface="Arial" pitchFamily="34" charset="0"/>
              </a:rPr>
              <a:t>concorso</a:t>
            </a:r>
            <a:r>
              <a:rPr lang="it-IT" sz="5200" dirty="0" smtClean="0">
                <a:latin typeface="Arial" pitchFamily="34" charset="0"/>
                <a:cs typeface="Arial" pitchFamily="34" charset="0"/>
              </a:rPr>
              <a:t> e </a:t>
            </a:r>
            <a:r>
              <a:rPr lang="en-US" sz="5200" dirty="0" err="1" smtClean="0">
                <a:latin typeface="Arial" pitchFamily="34" charset="0"/>
                <a:cs typeface="Arial" pitchFamily="34" charset="0"/>
              </a:rPr>
              <a:t>alla</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collaborazione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alle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attività</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progettazione,direzione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lavori,stima</a:t>
            </a:r>
            <a:r>
              <a:rPr lang="en-US" sz="5200" dirty="0" smtClean="0">
                <a:latin typeface="Arial" pitchFamily="34" charset="0"/>
                <a:cs typeface="Arial" pitchFamily="34" charset="0"/>
              </a:rPr>
              <a:t> e </a:t>
            </a:r>
            <a:r>
              <a:rPr lang="en-US" sz="5200" dirty="0" err="1" smtClean="0">
                <a:latin typeface="Arial" pitchFamily="34" charset="0"/>
                <a:cs typeface="Arial" pitchFamily="34" charset="0"/>
              </a:rPr>
              <a:t>collaudo</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impianti</a:t>
            </a:r>
            <a:r>
              <a:rPr lang="en-US" sz="5200" dirty="0" smtClean="0">
                <a:latin typeface="Arial" pitchFamily="34" charset="0"/>
                <a:cs typeface="Arial" pitchFamily="34" charset="0"/>
              </a:rPr>
              <a:t> e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sistemi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elettronici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automazioni</a:t>
            </a:r>
            <a:r>
              <a:rPr lang="en-US" sz="5200" dirty="0" smtClean="0">
                <a:latin typeface="Arial" pitchFamily="34" charset="0"/>
                <a:cs typeface="Arial" pitchFamily="34" charset="0"/>
              </a:rPr>
              <a:t> e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generazione,trasmissione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ed</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elaborazione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delle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informazioni;i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rilievi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diretti</a:t>
            </a:r>
            <a:r>
              <a:rPr lang="en-US" sz="5200" dirty="0" smtClean="0">
                <a:latin typeface="Arial" pitchFamily="34" charset="0"/>
                <a:cs typeface="Arial" pitchFamily="34" charset="0"/>
              </a:rPr>
              <a:t> e </a:t>
            </a:r>
            <a:r>
              <a:rPr lang="en-US" sz="5200" dirty="0" err="1" smtClean="0">
                <a:latin typeface="Arial" pitchFamily="34" charset="0"/>
                <a:cs typeface="Arial" pitchFamily="34" charset="0"/>
              </a:rPr>
              <a:t>strumentali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parametri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tecnici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afferenti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impianti</a:t>
            </a:r>
            <a:r>
              <a:rPr lang="it-IT" sz="5200" dirty="0" smtClean="0">
                <a:latin typeface="Arial" pitchFamily="34" charset="0"/>
                <a:cs typeface="Arial" pitchFamily="34" charset="0"/>
              </a:rPr>
              <a:t> </a:t>
            </a:r>
            <a:r>
              <a:rPr lang="en-US" sz="5200" dirty="0" err="1" smtClean="0">
                <a:latin typeface="Arial" pitchFamily="34" charset="0"/>
                <a:cs typeface="Arial" pitchFamily="34" charset="0"/>
              </a:rPr>
              <a:t>esistemi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elettronici;le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attività</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che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implicano</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l’uso</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metodologie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standardizzate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quali</a:t>
            </a:r>
            <a:r>
              <a:rPr lang="en-US" sz="5200" dirty="0" smtClean="0">
                <a:latin typeface="Arial" pitchFamily="34" charset="0"/>
                <a:cs typeface="Arial" pitchFamily="34" charset="0"/>
              </a:rPr>
              <a:t> la </a:t>
            </a:r>
            <a:r>
              <a:rPr lang="en-US" sz="5200" dirty="0" err="1" smtClean="0">
                <a:latin typeface="Arial" pitchFamily="34" charset="0"/>
                <a:cs typeface="Arial" pitchFamily="34" charset="0"/>
              </a:rPr>
              <a:t>progettazione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direzione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lavori</a:t>
            </a:r>
            <a:r>
              <a:rPr lang="en-US" sz="5200" dirty="0" smtClean="0">
                <a:latin typeface="Arial" pitchFamily="34" charset="0"/>
                <a:cs typeface="Arial" pitchFamily="34" charset="0"/>
              </a:rPr>
              <a:t> e </a:t>
            </a:r>
            <a:r>
              <a:rPr lang="en-US" sz="5200" dirty="0" err="1" smtClean="0">
                <a:latin typeface="Arial" pitchFamily="34" charset="0"/>
                <a:cs typeface="Arial" pitchFamily="34" charset="0"/>
              </a:rPr>
              <a:t>collaudo</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singoli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organi</a:t>
            </a:r>
            <a:r>
              <a:rPr lang="en-US" sz="5200" dirty="0" smtClean="0">
                <a:latin typeface="Arial" pitchFamily="34" charset="0"/>
                <a:cs typeface="Arial" pitchFamily="34" charset="0"/>
              </a:rPr>
              <a:t> o </a:t>
            </a:r>
            <a:r>
              <a:rPr lang="en-US" sz="5200" dirty="0" err="1" smtClean="0">
                <a:latin typeface="Arial" pitchFamily="34" charset="0"/>
                <a:cs typeface="Arial" pitchFamily="34" charset="0"/>
              </a:rPr>
              <a:t>componenti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impianti</a:t>
            </a:r>
            <a:r>
              <a:rPr lang="en-US" sz="5200" dirty="0" smtClean="0">
                <a:latin typeface="Arial" pitchFamily="34" charset="0"/>
                <a:cs typeface="Arial" pitchFamily="34" charset="0"/>
              </a:rPr>
              <a:t> e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sistemi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elettronici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automazione</a:t>
            </a:r>
            <a:r>
              <a:rPr lang="en-US" sz="5200" dirty="0" smtClean="0">
                <a:latin typeface="Arial" pitchFamily="34" charset="0"/>
                <a:cs typeface="Arial" pitchFamily="34" charset="0"/>
              </a:rPr>
              <a:t> e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generazione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trasmissione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ed</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elaborazione</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delle</a:t>
            </a:r>
            <a:r>
              <a:rPr lang="it-IT" sz="5200" dirty="0" smtClean="0">
                <a:latin typeface="Arial" pitchFamily="34" charset="0"/>
                <a:cs typeface="Arial" pitchFamily="34" charset="0"/>
              </a:rPr>
              <a:t> </a:t>
            </a:r>
            <a:r>
              <a:rPr lang="en-US" sz="5200" dirty="0" err="1" smtClean="0">
                <a:latin typeface="Arial" pitchFamily="34" charset="0"/>
                <a:cs typeface="Arial" pitchFamily="34" charset="0"/>
              </a:rPr>
              <a:t>informazioni,nonché</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sistemi</a:t>
            </a:r>
            <a:r>
              <a:rPr lang="en-US" sz="5200" dirty="0" smtClean="0">
                <a:latin typeface="Arial" pitchFamily="34" charset="0"/>
                <a:cs typeface="Arial" pitchFamily="34" charset="0"/>
              </a:rPr>
              <a:t> e </a:t>
            </a:r>
            <a:r>
              <a:rPr lang="en-US" sz="5200" dirty="0" err="1" smtClean="0">
                <a:latin typeface="Arial" pitchFamily="34" charset="0"/>
                <a:cs typeface="Arial" pitchFamily="34" charset="0"/>
              </a:rPr>
              <a:t>processi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di</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tipologia</a:t>
            </a:r>
            <a:r>
              <a:rPr lang="en-US" sz="5200" dirty="0" smtClean="0">
                <a:latin typeface="Arial" pitchFamily="34" charset="0"/>
                <a:cs typeface="Arial" pitchFamily="34" charset="0"/>
              </a:rPr>
              <a:t> </a:t>
            </a:r>
            <a:r>
              <a:rPr lang="en-US" sz="5200" dirty="0" err="1" smtClean="0">
                <a:latin typeface="Arial" pitchFamily="34" charset="0"/>
                <a:cs typeface="Arial" pitchFamily="34" charset="0"/>
              </a:rPr>
              <a:t>semplice</a:t>
            </a:r>
            <a:r>
              <a:rPr lang="en-US" sz="5200" dirty="0" smtClean="0">
                <a:latin typeface="Arial" pitchFamily="34" charset="0"/>
                <a:cs typeface="Arial" pitchFamily="34" charset="0"/>
              </a:rPr>
              <a:t> o </a:t>
            </a:r>
            <a:r>
              <a:rPr lang="en-US" sz="5200" dirty="0" err="1" smtClean="0">
                <a:latin typeface="Arial" pitchFamily="34" charset="0"/>
                <a:cs typeface="Arial" pitchFamily="34" charset="0"/>
              </a:rPr>
              <a:t>ripetitiva</a:t>
            </a:r>
            <a:r>
              <a:rPr lang="en-US" sz="5200" dirty="0" smtClean="0">
                <a:latin typeface="Arial" pitchFamily="34" charset="0"/>
                <a:cs typeface="Arial" pitchFamily="34" charset="0"/>
              </a:rPr>
              <a:t>.</a:t>
            </a:r>
            <a:endParaRPr lang="it-IT" sz="5200" dirty="0" smtClean="0">
              <a:latin typeface="Arial" pitchFamily="34" charset="0"/>
              <a:cs typeface="Arial" pitchFamily="34" charset="0"/>
            </a:endParaRPr>
          </a:p>
          <a:p>
            <a:pPr algn="ctr">
              <a:buNone/>
            </a:pPr>
            <a:endParaRPr lang="it-IT" sz="5200" b="1" dirty="0" smtClean="0">
              <a:latin typeface="Arial" pitchFamily="34" charset="0"/>
              <a:cs typeface="Arial" pitchFamily="34" charset="0"/>
            </a:endParaRPr>
          </a:p>
          <a:p>
            <a:pPr algn="just">
              <a:buFont typeface="Wingdings" pitchFamily="2" charset="2"/>
              <a:buChar char="Ø"/>
            </a:pPr>
            <a:endParaRPr lang="it-IT" sz="5200" b="1" dirty="0" smtClean="0">
              <a:latin typeface="Arial" pitchFamily="34" charset="0"/>
              <a:cs typeface="Arial" pitchFamily="34" charset="0"/>
            </a:endParaRPr>
          </a:p>
        </p:txBody>
      </p:sp>
      <p:sp>
        <p:nvSpPr>
          <p:cNvPr id="4" name="Segnaposto numero diapositiva 3"/>
          <p:cNvSpPr>
            <a:spLocks noGrp="1"/>
          </p:cNvSpPr>
          <p:nvPr>
            <p:ph type="sldNum" sz="quarter" idx="12"/>
          </p:nvPr>
        </p:nvSpPr>
        <p:spPr/>
        <p:txBody>
          <a:bodyPr/>
          <a:lstStyle/>
          <a:p>
            <a:fld id="{910D3EAB-758C-441D-AE73-F1E5E988B34B}" type="slidenum">
              <a:rPr lang="it-IT" smtClean="0"/>
              <a:pPr/>
              <a:t>26</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357166"/>
            <a:ext cx="8229600" cy="1143000"/>
          </a:xfrm>
          <a:ln w="38100"/>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smtClean="0"/>
              <a:t/>
            </a:r>
            <a:br>
              <a:rPr lang="en-US" dirty="0" smtClean="0"/>
            </a:br>
            <a:r>
              <a:rPr lang="en-US"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III </a:t>
            </a:r>
            <a:r>
              <a:rPr lang="en-US"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PARTE</a:t>
            </a:r>
            <a:r>
              <a:rPr lang="it-IT"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r>
            <a:br>
              <a:rPr lang="it-IT"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br>
            <a:r>
              <a:rPr lang="en-US" dirty="0"/>
              <a:t> </a:t>
            </a:r>
            <a:r>
              <a:rPr lang="it-IT" dirty="0"/>
              <a:t/>
            </a:r>
            <a:br>
              <a:rPr lang="it-IT" dirty="0"/>
            </a:br>
            <a:endParaRPr lang="it-IT" sz="1600" dirty="0"/>
          </a:p>
        </p:txBody>
      </p:sp>
      <p:sp>
        <p:nvSpPr>
          <p:cNvPr id="3" name="Segnaposto contenuto 2"/>
          <p:cNvSpPr>
            <a:spLocks noGrp="1"/>
          </p:cNvSpPr>
          <p:nvPr>
            <p:ph idx="1"/>
          </p:nvPr>
        </p:nvSpPr>
        <p:spPr>
          <a:ln w="38100">
            <a:solidFill>
              <a:srgbClr val="FF0000"/>
            </a:solidFill>
          </a:ln>
        </p:spPr>
        <p:txBody>
          <a:bodyPr>
            <a:normAutofit fontScale="25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lvl="0"/>
            <a:r>
              <a:rPr lang="en-US" sz="11200" dirty="0" err="1" smtClean="0">
                <a:solidFill>
                  <a:srgbClr val="FF0000"/>
                </a:solidFill>
                <a:latin typeface="Arial" pitchFamily="34" charset="0"/>
                <a:cs typeface="Arial" pitchFamily="34" charset="0"/>
              </a:rPr>
              <a:t>Obblighi</a:t>
            </a:r>
            <a:r>
              <a:rPr lang="en-US" sz="11200" dirty="0" smtClean="0">
                <a:solidFill>
                  <a:srgbClr val="FF0000"/>
                </a:solidFill>
                <a:latin typeface="Arial" pitchFamily="34" charset="0"/>
                <a:cs typeface="Arial" pitchFamily="34" charset="0"/>
              </a:rPr>
              <a:t> </a:t>
            </a:r>
            <a:r>
              <a:rPr lang="en-US" sz="11200" dirty="0" err="1" smtClean="0">
                <a:solidFill>
                  <a:srgbClr val="FF0000"/>
                </a:solidFill>
                <a:latin typeface="Arial" pitchFamily="34" charset="0"/>
                <a:cs typeface="Arial" pitchFamily="34" charset="0"/>
              </a:rPr>
              <a:t>Tributari</a:t>
            </a:r>
            <a:endParaRPr lang="it-IT" sz="11200" dirty="0" smtClean="0">
              <a:solidFill>
                <a:srgbClr val="FF0000"/>
              </a:solidFill>
              <a:latin typeface="Arial" pitchFamily="34" charset="0"/>
              <a:cs typeface="Arial" pitchFamily="34" charset="0"/>
            </a:endParaRPr>
          </a:p>
          <a:p>
            <a:pPr>
              <a:buNone/>
            </a:pPr>
            <a:endParaRPr lang="it-IT" sz="11200" dirty="0" smtClean="0">
              <a:latin typeface="Arial" pitchFamily="34" charset="0"/>
              <a:cs typeface="Arial" pitchFamily="34" charset="0"/>
            </a:endParaRPr>
          </a:p>
          <a:p>
            <a:pPr lvl="0"/>
            <a:r>
              <a:rPr lang="en-US" sz="11200" dirty="0" err="1" smtClean="0">
                <a:solidFill>
                  <a:srgbClr val="0070C0"/>
                </a:solidFill>
                <a:latin typeface="Arial" pitchFamily="34" charset="0"/>
                <a:cs typeface="Arial" pitchFamily="34" charset="0"/>
              </a:rPr>
              <a:t>Trattamento</a:t>
            </a:r>
            <a:r>
              <a:rPr lang="en-US" sz="11200" dirty="0" smtClean="0">
                <a:solidFill>
                  <a:srgbClr val="0070C0"/>
                </a:solidFill>
                <a:latin typeface="Arial" pitchFamily="34" charset="0"/>
                <a:cs typeface="Arial" pitchFamily="34" charset="0"/>
              </a:rPr>
              <a:t> </a:t>
            </a:r>
            <a:r>
              <a:rPr lang="en-US" sz="11200" dirty="0" err="1" smtClean="0">
                <a:solidFill>
                  <a:srgbClr val="0070C0"/>
                </a:solidFill>
                <a:latin typeface="Arial" pitchFamily="34" charset="0"/>
                <a:cs typeface="Arial" pitchFamily="34" charset="0"/>
              </a:rPr>
              <a:t>Previdenziale</a:t>
            </a:r>
            <a:endParaRPr lang="it-IT" sz="11200" dirty="0" smtClean="0">
              <a:solidFill>
                <a:srgbClr val="0070C0"/>
              </a:solidFill>
              <a:latin typeface="Arial" pitchFamily="34" charset="0"/>
              <a:cs typeface="Arial" pitchFamily="34" charset="0"/>
            </a:endParaRPr>
          </a:p>
          <a:p>
            <a:pPr>
              <a:buNone/>
            </a:pPr>
            <a:endParaRPr lang="it-IT" sz="11200" dirty="0" smtClean="0">
              <a:latin typeface="Arial" pitchFamily="34" charset="0"/>
              <a:cs typeface="Arial" pitchFamily="34" charset="0"/>
            </a:endParaRPr>
          </a:p>
          <a:p>
            <a:pPr lvl="0"/>
            <a:r>
              <a:rPr lang="en-US" sz="11200" dirty="0" err="1" smtClean="0">
                <a:latin typeface="Arial" pitchFamily="34" charset="0"/>
                <a:cs typeface="Arial" pitchFamily="34" charset="0"/>
              </a:rPr>
              <a:t>Provvedimenti</a:t>
            </a:r>
            <a:r>
              <a:rPr lang="en-US" sz="11200" dirty="0" smtClean="0">
                <a:latin typeface="Arial" pitchFamily="34" charset="0"/>
                <a:cs typeface="Arial" pitchFamily="34" charset="0"/>
              </a:rPr>
              <a:t> </a:t>
            </a:r>
            <a:r>
              <a:rPr lang="en-US" sz="11200" dirty="0" err="1" smtClean="0">
                <a:latin typeface="Arial" pitchFamily="34" charset="0"/>
                <a:cs typeface="Arial" pitchFamily="34" charset="0"/>
              </a:rPr>
              <a:t>Disciplinari</a:t>
            </a:r>
            <a:endParaRPr lang="it-IT" sz="11200" dirty="0" smtClean="0">
              <a:latin typeface="Arial" pitchFamily="34" charset="0"/>
              <a:cs typeface="Arial" pitchFamily="34" charset="0"/>
            </a:endParaRPr>
          </a:p>
          <a:p>
            <a:pPr lvl="0"/>
            <a:endParaRPr lang="it-IT" sz="11200" dirty="0" smtClean="0">
              <a:latin typeface="Arial" pitchFamily="34" charset="0"/>
              <a:cs typeface="Arial" pitchFamily="34" charset="0"/>
            </a:endParaRPr>
          </a:p>
          <a:p>
            <a:pPr lvl="0"/>
            <a:r>
              <a:rPr lang="en-US" sz="11200" dirty="0" err="1" smtClean="0">
                <a:solidFill>
                  <a:schemeClr val="accent3">
                    <a:lumMod val="50000"/>
                  </a:schemeClr>
                </a:solidFill>
                <a:latin typeface="Arial" pitchFamily="34" charset="0"/>
                <a:cs typeface="Arial" pitchFamily="34" charset="0"/>
              </a:rPr>
              <a:t>Tariffe</a:t>
            </a:r>
            <a:r>
              <a:rPr lang="en-US" sz="11200" dirty="0" smtClean="0">
                <a:solidFill>
                  <a:schemeClr val="accent3">
                    <a:lumMod val="50000"/>
                  </a:schemeClr>
                </a:solidFill>
                <a:latin typeface="Arial" pitchFamily="34" charset="0"/>
                <a:cs typeface="Arial" pitchFamily="34" charset="0"/>
              </a:rPr>
              <a:t> </a:t>
            </a:r>
            <a:r>
              <a:rPr lang="en-US" sz="11200" dirty="0" err="1" smtClean="0">
                <a:solidFill>
                  <a:schemeClr val="accent3">
                    <a:lumMod val="50000"/>
                  </a:schemeClr>
                </a:solidFill>
                <a:latin typeface="Arial" pitchFamily="34" charset="0"/>
                <a:cs typeface="Arial" pitchFamily="34" charset="0"/>
              </a:rPr>
              <a:t>Professionali</a:t>
            </a:r>
            <a:endParaRPr lang="it-IT" sz="11200" dirty="0" smtClean="0">
              <a:solidFill>
                <a:schemeClr val="accent3">
                  <a:lumMod val="50000"/>
                </a:schemeClr>
              </a:solidFill>
              <a:latin typeface="Arial" pitchFamily="34" charset="0"/>
              <a:cs typeface="Arial" pitchFamily="34" charset="0"/>
            </a:endParaRPr>
          </a:p>
          <a:p>
            <a:endParaRPr lang="en-US" sz="9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buNone/>
            </a:pPr>
            <a:r>
              <a:rPr lang="it-IT" sz="6700"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
            </a:r>
            <a:br>
              <a:rPr lang="it-IT" sz="6700"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br>
            <a:r>
              <a:rPr lang="en-US" sz="6700"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 </a:t>
            </a:r>
            <a:r>
              <a:rPr lang="it-IT" sz="67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sz="67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it-IT"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Segnaposto numero diapositiva 3"/>
          <p:cNvSpPr>
            <a:spLocks noGrp="1"/>
          </p:cNvSpPr>
          <p:nvPr>
            <p:ph type="sldNum" sz="quarter" idx="12"/>
          </p:nvPr>
        </p:nvSpPr>
        <p:spPr/>
        <p:txBody>
          <a:bodyPr/>
          <a:lstStyle/>
          <a:p>
            <a:fld id="{910D3EAB-758C-441D-AE73-F1E5E988B34B}" type="slidenum">
              <a:rPr lang="it-IT" smtClean="0"/>
              <a:pPr/>
              <a:t>27</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25470"/>
          </a:xfrm>
          <a:ln w="38100">
            <a:solidFill>
              <a:srgbClr val="FF0000"/>
            </a:solidFill>
          </a:ln>
        </p:spPr>
        <p:txBody>
          <a:bodyPr>
            <a:normAutofit fontScale="90000"/>
          </a:bodyPr>
          <a:lstStyle/>
          <a:p>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b="1" dirty="0" err="1" smtClean="0">
                <a:solidFill>
                  <a:srgbClr val="FF0000"/>
                </a:solidFill>
                <a:latin typeface="Arial" pitchFamily="34" charset="0"/>
                <a:cs typeface="Arial" pitchFamily="34" charset="0"/>
              </a:rPr>
              <a:t>Obblighi</a:t>
            </a:r>
            <a:r>
              <a:rPr lang="en-US" b="1" dirty="0" smtClean="0">
                <a:solidFill>
                  <a:srgbClr val="FF0000"/>
                </a:solidFill>
                <a:latin typeface="Arial" pitchFamily="34" charset="0"/>
                <a:cs typeface="Arial" pitchFamily="34" charset="0"/>
              </a:rPr>
              <a:t> </a:t>
            </a:r>
            <a:r>
              <a:rPr lang="en-US" b="1" dirty="0" err="1" smtClean="0">
                <a:solidFill>
                  <a:srgbClr val="FF0000"/>
                </a:solidFill>
                <a:latin typeface="Arial" pitchFamily="34" charset="0"/>
                <a:cs typeface="Arial" pitchFamily="34" charset="0"/>
              </a:rPr>
              <a:t>Tributari</a:t>
            </a:r>
            <a:r>
              <a:rPr lang="it-IT" dirty="0" smtClean="0">
                <a:solidFill>
                  <a:srgbClr val="FF0000"/>
                </a:solidFill>
              </a:rPr>
              <a:t/>
            </a:r>
            <a:br>
              <a:rPr lang="it-IT" dirty="0" smtClean="0">
                <a:solidFill>
                  <a:srgbClr val="FF0000"/>
                </a:solidFill>
              </a:rPr>
            </a:br>
            <a:endParaRPr lang="it-IT" dirty="0">
              <a:solidFill>
                <a:srgbClr val="FF0000"/>
              </a:solidFill>
            </a:endParaRPr>
          </a:p>
        </p:txBody>
      </p:sp>
      <p:sp>
        <p:nvSpPr>
          <p:cNvPr id="3" name="Segnaposto contenuto 2"/>
          <p:cNvSpPr>
            <a:spLocks noGrp="1"/>
          </p:cNvSpPr>
          <p:nvPr>
            <p:ph idx="1"/>
          </p:nvPr>
        </p:nvSpPr>
        <p:spPr>
          <a:xfrm>
            <a:off x="457200" y="1214422"/>
            <a:ext cx="8229600" cy="4911741"/>
          </a:xfrm>
          <a:ln w="38100">
            <a:solidFill>
              <a:srgbClr val="FF0000"/>
            </a:solidFill>
          </a:ln>
        </p:spPr>
        <p:txBody>
          <a:bodyPr>
            <a:normAutofit/>
          </a:bodyPr>
          <a:lstStyle/>
          <a:p>
            <a:pPr>
              <a:buNone/>
            </a:pPr>
            <a:r>
              <a:rPr lang="en-US" sz="1500" dirty="0" smtClean="0">
                <a:latin typeface="Arial" pitchFamily="34" charset="0"/>
                <a:cs typeface="Arial" pitchFamily="34" charset="0"/>
              </a:rPr>
              <a:t>      </a:t>
            </a:r>
            <a:r>
              <a:rPr lang="en-US" sz="1600" dirty="0" smtClean="0">
                <a:latin typeface="Arial" pitchFamily="34" charset="0"/>
                <a:cs typeface="Arial" pitchFamily="34" charset="0"/>
              </a:rPr>
              <a:t> </a:t>
            </a:r>
            <a:r>
              <a:rPr lang="en-US" sz="1600" dirty="0" smtClean="0">
                <a:solidFill>
                  <a:srgbClr val="FF0000"/>
                </a:solidFill>
                <a:latin typeface="Arial" pitchFamily="34" charset="0"/>
                <a:cs typeface="Arial" pitchFamily="34" charset="0"/>
              </a:rPr>
              <a:t>La </a:t>
            </a:r>
            <a:r>
              <a:rPr lang="en-US" sz="1600" dirty="0" err="1" smtClean="0">
                <a:solidFill>
                  <a:srgbClr val="FF0000"/>
                </a:solidFill>
                <a:latin typeface="Arial" pitchFamily="34" charset="0"/>
                <a:cs typeface="Arial" pitchFamily="34" charset="0"/>
              </a:rPr>
              <a:t>normativa</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vigente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relativa</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all'I.V.A</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ImpostaValore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Aggiunto</a:t>
            </a:r>
            <a:r>
              <a:rPr lang="en-US" sz="1600" dirty="0" smtClean="0">
                <a:solidFill>
                  <a:srgbClr val="FF0000"/>
                </a:solidFill>
                <a:latin typeface="Arial" pitchFamily="34" charset="0"/>
                <a:cs typeface="Arial" pitchFamily="34" charset="0"/>
              </a:rPr>
              <a:t>), e </a:t>
            </a:r>
            <a:r>
              <a:rPr lang="en-US" sz="1600" dirty="0" err="1" smtClean="0">
                <a:solidFill>
                  <a:srgbClr val="FF0000"/>
                </a:solidFill>
                <a:latin typeface="Arial" pitchFamily="34" charset="0"/>
                <a:cs typeface="Arial" pitchFamily="34" charset="0"/>
              </a:rPr>
              <a:t>il</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Testo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Unico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delle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Imposte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Redditi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prevedono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che</a:t>
            </a:r>
            <a:r>
              <a:rPr lang="en-US" sz="1600" dirty="0" smtClean="0">
                <a:solidFill>
                  <a:srgbClr val="FF0000"/>
                </a:solidFill>
                <a:latin typeface="Arial" pitchFamily="34" charset="0"/>
                <a:cs typeface="Arial" pitchFamily="34" charset="0"/>
              </a:rPr>
              <a:t> chi </a:t>
            </a:r>
            <a:r>
              <a:rPr lang="en-US" sz="1600" dirty="0" err="1" smtClean="0">
                <a:solidFill>
                  <a:srgbClr val="FF0000"/>
                </a:solidFill>
                <a:latin typeface="Arial" pitchFamily="34" charset="0"/>
                <a:cs typeface="Arial" pitchFamily="34" charset="0"/>
              </a:rPr>
              <a:t>esercita</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una</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libera</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professione</a:t>
            </a:r>
            <a:r>
              <a:rPr lang="en-US" sz="1600" dirty="0" smtClean="0">
                <a:solidFill>
                  <a:srgbClr val="FF0000"/>
                </a:solidFill>
                <a:latin typeface="Arial" pitchFamily="34" charset="0"/>
                <a:cs typeface="Arial" pitchFamily="34" charset="0"/>
              </a:rPr>
              <a:t> come </a:t>
            </a:r>
            <a:r>
              <a:rPr lang="en-US" sz="1600" dirty="0" err="1" smtClean="0">
                <a:solidFill>
                  <a:srgbClr val="FF0000"/>
                </a:solidFill>
                <a:latin typeface="Arial" pitchFamily="34" charset="0"/>
                <a:cs typeface="Arial" pitchFamily="34" charset="0"/>
              </a:rPr>
              <a:t>iscritto</a:t>
            </a:r>
            <a:r>
              <a:rPr lang="en-US" sz="1600" dirty="0" smtClean="0">
                <a:solidFill>
                  <a:srgbClr val="FF0000"/>
                </a:solidFill>
                <a:latin typeface="Arial" pitchFamily="34" charset="0"/>
                <a:cs typeface="Arial" pitchFamily="34" charset="0"/>
              </a:rPr>
              <a:t> ad un </a:t>
            </a:r>
            <a:r>
              <a:rPr lang="en-US" sz="1600" dirty="0" err="1" smtClean="0">
                <a:solidFill>
                  <a:srgbClr val="FF0000"/>
                </a:solidFill>
                <a:latin typeface="Arial" pitchFamily="34" charset="0"/>
                <a:cs typeface="Arial" pitchFamily="34" charset="0"/>
              </a:rPr>
              <a:t>Albo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specifico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assuma</a:t>
            </a:r>
            <a:r>
              <a:rPr lang="en-US" sz="1600" dirty="0" smtClean="0">
                <a:solidFill>
                  <a:srgbClr val="FF0000"/>
                </a:solidFill>
                <a:latin typeface="Arial" pitchFamily="34" charset="0"/>
                <a:cs typeface="Arial" pitchFamily="34" charset="0"/>
              </a:rPr>
              <a:t> la partita I.V.A.</a:t>
            </a:r>
            <a:endParaRPr lang="it-IT" sz="1600" dirty="0" smtClean="0">
              <a:solidFill>
                <a:srgbClr val="FF0000"/>
              </a:solidFill>
              <a:latin typeface="Arial" pitchFamily="34" charset="0"/>
              <a:cs typeface="Arial" pitchFamily="34" charset="0"/>
            </a:endParaRPr>
          </a:p>
          <a:p>
            <a:pPr>
              <a:buNone/>
            </a:pPr>
            <a:r>
              <a:rPr lang="it-IT"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Sono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ammesse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prestazioni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professionali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senza</a:t>
            </a:r>
            <a:r>
              <a:rPr lang="en-US" sz="1600" dirty="0" smtClean="0">
                <a:solidFill>
                  <a:srgbClr val="FF0000"/>
                </a:solidFill>
                <a:latin typeface="Arial" pitchFamily="34" charset="0"/>
                <a:cs typeface="Arial" pitchFamily="34" charset="0"/>
              </a:rPr>
              <a:t> partita IVA </a:t>
            </a:r>
            <a:r>
              <a:rPr lang="en-US" sz="1600" dirty="0" err="1" smtClean="0">
                <a:solidFill>
                  <a:srgbClr val="FF0000"/>
                </a:solidFill>
                <a:latin typeface="Arial" pitchFamily="34" charset="0"/>
                <a:cs typeface="Arial" pitchFamily="34" charset="0"/>
              </a:rPr>
              <a:t>soltanto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nel</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caso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una</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loro</a:t>
            </a:r>
            <a:r>
              <a:rPr lang="en-US" sz="1600" dirty="0" smtClean="0">
                <a:solidFill>
                  <a:srgbClr val="FF0000"/>
                </a:solidFill>
                <a:latin typeface="Arial" pitchFamily="34" charset="0"/>
                <a:cs typeface="Arial" pitchFamily="34" charset="0"/>
              </a:rPr>
              <a:t> </a:t>
            </a:r>
            <a:r>
              <a:rPr lang="en-US" sz="1600" b="1" dirty="0" smtClean="0">
                <a:solidFill>
                  <a:srgbClr val="FF0000"/>
                </a:solidFill>
                <a:latin typeface="Arial" pitchFamily="34" charset="0"/>
                <a:cs typeface="Arial" pitchFamily="34" charset="0"/>
              </a:rPr>
              <a:t>"</a:t>
            </a:r>
            <a:r>
              <a:rPr lang="en-US" sz="1600" b="1" dirty="0" err="1" smtClean="0">
                <a:solidFill>
                  <a:srgbClr val="FF0000"/>
                </a:solidFill>
                <a:latin typeface="Arial" pitchFamily="34" charset="0"/>
                <a:cs typeface="Arial" pitchFamily="34" charset="0"/>
              </a:rPr>
              <a:t>occasionalità</a:t>
            </a:r>
            <a:r>
              <a:rPr lang="en-US" sz="1600" b="1" dirty="0" smtClean="0">
                <a:solidFill>
                  <a:srgbClr val="FF0000"/>
                </a:solidFill>
                <a:latin typeface="Arial" pitchFamily="34" charset="0"/>
                <a:cs typeface="Arial" pitchFamily="34" charset="0"/>
              </a:rPr>
              <a:t>"</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situazione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che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viene</a:t>
            </a:r>
            <a:r>
              <a:rPr lang="en-US" sz="1600" dirty="0" smtClean="0">
                <a:solidFill>
                  <a:srgbClr val="FF0000"/>
                </a:solidFill>
                <a:latin typeface="Arial" pitchFamily="34" charset="0"/>
                <a:cs typeface="Arial" pitchFamily="34" charset="0"/>
              </a:rPr>
              <a:t> a </a:t>
            </a:r>
            <a:r>
              <a:rPr lang="en-US" sz="1600" dirty="0" err="1" smtClean="0">
                <a:solidFill>
                  <a:srgbClr val="FF0000"/>
                </a:solidFill>
                <a:latin typeface="Arial" pitchFamily="34" charset="0"/>
                <a:cs typeface="Arial" pitchFamily="34" charset="0"/>
              </a:rPr>
              <a:t>cessare</a:t>
            </a:r>
            <a:r>
              <a:rPr lang="it-IT"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nel</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momento</a:t>
            </a:r>
            <a:r>
              <a:rPr lang="en-US" sz="1600" dirty="0" smtClean="0">
                <a:solidFill>
                  <a:srgbClr val="FF0000"/>
                </a:solidFill>
                <a:latin typeface="Arial" pitchFamily="34" charset="0"/>
                <a:cs typeface="Arial" pitchFamily="34" charset="0"/>
              </a:rPr>
              <a:t> in cui </a:t>
            </a:r>
            <a:r>
              <a:rPr lang="en-US" sz="1600" dirty="0" err="1" smtClean="0">
                <a:solidFill>
                  <a:srgbClr val="FF0000"/>
                </a:solidFill>
                <a:latin typeface="Arial" pitchFamily="34" charset="0"/>
                <a:cs typeface="Arial" pitchFamily="34" charset="0"/>
              </a:rPr>
              <a:t>insorgono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comportamenti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che</a:t>
            </a:r>
            <a:r>
              <a:rPr lang="en-US" sz="1600" dirty="0" smtClean="0">
                <a:solidFill>
                  <a:srgbClr val="FF0000"/>
                </a:solidFill>
                <a:latin typeface="Arial" pitchFamily="34" charset="0"/>
                <a:cs typeface="Arial" pitchFamily="34" charset="0"/>
              </a:rPr>
              <a:t> la </a:t>
            </a:r>
            <a:r>
              <a:rPr lang="en-US" sz="1600" dirty="0" err="1" smtClean="0">
                <a:solidFill>
                  <a:srgbClr val="FF0000"/>
                </a:solidFill>
                <a:latin typeface="Arial" pitchFamily="34" charset="0"/>
                <a:cs typeface="Arial" pitchFamily="34" charset="0"/>
              </a:rPr>
              <a:t>rendono"abituale</a:t>
            </a:r>
            <a:r>
              <a:rPr lang="en-US" sz="1600" dirty="0" smtClean="0">
                <a:solidFill>
                  <a:srgbClr val="FF0000"/>
                </a:solidFill>
                <a:latin typeface="Arial" pitchFamily="34" charset="0"/>
                <a:cs typeface="Arial" pitchFamily="34" charset="0"/>
              </a:rPr>
              <a:t>". Le </a:t>
            </a:r>
            <a:r>
              <a:rPr lang="en-US" sz="1600" dirty="0" err="1" smtClean="0">
                <a:solidFill>
                  <a:srgbClr val="FF0000"/>
                </a:solidFill>
                <a:latin typeface="Arial" pitchFamily="34" charset="0"/>
                <a:cs typeface="Arial" pitchFamily="34" charset="0"/>
              </a:rPr>
              <a:t>circostanze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che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determinano</a:t>
            </a:r>
            <a:r>
              <a:rPr lang="en-US" sz="1600" dirty="0" smtClean="0">
                <a:solidFill>
                  <a:srgbClr val="FF0000"/>
                </a:solidFill>
                <a:latin typeface="Arial" pitchFamily="34" charset="0"/>
                <a:cs typeface="Arial" pitchFamily="34" charset="0"/>
              </a:rPr>
              <a:t> la "</a:t>
            </a:r>
            <a:r>
              <a:rPr lang="en-US" sz="1600" dirty="0" err="1" smtClean="0">
                <a:solidFill>
                  <a:srgbClr val="FF0000"/>
                </a:solidFill>
                <a:latin typeface="Arial" pitchFamily="34" charset="0"/>
                <a:cs typeface="Arial" pitchFamily="34" charset="0"/>
              </a:rPr>
              <a:t>occasionalità</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delle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prestazioni</a:t>
            </a:r>
            <a:r>
              <a:rPr lang="en-US" sz="1600" dirty="0" smtClean="0">
                <a:solidFill>
                  <a:srgbClr val="FF0000"/>
                </a:solidFill>
                <a:latin typeface="Arial" pitchFamily="34" charset="0"/>
                <a:cs typeface="Arial" pitchFamily="34" charset="0"/>
              </a:rPr>
              <a:t> non </a:t>
            </a:r>
            <a:r>
              <a:rPr lang="en-US" sz="1600" dirty="0" err="1" smtClean="0">
                <a:solidFill>
                  <a:srgbClr val="FF0000"/>
                </a:solidFill>
                <a:latin typeface="Arial" pitchFamily="34" charset="0"/>
                <a:cs typeface="Arial" pitchFamily="34" charset="0"/>
              </a:rPr>
              <a:t>sono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mai</a:t>
            </a:r>
            <a:r>
              <a:rPr lang="en-US" sz="1600" dirty="0" smtClean="0">
                <a:solidFill>
                  <a:srgbClr val="FF0000"/>
                </a:solidFill>
                <a:latin typeface="Arial" pitchFamily="34" charset="0"/>
                <a:cs typeface="Arial" pitchFamily="34" charset="0"/>
              </a:rPr>
              <a:t> state </a:t>
            </a:r>
            <a:r>
              <a:rPr lang="en-US" sz="1600" dirty="0" err="1" smtClean="0">
                <a:solidFill>
                  <a:srgbClr val="FF0000"/>
                </a:solidFill>
                <a:latin typeface="Arial" pitchFamily="34" charset="0"/>
                <a:cs typeface="Arial" pitchFamily="34" charset="0"/>
              </a:rPr>
              <a:t>chiarite</a:t>
            </a:r>
            <a:r>
              <a:rPr lang="en-US" sz="1600" dirty="0" smtClean="0">
                <a:solidFill>
                  <a:srgbClr val="FF0000"/>
                </a:solidFill>
                <a:latin typeface="Arial" pitchFamily="34" charset="0"/>
                <a:cs typeface="Arial" pitchFamily="34" charset="0"/>
              </a:rPr>
              <a:t> in </a:t>
            </a:r>
            <a:r>
              <a:rPr lang="en-US" sz="1600" dirty="0" err="1" smtClean="0">
                <a:solidFill>
                  <a:srgbClr val="FF0000"/>
                </a:solidFill>
                <a:latin typeface="Arial" pitchFamily="34" charset="0"/>
                <a:cs typeface="Arial" pitchFamily="34" charset="0"/>
              </a:rPr>
              <a:t>modo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definitivo,e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comunque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sono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collegate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all'importo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dei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redditi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provenienti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dall'attività</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professionale</a:t>
            </a:r>
            <a:r>
              <a:rPr lang="en-US" sz="1600" dirty="0" smtClean="0">
                <a:solidFill>
                  <a:srgbClr val="FF0000"/>
                </a:solidFill>
                <a:latin typeface="Arial" pitchFamily="34" charset="0"/>
                <a:cs typeface="Arial" pitchFamily="34" charset="0"/>
              </a:rPr>
              <a:t>, al </a:t>
            </a:r>
            <a:r>
              <a:rPr lang="en-US" sz="1600" dirty="0" err="1" smtClean="0">
                <a:solidFill>
                  <a:srgbClr val="FF0000"/>
                </a:solidFill>
                <a:latin typeface="Arial" pitchFamily="34" charset="0"/>
                <a:cs typeface="Arial" pitchFamily="34" charset="0"/>
              </a:rPr>
              <a:t>numero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fatture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parcelle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emesse</a:t>
            </a:r>
            <a:r>
              <a:rPr lang="en-US" sz="1600" dirty="0" smtClean="0">
                <a:solidFill>
                  <a:srgbClr val="FF0000"/>
                </a:solidFill>
                <a:latin typeface="Arial" pitchFamily="34" charset="0"/>
                <a:cs typeface="Arial" pitchFamily="34" charset="0"/>
              </a:rPr>
              <a:t> e al </a:t>
            </a:r>
            <a:r>
              <a:rPr lang="en-US" sz="1600" dirty="0" err="1" smtClean="0">
                <a:solidFill>
                  <a:srgbClr val="FF0000"/>
                </a:solidFill>
                <a:latin typeface="Arial" pitchFamily="34" charset="0"/>
                <a:cs typeface="Arial" pitchFamily="34" charset="0"/>
              </a:rPr>
              <a:t>periodo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di</a:t>
            </a:r>
            <a:r>
              <a:rPr lang="en-US" sz="1600" dirty="0" smtClean="0">
                <a:solidFill>
                  <a:srgbClr val="FF0000"/>
                </a:solidFill>
                <a:latin typeface="Arial" pitchFamily="34" charset="0"/>
                <a:cs typeface="Arial" pitchFamily="34" charset="0"/>
              </a:rPr>
              <a:t> tempo per </a:t>
            </a:r>
            <a:r>
              <a:rPr lang="en-US" sz="1600" dirty="0" err="1" smtClean="0">
                <a:solidFill>
                  <a:srgbClr val="FF0000"/>
                </a:solidFill>
                <a:latin typeface="Arial" pitchFamily="34" charset="0"/>
                <a:cs typeface="Arial" pitchFamily="34" charset="0"/>
              </a:rPr>
              <a:t>il</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quale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detta</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attività</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risulta</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esercitata</a:t>
            </a:r>
            <a:r>
              <a:rPr lang="en-US" sz="1600" dirty="0" smtClean="0">
                <a:latin typeface="Arial" pitchFamily="34" charset="0"/>
                <a:cs typeface="Arial" pitchFamily="34" charset="0"/>
              </a:rPr>
              <a:t>.</a:t>
            </a:r>
          </a:p>
          <a:p>
            <a:pPr>
              <a:buNone/>
            </a:pPr>
            <a:r>
              <a:rPr lang="it-IT" sz="1600" dirty="0" smtClean="0">
                <a:solidFill>
                  <a:srgbClr val="FF0000"/>
                </a:solidFill>
                <a:latin typeface="Arial" pitchFamily="34" charset="0"/>
                <a:cs typeface="Arial" pitchFamily="34" charset="0"/>
              </a:rPr>
              <a:t>      Sono attività di lavoro autonomo occasionale quindi quelle che possono essere svolte saltuariamente, non abituali, senza un vincolo di subordinazione (anche se spesso non si vede ma esiste). Non vi deve essere nemmeno alcun coordinamento con il committente. Questo è quanto chiarito e trovate anche nella circolare Inps n. 103 del 2004. Euro 5000,00 </a:t>
            </a:r>
            <a:r>
              <a:rPr lang="it-IT" sz="1600" dirty="0" err="1" smtClean="0">
                <a:solidFill>
                  <a:srgbClr val="FF0000"/>
                </a:solidFill>
                <a:latin typeface="Arial" pitchFamily="34" charset="0"/>
                <a:cs typeface="Arial" pitchFamily="34" charset="0"/>
              </a:rPr>
              <a:t>max</a:t>
            </a:r>
            <a:endParaRPr lang="en-US" sz="1600" dirty="0" smtClean="0">
              <a:solidFill>
                <a:srgbClr val="FF0000"/>
              </a:solidFill>
              <a:latin typeface="Arial" pitchFamily="34" charset="0"/>
              <a:cs typeface="Arial" pitchFamily="34" charset="0"/>
            </a:endParaRPr>
          </a:p>
          <a:p>
            <a:pPr>
              <a:buNone/>
            </a:pPr>
            <a:r>
              <a:rPr lang="it-IT" sz="1600" dirty="0" smtClean="0">
                <a:solidFill>
                  <a:srgbClr val="FF0000"/>
                </a:solidFill>
              </a:rPr>
              <a:t>        </a:t>
            </a:r>
            <a:r>
              <a:rPr lang="it-IT" sz="1600" b="1" u="sng" dirty="0" smtClean="0">
                <a:solidFill>
                  <a:srgbClr val="FF0000"/>
                </a:solidFill>
              </a:rPr>
              <a:t>Attualmente il regime forfettario dei minimi per i titolari di partita IVA consiste nell’applicazione di un’imposta sostitutiva del 15% (5% dal 2016 per le nuove attività per i primi 5 anni di attività) .</a:t>
            </a:r>
            <a:endParaRPr lang="it-IT" sz="1600" b="1" u="sng" dirty="0" smtClean="0">
              <a:solidFill>
                <a:srgbClr val="FF0000"/>
              </a:solidFill>
              <a:latin typeface="Arial" pitchFamily="34" charset="0"/>
              <a:cs typeface="Arial" pitchFamily="34" charset="0"/>
            </a:endParaRPr>
          </a:p>
          <a:p>
            <a:endParaRPr lang="it-IT" dirty="0"/>
          </a:p>
        </p:txBody>
      </p:sp>
      <p:sp>
        <p:nvSpPr>
          <p:cNvPr id="4" name="Segnaposto numero diapositiva 3"/>
          <p:cNvSpPr>
            <a:spLocks noGrp="1"/>
          </p:cNvSpPr>
          <p:nvPr>
            <p:ph type="sldNum" sz="quarter" idx="12"/>
          </p:nvPr>
        </p:nvSpPr>
        <p:spPr/>
        <p:txBody>
          <a:bodyPr/>
          <a:lstStyle/>
          <a:p>
            <a:fld id="{910D3EAB-758C-441D-AE73-F1E5E988B34B}" type="slidenum">
              <a:rPr lang="it-IT" smtClean="0"/>
              <a:pPr/>
              <a:t>28</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25470"/>
          </a:xfrm>
          <a:ln w="38100">
            <a:solidFill>
              <a:srgbClr val="FF0000"/>
            </a:solidFill>
          </a:ln>
        </p:spPr>
        <p:txBody>
          <a:bodyPr>
            <a:normAutofit fontScale="90000"/>
          </a:bodyPr>
          <a:lstStyle/>
          <a:p>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b="1" dirty="0" err="1" smtClean="0">
                <a:solidFill>
                  <a:srgbClr val="FF0000"/>
                </a:solidFill>
                <a:latin typeface="Arial" pitchFamily="34" charset="0"/>
                <a:cs typeface="Arial" pitchFamily="34" charset="0"/>
              </a:rPr>
              <a:t>Obblighi</a:t>
            </a:r>
            <a:r>
              <a:rPr lang="en-US" b="1" dirty="0" smtClean="0">
                <a:solidFill>
                  <a:srgbClr val="FF0000"/>
                </a:solidFill>
                <a:latin typeface="Arial" pitchFamily="34" charset="0"/>
                <a:cs typeface="Arial" pitchFamily="34" charset="0"/>
              </a:rPr>
              <a:t> </a:t>
            </a:r>
            <a:r>
              <a:rPr lang="en-US" b="1" dirty="0" err="1" smtClean="0">
                <a:solidFill>
                  <a:srgbClr val="FF0000"/>
                </a:solidFill>
                <a:latin typeface="Arial" pitchFamily="34" charset="0"/>
                <a:cs typeface="Arial" pitchFamily="34" charset="0"/>
              </a:rPr>
              <a:t>Tributari</a:t>
            </a:r>
            <a:r>
              <a:rPr lang="it-IT" dirty="0" smtClean="0">
                <a:solidFill>
                  <a:srgbClr val="FF0000"/>
                </a:solidFill>
              </a:rPr>
              <a:t/>
            </a:r>
            <a:br>
              <a:rPr lang="it-IT" dirty="0" smtClean="0">
                <a:solidFill>
                  <a:srgbClr val="FF0000"/>
                </a:solidFill>
              </a:rPr>
            </a:br>
            <a:endParaRPr lang="it-IT" dirty="0">
              <a:solidFill>
                <a:srgbClr val="FF0000"/>
              </a:solidFill>
            </a:endParaRPr>
          </a:p>
        </p:txBody>
      </p:sp>
      <p:sp>
        <p:nvSpPr>
          <p:cNvPr id="3" name="Segnaposto contenuto 2"/>
          <p:cNvSpPr>
            <a:spLocks noGrp="1"/>
          </p:cNvSpPr>
          <p:nvPr>
            <p:ph idx="1"/>
          </p:nvPr>
        </p:nvSpPr>
        <p:spPr>
          <a:xfrm>
            <a:off x="457200" y="1214422"/>
            <a:ext cx="8229600" cy="4911741"/>
          </a:xfrm>
          <a:ln w="38100">
            <a:solidFill>
              <a:srgbClr val="FF0000"/>
            </a:solidFill>
          </a:ln>
        </p:spPr>
        <p:txBody>
          <a:bodyPr>
            <a:normAutofit/>
          </a:bodyPr>
          <a:lstStyle/>
          <a:p>
            <a:pPr algn="ctr">
              <a:buNone/>
            </a:pPr>
            <a:endParaRPr lang="en-US" sz="4000" b="1" dirty="0" smtClean="0">
              <a:solidFill>
                <a:srgbClr val="FF0000"/>
              </a:solidFill>
              <a:latin typeface="Arial" pitchFamily="34" charset="0"/>
              <a:cs typeface="Arial" pitchFamily="34" charset="0"/>
            </a:endParaRPr>
          </a:p>
          <a:p>
            <a:pPr algn="ctr">
              <a:buNone/>
            </a:pPr>
            <a:r>
              <a:rPr lang="en-US" sz="4000" b="1" dirty="0" smtClean="0">
                <a:solidFill>
                  <a:srgbClr val="FF0000"/>
                </a:solidFill>
                <a:latin typeface="Arial" pitchFamily="34" charset="0"/>
                <a:cs typeface="Arial" pitchFamily="34" charset="0"/>
              </a:rPr>
              <a:t>REGIME ORDINARIO</a:t>
            </a:r>
          </a:p>
          <a:p>
            <a:pPr>
              <a:buNone/>
            </a:pPr>
            <a:r>
              <a:rPr lang="en-US" sz="2300" dirty="0" smtClean="0">
                <a:solidFill>
                  <a:srgbClr val="FF0000"/>
                </a:solidFill>
                <a:latin typeface="Arial" pitchFamily="34" charset="0"/>
                <a:cs typeface="Arial" pitchFamily="34" charset="0"/>
              </a:rPr>
              <a:t>    </a:t>
            </a:r>
            <a:r>
              <a:rPr lang="en-US" sz="1600" dirty="0" smtClean="0">
                <a:solidFill>
                  <a:srgbClr val="FF0000"/>
                </a:solidFill>
                <a:latin typeface="Arial" pitchFamily="34" charset="0"/>
                <a:cs typeface="Arial" pitchFamily="34" charset="0"/>
              </a:rPr>
              <a:t>Il </a:t>
            </a:r>
            <a:r>
              <a:rPr lang="en-US" sz="1600" dirty="0" err="1" smtClean="0">
                <a:solidFill>
                  <a:srgbClr val="FF0000"/>
                </a:solidFill>
                <a:latin typeface="Arial" pitchFamily="34" charset="0"/>
                <a:cs typeface="Arial" pitchFamily="34" charset="0"/>
              </a:rPr>
              <a:t>possesso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della</a:t>
            </a:r>
            <a:r>
              <a:rPr lang="en-US" sz="1600" dirty="0" smtClean="0">
                <a:solidFill>
                  <a:srgbClr val="FF0000"/>
                </a:solidFill>
                <a:latin typeface="Arial" pitchFamily="34" charset="0"/>
                <a:cs typeface="Arial" pitchFamily="34" charset="0"/>
              </a:rPr>
              <a:t> partita I.V.A. , in regime </a:t>
            </a:r>
            <a:r>
              <a:rPr lang="en-US" sz="1600" dirty="0" err="1" smtClean="0">
                <a:solidFill>
                  <a:srgbClr val="FF0000"/>
                </a:solidFill>
                <a:latin typeface="Arial" pitchFamily="34" charset="0"/>
                <a:cs typeface="Arial" pitchFamily="34" charset="0"/>
              </a:rPr>
              <a:t>ordinario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implica</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l'assunzione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rilevanti</a:t>
            </a:r>
            <a:r>
              <a:rPr lang="en-US" sz="1600" dirty="0" smtClean="0">
                <a:solidFill>
                  <a:srgbClr val="FF0000"/>
                </a:solidFill>
                <a:latin typeface="Arial" pitchFamily="34" charset="0"/>
                <a:cs typeface="Arial" pitchFamily="34" charset="0"/>
              </a:rPr>
              <a:t> e </a:t>
            </a:r>
            <a:r>
              <a:rPr lang="en-US" sz="1600" dirty="0" err="1" smtClean="0">
                <a:solidFill>
                  <a:srgbClr val="FF0000"/>
                </a:solidFill>
                <a:latin typeface="Arial" pitchFamily="34" charset="0"/>
                <a:cs typeface="Arial" pitchFamily="34" charset="0"/>
              </a:rPr>
              <a:t>ricorrenti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obblighi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tipo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fiscale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quali</a:t>
            </a:r>
            <a:r>
              <a:rPr lang="en-US" sz="1600" dirty="0" smtClean="0">
                <a:solidFill>
                  <a:srgbClr val="FF0000"/>
                </a:solidFill>
                <a:latin typeface="Arial" pitchFamily="34" charset="0"/>
                <a:cs typeface="Arial" pitchFamily="34" charset="0"/>
              </a:rPr>
              <a:t>:</a:t>
            </a:r>
            <a:endParaRPr lang="it-IT" sz="1600" dirty="0" smtClean="0">
              <a:solidFill>
                <a:srgbClr val="FF0000"/>
              </a:solidFill>
              <a:latin typeface="Arial" pitchFamily="34" charset="0"/>
              <a:cs typeface="Arial" pitchFamily="34" charset="0"/>
            </a:endParaRPr>
          </a:p>
          <a:p>
            <a:pPr lvl="0"/>
            <a:r>
              <a:rPr lang="en-US" sz="1600" dirty="0" err="1" smtClean="0">
                <a:solidFill>
                  <a:srgbClr val="FF0000"/>
                </a:solidFill>
                <a:latin typeface="Arial" pitchFamily="34" charset="0"/>
                <a:cs typeface="Arial" pitchFamily="34" charset="0"/>
              </a:rPr>
              <a:t>l'obbligo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emissione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fatture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gravate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dall’IVA</a:t>
            </a:r>
            <a:r>
              <a:rPr lang="en-US" sz="1600" dirty="0" smtClean="0">
                <a:solidFill>
                  <a:srgbClr val="FF0000"/>
                </a:solidFill>
                <a:latin typeface="Arial" pitchFamily="34" charset="0"/>
                <a:cs typeface="Arial" pitchFamily="34" charset="0"/>
              </a:rPr>
              <a:t> e </a:t>
            </a:r>
            <a:r>
              <a:rPr lang="en-US" sz="1600" dirty="0" err="1" smtClean="0">
                <a:solidFill>
                  <a:srgbClr val="FF0000"/>
                </a:solidFill>
                <a:latin typeface="Arial" pitchFamily="34" charset="0"/>
                <a:cs typeface="Arial" pitchFamily="34" charset="0"/>
              </a:rPr>
              <a:t>loro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numerazione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progressiva</a:t>
            </a:r>
            <a:r>
              <a:rPr lang="en-US" sz="1600" dirty="0" smtClean="0">
                <a:solidFill>
                  <a:srgbClr val="FF0000"/>
                </a:solidFill>
                <a:latin typeface="Arial" pitchFamily="34" charset="0"/>
                <a:cs typeface="Arial" pitchFamily="34" charset="0"/>
              </a:rPr>
              <a:t> e </a:t>
            </a:r>
            <a:r>
              <a:rPr lang="en-US" sz="1600" dirty="0" err="1" smtClean="0">
                <a:solidFill>
                  <a:srgbClr val="FF0000"/>
                </a:solidFill>
                <a:latin typeface="Arial" pitchFamily="34" charset="0"/>
                <a:cs typeface="Arial" pitchFamily="34" charset="0"/>
              </a:rPr>
              <a:t>di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annotazione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sugli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appositi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libri</a:t>
            </a:r>
            <a:r>
              <a:rPr lang="en-US" sz="1600" dirty="0" smtClean="0">
                <a:solidFill>
                  <a:srgbClr val="FF0000"/>
                </a:solidFill>
                <a:latin typeface="Arial" pitchFamily="34" charset="0"/>
                <a:cs typeface="Arial" pitchFamily="34" charset="0"/>
              </a:rPr>
              <a:t>;</a:t>
            </a:r>
            <a:endParaRPr lang="it-IT" sz="1600" dirty="0" smtClean="0">
              <a:solidFill>
                <a:srgbClr val="FF0000"/>
              </a:solidFill>
              <a:latin typeface="Arial" pitchFamily="34" charset="0"/>
              <a:cs typeface="Arial" pitchFamily="34" charset="0"/>
            </a:endParaRPr>
          </a:p>
          <a:p>
            <a:pPr lvl="0"/>
            <a:r>
              <a:rPr lang="en-US" sz="1600" dirty="0" err="1" smtClean="0">
                <a:solidFill>
                  <a:srgbClr val="FF0000"/>
                </a:solidFill>
                <a:latin typeface="Arial" pitchFamily="34" charset="0"/>
                <a:cs typeface="Arial" pitchFamily="34" charset="0"/>
              </a:rPr>
              <a:t>l'obbligo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versamenti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periodici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dell'imposta</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riscossa</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entro</a:t>
            </a:r>
            <a:r>
              <a:rPr lang="en-US" sz="1600" dirty="0" smtClean="0">
                <a:solidFill>
                  <a:srgbClr val="FF0000"/>
                </a:solidFill>
                <a:latin typeface="Arial" pitchFamily="34" charset="0"/>
                <a:cs typeface="Arial" pitchFamily="34" charset="0"/>
              </a:rPr>
              <a:t> I termini </a:t>
            </a:r>
            <a:r>
              <a:rPr lang="en-US" sz="1600" dirty="0" err="1" smtClean="0">
                <a:solidFill>
                  <a:srgbClr val="FF0000"/>
                </a:solidFill>
                <a:latin typeface="Arial" pitchFamily="34" charset="0"/>
                <a:cs typeface="Arial" pitchFamily="34" charset="0"/>
              </a:rPr>
              <a:t>previsti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pena</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pesanti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sanzioni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anche</a:t>
            </a:r>
            <a:r>
              <a:rPr lang="en-US" sz="1600" dirty="0" smtClean="0">
                <a:solidFill>
                  <a:srgbClr val="FF0000"/>
                </a:solidFill>
                <a:latin typeface="Arial" pitchFamily="34" charset="0"/>
                <a:cs typeface="Arial" pitchFamily="34" charset="0"/>
              </a:rPr>
              <a:t> per un solo </a:t>
            </a:r>
            <a:r>
              <a:rPr lang="en-US" sz="1600" dirty="0" err="1" smtClean="0">
                <a:solidFill>
                  <a:srgbClr val="FF0000"/>
                </a:solidFill>
                <a:latin typeface="Arial" pitchFamily="34" charset="0"/>
                <a:cs typeface="Arial" pitchFamily="34" charset="0"/>
              </a:rPr>
              <a:t>giorno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ritardo</a:t>
            </a:r>
            <a:r>
              <a:rPr lang="en-US" sz="1600" dirty="0" smtClean="0">
                <a:solidFill>
                  <a:srgbClr val="FF0000"/>
                </a:solidFill>
                <a:latin typeface="Arial" pitchFamily="34" charset="0"/>
                <a:cs typeface="Arial" pitchFamily="34" charset="0"/>
              </a:rPr>
              <a:t>;</a:t>
            </a:r>
            <a:endParaRPr lang="it-IT" sz="1600" dirty="0" smtClean="0">
              <a:solidFill>
                <a:srgbClr val="FF0000"/>
              </a:solidFill>
              <a:latin typeface="Arial" pitchFamily="34" charset="0"/>
              <a:cs typeface="Arial" pitchFamily="34" charset="0"/>
            </a:endParaRPr>
          </a:p>
          <a:p>
            <a:pPr lvl="0"/>
            <a:r>
              <a:rPr lang="en-US" sz="1600" dirty="0" err="1" smtClean="0">
                <a:solidFill>
                  <a:srgbClr val="FF0000"/>
                </a:solidFill>
                <a:latin typeface="Arial" pitchFamily="34" charset="0"/>
                <a:cs typeface="Arial" pitchFamily="34" charset="0"/>
              </a:rPr>
              <a:t>l'obbligo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della</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dichiarazione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annuale</a:t>
            </a:r>
            <a:r>
              <a:rPr lang="en-US" sz="1600" dirty="0" smtClean="0">
                <a:solidFill>
                  <a:srgbClr val="FF0000"/>
                </a:solidFill>
                <a:latin typeface="Arial" pitchFamily="34" charset="0"/>
                <a:cs typeface="Arial" pitchFamily="34" charset="0"/>
              </a:rPr>
              <a:t>;</a:t>
            </a:r>
            <a:endParaRPr lang="it-IT" sz="1600" dirty="0" smtClean="0">
              <a:solidFill>
                <a:srgbClr val="FF0000"/>
              </a:solidFill>
              <a:latin typeface="Arial" pitchFamily="34" charset="0"/>
              <a:cs typeface="Arial" pitchFamily="34" charset="0"/>
            </a:endParaRPr>
          </a:p>
          <a:p>
            <a:pPr lvl="0"/>
            <a:r>
              <a:rPr lang="en-US" sz="1600" dirty="0" err="1" smtClean="0">
                <a:solidFill>
                  <a:srgbClr val="FF0000"/>
                </a:solidFill>
                <a:latin typeface="Arial" pitchFamily="34" charset="0"/>
                <a:cs typeface="Arial" pitchFamily="34" charset="0"/>
              </a:rPr>
              <a:t>l'annotazione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su</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appositi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libri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delle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spese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sostenute</a:t>
            </a:r>
            <a:r>
              <a:rPr lang="en-US" sz="1600" dirty="0" smtClean="0">
                <a:solidFill>
                  <a:srgbClr val="FF0000"/>
                </a:solidFill>
                <a:latin typeface="Arial" pitchFamily="34" charset="0"/>
                <a:cs typeface="Arial" pitchFamily="34" charset="0"/>
              </a:rPr>
              <a:t> e </a:t>
            </a:r>
            <a:r>
              <a:rPr lang="en-US" sz="1600" dirty="0" err="1" smtClean="0">
                <a:solidFill>
                  <a:srgbClr val="FF0000"/>
                </a:solidFill>
                <a:latin typeface="Arial" pitchFamily="34" charset="0"/>
                <a:cs typeface="Arial" pitchFamily="34" charset="0"/>
              </a:rPr>
              <a:t>fiscalmente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riconosciute</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nonché</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dell'acquisto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beni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inerenti</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l'esercizio</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della</a:t>
            </a:r>
            <a:r>
              <a:rPr lang="en-US" sz="1600" dirty="0" smtClean="0">
                <a:solidFill>
                  <a:srgbClr val="FF0000"/>
                </a:solidFill>
                <a:latin typeface="Arial" pitchFamily="34" charset="0"/>
                <a:cs typeface="Arial" pitchFamily="34" charset="0"/>
              </a:rPr>
              <a:t> </a:t>
            </a:r>
            <a:r>
              <a:rPr lang="en-US" sz="1600" dirty="0" err="1" smtClean="0">
                <a:solidFill>
                  <a:srgbClr val="FF0000"/>
                </a:solidFill>
                <a:latin typeface="Arial" pitchFamily="34" charset="0"/>
                <a:cs typeface="Arial" pitchFamily="34" charset="0"/>
              </a:rPr>
              <a:t>professione</a:t>
            </a:r>
            <a:r>
              <a:rPr lang="en-US" sz="1600" dirty="0" smtClean="0">
                <a:solidFill>
                  <a:srgbClr val="FF0000"/>
                </a:solidFill>
                <a:latin typeface="Arial" pitchFamily="34" charset="0"/>
                <a:cs typeface="Arial" pitchFamily="34" charset="0"/>
              </a:rPr>
              <a:t>.</a:t>
            </a:r>
            <a:endParaRPr lang="it-IT" sz="1600" dirty="0" smtClean="0">
              <a:solidFill>
                <a:srgbClr val="FF0000"/>
              </a:solidFill>
              <a:latin typeface="Arial" pitchFamily="34" charset="0"/>
              <a:cs typeface="Arial" pitchFamily="34" charset="0"/>
            </a:endParaRPr>
          </a:p>
          <a:p>
            <a:pPr>
              <a:buNone/>
            </a:pPr>
            <a:endParaRPr lang="it-IT" dirty="0"/>
          </a:p>
        </p:txBody>
      </p:sp>
      <p:sp>
        <p:nvSpPr>
          <p:cNvPr id="4" name="Segnaposto numero diapositiva 3"/>
          <p:cNvSpPr>
            <a:spLocks noGrp="1"/>
          </p:cNvSpPr>
          <p:nvPr>
            <p:ph type="sldNum" sz="quarter" idx="12"/>
          </p:nvPr>
        </p:nvSpPr>
        <p:spPr/>
        <p:txBody>
          <a:bodyPr/>
          <a:lstStyle/>
          <a:p>
            <a:fld id="{910D3EAB-758C-441D-AE73-F1E5E988B34B}" type="slidenum">
              <a:rPr lang="it-IT" smtClean="0"/>
              <a:pPr/>
              <a:t>29</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rgbClr val="FF0000"/>
            </a:solidFill>
          </a:ln>
        </p:spPr>
        <p:txBody>
          <a:bodyPr>
            <a:normAutofit fontScale="90000"/>
          </a:bodyPr>
          <a:lstStyle/>
          <a:p>
            <a:r>
              <a:rPr lang="en-US"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
            </a:r>
            <a:br>
              <a:rPr lang="en-US"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br>
            <a:r>
              <a:rPr lang="en-US"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Le </a:t>
            </a:r>
            <a:r>
              <a:rPr lang="en-US" b="1" dirty="0" err="1"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professioni</a:t>
            </a:r>
            <a:r>
              <a:rPr lang="en-US"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 </a:t>
            </a:r>
            <a:r>
              <a:rPr lang="en-US" b="1" dirty="0" err="1"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Intellettuali</a:t>
            </a:r>
            <a:r>
              <a:rPr lang="en-US"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
            </a:r>
            <a:br>
              <a:rPr lang="en-US"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br>
            <a:endParaRPr lang="it-IT" dirty="0"/>
          </a:p>
        </p:txBody>
      </p:sp>
      <p:sp>
        <p:nvSpPr>
          <p:cNvPr id="3" name="Segnaposto contenuto 2"/>
          <p:cNvSpPr>
            <a:spLocks noGrp="1"/>
          </p:cNvSpPr>
          <p:nvPr>
            <p:ph idx="1"/>
          </p:nvPr>
        </p:nvSpPr>
        <p:spPr>
          <a:ln w="38100">
            <a:solidFill>
              <a:srgbClr val="FF0000"/>
            </a:solidFill>
          </a:ln>
        </p:spPr>
        <p:txBody>
          <a:bodyPr>
            <a:normAutofit/>
          </a:bodyPr>
          <a:lstStyle/>
          <a:p>
            <a:pPr>
              <a:buNone/>
            </a:pPr>
            <a:r>
              <a:rPr lang="en-US" dirty="0" smtClean="0"/>
              <a:t> </a:t>
            </a:r>
            <a:endParaRPr lang="it-IT" dirty="0" smtClean="0"/>
          </a:p>
          <a:p>
            <a:pPr marL="0" indent="0">
              <a:lnSpc>
                <a:spcPct val="200000"/>
              </a:lnSpc>
              <a:spcBef>
                <a:spcPts val="0"/>
              </a:spcBef>
              <a:buNone/>
            </a:pPr>
            <a:r>
              <a:rPr lang="en-US" sz="2400" dirty="0" smtClean="0">
                <a:solidFill>
                  <a:srgbClr val="FF0000"/>
                </a:solidFill>
                <a:latin typeface="Arial" pitchFamily="34" charset="0"/>
                <a:cs typeface="Arial" pitchFamily="34" charset="0"/>
              </a:rPr>
              <a:t>Le </a:t>
            </a:r>
            <a:r>
              <a:rPr lang="en-US" sz="2400" dirty="0" err="1" smtClean="0">
                <a:solidFill>
                  <a:srgbClr val="FF0000"/>
                </a:solidFill>
                <a:latin typeface="Arial" pitchFamily="34" charset="0"/>
                <a:cs typeface="Arial" pitchFamily="34" charset="0"/>
              </a:rPr>
              <a:t>professioni</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intellettuali</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sono</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caratterizzate</a:t>
            </a:r>
            <a:r>
              <a:rPr lang="it-IT"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dall’esercizio</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abituale</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di</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un’attività</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diretta</a:t>
            </a:r>
            <a:r>
              <a:rPr lang="en-US" sz="2400" dirty="0" smtClean="0">
                <a:solidFill>
                  <a:srgbClr val="FF0000"/>
                </a:solidFill>
                <a:latin typeface="Arial" pitchFamily="34" charset="0"/>
                <a:cs typeface="Arial" pitchFamily="34" charset="0"/>
              </a:rPr>
              <a:t> al </a:t>
            </a:r>
            <a:r>
              <a:rPr lang="en-US" sz="2400" dirty="0" err="1" smtClean="0">
                <a:solidFill>
                  <a:srgbClr val="FF0000"/>
                </a:solidFill>
                <a:latin typeface="Arial" pitchFamily="34" charset="0"/>
                <a:cs typeface="Arial" pitchFamily="34" charset="0"/>
              </a:rPr>
              <a:t>compimento</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di</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atti</a:t>
            </a:r>
            <a:r>
              <a:rPr lang="en-US" sz="2400" dirty="0" smtClean="0">
                <a:solidFill>
                  <a:srgbClr val="FF0000"/>
                </a:solidFill>
                <a:latin typeface="Arial" pitchFamily="34" charset="0"/>
                <a:cs typeface="Arial" pitchFamily="34" charset="0"/>
              </a:rPr>
              <a:t> e </a:t>
            </a:r>
            <a:r>
              <a:rPr lang="en-US" sz="2400" dirty="0" err="1" smtClean="0">
                <a:solidFill>
                  <a:srgbClr val="FF0000"/>
                </a:solidFill>
                <a:latin typeface="Arial" pitchFamily="34" charset="0"/>
                <a:cs typeface="Arial" pitchFamily="34" charset="0"/>
              </a:rPr>
              <a:t>alla</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prestazione</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di</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servizi</a:t>
            </a:r>
            <a:r>
              <a:rPr lang="en-US" sz="2400" dirty="0" smtClean="0">
                <a:solidFill>
                  <a:srgbClr val="FF0000"/>
                </a:solidFill>
                <a:latin typeface="Arial" pitchFamily="34" charset="0"/>
                <a:cs typeface="Arial" pitchFamily="34" charset="0"/>
              </a:rPr>
              <a:t> a </a:t>
            </a:r>
            <a:r>
              <a:rPr lang="en-US" sz="2400" dirty="0" err="1" smtClean="0">
                <a:solidFill>
                  <a:srgbClr val="FF0000"/>
                </a:solidFill>
                <a:latin typeface="Arial" pitchFamily="34" charset="0"/>
                <a:cs typeface="Arial" pitchFamily="34" charset="0"/>
              </a:rPr>
              <a:t>favore</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di</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terzi</a:t>
            </a:r>
            <a:r>
              <a:rPr lang="en-US" sz="2400" dirty="0" smtClean="0">
                <a:solidFill>
                  <a:srgbClr val="FF0000"/>
                </a:solidFill>
                <a:latin typeface="Arial" pitchFamily="34" charset="0"/>
                <a:cs typeface="Arial" pitchFamily="34" charset="0"/>
              </a:rPr>
              <a:t> per la </a:t>
            </a:r>
            <a:r>
              <a:rPr lang="en-US" sz="2400" dirty="0" err="1" smtClean="0">
                <a:solidFill>
                  <a:srgbClr val="FF0000"/>
                </a:solidFill>
                <a:latin typeface="Arial" pitchFamily="34" charset="0"/>
                <a:cs typeface="Arial" pitchFamily="34" charset="0"/>
              </a:rPr>
              <a:t>quale</a:t>
            </a:r>
            <a:r>
              <a:rPr lang="en-US" sz="2400" dirty="0" smtClean="0">
                <a:solidFill>
                  <a:srgbClr val="FF0000"/>
                </a:solidFill>
                <a:latin typeface="Arial" pitchFamily="34" charset="0"/>
                <a:cs typeface="Arial" pitchFamily="34" charset="0"/>
              </a:rPr>
              <a:t> è </a:t>
            </a:r>
            <a:r>
              <a:rPr lang="en-US" sz="2400" dirty="0" err="1" smtClean="0">
                <a:solidFill>
                  <a:srgbClr val="FF0000"/>
                </a:solidFill>
                <a:latin typeface="Arial" pitchFamily="34" charset="0"/>
                <a:cs typeface="Arial" pitchFamily="34" charset="0"/>
              </a:rPr>
              <a:t>richiesto</a:t>
            </a:r>
            <a:r>
              <a:rPr lang="en-US" sz="2400" dirty="0" smtClean="0">
                <a:solidFill>
                  <a:srgbClr val="FF0000"/>
                </a:solidFill>
                <a:latin typeface="Arial" pitchFamily="34" charset="0"/>
                <a:cs typeface="Arial" pitchFamily="34" charset="0"/>
              </a:rPr>
              <a:t> un </a:t>
            </a:r>
            <a:r>
              <a:rPr lang="en-US" sz="2400" dirty="0" err="1" smtClean="0">
                <a:solidFill>
                  <a:srgbClr val="FF0000"/>
                </a:solidFill>
                <a:latin typeface="Arial" pitchFamily="34" charset="0"/>
                <a:cs typeface="Arial" pitchFamily="34" charset="0"/>
              </a:rPr>
              <a:t>elevato</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grado</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di</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preparazione</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nonché</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il</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rispetto</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di</a:t>
            </a:r>
            <a:r>
              <a:rPr lang="en-US" sz="2400" dirty="0" smtClean="0">
                <a:solidFill>
                  <a:srgbClr val="FF0000"/>
                </a:solidFill>
                <a:latin typeface="Arial" pitchFamily="34" charset="0"/>
                <a:cs typeface="Arial" pitchFamily="34" charset="0"/>
              </a:rPr>
              <a:t> un </a:t>
            </a:r>
            <a:r>
              <a:rPr lang="en-US" sz="2400" dirty="0" err="1" smtClean="0">
                <a:solidFill>
                  <a:srgbClr val="FF0000"/>
                </a:solidFill>
                <a:latin typeface="Arial" pitchFamily="34" charset="0"/>
                <a:cs typeface="Arial" pitchFamily="34" charset="0"/>
              </a:rPr>
              <a:t>codice</a:t>
            </a:r>
            <a:r>
              <a:rPr lang="en-US" sz="2400" dirty="0" smtClean="0">
                <a:solidFill>
                  <a:srgbClr val="FF0000"/>
                </a:solidFill>
                <a:latin typeface="Arial" pitchFamily="34" charset="0"/>
                <a:cs typeface="Arial" pitchFamily="34" charset="0"/>
              </a:rPr>
              <a:t> </a:t>
            </a:r>
            <a:r>
              <a:rPr lang="en-US" sz="2400" dirty="0" err="1" smtClean="0">
                <a:solidFill>
                  <a:srgbClr val="FF0000"/>
                </a:solidFill>
                <a:latin typeface="Arial" pitchFamily="34" charset="0"/>
                <a:cs typeface="Arial" pitchFamily="34" charset="0"/>
              </a:rPr>
              <a:t>etico</a:t>
            </a:r>
            <a:r>
              <a:rPr lang="en-US" sz="2400" dirty="0" smtClean="0">
                <a:solidFill>
                  <a:srgbClr val="FF0000"/>
                </a:solidFill>
                <a:latin typeface="Arial" pitchFamily="34" charset="0"/>
                <a:cs typeface="Arial" pitchFamily="34" charset="0"/>
              </a:rPr>
              <a:t>.</a:t>
            </a:r>
            <a:endParaRPr lang="it-IT" sz="2400" dirty="0" smtClean="0">
              <a:solidFill>
                <a:srgbClr val="FF0000"/>
              </a:solidFill>
              <a:latin typeface="Arial" pitchFamily="34" charset="0"/>
              <a:cs typeface="Arial" pitchFamily="34" charset="0"/>
            </a:endParaRPr>
          </a:p>
        </p:txBody>
      </p:sp>
      <p:sp>
        <p:nvSpPr>
          <p:cNvPr id="4" name="Segnaposto numero diapositiva 3"/>
          <p:cNvSpPr>
            <a:spLocks noGrp="1"/>
          </p:cNvSpPr>
          <p:nvPr>
            <p:ph type="sldNum" sz="quarter" idx="12"/>
          </p:nvPr>
        </p:nvSpPr>
        <p:spPr/>
        <p:txBody>
          <a:bodyPr/>
          <a:lstStyle/>
          <a:p>
            <a:fld id="{910D3EAB-758C-441D-AE73-F1E5E988B34B}" type="slidenum">
              <a:rPr lang="it-IT" smtClean="0"/>
              <a:pPr/>
              <a:t>3</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1222"/>
          </a:xfrm>
          <a:ln w="38100">
            <a:solidFill>
              <a:srgbClr val="0070C0"/>
            </a:solidFill>
          </a:ln>
        </p:spPr>
        <p:txBody>
          <a:bodyPr/>
          <a:lstStyle/>
          <a:p>
            <a:r>
              <a:rPr lang="it-IT" dirty="0" smtClean="0">
                <a:solidFill>
                  <a:srgbClr val="0070C0"/>
                </a:solidFill>
              </a:rPr>
              <a:t>TRATTAMENTO PREVIDENZIALE</a:t>
            </a:r>
            <a:endParaRPr lang="it-IT" dirty="0">
              <a:solidFill>
                <a:srgbClr val="0070C0"/>
              </a:solidFill>
            </a:endParaRPr>
          </a:p>
        </p:txBody>
      </p:sp>
      <p:sp>
        <p:nvSpPr>
          <p:cNvPr id="3" name="Segnaposto contenuto 2"/>
          <p:cNvSpPr>
            <a:spLocks noGrp="1"/>
          </p:cNvSpPr>
          <p:nvPr>
            <p:ph idx="1"/>
          </p:nvPr>
        </p:nvSpPr>
        <p:spPr>
          <a:ln w="38100">
            <a:solidFill>
              <a:srgbClr val="0070C0"/>
            </a:solidFill>
          </a:ln>
        </p:spPr>
        <p:txBody>
          <a:bodyPr>
            <a:normAutofit fontScale="92500" lnSpcReduction="20000"/>
          </a:bodyPr>
          <a:lstStyle/>
          <a:p>
            <a:pPr algn="ctr">
              <a:buNone/>
            </a:pPr>
            <a:r>
              <a:rPr lang="it-IT" b="1" dirty="0" smtClean="0">
                <a:solidFill>
                  <a:srgbClr val="0070C0"/>
                </a:solidFill>
              </a:rPr>
              <a:t>INARCASSA</a:t>
            </a:r>
          </a:p>
          <a:p>
            <a:pPr>
              <a:buNone/>
            </a:pPr>
            <a:r>
              <a:rPr lang="en-US" sz="1600" dirty="0" smtClean="0">
                <a:solidFill>
                  <a:srgbClr val="0070C0"/>
                </a:solidFill>
                <a:latin typeface="Arial" pitchFamily="34" charset="0"/>
                <a:cs typeface="Arial" pitchFamily="34" charset="0"/>
              </a:rPr>
              <a:t>       </a:t>
            </a:r>
            <a:r>
              <a:rPr lang="en-US" sz="1500" dirty="0" smtClean="0">
                <a:solidFill>
                  <a:srgbClr val="0070C0"/>
                </a:solidFill>
                <a:latin typeface="Arial" pitchFamily="34" charset="0"/>
                <a:cs typeface="Arial" pitchFamily="34" charset="0"/>
              </a:rPr>
              <a:t>La </a:t>
            </a:r>
            <a:r>
              <a:rPr lang="en-US" sz="1500" dirty="0" err="1" smtClean="0">
                <a:solidFill>
                  <a:srgbClr val="0070C0"/>
                </a:solidFill>
                <a:latin typeface="Arial" pitchFamily="34" charset="0"/>
                <a:cs typeface="Arial" pitchFamily="34" charset="0"/>
              </a:rPr>
              <a:t>legge</a:t>
            </a:r>
            <a:r>
              <a:rPr lang="en-US" sz="1500" dirty="0" smtClean="0">
                <a:solidFill>
                  <a:srgbClr val="0070C0"/>
                </a:solidFill>
                <a:latin typeface="Arial" pitchFamily="34" charset="0"/>
                <a:cs typeface="Arial" pitchFamily="34" charset="0"/>
              </a:rPr>
              <a:t> 4 </a:t>
            </a:r>
            <a:r>
              <a:rPr lang="en-US" sz="1500" dirty="0" err="1" smtClean="0">
                <a:solidFill>
                  <a:srgbClr val="0070C0"/>
                </a:solidFill>
                <a:latin typeface="Arial" pitchFamily="34" charset="0"/>
                <a:cs typeface="Arial" pitchFamily="34" charset="0"/>
              </a:rPr>
              <a:t>Marzo</a:t>
            </a:r>
            <a:r>
              <a:rPr lang="en-US" sz="1500" dirty="0" smtClean="0">
                <a:solidFill>
                  <a:srgbClr val="0070C0"/>
                </a:solidFill>
                <a:latin typeface="Arial" pitchFamily="34" charset="0"/>
                <a:cs typeface="Arial" pitchFamily="34" charset="0"/>
              </a:rPr>
              <a:t> 1958, n. 179 (</a:t>
            </a:r>
            <a:r>
              <a:rPr lang="en-US" sz="1500" dirty="0" err="1" smtClean="0">
                <a:solidFill>
                  <a:srgbClr val="0070C0"/>
                </a:solidFill>
                <a:latin typeface="Arial" pitchFamily="34" charset="0"/>
                <a:cs typeface="Arial" pitchFamily="34" charset="0"/>
              </a:rPr>
              <a:t>Istituzione</a:t>
            </a:r>
            <a:r>
              <a:rPr lang="en-US" sz="1500" dirty="0" smtClean="0">
                <a:solidFill>
                  <a:srgbClr val="0070C0"/>
                </a:solidFill>
                <a:latin typeface="Arial" pitchFamily="34" charset="0"/>
                <a:cs typeface="Arial" pitchFamily="34" charset="0"/>
              </a:rPr>
              <a:t> e </a:t>
            </a:r>
            <a:r>
              <a:rPr lang="en-US" sz="1500" dirty="0" err="1" smtClean="0">
                <a:solidFill>
                  <a:srgbClr val="0070C0"/>
                </a:solidFill>
                <a:latin typeface="Arial" pitchFamily="34" charset="0"/>
                <a:cs typeface="Arial" pitchFamily="34" charset="0"/>
              </a:rPr>
              <a:t>ordinamento</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della</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Cassanazionale</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di</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previdenza</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ed</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assistenza</a:t>
            </a:r>
            <a:r>
              <a:rPr lang="en-US" sz="1500" dirty="0" smtClean="0">
                <a:solidFill>
                  <a:srgbClr val="0070C0"/>
                </a:solidFill>
                <a:latin typeface="Arial" pitchFamily="34" charset="0"/>
                <a:cs typeface="Arial" pitchFamily="34" charset="0"/>
              </a:rPr>
              <a:t> per </a:t>
            </a:r>
            <a:r>
              <a:rPr lang="en-US" sz="1500" dirty="0" err="1" smtClean="0">
                <a:solidFill>
                  <a:srgbClr val="0070C0"/>
                </a:solidFill>
                <a:latin typeface="Arial" pitchFamily="34" charset="0"/>
                <a:cs typeface="Arial" pitchFamily="34" charset="0"/>
              </a:rPr>
              <a:t>gli</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ingegneri</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ed</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architetti</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comparsa</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su</a:t>
            </a:r>
            <a:r>
              <a:rPr lang="en-US" sz="1500" dirty="0" smtClean="0">
                <a:solidFill>
                  <a:srgbClr val="0070C0"/>
                </a:solidFill>
                <a:latin typeface="Arial" pitchFamily="34" charset="0"/>
                <a:cs typeface="Arial" pitchFamily="34" charset="0"/>
              </a:rPr>
              <a:t> G.U. 24.3.1958, n.72 </a:t>
            </a:r>
            <a:r>
              <a:rPr lang="en-US" sz="1500" dirty="0" err="1" smtClean="0">
                <a:solidFill>
                  <a:srgbClr val="0070C0"/>
                </a:solidFill>
                <a:latin typeface="Arial" pitchFamily="34" charset="0"/>
                <a:cs typeface="Arial" pitchFamily="34" charset="0"/>
              </a:rPr>
              <a:t>istituisce</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dal</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punto</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di</a:t>
            </a:r>
            <a:r>
              <a:rPr lang="en-US" sz="1500" dirty="0" smtClean="0">
                <a:solidFill>
                  <a:srgbClr val="0070C0"/>
                </a:solidFill>
                <a:latin typeface="Arial" pitchFamily="34" charset="0"/>
                <a:cs typeface="Arial" pitchFamily="34" charset="0"/>
              </a:rPr>
              <a:t> vista </a:t>
            </a:r>
            <a:r>
              <a:rPr lang="en-US" sz="1500" dirty="0" err="1" smtClean="0">
                <a:solidFill>
                  <a:srgbClr val="0070C0"/>
                </a:solidFill>
                <a:latin typeface="Arial" pitchFamily="34" charset="0"/>
                <a:cs typeface="Arial" pitchFamily="34" charset="0"/>
              </a:rPr>
              <a:t>legislativo</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lacassa</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di</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previdenza</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di</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ingegneri</a:t>
            </a:r>
            <a:r>
              <a:rPr lang="en-US" sz="1500" dirty="0" smtClean="0">
                <a:solidFill>
                  <a:srgbClr val="0070C0"/>
                </a:solidFill>
                <a:latin typeface="Arial" pitchFamily="34" charset="0"/>
                <a:cs typeface="Arial" pitchFamily="34" charset="0"/>
              </a:rPr>
              <a:t> e </a:t>
            </a:r>
            <a:r>
              <a:rPr lang="en-US" sz="1500" dirty="0" err="1" smtClean="0">
                <a:solidFill>
                  <a:srgbClr val="0070C0"/>
                </a:solidFill>
                <a:latin typeface="Arial" pitchFamily="34" charset="0"/>
                <a:cs typeface="Arial" pitchFamily="34" charset="0"/>
              </a:rPr>
              <a:t>architetti</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Inarcassa</a:t>
            </a:r>
            <a:r>
              <a:rPr lang="en-US" sz="1500" dirty="0" smtClean="0">
                <a:solidFill>
                  <a:srgbClr val="0070C0"/>
                </a:solidFill>
                <a:latin typeface="Arial" pitchFamily="34" charset="0"/>
                <a:cs typeface="Arial" pitchFamily="34" charset="0"/>
              </a:rPr>
              <a:t>).</a:t>
            </a:r>
            <a:endParaRPr lang="it-IT" sz="1500" dirty="0" smtClean="0">
              <a:solidFill>
                <a:srgbClr val="0070C0"/>
              </a:solidFill>
              <a:latin typeface="Arial" pitchFamily="34" charset="0"/>
              <a:cs typeface="Arial" pitchFamily="34" charset="0"/>
            </a:endParaRPr>
          </a:p>
          <a:p>
            <a:pPr>
              <a:buNone/>
            </a:pP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L’iscrizione</a:t>
            </a:r>
            <a:r>
              <a:rPr lang="en-US" sz="1500" dirty="0" smtClean="0">
                <a:solidFill>
                  <a:srgbClr val="0070C0"/>
                </a:solidFill>
                <a:latin typeface="Arial" pitchFamily="34" charset="0"/>
                <a:cs typeface="Arial" pitchFamily="34" charset="0"/>
              </a:rPr>
              <a:t> a INARCASSA, per chi </a:t>
            </a:r>
            <a:r>
              <a:rPr lang="en-US" sz="1500" dirty="0" err="1" smtClean="0">
                <a:solidFill>
                  <a:srgbClr val="0070C0"/>
                </a:solidFill>
                <a:latin typeface="Arial" pitchFamily="34" charset="0"/>
                <a:cs typeface="Arial" pitchFamily="34" charset="0"/>
              </a:rPr>
              <a:t>esercita</a:t>
            </a:r>
            <a:r>
              <a:rPr lang="en-US" sz="1500" dirty="0" smtClean="0">
                <a:solidFill>
                  <a:srgbClr val="0070C0"/>
                </a:solidFill>
                <a:latin typeface="Arial" pitchFamily="34" charset="0"/>
                <a:cs typeface="Arial" pitchFamily="34" charset="0"/>
              </a:rPr>
              <a:t> la </a:t>
            </a:r>
            <a:r>
              <a:rPr lang="en-US" sz="1500" dirty="0" err="1" smtClean="0">
                <a:solidFill>
                  <a:srgbClr val="0070C0"/>
                </a:solidFill>
                <a:latin typeface="Arial" pitchFamily="34" charset="0"/>
                <a:cs typeface="Arial" pitchFamily="34" charset="0"/>
              </a:rPr>
              <a:t>libera</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professione</a:t>
            </a:r>
            <a:r>
              <a:rPr lang="en-US" sz="1500" dirty="0" smtClean="0">
                <a:solidFill>
                  <a:srgbClr val="0070C0"/>
                </a:solidFill>
                <a:latin typeface="Arial" pitchFamily="34" charset="0"/>
                <a:cs typeface="Arial" pitchFamily="34" charset="0"/>
              </a:rPr>
              <a:t>, è </a:t>
            </a:r>
            <a:r>
              <a:rPr lang="en-US" sz="1500" dirty="0" err="1" smtClean="0">
                <a:solidFill>
                  <a:srgbClr val="0070C0"/>
                </a:solidFill>
                <a:latin typeface="Arial" pitchFamily="34" charset="0"/>
                <a:cs typeface="Arial" pitchFamily="34" charset="0"/>
              </a:rPr>
              <a:t>obbligatoria</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ai</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sensi</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dell’art</a:t>
            </a:r>
            <a:r>
              <a:rPr lang="en-US" sz="1500" dirty="0" smtClean="0">
                <a:solidFill>
                  <a:srgbClr val="0070C0"/>
                </a:solidFill>
                <a:latin typeface="Arial" pitchFamily="34" charset="0"/>
                <a:cs typeface="Arial" pitchFamily="34" charset="0"/>
              </a:rPr>
              <a:t>. 21 </a:t>
            </a:r>
            <a:r>
              <a:rPr lang="en-US" sz="1500" dirty="0" err="1" smtClean="0">
                <a:solidFill>
                  <a:srgbClr val="0070C0"/>
                </a:solidFill>
                <a:latin typeface="Arial" pitchFamily="34" charset="0"/>
                <a:cs typeface="Arial" pitchFamily="34" charset="0"/>
              </a:rPr>
              <a:t>della</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legge</a:t>
            </a:r>
            <a:r>
              <a:rPr lang="en-US" sz="1500" dirty="0" smtClean="0">
                <a:solidFill>
                  <a:srgbClr val="0070C0"/>
                </a:solidFill>
                <a:latin typeface="Arial" pitchFamily="34" charset="0"/>
                <a:cs typeface="Arial" pitchFamily="34" charset="0"/>
              </a:rPr>
              <a:t> n.6 del 3 </a:t>
            </a:r>
            <a:r>
              <a:rPr lang="en-US" sz="1500" dirty="0" err="1" smtClean="0">
                <a:solidFill>
                  <a:srgbClr val="0070C0"/>
                </a:solidFill>
                <a:latin typeface="Arial" pitchFamily="34" charset="0"/>
                <a:cs typeface="Arial" pitchFamily="34" charset="0"/>
              </a:rPr>
              <a:t>gennaio</a:t>
            </a:r>
            <a:r>
              <a:rPr lang="en-US" sz="1500" dirty="0" smtClean="0">
                <a:solidFill>
                  <a:srgbClr val="0070C0"/>
                </a:solidFill>
                <a:latin typeface="Arial" pitchFamily="34" charset="0"/>
                <a:cs typeface="Arial" pitchFamily="34" charset="0"/>
              </a:rPr>
              <a:t> 1981.</a:t>
            </a:r>
            <a:endParaRPr lang="it-IT" sz="1500" dirty="0" smtClean="0">
              <a:solidFill>
                <a:srgbClr val="0070C0"/>
              </a:solidFill>
              <a:latin typeface="Arial" pitchFamily="34" charset="0"/>
              <a:cs typeface="Arial" pitchFamily="34" charset="0"/>
            </a:endParaRPr>
          </a:p>
          <a:p>
            <a:pPr>
              <a:buNone/>
            </a:pPr>
            <a:r>
              <a:rPr lang="en-US" sz="1500" dirty="0" smtClean="0">
                <a:solidFill>
                  <a:srgbClr val="0070C0"/>
                </a:solidFill>
                <a:latin typeface="Arial" pitchFamily="34" charset="0"/>
                <a:cs typeface="Arial" pitchFamily="34" charset="0"/>
              </a:rPr>
              <a:t>       L’INARCASSA </a:t>
            </a:r>
            <a:r>
              <a:rPr lang="en-US" sz="1500" dirty="0" err="1" smtClean="0">
                <a:solidFill>
                  <a:srgbClr val="0070C0"/>
                </a:solidFill>
                <a:latin typeface="Arial" pitchFamily="34" charset="0"/>
                <a:cs typeface="Arial" pitchFamily="34" charset="0"/>
              </a:rPr>
              <a:t>assicura</a:t>
            </a:r>
            <a:r>
              <a:rPr lang="en-US" sz="1500" dirty="0" smtClean="0">
                <a:solidFill>
                  <a:srgbClr val="0070C0"/>
                </a:solidFill>
                <a:latin typeface="Arial" pitchFamily="34" charset="0"/>
                <a:cs typeface="Arial" pitchFamily="34" charset="0"/>
              </a:rPr>
              <a:t> la </a:t>
            </a:r>
            <a:r>
              <a:rPr lang="en-US" sz="1500" dirty="0" err="1" smtClean="0">
                <a:solidFill>
                  <a:srgbClr val="0070C0"/>
                </a:solidFill>
                <a:latin typeface="Arial" pitchFamily="34" charset="0"/>
                <a:cs typeface="Arial" pitchFamily="34" charset="0"/>
              </a:rPr>
              <a:t>pensione</a:t>
            </a:r>
            <a:r>
              <a:rPr lang="en-US" sz="1500" dirty="0" smtClean="0">
                <a:solidFill>
                  <a:srgbClr val="0070C0"/>
                </a:solidFill>
                <a:latin typeface="Arial" pitchFamily="34" charset="0"/>
                <a:cs typeface="Arial" pitchFamily="34" charset="0"/>
              </a:rPr>
              <a:t> al </a:t>
            </a:r>
            <a:r>
              <a:rPr lang="en-US" sz="1500" dirty="0" err="1" smtClean="0">
                <a:solidFill>
                  <a:srgbClr val="0070C0"/>
                </a:solidFill>
                <a:latin typeface="Arial" pitchFamily="34" charset="0"/>
                <a:cs typeface="Arial" pitchFamily="34" charset="0"/>
              </a:rPr>
              <a:t>compimento</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dei</a:t>
            </a:r>
            <a:r>
              <a:rPr lang="en-US" sz="1500" dirty="0" smtClean="0">
                <a:solidFill>
                  <a:srgbClr val="0070C0"/>
                </a:solidFill>
                <a:latin typeface="Arial" pitchFamily="34" charset="0"/>
                <a:cs typeface="Arial" pitchFamily="34" charset="0"/>
              </a:rPr>
              <a:t> 65 </a:t>
            </a:r>
            <a:r>
              <a:rPr lang="en-US" sz="1500" dirty="0" err="1" smtClean="0">
                <a:solidFill>
                  <a:srgbClr val="0070C0"/>
                </a:solidFill>
                <a:latin typeface="Arial" pitchFamily="34" charset="0"/>
                <a:cs typeface="Arial" pitchFamily="34" charset="0"/>
              </a:rPr>
              <a:t>anni</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di</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età</a:t>
            </a:r>
            <a:endParaRPr lang="it-IT" sz="1500" dirty="0" smtClean="0">
              <a:solidFill>
                <a:srgbClr val="0070C0"/>
              </a:solidFill>
              <a:latin typeface="Arial" pitchFamily="34" charset="0"/>
              <a:cs typeface="Arial" pitchFamily="34" charset="0"/>
            </a:endParaRPr>
          </a:p>
          <a:p>
            <a:pPr>
              <a:buNone/>
            </a:pPr>
            <a:r>
              <a:rPr lang="en-US" sz="1500" dirty="0" smtClean="0">
                <a:solidFill>
                  <a:srgbClr val="0070C0"/>
                </a:solidFill>
                <a:latin typeface="Arial" pitchFamily="34" charset="0"/>
                <a:cs typeface="Arial" pitchFamily="34" charset="0"/>
              </a:rPr>
              <a:t>       E’ </a:t>
            </a:r>
            <a:r>
              <a:rPr lang="en-US" sz="1500" dirty="0" err="1" smtClean="0">
                <a:solidFill>
                  <a:srgbClr val="0070C0"/>
                </a:solidFill>
                <a:latin typeface="Arial" pitchFamily="34" charset="0"/>
                <a:cs typeface="Arial" pitchFamily="34" charset="0"/>
              </a:rPr>
              <a:t>consentito</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il</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riscatto</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degli</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anni</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di</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laurea</a:t>
            </a:r>
            <a:r>
              <a:rPr lang="en-US" sz="1500" dirty="0" smtClean="0">
                <a:solidFill>
                  <a:srgbClr val="0070C0"/>
                </a:solidFill>
                <a:latin typeface="Arial" pitchFamily="34" charset="0"/>
                <a:cs typeface="Arial" pitchFamily="34" charset="0"/>
              </a:rPr>
              <a:t> e del </a:t>
            </a:r>
            <a:r>
              <a:rPr lang="en-US" sz="1500" dirty="0" err="1" smtClean="0">
                <a:solidFill>
                  <a:srgbClr val="0070C0"/>
                </a:solidFill>
                <a:latin typeface="Arial" pitchFamily="34" charset="0"/>
                <a:cs typeface="Arial" pitchFamily="34" charset="0"/>
              </a:rPr>
              <a:t>servizio</a:t>
            </a:r>
            <a:r>
              <a:rPr lang="en-US" sz="1500" dirty="0" smtClean="0">
                <a:solidFill>
                  <a:srgbClr val="0070C0"/>
                </a:solidFill>
                <a:latin typeface="Arial" pitchFamily="34" charset="0"/>
                <a:cs typeface="Arial" pitchFamily="34" charset="0"/>
              </a:rPr>
              <a:t> </a:t>
            </a:r>
            <a:r>
              <a:rPr lang="en-US" sz="1500" dirty="0" err="1" smtClean="0">
                <a:solidFill>
                  <a:srgbClr val="0070C0"/>
                </a:solidFill>
                <a:latin typeface="Arial" pitchFamily="34" charset="0"/>
                <a:cs typeface="Arial" pitchFamily="34" charset="0"/>
              </a:rPr>
              <a:t>militare</a:t>
            </a:r>
            <a:r>
              <a:rPr lang="en-US" sz="1500" dirty="0" smtClean="0">
                <a:solidFill>
                  <a:srgbClr val="0070C0"/>
                </a:solidFill>
                <a:latin typeface="Arial" pitchFamily="34" charset="0"/>
                <a:cs typeface="Arial" pitchFamily="34" charset="0"/>
              </a:rPr>
              <a:t>.</a:t>
            </a:r>
          </a:p>
          <a:p>
            <a:pPr>
              <a:buNone/>
            </a:pPr>
            <a:r>
              <a:rPr lang="en-US" sz="1600" b="1" dirty="0" smtClean="0">
                <a:solidFill>
                  <a:srgbClr val="FF0000"/>
                </a:solidFill>
                <a:latin typeface="Arial" pitchFamily="34" charset="0"/>
                <a:cs typeface="Arial" pitchFamily="34" charset="0"/>
              </a:rPr>
              <a:t>      </a:t>
            </a:r>
            <a:r>
              <a:rPr lang="it-IT" sz="1600" b="1" dirty="0" smtClean="0">
                <a:solidFill>
                  <a:srgbClr val="FF0000"/>
                </a:solidFill>
              </a:rPr>
              <a:t>I giovani ingegneri ed architetti che si iscrivono o che si </a:t>
            </a:r>
            <a:r>
              <a:rPr lang="it-IT" sz="1600" b="1" dirty="0" err="1" smtClean="0">
                <a:solidFill>
                  <a:srgbClr val="FF0000"/>
                </a:solidFill>
              </a:rPr>
              <a:t>reiscrivono</a:t>
            </a:r>
            <a:r>
              <a:rPr lang="it-IT" sz="1600" b="1" dirty="0" smtClean="0">
                <a:solidFill>
                  <a:srgbClr val="FF0000"/>
                </a:solidFill>
              </a:rPr>
              <a:t> ad </a:t>
            </a:r>
            <a:r>
              <a:rPr lang="it-IT" sz="1600" b="1" dirty="0" err="1" smtClean="0">
                <a:solidFill>
                  <a:srgbClr val="FF0000"/>
                </a:solidFill>
              </a:rPr>
              <a:t>Inarcassa</a:t>
            </a:r>
            <a:r>
              <a:rPr lang="it-IT" sz="1600" b="1" dirty="0" smtClean="0">
                <a:solidFill>
                  <a:srgbClr val="FF0000"/>
                </a:solidFill>
              </a:rPr>
              <a:t> prima di aver compiuto i trentacinque anni di età beneficiano della riduzione contributiva per cinque anni solari a partire dalla data di prima iscrizione e comunque non oltre il trentacinquesimo anno di età</a:t>
            </a:r>
            <a:r>
              <a:rPr lang="it-IT" sz="1600" dirty="0" smtClean="0"/>
              <a:t>.</a:t>
            </a:r>
            <a:r>
              <a:rPr lang="it-IT" sz="1600" b="1" dirty="0" smtClean="0"/>
              <a:t> LE </a:t>
            </a:r>
            <a:r>
              <a:rPr lang="it-IT" sz="1600" b="1" dirty="0" smtClean="0">
                <a:solidFill>
                  <a:srgbClr val="0070C0"/>
                </a:solidFill>
              </a:rPr>
              <a:t>RIDUZIONI CONTRIBUTIVE IN DETTAGLIO</a:t>
            </a:r>
            <a:endParaRPr lang="it-IT" sz="1600" dirty="0" smtClean="0">
              <a:solidFill>
                <a:srgbClr val="0070C0"/>
              </a:solidFill>
            </a:endParaRPr>
          </a:p>
          <a:p>
            <a:r>
              <a:rPr lang="it-IT" sz="1600" b="1" dirty="0" smtClean="0">
                <a:solidFill>
                  <a:srgbClr val="0070C0"/>
                </a:solidFill>
              </a:rPr>
              <a:t>Contributo soggettivo:</a:t>
            </a:r>
            <a:endParaRPr lang="it-IT" sz="1600" dirty="0" smtClean="0">
              <a:solidFill>
                <a:srgbClr val="0070C0"/>
              </a:solidFill>
            </a:endParaRPr>
          </a:p>
          <a:p>
            <a:r>
              <a:rPr lang="it-IT" sz="1600" dirty="0" smtClean="0">
                <a:solidFill>
                  <a:srgbClr val="0070C0"/>
                </a:solidFill>
              </a:rPr>
              <a:t>contributo minimo: </a:t>
            </a:r>
            <a:r>
              <a:rPr lang="it-IT" sz="1600" b="1" dirty="0" smtClean="0">
                <a:solidFill>
                  <a:srgbClr val="0070C0"/>
                </a:solidFill>
              </a:rPr>
              <a:t>riduzione ad 1/3 </a:t>
            </a:r>
            <a:r>
              <a:rPr lang="it-IT" sz="1600" dirty="0" smtClean="0">
                <a:solidFill>
                  <a:srgbClr val="0070C0"/>
                </a:solidFill>
              </a:rPr>
              <a:t>(€ 780,00 nel 2019);</a:t>
            </a:r>
          </a:p>
          <a:p>
            <a:r>
              <a:rPr lang="it-IT" sz="1600" dirty="0" smtClean="0">
                <a:solidFill>
                  <a:srgbClr val="0070C0"/>
                </a:solidFill>
              </a:rPr>
              <a:t>contributo percentuale: </a:t>
            </a:r>
            <a:r>
              <a:rPr lang="it-IT" sz="1600" b="1" dirty="0" smtClean="0">
                <a:solidFill>
                  <a:srgbClr val="0070C0"/>
                </a:solidFill>
              </a:rPr>
              <a:t>riduzione dell'aliquota di calcolo dal 14,50% al 7,25%</a:t>
            </a:r>
            <a:r>
              <a:rPr lang="it-IT" sz="1600" dirty="0" smtClean="0">
                <a:solidFill>
                  <a:srgbClr val="0070C0"/>
                </a:solidFill>
              </a:rPr>
              <a:t>.</a:t>
            </a:r>
          </a:p>
          <a:p>
            <a:pPr>
              <a:buNone/>
            </a:pPr>
            <a:r>
              <a:rPr lang="it-IT" sz="1600" dirty="0" smtClean="0">
                <a:solidFill>
                  <a:srgbClr val="0070C0"/>
                </a:solidFill>
              </a:rPr>
              <a:t> </a:t>
            </a:r>
          </a:p>
          <a:p>
            <a:r>
              <a:rPr lang="it-IT" sz="1600" b="1" dirty="0" smtClean="0">
                <a:solidFill>
                  <a:srgbClr val="0070C0"/>
                </a:solidFill>
              </a:rPr>
              <a:t>Contributo integrativo:</a:t>
            </a:r>
            <a:endParaRPr lang="it-IT" sz="1600" dirty="0" smtClean="0">
              <a:solidFill>
                <a:srgbClr val="0070C0"/>
              </a:solidFill>
            </a:endParaRPr>
          </a:p>
          <a:p>
            <a:r>
              <a:rPr lang="it-IT" sz="1600" dirty="0" smtClean="0">
                <a:solidFill>
                  <a:srgbClr val="0070C0"/>
                </a:solidFill>
              </a:rPr>
              <a:t>contributo minimo: </a:t>
            </a:r>
            <a:r>
              <a:rPr lang="it-IT" sz="1600" b="1" dirty="0" smtClean="0">
                <a:solidFill>
                  <a:srgbClr val="0070C0"/>
                </a:solidFill>
              </a:rPr>
              <a:t>riduzione ad 1/3 </a:t>
            </a:r>
            <a:r>
              <a:rPr lang="it-IT" sz="1600" dirty="0" smtClean="0">
                <a:solidFill>
                  <a:srgbClr val="0070C0"/>
                </a:solidFill>
              </a:rPr>
              <a:t>(€ 231,70 nel 2019);</a:t>
            </a:r>
          </a:p>
          <a:p>
            <a:r>
              <a:rPr lang="it-IT" sz="1600" dirty="0" smtClean="0">
                <a:solidFill>
                  <a:srgbClr val="0070C0"/>
                </a:solidFill>
              </a:rPr>
              <a:t>contributo percentuale: </a:t>
            </a:r>
            <a:r>
              <a:rPr lang="it-IT" sz="1600" b="1" dirty="0" smtClean="0">
                <a:solidFill>
                  <a:srgbClr val="0070C0"/>
                </a:solidFill>
              </a:rPr>
              <a:t>nessuna riduzione</a:t>
            </a:r>
            <a:r>
              <a:rPr lang="it-IT" sz="1600" dirty="0" smtClean="0">
                <a:solidFill>
                  <a:srgbClr val="0070C0"/>
                </a:solidFill>
              </a:rPr>
              <a:t>.</a:t>
            </a:r>
          </a:p>
          <a:p>
            <a:pPr>
              <a:buNone/>
            </a:pPr>
            <a:endParaRPr lang="it-IT" sz="1600" dirty="0" smtClean="0">
              <a:latin typeface="Arial" pitchFamily="34" charset="0"/>
              <a:cs typeface="Arial" pitchFamily="34" charset="0"/>
            </a:endParaRPr>
          </a:p>
          <a:p>
            <a:pPr algn="ctr">
              <a:buNone/>
            </a:pPr>
            <a:endParaRPr lang="it-IT" sz="1600" b="1" dirty="0">
              <a:solidFill>
                <a:srgbClr val="0070C0"/>
              </a:solidFill>
              <a:latin typeface="Arial" pitchFamily="34" charset="0"/>
              <a:cs typeface="Arial" pitchFamily="34" charset="0"/>
            </a:endParaRPr>
          </a:p>
        </p:txBody>
      </p:sp>
      <p:sp>
        <p:nvSpPr>
          <p:cNvPr id="4" name="Segnaposto numero diapositiva 3"/>
          <p:cNvSpPr>
            <a:spLocks noGrp="1"/>
          </p:cNvSpPr>
          <p:nvPr>
            <p:ph type="sldNum" sz="quarter" idx="12"/>
          </p:nvPr>
        </p:nvSpPr>
        <p:spPr/>
        <p:txBody>
          <a:bodyPr/>
          <a:lstStyle/>
          <a:p>
            <a:fld id="{910D3EAB-758C-441D-AE73-F1E5E988B34B}" type="slidenum">
              <a:rPr lang="it-IT" smtClean="0"/>
              <a:pPr/>
              <a:t>30</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25470"/>
          </a:xfrm>
          <a:ln w="38100">
            <a:solidFill>
              <a:schemeClr val="tx1"/>
            </a:solidFill>
          </a:ln>
        </p:spPr>
        <p:txBody>
          <a:bodyPr>
            <a:normAutofit fontScale="90000"/>
          </a:bodyPr>
          <a:lstStyle/>
          <a:p>
            <a:r>
              <a:rPr lang="en-US" dirty="0" smtClean="0"/>
              <a:t/>
            </a:r>
            <a:br>
              <a:rPr lang="en-US" dirty="0" smtClean="0"/>
            </a:br>
            <a:r>
              <a:rPr lang="en-US" b="1" dirty="0" smtClean="0">
                <a:latin typeface="Arial" pitchFamily="34" charset="0"/>
                <a:cs typeface="Arial" pitchFamily="34" charset="0"/>
              </a:rPr>
              <a:t>PROCEDIMENTI DISCIPLINARI</a:t>
            </a:r>
            <a:r>
              <a:rPr lang="it-IT" b="1" dirty="0" smtClean="0">
                <a:latin typeface="Arial" pitchFamily="34" charset="0"/>
                <a:cs typeface="Arial" pitchFamily="34" charset="0"/>
              </a:rPr>
              <a:t/>
            </a:r>
            <a:br>
              <a:rPr lang="it-IT" b="1" dirty="0" smtClean="0">
                <a:latin typeface="Arial" pitchFamily="34" charset="0"/>
                <a:cs typeface="Arial" pitchFamily="34" charset="0"/>
              </a:rPr>
            </a:br>
            <a:endParaRPr lang="it-IT" b="1" dirty="0">
              <a:latin typeface="Arial" pitchFamily="34" charset="0"/>
              <a:cs typeface="Arial" pitchFamily="34" charset="0"/>
            </a:endParaRPr>
          </a:p>
        </p:txBody>
      </p:sp>
      <p:sp>
        <p:nvSpPr>
          <p:cNvPr id="3" name="Segnaposto contenuto 2"/>
          <p:cNvSpPr>
            <a:spLocks noGrp="1"/>
          </p:cNvSpPr>
          <p:nvPr>
            <p:ph idx="1"/>
          </p:nvPr>
        </p:nvSpPr>
        <p:spPr>
          <a:xfrm>
            <a:off x="457200" y="1214422"/>
            <a:ext cx="8229600" cy="4911741"/>
          </a:xfrm>
          <a:ln w="38100">
            <a:solidFill>
              <a:schemeClr val="tx1"/>
            </a:solidFill>
          </a:ln>
        </p:spPr>
        <p:txBody>
          <a:bodyPr>
            <a:normAutofit/>
          </a:bodyPr>
          <a:lstStyle/>
          <a:p>
            <a:pPr>
              <a:buNone/>
            </a:pPr>
            <a:r>
              <a:rPr lang="en-US" sz="2900" b="1" dirty="0" smtClean="0">
                <a:latin typeface="Arial" pitchFamily="34" charset="0"/>
                <a:cs typeface="Arial" pitchFamily="34" charset="0"/>
              </a:rPr>
              <a:t>    </a:t>
            </a:r>
            <a:r>
              <a:rPr lang="en-US" sz="1800" b="1" dirty="0" smtClean="0">
                <a:latin typeface="Arial" pitchFamily="34" charset="0"/>
                <a:cs typeface="Arial" pitchFamily="34" charset="0"/>
              </a:rPr>
              <a:t>REGOLAMENTO PER LA DESIGNAZIONE DEI COMPONENTI CONSIGLIO DISCIPLINA DI CUI AL DPR 7 AGOSTO 2012 N. 137 ART 8</a:t>
            </a:r>
            <a:endParaRPr lang="en-US" sz="1800" dirty="0" smtClean="0">
              <a:latin typeface="Arial" pitchFamily="34" charset="0"/>
              <a:cs typeface="Arial" pitchFamily="34" charset="0"/>
            </a:endParaRPr>
          </a:p>
          <a:p>
            <a:pPr>
              <a:buNone/>
            </a:pPr>
            <a:r>
              <a:rPr lang="en-US" sz="1900" dirty="0" smtClean="0">
                <a:latin typeface="Arial" pitchFamily="34" charset="0"/>
                <a:cs typeface="Arial" pitchFamily="34" charset="0"/>
              </a:rPr>
              <a:t>     </a:t>
            </a:r>
          </a:p>
          <a:p>
            <a:pPr>
              <a:buNone/>
            </a:pP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Sono</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disciplinati</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dal</a:t>
            </a:r>
            <a:r>
              <a:rPr lang="en-US" sz="1900" dirty="0" smtClean="0">
                <a:latin typeface="Arial" pitchFamily="34" charset="0"/>
                <a:cs typeface="Arial" pitchFamily="34" charset="0"/>
              </a:rPr>
              <a:t> R.D. n. 2537 del 23 </a:t>
            </a:r>
            <a:r>
              <a:rPr lang="en-US" sz="1900" dirty="0" err="1" smtClean="0">
                <a:latin typeface="Arial" pitchFamily="34" charset="0"/>
                <a:cs typeface="Arial" pitchFamily="34" charset="0"/>
              </a:rPr>
              <a:t>ottobre</a:t>
            </a:r>
            <a:r>
              <a:rPr lang="en-US" sz="1900" dirty="0" smtClean="0">
                <a:latin typeface="Arial" pitchFamily="34" charset="0"/>
                <a:cs typeface="Arial" pitchFamily="34" charset="0"/>
              </a:rPr>
              <a:t> 1925 (</a:t>
            </a:r>
            <a:r>
              <a:rPr lang="en-US" sz="1900" dirty="0" err="1" smtClean="0">
                <a:latin typeface="Arial" pitchFamily="34" charset="0"/>
                <a:cs typeface="Arial" pitchFamily="34" charset="0"/>
              </a:rPr>
              <a:t>artt</a:t>
            </a:r>
            <a:r>
              <a:rPr lang="en-US" sz="1900" dirty="0" smtClean="0">
                <a:latin typeface="Arial" pitchFamily="34" charset="0"/>
                <a:cs typeface="Arial" pitchFamily="34" charset="0"/>
              </a:rPr>
              <a:t>. </a:t>
            </a:r>
            <a:r>
              <a:rPr lang="en-US" sz="1900" dirty="0" err="1" smtClean="0">
                <a:latin typeface="Arial" pitchFamily="34" charset="0"/>
                <a:cs typeface="Arial" pitchFamily="34" charset="0"/>
              </a:rPr>
              <a:t>dal</a:t>
            </a:r>
            <a:r>
              <a:rPr lang="en-US" sz="1900" dirty="0" smtClean="0">
                <a:latin typeface="Arial" pitchFamily="34" charset="0"/>
                <a:cs typeface="Arial" pitchFamily="34" charset="0"/>
              </a:rPr>
              <a:t> 43 al 49)</a:t>
            </a:r>
          </a:p>
          <a:p>
            <a:pPr>
              <a:buNone/>
            </a:pPr>
            <a:endParaRPr lang="en-US" sz="1900" dirty="0" smtClean="0">
              <a:latin typeface="Arial" pitchFamily="34" charset="0"/>
              <a:cs typeface="Arial" pitchFamily="34" charset="0"/>
            </a:endParaRPr>
          </a:p>
          <a:p>
            <a:pPr>
              <a:buFont typeface="Wingdings" pitchFamily="2" charset="2"/>
              <a:buChar char="Ø"/>
            </a:pPr>
            <a:r>
              <a:rPr lang="en-US" sz="1900" dirty="0" smtClean="0">
                <a:latin typeface="Arial" pitchFamily="34" charset="0"/>
                <a:cs typeface="Arial" pitchFamily="34" charset="0"/>
              </a:rPr>
              <a:t>FASE ISTRUTTORIA (</a:t>
            </a:r>
            <a:r>
              <a:rPr lang="en-US" sz="1900" dirty="0" err="1" smtClean="0">
                <a:latin typeface="Arial" pitchFamily="34" charset="0"/>
                <a:cs typeface="Arial" pitchFamily="34" charset="0"/>
              </a:rPr>
              <a:t>artt</a:t>
            </a:r>
            <a:r>
              <a:rPr lang="en-US" sz="1900" dirty="0" smtClean="0">
                <a:latin typeface="Arial" pitchFamily="34" charset="0"/>
                <a:cs typeface="Arial" pitchFamily="34" charset="0"/>
              </a:rPr>
              <a:t>. 43 e 44)</a:t>
            </a:r>
          </a:p>
          <a:p>
            <a:pPr>
              <a:buFont typeface="Wingdings" pitchFamily="2" charset="2"/>
              <a:buChar char="Ø"/>
            </a:pPr>
            <a:endParaRPr lang="it-IT" sz="1900" dirty="0" smtClean="0">
              <a:latin typeface="Arial" pitchFamily="34" charset="0"/>
              <a:cs typeface="Arial" pitchFamily="34" charset="0"/>
            </a:endParaRPr>
          </a:p>
          <a:p>
            <a:pPr>
              <a:buFont typeface="Wingdings" pitchFamily="2" charset="2"/>
              <a:buChar char="Ø"/>
            </a:pPr>
            <a:r>
              <a:rPr lang="en-US" sz="1900" dirty="0" smtClean="0">
                <a:latin typeface="Arial" pitchFamily="34" charset="0"/>
                <a:cs typeface="Arial" pitchFamily="34" charset="0"/>
              </a:rPr>
              <a:t>FASE DECISORIA (</a:t>
            </a:r>
            <a:r>
              <a:rPr lang="en-US" sz="1900" dirty="0" err="1" smtClean="0">
                <a:latin typeface="Arial" pitchFamily="34" charset="0"/>
                <a:cs typeface="Arial" pitchFamily="34" charset="0"/>
              </a:rPr>
              <a:t>artt</a:t>
            </a:r>
            <a:r>
              <a:rPr lang="en-US" sz="1900" dirty="0" smtClean="0">
                <a:latin typeface="Arial" pitchFamily="34" charset="0"/>
                <a:cs typeface="Arial" pitchFamily="34" charset="0"/>
              </a:rPr>
              <a:t>. 44 e 45)</a:t>
            </a:r>
          </a:p>
          <a:p>
            <a:pPr>
              <a:buFont typeface="Wingdings" pitchFamily="2" charset="2"/>
              <a:buChar char="Ø"/>
            </a:pPr>
            <a:endParaRPr lang="it-IT" sz="1900" dirty="0" smtClean="0">
              <a:latin typeface="Arial" pitchFamily="34" charset="0"/>
              <a:cs typeface="Arial" pitchFamily="34" charset="0"/>
            </a:endParaRPr>
          </a:p>
          <a:p>
            <a:pPr>
              <a:buFont typeface="Wingdings" pitchFamily="2" charset="2"/>
              <a:buChar char="Ø"/>
            </a:pPr>
            <a:r>
              <a:rPr lang="en-US" sz="1900" dirty="0" smtClean="0">
                <a:latin typeface="Arial" pitchFamily="34" charset="0"/>
                <a:cs typeface="Arial" pitchFamily="34" charset="0"/>
              </a:rPr>
              <a:t>ULTERIORI	CIRCOSTANZE,	RIAMMISSIONE ALL’ALBO,RICORSI E IMPUGNAZIONE. (</a:t>
            </a:r>
            <a:r>
              <a:rPr lang="en-US" sz="1900" dirty="0" err="1" smtClean="0">
                <a:latin typeface="Arial" pitchFamily="34" charset="0"/>
                <a:cs typeface="Arial" pitchFamily="34" charset="0"/>
              </a:rPr>
              <a:t>artt</a:t>
            </a:r>
            <a:r>
              <a:rPr lang="en-US" sz="1900" dirty="0" smtClean="0">
                <a:latin typeface="Arial" pitchFamily="34" charset="0"/>
                <a:cs typeface="Arial" pitchFamily="34" charset="0"/>
              </a:rPr>
              <a:t>. 46 e </a:t>
            </a:r>
            <a:r>
              <a:rPr lang="en-US" sz="1900" dirty="0" err="1" smtClean="0">
                <a:latin typeface="Arial" pitchFamily="34" charset="0"/>
                <a:cs typeface="Arial" pitchFamily="34" charset="0"/>
              </a:rPr>
              <a:t>seguenti</a:t>
            </a:r>
            <a:r>
              <a:rPr lang="en-US" sz="1900" dirty="0" smtClean="0">
                <a:latin typeface="Arial" pitchFamily="34" charset="0"/>
                <a:cs typeface="Arial" pitchFamily="34" charset="0"/>
              </a:rPr>
              <a:t>)</a:t>
            </a:r>
            <a:endParaRPr lang="it-IT" sz="1900" dirty="0" smtClean="0">
              <a:latin typeface="Arial" pitchFamily="34" charset="0"/>
              <a:cs typeface="Arial" pitchFamily="34" charset="0"/>
            </a:endParaRPr>
          </a:p>
          <a:p>
            <a:endParaRPr lang="it-IT" dirty="0"/>
          </a:p>
        </p:txBody>
      </p:sp>
      <p:sp>
        <p:nvSpPr>
          <p:cNvPr id="4" name="Segnaposto numero diapositiva 3"/>
          <p:cNvSpPr>
            <a:spLocks noGrp="1"/>
          </p:cNvSpPr>
          <p:nvPr>
            <p:ph type="sldNum" sz="quarter" idx="12"/>
          </p:nvPr>
        </p:nvSpPr>
        <p:spPr/>
        <p:txBody>
          <a:bodyPr/>
          <a:lstStyle/>
          <a:p>
            <a:fld id="{910D3EAB-758C-441D-AE73-F1E5E988B34B}" type="slidenum">
              <a:rPr lang="it-IT" smtClean="0"/>
              <a:pPr/>
              <a:t>31</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check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chemeClr val="tx1"/>
            </a:solidFill>
          </a:ln>
        </p:spPr>
        <p:txBody>
          <a:bodyPr>
            <a:normAutofit/>
          </a:bodyPr>
          <a:lstStyle/>
          <a:p>
            <a:r>
              <a:rPr lang="en-US" sz="4000" dirty="0" smtClean="0">
                <a:latin typeface="Arial" pitchFamily="34" charset="0"/>
                <a:cs typeface="Arial" pitchFamily="34" charset="0"/>
              </a:rPr>
              <a:t>FASE ISTRUTTORIA E ART. 44</a:t>
            </a:r>
            <a:endParaRPr lang="it-IT" sz="4000" dirty="0">
              <a:latin typeface="Arial" pitchFamily="34" charset="0"/>
              <a:cs typeface="Arial" pitchFamily="34" charset="0"/>
            </a:endParaRPr>
          </a:p>
        </p:txBody>
      </p:sp>
      <p:sp>
        <p:nvSpPr>
          <p:cNvPr id="3" name="Segnaposto contenuto 2"/>
          <p:cNvSpPr>
            <a:spLocks noGrp="1"/>
          </p:cNvSpPr>
          <p:nvPr>
            <p:ph idx="1"/>
          </p:nvPr>
        </p:nvSpPr>
        <p:spPr>
          <a:ln w="38100">
            <a:solidFill>
              <a:schemeClr val="tx1"/>
            </a:solidFill>
          </a:ln>
        </p:spPr>
        <p:txBody>
          <a:bodyPr>
            <a:normAutofit/>
          </a:bodyPr>
          <a:lstStyle/>
          <a:p>
            <a:pPr>
              <a:buFont typeface="Wingdings" pitchFamily="2" charset="2"/>
              <a:buChar char="Ø"/>
            </a:pPr>
            <a:endParaRPr lang="en-US" sz="1800" dirty="0" smtClean="0">
              <a:latin typeface="Arial" pitchFamily="34" charset="0"/>
              <a:cs typeface="Arial" pitchFamily="34" charset="0"/>
            </a:endParaRPr>
          </a:p>
          <a:p>
            <a:pPr>
              <a:buFont typeface="Wingdings" pitchFamily="2" charset="2"/>
              <a:buChar char="Ø"/>
            </a:pPr>
            <a:r>
              <a:rPr lang="en-US" sz="1800" dirty="0" err="1" smtClean="0">
                <a:latin typeface="Arial" pitchFamily="34" charset="0"/>
                <a:cs typeface="Arial" pitchFamily="34" charset="0"/>
              </a:rPr>
              <a:t>Assunzione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delle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informazioni</a:t>
            </a:r>
            <a:r>
              <a:rPr lang="en-US" sz="1800" dirty="0" smtClean="0">
                <a:latin typeface="Arial" pitchFamily="34" charset="0"/>
                <a:cs typeface="Arial" pitchFamily="34" charset="0"/>
              </a:rPr>
              <a:t> e la </a:t>
            </a:r>
            <a:r>
              <a:rPr lang="en-US" sz="1800" dirty="0" err="1" smtClean="0">
                <a:latin typeface="Arial" pitchFamily="34" charset="0"/>
                <a:cs typeface="Arial" pitchFamily="34" charset="0"/>
              </a:rPr>
              <a:t>verifica</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dei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fatti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da</a:t>
            </a:r>
            <a:r>
              <a:rPr lang="en-US" sz="1800" dirty="0" smtClean="0">
                <a:latin typeface="Arial" pitchFamily="34" charset="0"/>
                <a:cs typeface="Arial" pitchFamily="34" charset="0"/>
              </a:rPr>
              <a:t> parte del </a:t>
            </a:r>
            <a:r>
              <a:rPr lang="en-US" sz="1800" dirty="0" err="1" smtClean="0">
                <a:latin typeface="Arial" pitchFamily="34" charset="0"/>
                <a:cs typeface="Arial" pitchFamily="34" charset="0"/>
              </a:rPr>
              <a:t>Presidente</a:t>
            </a:r>
            <a:r>
              <a:rPr lang="en-US" sz="1800" dirty="0" smtClean="0">
                <a:latin typeface="Arial" pitchFamily="34" charset="0"/>
                <a:cs typeface="Arial" pitchFamily="34" charset="0"/>
              </a:rPr>
              <a:t>, con </a:t>
            </a:r>
            <a:r>
              <a:rPr lang="en-US" sz="1800" dirty="0" err="1" smtClean="0">
                <a:latin typeface="Arial" pitchFamily="34" charset="0"/>
                <a:cs typeface="Arial" pitchFamily="34" charset="0"/>
              </a:rPr>
              <a:t>audizione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dell’incolpato</a:t>
            </a:r>
            <a:r>
              <a:rPr lang="en-US" sz="1800" dirty="0" smtClean="0">
                <a:latin typeface="Arial" pitchFamily="34" charset="0"/>
                <a:cs typeface="Arial" pitchFamily="34" charset="0"/>
              </a:rPr>
              <a:t>;</a:t>
            </a:r>
            <a:endParaRPr lang="it-IT" sz="1800" dirty="0" smtClean="0">
              <a:latin typeface="Arial" pitchFamily="34" charset="0"/>
              <a:cs typeface="Arial" pitchFamily="34" charset="0"/>
            </a:endParaRPr>
          </a:p>
          <a:p>
            <a:pPr lvl="0">
              <a:buFont typeface="Wingdings" pitchFamily="2" charset="2"/>
              <a:buChar char="Ø"/>
            </a:pPr>
            <a:r>
              <a:rPr lang="en-US" sz="1800" dirty="0" err="1" smtClean="0">
                <a:latin typeface="Arial" pitchFamily="34" charset="0"/>
                <a:cs typeface="Arial" pitchFamily="34" charset="0"/>
              </a:rPr>
              <a:t>Decisione</a:t>
            </a:r>
            <a:r>
              <a:rPr lang="en-US" sz="1800" dirty="0" smtClean="0">
                <a:latin typeface="Arial" pitchFamily="34" charset="0"/>
                <a:cs typeface="Arial" pitchFamily="34" charset="0"/>
              </a:rPr>
              <a:t> del </a:t>
            </a:r>
            <a:r>
              <a:rPr lang="en-US" sz="1800" dirty="0" err="1" smtClean="0">
                <a:latin typeface="Arial" pitchFamily="34" charset="0"/>
                <a:cs typeface="Arial" pitchFamily="34" charset="0"/>
              </a:rPr>
              <a:t>Consiglio</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su</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relazione</a:t>
            </a:r>
            <a:r>
              <a:rPr lang="en-US" sz="1800" dirty="0" smtClean="0">
                <a:latin typeface="Arial" pitchFamily="34" charset="0"/>
                <a:cs typeface="Arial" pitchFamily="34" charset="0"/>
              </a:rPr>
              <a:t> del </a:t>
            </a:r>
            <a:r>
              <a:rPr lang="en-US" sz="1800" dirty="0" err="1" smtClean="0">
                <a:latin typeface="Arial" pitchFamily="34" charset="0"/>
                <a:cs typeface="Arial" pitchFamily="34" charset="0"/>
              </a:rPr>
              <a:t>Presidente</a:t>
            </a:r>
            <a:r>
              <a:rPr lang="en-US" sz="1800" dirty="0" smtClean="0">
                <a:latin typeface="Arial" pitchFamily="34" charset="0"/>
                <a:cs typeface="Arial" pitchFamily="34" charset="0"/>
              </a:rPr>
              <a:t> se vi </a:t>
            </a:r>
            <a:r>
              <a:rPr lang="en-US" sz="1800" dirty="0" err="1" smtClean="0">
                <a:latin typeface="Arial" pitchFamily="34" charset="0"/>
                <a:cs typeface="Arial" pitchFamily="34" charset="0"/>
              </a:rPr>
              <a:t>sia</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motivo</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giudizio</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disciplinare</a:t>
            </a:r>
            <a:r>
              <a:rPr lang="en-US" sz="1800" dirty="0" smtClean="0">
                <a:latin typeface="Arial" pitchFamily="34" charset="0"/>
                <a:cs typeface="Arial" pitchFamily="34" charset="0"/>
              </a:rPr>
              <a:t>;</a:t>
            </a:r>
            <a:endParaRPr lang="it-IT" sz="1800" dirty="0" smtClean="0">
              <a:latin typeface="Arial" pitchFamily="34" charset="0"/>
              <a:cs typeface="Arial" pitchFamily="34" charset="0"/>
            </a:endParaRPr>
          </a:p>
          <a:p>
            <a:pPr lvl="0">
              <a:buFont typeface="Wingdings" pitchFamily="2" charset="2"/>
              <a:buChar char="Ø"/>
            </a:pPr>
            <a:r>
              <a:rPr lang="en-US" sz="1800" dirty="0" err="1" smtClean="0">
                <a:latin typeface="Arial" pitchFamily="34" charset="0"/>
                <a:cs typeface="Arial" pitchFamily="34" charset="0"/>
              </a:rPr>
              <a:t>Citazione</a:t>
            </a:r>
            <a:r>
              <a:rPr lang="en-US" sz="1800" dirty="0" smtClean="0">
                <a:latin typeface="Arial" pitchFamily="34" charset="0"/>
                <a:cs typeface="Arial" pitchFamily="34" charset="0"/>
              </a:rPr>
              <a:t>, per mezzo </a:t>
            </a:r>
            <a:r>
              <a:rPr lang="en-US" sz="1800" dirty="0" err="1" smtClean="0">
                <a:latin typeface="Arial" pitchFamily="34" charset="0"/>
                <a:cs typeface="Arial" pitchFamily="34" charset="0"/>
              </a:rPr>
              <a:t>di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ufficiale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giudiziario,dell’incolpato</a:t>
            </a:r>
            <a:r>
              <a:rPr lang="en-US" sz="1800" dirty="0" smtClean="0">
                <a:latin typeface="Arial" pitchFamily="34" charset="0"/>
                <a:cs typeface="Arial" pitchFamily="34" charset="0"/>
              </a:rPr>
              <a:t> a </a:t>
            </a:r>
            <a:r>
              <a:rPr lang="en-US" sz="1800" dirty="0" err="1" smtClean="0">
                <a:latin typeface="Arial" pitchFamily="34" charset="0"/>
                <a:cs typeface="Arial" pitchFamily="34" charset="0"/>
              </a:rPr>
              <a:t>presentarsi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davanti</a:t>
            </a:r>
            <a:r>
              <a:rPr lang="en-US" sz="1800" dirty="0" smtClean="0">
                <a:latin typeface="Arial" pitchFamily="34" charset="0"/>
                <a:cs typeface="Arial" pitchFamily="34" charset="0"/>
              </a:rPr>
              <a:t> al </a:t>
            </a:r>
            <a:r>
              <a:rPr lang="en-US" sz="1800" dirty="0" err="1" smtClean="0">
                <a:latin typeface="Arial" pitchFamily="34" charset="0"/>
                <a:cs typeface="Arial" pitchFamily="34" charset="0"/>
              </a:rPr>
              <a:t>Consiglio</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dell’Ordine</a:t>
            </a:r>
            <a:r>
              <a:rPr lang="en-US" sz="1800" dirty="0" smtClean="0">
                <a:latin typeface="Arial" pitchFamily="34" charset="0"/>
                <a:cs typeface="Arial" pitchFamily="34" charset="0"/>
              </a:rPr>
              <a:t> con </a:t>
            </a:r>
            <a:r>
              <a:rPr lang="en-US" sz="1800" dirty="0" err="1" smtClean="0">
                <a:latin typeface="Arial" pitchFamily="34" charset="0"/>
                <a:cs typeface="Arial" pitchFamily="34" charset="0"/>
              </a:rPr>
              <a:t>preavviso</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almeno</a:t>
            </a:r>
            <a:r>
              <a:rPr lang="en-US" sz="1800" dirty="0" smtClean="0">
                <a:latin typeface="Arial" pitchFamily="34" charset="0"/>
                <a:cs typeface="Arial" pitchFamily="34" charset="0"/>
              </a:rPr>
              <a:t> 15 </a:t>
            </a:r>
            <a:r>
              <a:rPr lang="en-US" sz="1800" dirty="0" err="1" smtClean="0">
                <a:latin typeface="Arial" pitchFamily="34" charset="0"/>
                <a:cs typeface="Arial" pitchFamily="34" charset="0"/>
              </a:rPr>
              <a:t>giorni</a:t>
            </a:r>
            <a:r>
              <a:rPr lang="en-US" sz="1800" dirty="0" smtClean="0">
                <a:latin typeface="Arial" pitchFamily="34" charset="0"/>
                <a:cs typeface="Arial" pitchFamily="34" charset="0"/>
              </a:rPr>
              <a:t>;</a:t>
            </a:r>
            <a:endParaRPr lang="it-IT" sz="1800" dirty="0" smtClean="0">
              <a:latin typeface="Arial" pitchFamily="34" charset="0"/>
              <a:cs typeface="Arial" pitchFamily="34" charset="0"/>
            </a:endParaRPr>
          </a:p>
          <a:p>
            <a:pPr>
              <a:buFont typeface="Wingdings" pitchFamily="2" charset="2"/>
              <a:buChar char="Ø"/>
            </a:pPr>
            <a:r>
              <a:rPr lang="en-US" sz="1800" dirty="0" err="1" smtClean="0">
                <a:latin typeface="Arial" pitchFamily="34" charset="0"/>
                <a:cs typeface="Arial" pitchFamily="34" charset="0"/>
              </a:rPr>
              <a:t>Discussione,nel</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giorno</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prefissato,del</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procedimento</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previa</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nomina</a:t>
            </a:r>
            <a:r>
              <a:rPr lang="en-US" sz="1800" dirty="0" smtClean="0">
                <a:latin typeface="Arial" pitchFamily="34" charset="0"/>
                <a:cs typeface="Arial" pitchFamily="34" charset="0"/>
              </a:rPr>
              <a:t> del </a:t>
            </a:r>
            <a:r>
              <a:rPr lang="en-US" sz="1800" dirty="0" err="1" smtClean="0">
                <a:latin typeface="Arial" pitchFamily="34" charset="0"/>
                <a:cs typeface="Arial" pitchFamily="34" charset="0"/>
              </a:rPr>
              <a:t>relatore</a:t>
            </a:r>
            <a:r>
              <a:rPr lang="en-US" sz="1800" dirty="0" smtClean="0">
                <a:latin typeface="Arial" pitchFamily="34" charset="0"/>
                <a:cs typeface="Arial" pitchFamily="34" charset="0"/>
              </a:rPr>
              <a:t> con </a:t>
            </a:r>
            <a:r>
              <a:rPr lang="en-US" sz="1800" dirty="0" err="1" smtClean="0">
                <a:latin typeface="Arial" pitchFamily="34" charset="0"/>
                <a:cs typeface="Arial" pitchFamily="34" charset="0"/>
              </a:rPr>
              <a:t>audizione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dell’incolpato</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che</a:t>
            </a:r>
            <a:r>
              <a:rPr lang="en-US" sz="1800" dirty="0" smtClean="0">
                <a:latin typeface="Arial" pitchFamily="34" charset="0"/>
                <a:cs typeface="Arial" pitchFamily="34" charset="0"/>
              </a:rPr>
              <a:t> ha la </a:t>
            </a:r>
            <a:r>
              <a:rPr lang="en-US" sz="1800" dirty="0" err="1" smtClean="0">
                <a:latin typeface="Arial" pitchFamily="34" charset="0"/>
                <a:cs typeface="Arial" pitchFamily="34" charset="0"/>
              </a:rPr>
              <a:t>facoltà</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presentare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documentazione</a:t>
            </a:r>
            <a:r>
              <a:rPr lang="en-US" sz="1800" dirty="0" smtClean="0">
                <a:latin typeface="Arial" pitchFamily="34" charset="0"/>
                <a:cs typeface="Arial" pitchFamily="34" charset="0"/>
              </a:rPr>
              <a:t> o prove a </a:t>
            </a:r>
            <a:r>
              <a:rPr lang="en-US" sz="1800" dirty="0" err="1" smtClean="0">
                <a:latin typeface="Arial" pitchFamily="34" charset="0"/>
                <a:cs typeface="Arial" pitchFamily="34" charset="0"/>
              </a:rPr>
              <a:t>sua</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discolpa</a:t>
            </a:r>
            <a:r>
              <a:rPr lang="en-US" sz="1800" dirty="0" smtClean="0">
                <a:latin typeface="Arial" pitchFamily="34" charset="0"/>
                <a:cs typeface="Arial" pitchFamily="34" charset="0"/>
              </a:rPr>
              <a:t>;</a:t>
            </a:r>
          </a:p>
          <a:p>
            <a:pPr lvl="0">
              <a:buFont typeface="Wingdings" pitchFamily="2" charset="2"/>
              <a:buChar char="Ø"/>
            </a:pPr>
            <a:r>
              <a:rPr lang="en-US" sz="1800" dirty="0" smtClean="0">
                <a:latin typeface="Arial" pitchFamily="34" charset="0"/>
                <a:cs typeface="Arial" pitchFamily="34" charset="0"/>
              </a:rPr>
              <a:t>Ai </a:t>
            </a:r>
            <a:r>
              <a:rPr lang="en-US" sz="1800" dirty="0" err="1" smtClean="0">
                <a:latin typeface="Arial" pitchFamily="34" charset="0"/>
                <a:cs typeface="Arial" pitchFamily="34" charset="0"/>
              </a:rPr>
              <a:t>sensi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dell’art</a:t>
            </a:r>
            <a:r>
              <a:rPr lang="en-US" sz="1800" dirty="0" smtClean="0">
                <a:latin typeface="Arial" pitchFamily="34" charset="0"/>
                <a:cs typeface="Arial" pitchFamily="34" charset="0"/>
              </a:rPr>
              <a:t>. 45, </a:t>
            </a:r>
            <a:r>
              <a:rPr lang="en-US" sz="1800" dirty="0" err="1" smtClean="0">
                <a:latin typeface="Arial" pitchFamily="34" charset="0"/>
                <a:cs typeface="Arial" pitchFamily="34" charset="0"/>
              </a:rPr>
              <a:t>decisione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da</a:t>
            </a:r>
            <a:r>
              <a:rPr lang="en-US" sz="1800" dirty="0" smtClean="0">
                <a:latin typeface="Arial" pitchFamily="34" charset="0"/>
                <a:cs typeface="Arial" pitchFamily="34" charset="0"/>
              </a:rPr>
              <a:t> parte del </a:t>
            </a:r>
            <a:r>
              <a:rPr lang="en-US" sz="1800" dirty="0" err="1" smtClean="0">
                <a:latin typeface="Arial" pitchFamily="34" charset="0"/>
                <a:cs typeface="Arial" pitchFamily="34" charset="0"/>
              </a:rPr>
              <a:t>Consiglio</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della</a:t>
            </a:r>
            <a:r>
              <a:rPr lang="it-IT" sz="1800" dirty="0" smtClean="0">
                <a:latin typeface="Arial" pitchFamily="34" charset="0"/>
                <a:cs typeface="Arial" pitchFamily="34" charset="0"/>
              </a:rPr>
              <a:t> </a:t>
            </a:r>
            <a:r>
              <a:rPr lang="en-US" sz="1800" dirty="0" err="1" smtClean="0">
                <a:latin typeface="Arial" pitchFamily="34" charset="0"/>
                <a:cs typeface="Arial" pitchFamily="34" charset="0"/>
              </a:rPr>
              <a:t>pena</a:t>
            </a:r>
            <a:r>
              <a:rPr lang="en-US" sz="1800" dirty="0" smtClean="0">
                <a:latin typeface="Arial" pitchFamily="34" charset="0"/>
                <a:cs typeface="Arial" pitchFamily="34" charset="0"/>
              </a:rPr>
              <a:t>.</a:t>
            </a:r>
            <a:endParaRPr lang="it-IT" sz="1800" dirty="0" smtClean="0">
              <a:latin typeface="Arial" pitchFamily="34" charset="0"/>
              <a:cs typeface="Arial" pitchFamily="34" charset="0"/>
            </a:endParaRPr>
          </a:p>
          <a:p>
            <a:endParaRPr lang="it-IT" sz="1800" dirty="0">
              <a:latin typeface="Arial" pitchFamily="34" charset="0"/>
              <a:cs typeface="Arial" pitchFamily="34" charset="0"/>
            </a:endParaRPr>
          </a:p>
        </p:txBody>
      </p:sp>
      <p:sp>
        <p:nvSpPr>
          <p:cNvPr id="4" name="Segnaposto numero diapositiva 3"/>
          <p:cNvSpPr>
            <a:spLocks noGrp="1"/>
          </p:cNvSpPr>
          <p:nvPr>
            <p:ph type="sldNum" sz="quarter" idx="12"/>
          </p:nvPr>
        </p:nvSpPr>
        <p:spPr/>
        <p:txBody>
          <a:bodyPr/>
          <a:lstStyle/>
          <a:p>
            <a:fld id="{910D3EAB-758C-441D-AE73-F1E5E988B34B}" type="slidenum">
              <a:rPr lang="it-IT" smtClean="0"/>
              <a:pPr/>
              <a:t>32</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check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96908"/>
          </a:xfrm>
          <a:ln w="38100">
            <a:solidFill>
              <a:schemeClr val="tx1"/>
            </a:solidFill>
          </a:ln>
        </p:spPr>
        <p:txBody>
          <a:bodyPr>
            <a:normAutofit fontScale="90000"/>
          </a:bodyPr>
          <a:lstStyle/>
          <a:p>
            <a:r>
              <a:rPr lang="en-US" dirty="0" smtClean="0"/>
              <a:t/>
            </a:r>
            <a:br>
              <a:rPr lang="en-US" dirty="0" smtClean="0"/>
            </a:br>
            <a:r>
              <a:rPr lang="en-US" b="1" dirty="0" smtClean="0">
                <a:latin typeface="Arial" pitchFamily="34" charset="0"/>
                <a:cs typeface="Arial" pitchFamily="34" charset="0"/>
              </a:rPr>
              <a:t>SANZIONI DISCIPLINARI</a:t>
            </a:r>
            <a:r>
              <a:rPr lang="it-IT" b="1" dirty="0" smtClean="0">
                <a:latin typeface="Arial" pitchFamily="34" charset="0"/>
                <a:cs typeface="Arial" pitchFamily="34" charset="0"/>
              </a:rPr>
              <a:t/>
            </a:r>
            <a:br>
              <a:rPr lang="it-IT" b="1" dirty="0" smtClean="0">
                <a:latin typeface="Arial" pitchFamily="34" charset="0"/>
                <a:cs typeface="Arial" pitchFamily="34" charset="0"/>
              </a:rPr>
            </a:br>
            <a:endParaRPr lang="it-IT" b="1" dirty="0">
              <a:latin typeface="Arial" pitchFamily="34" charset="0"/>
              <a:cs typeface="Arial" pitchFamily="34" charset="0"/>
            </a:endParaRPr>
          </a:p>
        </p:txBody>
      </p:sp>
      <p:sp>
        <p:nvSpPr>
          <p:cNvPr id="3" name="Segnaposto contenuto 2"/>
          <p:cNvSpPr>
            <a:spLocks noGrp="1"/>
          </p:cNvSpPr>
          <p:nvPr>
            <p:ph idx="1"/>
          </p:nvPr>
        </p:nvSpPr>
        <p:spPr>
          <a:ln w="38100">
            <a:solidFill>
              <a:schemeClr val="tx1"/>
            </a:solidFill>
          </a:ln>
        </p:spPr>
        <p:txBody>
          <a:bodyPr>
            <a:normAutofit fontScale="92500" lnSpcReduction="20000"/>
          </a:bodyPr>
          <a:lstStyle/>
          <a:p>
            <a:pPr lvl="1"/>
            <a:endParaRPr lang="en-US" sz="2000" dirty="0" smtClean="0">
              <a:latin typeface="Arial" pitchFamily="34" charset="0"/>
              <a:cs typeface="Arial" pitchFamily="34" charset="0"/>
            </a:endParaRPr>
          </a:p>
          <a:p>
            <a:pPr lvl="1">
              <a:buFont typeface="Wingdings" pitchFamily="2" charset="2"/>
              <a:buChar char="Ø"/>
            </a:pPr>
            <a:r>
              <a:rPr lang="en-US" sz="2000" b="1" dirty="0" err="1" smtClean="0">
                <a:solidFill>
                  <a:srgbClr val="FF0000"/>
                </a:solidFill>
                <a:latin typeface="Arial" pitchFamily="34" charset="0"/>
                <a:cs typeface="Arial" pitchFamily="34" charset="0"/>
              </a:rPr>
              <a:t>Avvertimento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consiste</a:t>
            </a:r>
            <a:r>
              <a:rPr lang="en-US" sz="2000" dirty="0" smtClean="0">
                <a:latin typeface="Arial" pitchFamily="34" charset="0"/>
                <a:cs typeface="Arial" pitchFamily="34" charset="0"/>
              </a:rPr>
              <a:t> in </a:t>
            </a:r>
            <a:r>
              <a:rPr lang="en-US" sz="2000" dirty="0" err="1" smtClean="0">
                <a:latin typeface="Arial" pitchFamily="34" charset="0"/>
                <a:cs typeface="Arial" pitchFamily="34" charset="0"/>
              </a:rPr>
              <a:t>una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semplice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ammonizione</a:t>
            </a:r>
            <a:endParaRPr lang="it-IT" sz="2000" dirty="0" smtClean="0">
              <a:latin typeface="Arial" pitchFamily="34" charset="0"/>
              <a:cs typeface="Arial" pitchFamily="34" charset="0"/>
            </a:endParaRPr>
          </a:p>
          <a:p>
            <a:pPr lvl="1">
              <a:buFont typeface="Wingdings" pitchFamily="2" charset="2"/>
              <a:buChar char="Ø"/>
            </a:pPr>
            <a:r>
              <a:rPr lang="en-US" sz="2100" b="1" dirty="0" err="1" smtClean="0">
                <a:solidFill>
                  <a:srgbClr val="FF0000"/>
                </a:solidFill>
                <a:latin typeface="Arial" pitchFamily="34" charset="0"/>
                <a:cs typeface="Arial" pitchFamily="34" charset="0"/>
              </a:rPr>
              <a:t>Censura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condanna</a:t>
            </a:r>
            <a:r>
              <a:rPr lang="en-US" sz="2000" dirty="0" smtClean="0">
                <a:latin typeface="Arial" pitchFamily="34" charset="0"/>
                <a:cs typeface="Arial" pitchFamily="34" charset="0"/>
              </a:rPr>
              <a:t> del </a:t>
            </a:r>
            <a:r>
              <a:rPr lang="en-US" sz="2000" dirty="0" err="1" smtClean="0">
                <a:latin typeface="Arial" pitchFamily="34" charset="0"/>
                <a:cs typeface="Arial" pitchFamily="34" charset="0"/>
              </a:rPr>
              <a:t>comportamento</a:t>
            </a:r>
            <a:r>
              <a:rPr lang="en-US" sz="2000" dirty="0" smtClean="0">
                <a:latin typeface="Arial" pitchFamily="34" charset="0"/>
                <a:cs typeface="Arial" pitchFamily="34" charset="0"/>
              </a:rPr>
              <a:t> del </a:t>
            </a:r>
            <a:r>
              <a:rPr lang="en-US" sz="2000" dirty="0" err="1" smtClean="0">
                <a:latin typeface="Arial" pitchFamily="34" charset="0"/>
                <a:cs typeface="Arial" pitchFamily="34" charset="0"/>
              </a:rPr>
              <a:t>professionista</a:t>
            </a:r>
            <a:r>
              <a:rPr lang="en-US" sz="2000" dirty="0" smtClean="0">
                <a:latin typeface="Arial" pitchFamily="34" charset="0"/>
                <a:cs typeface="Arial" pitchFamily="34" charset="0"/>
              </a:rPr>
              <a:t> a cui, per </a:t>
            </a:r>
            <a:r>
              <a:rPr lang="en-US" sz="2000" dirty="0" err="1" smtClean="0">
                <a:latin typeface="Arial" pitchFamily="34" charset="0"/>
                <a:cs typeface="Arial" pitchFamily="34" charset="0"/>
              </a:rPr>
              <a:t>implicito</a:t>
            </a:r>
            <a:r>
              <a:rPr lang="en-US" sz="2000" dirty="0" smtClean="0">
                <a:latin typeface="Arial" pitchFamily="34" charset="0"/>
                <a:cs typeface="Arial" pitchFamily="34" charset="0"/>
              </a:rPr>
              <a:t>, non </a:t>
            </a:r>
            <a:r>
              <a:rPr lang="en-US" sz="2000" dirty="0" err="1" smtClean="0">
                <a:latin typeface="Arial" pitchFamily="34" charset="0"/>
                <a:cs typeface="Arial" pitchFamily="34" charset="0"/>
              </a:rPr>
              <a:t>vengono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riconosciute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attenuanti</a:t>
            </a:r>
            <a:r>
              <a:rPr lang="en-US" sz="2000" dirty="0" smtClean="0">
                <a:latin typeface="Arial" pitchFamily="34" charset="0"/>
                <a:cs typeface="Arial" pitchFamily="34" charset="0"/>
              </a:rPr>
              <a:t> per </a:t>
            </a:r>
            <a:r>
              <a:rPr lang="en-US" sz="2000" dirty="0" err="1" smtClean="0">
                <a:latin typeface="Arial" pitchFamily="34" charset="0"/>
                <a:cs typeface="Arial" pitchFamily="34" charset="0"/>
              </a:rPr>
              <a:t>leggerezza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buona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fede</a:t>
            </a:r>
            <a:r>
              <a:rPr lang="en-US" sz="2000" dirty="0" smtClean="0">
                <a:latin typeface="Arial" pitchFamily="34" charset="0"/>
                <a:cs typeface="Arial" pitchFamily="34" charset="0"/>
              </a:rPr>
              <a:t> o </a:t>
            </a:r>
            <a:r>
              <a:rPr lang="en-US" sz="2000" dirty="0" err="1" smtClean="0">
                <a:latin typeface="Arial" pitchFamily="34" charset="0"/>
                <a:cs typeface="Arial" pitchFamily="34" charset="0"/>
              </a:rPr>
              <a:t>scarsa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diligenza</a:t>
            </a:r>
            <a:endParaRPr lang="en-US" sz="2000" dirty="0" smtClean="0">
              <a:latin typeface="Arial" pitchFamily="34" charset="0"/>
              <a:cs typeface="Arial" pitchFamily="34" charset="0"/>
            </a:endParaRPr>
          </a:p>
          <a:p>
            <a:pPr lvl="1">
              <a:buFont typeface="Wingdings" pitchFamily="2" charset="2"/>
              <a:buChar char="Ø"/>
            </a:pPr>
            <a:r>
              <a:rPr lang="en-US" sz="2100" b="1" dirty="0" err="1" smtClean="0">
                <a:solidFill>
                  <a:srgbClr val="FF0000"/>
                </a:solidFill>
                <a:latin typeface="Arial" pitchFamily="34" charset="0"/>
                <a:cs typeface="Arial" pitchFamily="34" charset="0"/>
              </a:rPr>
              <a:t>Sospensione</a:t>
            </a:r>
            <a:r>
              <a:rPr lang="en-US" sz="2100" b="1" dirty="0" smtClean="0">
                <a:solidFill>
                  <a:srgbClr val="FF0000"/>
                </a:solidFill>
                <a:latin typeface="Arial" pitchFamily="34" charset="0"/>
                <a:cs typeface="Arial" pitchFamily="34" charset="0"/>
              </a:rPr>
              <a:t> </a:t>
            </a:r>
            <a:r>
              <a:rPr lang="en-US" sz="2100" b="1" dirty="0" err="1" smtClean="0">
                <a:solidFill>
                  <a:srgbClr val="FF0000"/>
                </a:solidFill>
                <a:latin typeface="Arial" pitchFamily="34" charset="0"/>
                <a:cs typeface="Arial" pitchFamily="34" charset="0"/>
              </a:rPr>
              <a:t>dell’esercizio</a:t>
            </a:r>
            <a:r>
              <a:rPr lang="en-US" sz="2100" b="1" dirty="0" smtClean="0">
                <a:solidFill>
                  <a:srgbClr val="FF0000"/>
                </a:solidFill>
                <a:latin typeface="Arial" pitchFamily="34" charset="0"/>
                <a:cs typeface="Arial" pitchFamily="34" charset="0"/>
              </a:rPr>
              <a:t> </a:t>
            </a:r>
            <a:r>
              <a:rPr lang="en-US" sz="2100" b="1" dirty="0" err="1" smtClean="0">
                <a:solidFill>
                  <a:srgbClr val="FF0000"/>
                </a:solidFill>
                <a:latin typeface="Arial" pitchFamily="34" charset="0"/>
                <a:cs typeface="Arial" pitchFamily="34" charset="0"/>
              </a:rPr>
              <a:t>professionale</a:t>
            </a:r>
            <a:r>
              <a:rPr lang="en-US" sz="2100" b="1" dirty="0" smtClean="0">
                <a:solidFill>
                  <a:srgbClr val="FF0000"/>
                </a:solidFill>
                <a:latin typeface="Arial" pitchFamily="34" charset="0"/>
                <a:cs typeface="Arial" pitchFamily="34" charset="0"/>
              </a:rPr>
              <a:t>( per </a:t>
            </a:r>
            <a:r>
              <a:rPr lang="en-US" sz="2100" b="1" dirty="0" err="1" smtClean="0">
                <a:solidFill>
                  <a:srgbClr val="FF0000"/>
                </a:solidFill>
                <a:latin typeface="Arial" pitchFamily="34" charset="0"/>
                <a:cs typeface="Arial" pitchFamily="34" charset="0"/>
              </a:rPr>
              <a:t>una</a:t>
            </a:r>
            <a:r>
              <a:rPr lang="en-US" sz="2100" b="1" dirty="0" smtClean="0">
                <a:solidFill>
                  <a:srgbClr val="FF0000"/>
                </a:solidFill>
                <a:latin typeface="Arial" pitchFamily="34" charset="0"/>
                <a:cs typeface="Arial" pitchFamily="34" charset="0"/>
              </a:rPr>
              <a:t> </a:t>
            </a:r>
            <a:r>
              <a:rPr lang="en-US" sz="2100" b="1" dirty="0" err="1" smtClean="0">
                <a:solidFill>
                  <a:srgbClr val="FF0000"/>
                </a:solidFill>
                <a:latin typeface="Arial" pitchFamily="34" charset="0"/>
                <a:cs typeface="Arial" pitchFamily="34" charset="0"/>
              </a:rPr>
              <a:t>durata</a:t>
            </a:r>
            <a:r>
              <a:rPr lang="en-US" sz="2100" b="1" dirty="0" smtClean="0">
                <a:solidFill>
                  <a:srgbClr val="FF0000"/>
                </a:solidFill>
                <a:latin typeface="Arial" pitchFamily="34" charset="0"/>
                <a:cs typeface="Arial" pitchFamily="34" charset="0"/>
              </a:rPr>
              <a:t> non </a:t>
            </a:r>
            <a:r>
              <a:rPr lang="en-US" sz="2100" b="1" dirty="0" err="1" smtClean="0">
                <a:solidFill>
                  <a:srgbClr val="FF0000"/>
                </a:solidFill>
                <a:latin typeface="Arial" pitchFamily="34" charset="0"/>
                <a:cs typeface="Arial" pitchFamily="34" charset="0"/>
              </a:rPr>
              <a:t>superiore</a:t>
            </a:r>
            <a:r>
              <a:rPr lang="en-US" sz="2100" b="1" dirty="0" smtClean="0">
                <a:solidFill>
                  <a:srgbClr val="FF0000"/>
                </a:solidFill>
                <a:latin typeface="Arial" pitchFamily="34" charset="0"/>
                <a:cs typeface="Arial" pitchFamily="34" charset="0"/>
              </a:rPr>
              <a:t> a </a:t>
            </a:r>
            <a:r>
              <a:rPr lang="en-US" sz="2100" b="1" dirty="0" err="1" smtClean="0">
                <a:solidFill>
                  <a:srgbClr val="FF0000"/>
                </a:solidFill>
                <a:latin typeface="Arial" pitchFamily="34" charset="0"/>
                <a:cs typeface="Arial" pitchFamily="34" charset="0"/>
              </a:rPr>
              <a:t>sei</a:t>
            </a:r>
            <a:r>
              <a:rPr lang="en-US" sz="2100" b="1" dirty="0" smtClean="0">
                <a:solidFill>
                  <a:srgbClr val="FF0000"/>
                </a:solidFill>
                <a:latin typeface="Arial" pitchFamily="34" charset="0"/>
                <a:cs typeface="Arial" pitchFamily="34" charset="0"/>
              </a:rPr>
              <a:t> </a:t>
            </a:r>
            <a:r>
              <a:rPr lang="en-US" sz="2100" b="1" dirty="0" err="1" smtClean="0">
                <a:solidFill>
                  <a:srgbClr val="FF0000"/>
                </a:solidFill>
                <a:latin typeface="Arial" pitchFamily="34" charset="0"/>
                <a:cs typeface="Arial" pitchFamily="34" charset="0"/>
              </a:rPr>
              <a:t>mesi</a:t>
            </a:r>
            <a:r>
              <a:rPr lang="en-US" sz="2100" b="1" dirty="0" smtClean="0">
                <a:solidFill>
                  <a:srgbClr val="FF0000"/>
                </a:solidFill>
                <a:latin typeface="Arial" pitchFamily="34" charset="0"/>
                <a:cs typeface="Arial" pitchFamily="34" charset="0"/>
              </a:rPr>
              <a: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il</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professionista</a:t>
            </a:r>
            <a:r>
              <a:rPr lang="en-US" sz="2000" dirty="0" smtClean="0">
                <a:latin typeface="Arial" pitchFamily="34" charset="0"/>
                <a:cs typeface="Arial" pitchFamily="34" charset="0"/>
              </a:rPr>
              <a:t> non </a:t>
            </a:r>
            <a:r>
              <a:rPr lang="en-US" sz="2000" dirty="0" err="1" smtClean="0">
                <a:latin typeface="Arial" pitchFamily="34" charset="0"/>
                <a:cs typeface="Arial" pitchFamily="34" charset="0"/>
              </a:rPr>
              <a:t>può</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assumere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incarichi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né</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proseguire</a:t>
            </a:r>
            <a:r>
              <a:rPr lang="en-US" sz="2000" dirty="0" smtClean="0">
                <a:latin typeface="Arial" pitchFamily="34" charset="0"/>
                <a:cs typeface="Arial" pitchFamily="34" charset="0"/>
              </a:rPr>
              <a:t> in </a:t>
            </a:r>
            <a:r>
              <a:rPr lang="en-US" sz="2000" dirty="0" err="1" smtClean="0">
                <a:latin typeface="Arial" pitchFamily="34" charset="0"/>
                <a:cs typeface="Arial" pitchFamily="34" charset="0"/>
              </a:rPr>
              <a:t>quelli</a:t>
            </a:r>
            <a:r>
              <a:rPr lang="en-US" sz="2000" dirty="0" smtClean="0">
                <a:latin typeface="Arial" pitchFamily="34" charset="0"/>
                <a:cs typeface="Arial" pitchFamily="34" charset="0"/>
              </a:rPr>
              <a:t> in </a:t>
            </a:r>
            <a:r>
              <a:rPr lang="en-US" sz="2000" dirty="0" err="1" smtClean="0">
                <a:latin typeface="Arial" pitchFamily="34" charset="0"/>
                <a:cs typeface="Arial" pitchFamily="34" charset="0"/>
              </a:rPr>
              <a:t>corso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esecuzione</a:t>
            </a:r>
            <a:r>
              <a:rPr lang="en-US" sz="2000" dirty="0" smtClean="0">
                <a:latin typeface="Arial" pitchFamily="34" charset="0"/>
                <a:cs typeface="Arial" pitchFamily="34" charset="0"/>
              </a:rPr>
              <a:t>. Non </a:t>
            </a:r>
            <a:r>
              <a:rPr lang="en-US" sz="2000" dirty="0" err="1" smtClean="0">
                <a:latin typeface="Arial" pitchFamily="34" charset="0"/>
                <a:cs typeface="Arial" pitchFamily="34" charset="0"/>
              </a:rPr>
              <a:t>può</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inoltre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vantare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alcun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diritto</a:t>
            </a:r>
            <a:r>
              <a:rPr lang="en-US" sz="2000" dirty="0" smtClean="0">
                <a:latin typeface="Arial" pitchFamily="34" charset="0"/>
                <a:cs typeface="Arial" pitchFamily="34" charset="0"/>
              </a:rPr>
              <a:t> a </a:t>
            </a:r>
            <a:r>
              <a:rPr lang="en-US" sz="2000" dirty="0" err="1" smtClean="0">
                <a:latin typeface="Arial" pitchFamily="34" charset="0"/>
                <a:cs typeface="Arial" pitchFamily="34" charset="0"/>
              </a:rPr>
              <a:t>compenso</a:t>
            </a:r>
            <a:r>
              <a:rPr lang="en-US" sz="2000" dirty="0" smtClean="0">
                <a:latin typeface="Arial" pitchFamily="34" charset="0"/>
                <a:cs typeface="Arial" pitchFamily="34" charset="0"/>
              </a:rPr>
              <a:t> per </a:t>
            </a:r>
            <a:r>
              <a:rPr lang="en-US" sz="2000" dirty="0" err="1" smtClean="0">
                <a:latin typeface="Arial" pitchFamily="34" charset="0"/>
                <a:cs typeface="Arial" pitchFamily="34" charset="0"/>
              </a:rPr>
              <a:t>prestazioni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rese</a:t>
            </a:r>
            <a:r>
              <a:rPr lang="en-US" sz="2000" dirty="0" smtClean="0">
                <a:latin typeface="Arial" pitchFamily="34" charset="0"/>
                <a:cs typeface="Arial" pitchFamily="34" charset="0"/>
              </a:rPr>
              <a:t> in </a:t>
            </a:r>
            <a:r>
              <a:rPr lang="en-US" sz="2000" dirty="0" err="1" smtClean="0">
                <a:latin typeface="Arial" pitchFamily="34" charset="0"/>
                <a:cs typeface="Arial" pitchFamily="34" charset="0"/>
              </a:rPr>
              <a:t>pendenza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sospensione</a:t>
            </a:r>
            <a:endParaRPr lang="it-IT" sz="2000" dirty="0" smtClean="0">
              <a:latin typeface="Arial" pitchFamily="34" charset="0"/>
              <a:cs typeface="Arial" pitchFamily="34" charset="0"/>
            </a:endParaRPr>
          </a:p>
          <a:p>
            <a:pPr lvl="1">
              <a:buFont typeface="Wingdings" pitchFamily="2" charset="2"/>
              <a:buChar char="Ø"/>
            </a:pPr>
            <a:r>
              <a:rPr lang="en-US" sz="2100" b="1" dirty="0" err="1" smtClean="0">
                <a:solidFill>
                  <a:srgbClr val="FF0000"/>
                </a:solidFill>
                <a:latin typeface="Arial" pitchFamily="34" charset="0"/>
                <a:cs typeface="Arial" pitchFamily="34" charset="0"/>
              </a:rPr>
              <a:t>Cancellazione</a:t>
            </a:r>
            <a:r>
              <a:rPr lang="en-US" sz="2100" b="1" dirty="0" smtClean="0">
                <a:solidFill>
                  <a:srgbClr val="FF0000"/>
                </a:solidFill>
                <a:latin typeface="Arial" pitchFamily="34" charset="0"/>
                <a:cs typeface="Arial" pitchFamily="34" charset="0"/>
              </a:rPr>
              <a:t> </a:t>
            </a:r>
            <a:r>
              <a:rPr lang="en-US" sz="2100" b="1" dirty="0" err="1" smtClean="0">
                <a:solidFill>
                  <a:srgbClr val="FF0000"/>
                </a:solidFill>
                <a:latin typeface="Arial" pitchFamily="34" charset="0"/>
                <a:cs typeface="Arial" pitchFamily="34" charset="0"/>
              </a:rPr>
              <a:t>dall’Albo</a:t>
            </a:r>
            <a:r>
              <a:rPr lang="en-US" sz="2000" dirty="0" err="1" smtClean="0">
                <a:latin typeface="Arial" pitchFamily="34" charset="0"/>
                <a:cs typeface="Arial" pitchFamily="34" charset="0"/>
              </a:rPr>
              <a:t>:viene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impedito</a:t>
            </a:r>
            <a:r>
              <a:rPr lang="en-US" sz="2000" dirty="0" smtClean="0">
                <a:latin typeface="Arial" pitchFamily="34" charset="0"/>
                <a:cs typeface="Arial" pitchFamily="34" charset="0"/>
              </a:rPr>
              <a:t> lo </a:t>
            </a:r>
            <a:r>
              <a:rPr lang="en-US" sz="2000" dirty="0" err="1" smtClean="0">
                <a:latin typeface="Arial" pitchFamily="34" charset="0"/>
                <a:cs typeface="Arial" pitchFamily="34" charset="0"/>
              </a:rPr>
              <a:t>svolgimento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qualsiasi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attività</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professionale</a:t>
            </a:r>
            <a:r>
              <a:rPr lang="en-US" sz="2000" dirty="0" smtClean="0">
                <a:latin typeface="Arial" pitchFamily="34" charset="0"/>
                <a:cs typeface="Arial" pitchFamily="34" charset="0"/>
              </a:rPr>
              <a:t> e </a:t>
            </a:r>
            <a:r>
              <a:rPr lang="en-US" sz="2000" dirty="0" err="1" smtClean="0">
                <a:latin typeface="Arial" pitchFamily="34" charset="0"/>
                <a:cs typeface="Arial" pitchFamily="34" charset="0"/>
              </a:rPr>
              <a:t>gli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viene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negato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qualsiasi</a:t>
            </a:r>
            <a:r>
              <a:rPr lang="it-IT" sz="2000" dirty="0" smtClean="0">
                <a:latin typeface="Arial" pitchFamily="34" charset="0"/>
                <a:cs typeface="Arial" pitchFamily="34" charset="0"/>
              </a:rPr>
              <a:t> </a:t>
            </a:r>
            <a:r>
              <a:rPr lang="en-US" sz="2000" dirty="0" err="1" smtClean="0">
                <a:latin typeface="Arial" pitchFamily="34" charset="0"/>
                <a:cs typeface="Arial" pitchFamily="34" charset="0"/>
              </a:rPr>
              <a:t>diritto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derivi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dall’iscrizione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all’Albo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Opinamento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parcelle</a:t>
            </a:r>
            <a:r>
              <a:rPr lang="en-US" sz="2000" dirty="0" smtClean="0">
                <a:latin typeface="Arial" pitchFamily="34" charset="0"/>
                <a:cs typeface="Arial" pitchFamily="34" charset="0"/>
              </a:rPr>
              <a:t>).</a:t>
            </a:r>
          </a:p>
          <a:p>
            <a:pPr marL="342900" lvl="1" indent="-342900">
              <a:buNone/>
            </a:pPr>
            <a:r>
              <a:rPr lang="en-US" sz="2000" dirty="0" smtClean="0">
                <a:solidFill>
                  <a:srgbClr val="FF0000"/>
                </a:solidFill>
                <a:latin typeface="Arial" pitchFamily="34" charset="0"/>
                <a:cs typeface="Arial" pitchFamily="34" charset="0"/>
              </a:rPr>
              <a:t>     </a:t>
            </a:r>
            <a:r>
              <a:rPr lang="en-US" sz="2000" dirty="0" err="1" smtClean="0">
                <a:solidFill>
                  <a:srgbClr val="FF0000"/>
                </a:solidFill>
                <a:latin typeface="Arial" pitchFamily="34" charset="0"/>
                <a:cs typeface="Arial" pitchFamily="34" charset="0"/>
              </a:rPr>
              <a:t>L’avvertimento</a:t>
            </a:r>
            <a:r>
              <a:rPr lang="en-US" sz="2000" dirty="0" smtClean="0">
                <a:solidFill>
                  <a:srgbClr val="FF0000"/>
                </a:solidFill>
                <a:latin typeface="Arial" pitchFamily="34" charset="0"/>
                <a:cs typeface="Arial" pitchFamily="34" charset="0"/>
              </a:rPr>
              <a:t> e la </a:t>
            </a:r>
            <a:r>
              <a:rPr lang="en-US" sz="2000" dirty="0" err="1" smtClean="0">
                <a:solidFill>
                  <a:srgbClr val="FF0000"/>
                </a:solidFill>
                <a:latin typeface="Arial" pitchFamily="34" charset="0"/>
                <a:cs typeface="Arial" pitchFamily="34" charset="0"/>
              </a:rPr>
              <a:t>censura</a:t>
            </a:r>
            <a:r>
              <a:rPr lang="en-US" sz="2000" dirty="0" smtClean="0">
                <a:solidFill>
                  <a:srgbClr val="FF0000"/>
                </a:solidFill>
                <a:latin typeface="Arial" pitchFamily="34" charset="0"/>
                <a:cs typeface="Arial" pitchFamily="34" charset="0"/>
              </a:rPr>
              <a:t> non </a:t>
            </a:r>
            <a:r>
              <a:rPr lang="en-US" sz="2000" dirty="0" err="1" smtClean="0">
                <a:solidFill>
                  <a:srgbClr val="FF0000"/>
                </a:solidFill>
                <a:latin typeface="Arial" pitchFamily="34" charset="0"/>
                <a:cs typeface="Arial" pitchFamily="34" charset="0"/>
              </a:rPr>
              <a:t>hanno</a:t>
            </a:r>
            <a:r>
              <a:rPr lang="en-US" sz="2000" dirty="0" smtClean="0">
                <a:solidFill>
                  <a:srgbClr val="FF0000"/>
                </a:solidFill>
                <a:latin typeface="Arial" pitchFamily="34" charset="0"/>
                <a:cs typeface="Arial" pitchFamily="34" charset="0"/>
              </a:rPr>
              <a:t> influenza </a:t>
            </a:r>
            <a:r>
              <a:rPr lang="en-US" sz="2000" dirty="0" err="1" smtClean="0">
                <a:solidFill>
                  <a:srgbClr val="FF0000"/>
                </a:solidFill>
                <a:latin typeface="Arial" pitchFamily="34" charset="0"/>
                <a:cs typeface="Arial" pitchFamily="34" charset="0"/>
              </a:rPr>
              <a:t>diretta</a:t>
            </a:r>
            <a:r>
              <a:rPr lang="en-US" sz="2000" dirty="0" smtClean="0">
                <a:solidFill>
                  <a:srgbClr val="FF0000"/>
                </a:solidFill>
                <a:latin typeface="Arial" pitchFamily="34" charset="0"/>
                <a:cs typeface="Arial" pitchFamily="34" charset="0"/>
              </a:rPr>
              <a:t> </a:t>
            </a:r>
            <a:r>
              <a:rPr lang="en-US" sz="2000" dirty="0" err="1" smtClean="0">
                <a:solidFill>
                  <a:srgbClr val="FF0000"/>
                </a:solidFill>
                <a:latin typeface="Arial" pitchFamily="34" charset="0"/>
                <a:cs typeface="Arial" pitchFamily="34" charset="0"/>
              </a:rPr>
              <a:t>sull’attività</a:t>
            </a:r>
            <a:r>
              <a:rPr lang="en-US" sz="2000" dirty="0" smtClean="0">
                <a:solidFill>
                  <a:srgbClr val="FF0000"/>
                </a:solidFill>
                <a:latin typeface="Arial" pitchFamily="34" charset="0"/>
                <a:cs typeface="Arial" pitchFamily="34" charset="0"/>
              </a:rPr>
              <a:t> </a:t>
            </a:r>
            <a:r>
              <a:rPr lang="en-US" sz="2000" dirty="0" err="1" smtClean="0">
                <a:solidFill>
                  <a:srgbClr val="FF0000"/>
                </a:solidFill>
                <a:latin typeface="Arial" pitchFamily="34" charset="0"/>
                <a:cs typeface="Arial" pitchFamily="34" charset="0"/>
              </a:rPr>
              <a:t>professionale</a:t>
            </a:r>
            <a:r>
              <a:rPr lang="en-US" sz="2000" dirty="0" smtClean="0">
                <a:solidFill>
                  <a:srgbClr val="FF0000"/>
                </a:solidFill>
                <a:latin typeface="Arial" pitchFamily="34" charset="0"/>
                <a:cs typeface="Arial" pitchFamily="34" charset="0"/>
              </a:rPr>
              <a:t> </a:t>
            </a:r>
            <a:r>
              <a:rPr lang="en-US" sz="2000" dirty="0" err="1" smtClean="0">
                <a:solidFill>
                  <a:srgbClr val="FF0000"/>
                </a:solidFill>
                <a:latin typeface="Arial" pitchFamily="34" charset="0"/>
                <a:cs typeface="Arial" pitchFamily="34" charset="0"/>
              </a:rPr>
              <a:t>dell’ingegnere</a:t>
            </a:r>
            <a:r>
              <a:rPr lang="en-US" sz="2000" dirty="0" smtClean="0">
                <a:solidFill>
                  <a:srgbClr val="FF0000"/>
                </a:solidFill>
                <a:latin typeface="Arial" pitchFamily="34" charset="0"/>
                <a:cs typeface="Arial" pitchFamily="34" charset="0"/>
              </a:rPr>
              <a:t> </a:t>
            </a:r>
            <a:r>
              <a:rPr lang="en-US" sz="2000" dirty="0" err="1" smtClean="0">
                <a:solidFill>
                  <a:srgbClr val="FF0000"/>
                </a:solidFill>
                <a:latin typeface="Arial" pitchFamily="34" charset="0"/>
                <a:cs typeface="Arial" pitchFamily="34" charset="0"/>
              </a:rPr>
              <a:t>pur</a:t>
            </a:r>
            <a:r>
              <a:rPr lang="en-US" sz="2000" dirty="0" smtClean="0">
                <a:solidFill>
                  <a:srgbClr val="FF0000"/>
                </a:solidFill>
                <a:latin typeface="Arial" pitchFamily="34" charset="0"/>
                <a:cs typeface="Arial" pitchFamily="34" charset="0"/>
              </a:rPr>
              <a:t> </a:t>
            </a:r>
            <a:r>
              <a:rPr lang="en-US" sz="2000" dirty="0" err="1" smtClean="0">
                <a:solidFill>
                  <a:srgbClr val="FF0000"/>
                </a:solidFill>
                <a:latin typeface="Arial" pitchFamily="34" charset="0"/>
                <a:cs typeface="Arial" pitchFamily="34" charset="0"/>
              </a:rPr>
              <a:t>configurandosi</a:t>
            </a:r>
            <a:r>
              <a:rPr lang="en-US" sz="2000" dirty="0" smtClean="0">
                <a:solidFill>
                  <a:srgbClr val="FF0000"/>
                </a:solidFill>
                <a:latin typeface="Arial" pitchFamily="34" charset="0"/>
                <a:cs typeface="Arial" pitchFamily="34" charset="0"/>
              </a:rPr>
              <a:t>	 come </a:t>
            </a:r>
            <a:r>
              <a:rPr lang="en-US" sz="2000" dirty="0" err="1" smtClean="0">
                <a:solidFill>
                  <a:srgbClr val="FF0000"/>
                </a:solidFill>
                <a:latin typeface="Arial" pitchFamily="34" charset="0"/>
                <a:cs typeface="Arial" pitchFamily="34" charset="0"/>
              </a:rPr>
              <a:t>precedenti</a:t>
            </a:r>
            <a:r>
              <a:rPr lang="en-US" sz="2000" dirty="0" smtClean="0">
                <a:solidFill>
                  <a:srgbClr val="FF0000"/>
                </a:solidFill>
                <a:latin typeface="Arial" pitchFamily="34" charset="0"/>
                <a:cs typeface="Arial" pitchFamily="34" charset="0"/>
              </a:rPr>
              <a:t> per </a:t>
            </a:r>
            <a:r>
              <a:rPr lang="en-US" sz="2000" dirty="0" err="1" smtClean="0">
                <a:solidFill>
                  <a:srgbClr val="FF0000"/>
                </a:solidFill>
                <a:latin typeface="Arial" pitchFamily="34" charset="0"/>
                <a:cs typeface="Arial" pitchFamily="34" charset="0"/>
              </a:rPr>
              <a:t>eventuali</a:t>
            </a:r>
            <a:r>
              <a:rPr lang="en-US" sz="2000" dirty="0" smtClean="0">
                <a:solidFill>
                  <a:srgbClr val="FF0000"/>
                </a:solidFill>
                <a:latin typeface="Arial" pitchFamily="34" charset="0"/>
                <a:cs typeface="Arial" pitchFamily="34" charset="0"/>
              </a:rPr>
              <a:t> </a:t>
            </a:r>
            <a:r>
              <a:rPr lang="en-US" sz="2000" dirty="0" err="1" smtClean="0">
                <a:solidFill>
                  <a:srgbClr val="FF0000"/>
                </a:solidFill>
                <a:latin typeface="Arial" pitchFamily="34" charset="0"/>
                <a:cs typeface="Arial" pitchFamily="34" charset="0"/>
              </a:rPr>
              <a:t>ulteriori</a:t>
            </a:r>
            <a:r>
              <a:rPr lang="en-US" sz="2000" dirty="0" smtClean="0">
                <a:solidFill>
                  <a:srgbClr val="FF0000"/>
                </a:solidFill>
                <a:latin typeface="Arial" pitchFamily="34" charset="0"/>
                <a:cs typeface="Arial" pitchFamily="34" charset="0"/>
              </a:rPr>
              <a:t> </a:t>
            </a:r>
            <a:r>
              <a:rPr lang="en-US" sz="2000" dirty="0" err="1" smtClean="0">
                <a:solidFill>
                  <a:srgbClr val="FF0000"/>
                </a:solidFill>
                <a:latin typeface="Arial" pitchFamily="34" charset="0"/>
                <a:cs typeface="Arial" pitchFamily="34" charset="0"/>
              </a:rPr>
              <a:t>procedimenti</a:t>
            </a:r>
            <a:r>
              <a:rPr lang="en-US" sz="2000" dirty="0" smtClean="0">
                <a:solidFill>
                  <a:srgbClr val="FF0000"/>
                </a:solidFill>
                <a:latin typeface="Arial" pitchFamily="34" charset="0"/>
                <a:cs typeface="Arial" pitchFamily="34" charset="0"/>
              </a:rPr>
              <a:t>.</a:t>
            </a:r>
          </a:p>
          <a:p>
            <a:endParaRPr lang="it-IT" dirty="0" smtClean="0"/>
          </a:p>
          <a:p>
            <a:pPr lvl="1">
              <a:buFont typeface="Wingdings" pitchFamily="2" charset="2"/>
              <a:buChar char="Ø"/>
            </a:pPr>
            <a:endParaRPr lang="it-IT" sz="2000" dirty="0" smtClean="0">
              <a:latin typeface="Arial" pitchFamily="34" charset="0"/>
              <a:cs typeface="Arial" pitchFamily="34" charset="0"/>
            </a:endParaRPr>
          </a:p>
          <a:p>
            <a:endParaRPr lang="it-IT" dirty="0"/>
          </a:p>
        </p:txBody>
      </p:sp>
      <p:sp>
        <p:nvSpPr>
          <p:cNvPr id="4" name="Segnaposto numero diapositiva 3"/>
          <p:cNvSpPr>
            <a:spLocks noGrp="1"/>
          </p:cNvSpPr>
          <p:nvPr>
            <p:ph type="sldNum" sz="quarter" idx="12"/>
          </p:nvPr>
        </p:nvSpPr>
        <p:spPr/>
        <p:txBody>
          <a:bodyPr/>
          <a:lstStyle/>
          <a:p>
            <a:fld id="{910D3EAB-758C-441D-AE73-F1E5E988B34B}" type="slidenum">
              <a:rPr lang="it-IT" smtClean="0"/>
              <a:pPr/>
              <a:t>33</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check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25470"/>
          </a:xfrm>
          <a:ln w="38100">
            <a:solidFill>
              <a:schemeClr val="tx1"/>
            </a:solidFill>
          </a:ln>
        </p:spPr>
        <p:txBody>
          <a:bodyPr>
            <a:normAutofit fontScale="90000"/>
          </a:bodyPr>
          <a:lstStyle/>
          <a:p>
            <a:r>
              <a:rPr lang="en-US" dirty="0" smtClean="0"/>
              <a:t/>
            </a:r>
            <a:br>
              <a:rPr lang="en-US" dirty="0" smtClean="0"/>
            </a:br>
            <a:r>
              <a:rPr lang="en-US" b="1" dirty="0" smtClean="0">
                <a:latin typeface="Arial" pitchFamily="34" charset="0"/>
                <a:cs typeface="Arial" pitchFamily="34" charset="0"/>
              </a:rPr>
              <a:t>PROCEDIMENTI DISCIPLINARI</a:t>
            </a:r>
            <a:r>
              <a:rPr lang="it-IT" b="1" dirty="0" smtClean="0">
                <a:latin typeface="Arial" pitchFamily="34" charset="0"/>
                <a:cs typeface="Arial" pitchFamily="34" charset="0"/>
              </a:rPr>
              <a:t/>
            </a:r>
            <a:br>
              <a:rPr lang="it-IT" b="1" dirty="0" smtClean="0">
                <a:latin typeface="Arial" pitchFamily="34" charset="0"/>
                <a:cs typeface="Arial" pitchFamily="34" charset="0"/>
              </a:rPr>
            </a:br>
            <a:endParaRPr lang="it-IT" b="1" dirty="0">
              <a:latin typeface="Arial" pitchFamily="34" charset="0"/>
              <a:cs typeface="Arial" pitchFamily="34" charset="0"/>
            </a:endParaRPr>
          </a:p>
        </p:txBody>
      </p:sp>
      <p:sp>
        <p:nvSpPr>
          <p:cNvPr id="3" name="Segnaposto contenuto 2"/>
          <p:cNvSpPr>
            <a:spLocks noGrp="1"/>
          </p:cNvSpPr>
          <p:nvPr>
            <p:ph idx="1"/>
          </p:nvPr>
        </p:nvSpPr>
        <p:spPr>
          <a:xfrm>
            <a:off x="457200" y="1214422"/>
            <a:ext cx="8229600" cy="4911741"/>
          </a:xfrm>
          <a:ln w="38100">
            <a:solidFill>
              <a:schemeClr val="tx1"/>
            </a:solidFill>
          </a:ln>
        </p:spPr>
        <p:txBody>
          <a:bodyPr>
            <a:normAutofit/>
          </a:bodyPr>
          <a:lstStyle/>
          <a:p>
            <a:pPr>
              <a:buNone/>
            </a:pPr>
            <a:r>
              <a:rPr lang="en-US" sz="2900" b="1" dirty="0" smtClean="0">
                <a:latin typeface="Arial" pitchFamily="34" charset="0"/>
                <a:cs typeface="Arial" pitchFamily="34" charset="0"/>
              </a:rPr>
              <a:t>    </a:t>
            </a:r>
            <a:endParaRPr lang="en-US" sz="1800" dirty="0" smtClean="0">
              <a:latin typeface="Arial" pitchFamily="34" charset="0"/>
              <a:cs typeface="Arial" pitchFamily="34" charset="0"/>
            </a:endParaRPr>
          </a:p>
          <a:p>
            <a:pPr lvl="0">
              <a:buFont typeface="Wingdings" pitchFamily="2" charset="2"/>
              <a:buChar char="Ø"/>
            </a:pPr>
            <a:r>
              <a:rPr lang="en-US" sz="2000" dirty="0" smtClean="0">
                <a:latin typeface="Arial" pitchFamily="34" charset="0"/>
                <a:cs typeface="Arial" pitchFamily="34" charset="0"/>
              </a:rPr>
              <a:t>Art. 46: </a:t>
            </a:r>
            <a:r>
              <a:rPr lang="en-US" sz="2000" dirty="0" err="1" smtClean="0">
                <a:latin typeface="Arial" pitchFamily="34" charset="0"/>
                <a:cs typeface="Arial" pitchFamily="34" charset="0"/>
              </a:rPr>
              <a:t>L’ingegnere</a:t>
            </a:r>
            <a:r>
              <a:rPr lang="en-US" sz="2000" dirty="0" smtClean="0">
                <a:latin typeface="Arial" pitchFamily="34" charset="0"/>
                <a:cs typeface="Arial" pitchFamily="34" charset="0"/>
              </a:rPr>
              <a:t> è </a:t>
            </a:r>
            <a:r>
              <a:rPr lang="en-US" sz="2000" dirty="0" err="1" smtClean="0">
                <a:latin typeface="Arial" pitchFamily="34" charset="0"/>
                <a:cs typeface="Arial" pitchFamily="34" charset="0"/>
              </a:rPr>
              <a:t>automaticamente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sospeso</a:t>
            </a:r>
            <a:r>
              <a:rPr lang="en-US" sz="2000" dirty="0" smtClean="0">
                <a:latin typeface="Arial" pitchFamily="34" charset="0"/>
                <a:cs typeface="Arial" pitchFamily="34" charset="0"/>
              </a:rPr>
              <a:t> se a </a:t>
            </a:r>
            <a:r>
              <a:rPr lang="en-US" sz="2000" dirty="0" err="1" smtClean="0">
                <a:latin typeface="Arial" pitchFamily="34" charset="0"/>
                <a:cs typeface="Arial" pitchFamily="34" charset="0"/>
              </a:rPr>
              <a:t>suo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caricovi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sono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procedimenti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custodia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cautelare</a:t>
            </a:r>
            <a:r>
              <a:rPr lang="en-US" sz="2000" dirty="0" smtClean="0">
                <a:latin typeface="Arial" pitchFamily="34" charset="0"/>
                <a:cs typeface="Arial" pitchFamily="34" charset="0"/>
              </a:rPr>
              <a:t>. La </a:t>
            </a:r>
            <a:r>
              <a:rPr lang="en-US" sz="2000" dirty="0" err="1" smtClean="0">
                <a:latin typeface="Arial" pitchFamily="34" charset="0"/>
                <a:cs typeface="Arial" pitchFamily="34" charset="0"/>
              </a:rPr>
              <a:t>sospensione</a:t>
            </a:r>
            <a:r>
              <a:rPr lang="en-US" sz="2000" dirty="0" smtClean="0">
                <a:latin typeface="Arial" pitchFamily="34" charset="0"/>
                <a:cs typeface="Arial" pitchFamily="34" charset="0"/>
              </a:rPr>
              <a:t> decade con la </a:t>
            </a:r>
            <a:r>
              <a:rPr lang="en-US" sz="2000" dirty="0" err="1" smtClean="0">
                <a:latin typeface="Arial" pitchFamily="34" charset="0"/>
                <a:cs typeface="Arial" pitchFamily="34" charset="0"/>
              </a:rPr>
              <a:t>revoca</a:t>
            </a:r>
            <a:r>
              <a:rPr lang="en-US" sz="2000" dirty="0" smtClean="0">
                <a:latin typeface="Arial" pitchFamily="34" charset="0"/>
                <a:cs typeface="Arial" pitchFamily="34" charset="0"/>
              </a:rPr>
              <a:t> del </a:t>
            </a:r>
            <a:r>
              <a:rPr lang="en-US" sz="2000" dirty="0" err="1" smtClean="0">
                <a:latin typeface="Arial" pitchFamily="34" charset="0"/>
                <a:cs typeface="Arial" pitchFamily="34" charset="0"/>
              </a:rPr>
              <a:t>procedimento</a:t>
            </a:r>
            <a:r>
              <a:rPr lang="en-US" sz="2000" dirty="0" smtClean="0">
                <a:latin typeface="Arial" pitchFamily="34" charset="0"/>
                <a:cs typeface="Arial" pitchFamily="34" charset="0"/>
              </a:rPr>
              <a:t>.</a:t>
            </a:r>
          </a:p>
          <a:p>
            <a:pPr lvl="0">
              <a:buFont typeface="Wingdings" pitchFamily="2" charset="2"/>
              <a:buChar char="Ø"/>
            </a:pPr>
            <a:endParaRPr lang="it-IT" sz="2000" dirty="0" smtClean="0">
              <a:latin typeface="Arial" pitchFamily="34" charset="0"/>
              <a:cs typeface="Arial" pitchFamily="34" charset="0"/>
            </a:endParaRPr>
          </a:p>
          <a:p>
            <a:pPr lvl="0">
              <a:buFont typeface="Wingdings" pitchFamily="2" charset="2"/>
              <a:buChar char="Ø"/>
            </a:pPr>
            <a:r>
              <a:rPr lang="en-US" sz="2000" dirty="0" smtClean="0">
                <a:latin typeface="Arial" pitchFamily="34" charset="0"/>
                <a:cs typeface="Arial" pitchFamily="34" charset="0"/>
              </a:rPr>
              <a:t>Art.	47: </a:t>
            </a:r>
            <a:r>
              <a:rPr lang="en-US" sz="2000" dirty="0" err="1" smtClean="0">
                <a:latin typeface="Arial" pitchFamily="34" charset="0"/>
                <a:cs typeface="Arial" pitchFamily="34" charset="0"/>
              </a:rPr>
              <a:t>Disciplina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casi</a:t>
            </a:r>
            <a:r>
              <a:rPr lang="en-US" sz="2000" dirty="0" smtClean="0">
                <a:latin typeface="Arial" pitchFamily="34" charset="0"/>
                <a:cs typeface="Arial" pitchFamily="34" charset="0"/>
              </a:rPr>
              <a:t> in cui è </a:t>
            </a:r>
            <a:r>
              <a:rPr lang="en-US" sz="2000" dirty="0" err="1" smtClean="0">
                <a:latin typeface="Arial" pitchFamily="34" charset="0"/>
                <a:cs typeface="Arial" pitchFamily="34" charset="0"/>
              </a:rPr>
              <a:t>concessa</a:t>
            </a:r>
            <a:r>
              <a:rPr lang="en-US" sz="2000" dirty="0" smtClean="0">
                <a:latin typeface="Arial" pitchFamily="34" charset="0"/>
                <a:cs typeface="Arial" pitchFamily="34" charset="0"/>
              </a:rPr>
              <a:t> la </a:t>
            </a:r>
            <a:r>
              <a:rPr lang="en-US" sz="2000" dirty="0" err="1" smtClean="0">
                <a:latin typeface="Arial" pitchFamily="34" charset="0"/>
                <a:cs typeface="Arial" pitchFamily="34" charset="0"/>
              </a:rPr>
              <a:t>reiscrizione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all’Albo</a:t>
            </a:r>
            <a:endParaRPr lang="en-US" sz="2000" dirty="0" smtClean="0">
              <a:latin typeface="Arial" pitchFamily="34" charset="0"/>
              <a:cs typeface="Arial" pitchFamily="34" charset="0"/>
            </a:endParaRPr>
          </a:p>
          <a:p>
            <a:pPr lvl="0">
              <a:buFont typeface="Wingdings" pitchFamily="2" charset="2"/>
              <a:buChar char="Ø"/>
            </a:pPr>
            <a:endParaRPr lang="it-IT" sz="2000" dirty="0" smtClean="0">
              <a:latin typeface="Arial" pitchFamily="34" charset="0"/>
              <a:cs typeface="Arial" pitchFamily="34" charset="0"/>
            </a:endParaRPr>
          </a:p>
          <a:p>
            <a:pPr lvl="0">
              <a:buFont typeface="Wingdings" pitchFamily="2" charset="2"/>
              <a:buChar char="Ø"/>
            </a:pPr>
            <a:r>
              <a:rPr lang="en-US" sz="2000" dirty="0" smtClean="0">
                <a:latin typeface="Arial" pitchFamily="34" charset="0"/>
                <a:cs typeface="Arial" pitchFamily="34" charset="0"/>
              </a:rPr>
              <a:t>Art.48: Le </a:t>
            </a:r>
            <a:r>
              <a:rPr lang="en-US" sz="2000" dirty="0" err="1" smtClean="0">
                <a:latin typeface="Arial" pitchFamily="34" charset="0"/>
                <a:cs typeface="Arial" pitchFamily="34" charset="0"/>
              </a:rPr>
              <a:t>sentenze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disciplinari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possono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essere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impugnate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dall’incolpato</a:t>
            </a:r>
            <a:r>
              <a:rPr lang="en-US" sz="2000" dirty="0" smtClean="0">
                <a:latin typeface="Arial" pitchFamily="34" charset="0"/>
                <a:cs typeface="Arial" pitchFamily="34" charset="0"/>
              </a:rPr>
              <a:t> o </a:t>
            </a:r>
            <a:r>
              <a:rPr lang="en-US" sz="2000" dirty="0" err="1" smtClean="0">
                <a:latin typeface="Arial" pitchFamily="34" charset="0"/>
                <a:cs typeface="Arial" pitchFamily="34" charset="0"/>
              </a:rPr>
              <a:t>dal</a:t>
            </a:r>
            <a:r>
              <a:rPr lang="en-US" sz="2000" dirty="0" smtClean="0">
                <a:latin typeface="Arial" pitchFamily="34" charset="0"/>
                <a:cs typeface="Arial" pitchFamily="34" charset="0"/>
              </a:rPr>
              <a:t> P.M. </a:t>
            </a:r>
            <a:r>
              <a:rPr lang="en-US" sz="2000" dirty="0" err="1" smtClean="0">
                <a:latin typeface="Arial" pitchFamily="34" charset="0"/>
                <a:cs typeface="Arial" pitchFamily="34" charset="0"/>
              </a:rPr>
              <a:t>di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fronte</a:t>
            </a:r>
            <a:r>
              <a:rPr lang="en-US" sz="2000" dirty="0" smtClean="0">
                <a:latin typeface="Arial" pitchFamily="34" charset="0"/>
                <a:cs typeface="Arial" pitchFamily="34" charset="0"/>
              </a:rPr>
              <a:t> al </a:t>
            </a:r>
            <a:r>
              <a:rPr lang="en-US" sz="2000" dirty="0" err="1" smtClean="0">
                <a:latin typeface="Arial" pitchFamily="34" charset="0"/>
                <a:cs typeface="Arial" pitchFamily="34" charset="0"/>
              </a:rPr>
              <a:t>Consiglio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Nazionale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Ingegneri</a:t>
            </a:r>
            <a:endParaRPr lang="en-US" sz="2000" dirty="0" smtClean="0">
              <a:latin typeface="Arial" pitchFamily="34" charset="0"/>
              <a:cs typeface="Arial" pitchFamily="34" charset="0"/>
            </a:endParaRPr>
          </a:p>
          <a:p>
            <a:pPr lvl="0">
              <a:buFont typeface="Wingdings" pitchFamily="2" charset="2"/>
              <a:buChar char="Ø"/>
            </a:pPr>
            <a:endParaRPr lang="it-IT" sz="2000" dirty="0" smtClean="0">
              <a:latin typeface="Arial" pitchFamily="34" charset="0"/>
              <a:cs typeface="Arial" pitchFamily="34" charset="0"/>
            </a:endParaRPr>
          </a:p>
          <a:p>
            <a:pPr lvl="0">
              <a:buFont typeface="Wingdings" pitchFamily="2" charset="2"/>
              <a:buChar char="Ø"/>
            </a:pPr>
            <a:r>
              <a:rPr lang="en-US" sz="2000" dirty="0" smtClean="0">
                <a:latin typeface="Arial" pitchFamily="34" charset="0"/>
                <a:cs typeface="Arial" pitchFamily="34" charset="0"/>
              </a:rPr>
              <a:t>Art. 49: Il </a:t>
            </a:r>
            <a:r>
              <a:rPr lang="en-US" sz="2000" dirty="0" err="1" smtClean="0">
                <a:latin typeface="Arial" pitchFamily="34" charset="0"/>
                <a:cs typeface="Arial" pitchFamily="34" charset="0"/>
              </a:rPr>
              <a:t>giudizio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disciplinare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a:t>
            </a:r>
            <a:r>
              <a:rPr lang="en-US" sz="2000" dirty="0" smtClean="0">
                <a:latin typeface="Arial" pitchFamily="34" charset="0"/>
                <a:cs typeface="Arial" pitchFamily="34" charset="0"/>
              </a:rPr>
              <a:t> un </a:t>
            </a:r>
            <a:r>
              <a:rPr lang="en-US" sz="2000" dirty="0" err="1" smtClean="0">
                <a:latin typeface="Arial" pitchFamily="34" charset="0"/>
                <a:cs typeface="Arial" pitchFamily="34" charset="0"/>
              </a:rPr>
              <a:t>membro</a:t>
            </a:r>
            <a:r>
              <a:rPr lang="en-US" sz="2000" dirty="0" smtClean="0">
                <a:latin typeface="Arial" pitchFamily="34" charset="0"/>
                <a:cs typeface="Arial" pitchFamily="34" charset="0"/>
              </a:rPr>
              <a:t> del </a:t>
            </a:r>
            <a:r>
              <a:rPr lang="en-US" sz="2000" dirty="0" err="1" smtClean="0">
                <a:latin typeface="Arial" pitchFamily="34" charset="0"/>
                <a:cs typeface="Arial" pitchFamily="34" charset="0"/>
              </a:rPr>
              <a:t>Consiglio</a:t>
            </a:r>
            <a:r>
              <a:rPr lang="it-IT" sz="2000" dirty="0" smtClean="0">
                <a:latin typeface="Arial" pitchFamily="34" charset="0"/>
                <a:cs typeface="Arial" pitchFamily="34" charset="0"/>
              </a:rPr>
              <a:t> </a:t>
            </a:r>
            <a:r>
              <a:rPr lang="en-US" sz="2000" dirty="0" err="1" smtClean="0">
                <a:latin typeface="Arial" pitchFamily="34" charset="0"/>
                <a:cs typeface="Arial" pitchFamily="34" charset="0"/>
              </a:rPr>
              <a:t>dell’Ordine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viene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esplicato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dal</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Consiglio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dell’Ordine</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più</a:t>
            </a:r>
            <a:r>
              <a:rPr lang="it-IT" sz="2000" dirty="0" smtClean="0">
                <a:latin typeface="Arial" pitchFamily="34" charset="0"/>
                <a:cs typeface="Arial" pitchFamily="34" charset="0"/>
              </a:rPr>
              <a:t> </a:t>
            </a:r>
            <a:r>
              <a:rPr lang="en-US" sz="2000" dirty="0" err="1" smtClean="0">
                <a:latin typeface="Arial" pitchFamily="34" charset="0"/>
                <a:cs typeface="Arial" pitchFamily="34" charset="0"/>
              </a:rPr>
              <a:t>vicino</a:t>
            </a:r>
            <a:r>
              <a:rPr lang="en-US" sz="2000" dirty="0" smtClean="0">
                <a:latin typeface="Arial" pitchFamily="34" charset="0"/>
                <a:cs typeface="Arial" pitchFamily="34" charset="0"/>
              </a:rPr>
              <a:t>.</a:t>
            </a:r>
            <a:endParaRPr lang="it-IT" sz="2000" dirty="0" smtClean="0">
              <a:latin typeface="Arial" pitchFamily="34" charset="0"/>
              <a:cs typeface="Arial" pitchFamily="34" charset="0"/>
            </a:endParaRPr>
          </a:p>
          <a:p>
            <a:pPr>
              <a:buNone/>
            </a:pPr>
            <a:endParaRPr lang="it-IT" dirty="0"/>
          </a:p>
        </p:txBody>
      </p:sp>
      <p:sp>
        <p:nvSpPr>
          <p:cNvPr id="4" name="Segnaposto numero diapositiva 3"/>
          <p:cNvSpPr>
            <a:spLocks noGrp="1"/>
          </p:cNvSpPr>
          <p:nvPr>
            <p:ph type="sldNum" sz="quarter" idx="12"/>
          </p:nvPr>
        </p:nvSpPr>
        <p:spPr/>
        <p:txBody>
          <a:bodyPr/>
          <a:lstStyle/>
          <a:p>
            <a:fld id="{910D3EAB-758C-441D-AE73-F1E5E988B34B}" type="slidenum">
              <a:rPr lang="it-IT" smtClean="0"/>
              <a:pPr/>
              <a:t>34</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checke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357166"/>
            <a:ext cx="8229600" cy="1143000"/>
          </a:xfrm>
          <a:ln w="38100"/>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smtClean="0"/>
              <a:t/>
            </a:r>
            <a:br>
              <a:rPr lang="en-US" dirty="0" smtClean="0"/>
            </a:br>
            <a:r>
              <a:rPr lang="en-US"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IV </a:t>
            </a:r>
            <a:r>
              <a:rPr lang="en-US"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PARTE</a:t>
            </a:r>
            <a:r>
              <a:rPr lang="it-IT"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r>
            <a:br>
              <a:rPr lang="it-IT"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br>
            <a:r>
              <a:rPr lang="en-US" dirty="0"/>
              <a:t> </a:t>
            </a:r>
            <a:r>
              <a:rPr lang="it-IT" dirty="0"/>
              <a:t/>
            </a:r>
            <a:br>
              <a:rPr lang="it-IT" dirty="0"/>
            </a:br>
            <a:endParaRPr lang="it-IT" sz="1600" dirty="0"/>
          </a:p>
        </p:txBody>
      </p:sp>
      <p:sp>
        <p:nvSpPr>
          <p:cNvPr id="3" name="Segnaposto contenuto 2"/>
          <p:cNvSpPr>
            <a:spLocks noGrp="1"/>
          </p:cNvSpPr>
          <p:nvPr>
            <p:ph idx="1"/>
          </p:nvPr>
        </p:nvSpPr>
        <p:spPr>
          <a:ln w="38100">
            <a:solidFill>
              <a:srgbClr val="FF0000"/>
            </a:solidFill>
          </a:ln>
        </p:spPr>
        <p:txBody>
          <a:bodyPr>
            <a:normAutofit fontScale="25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pPr>
              <a:buNone/>
            </a:pPr>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342900" lvl="1" indent="-342900">
              <a:buFont typeface="Wingdings" pitchFamily="2" charset="2"/>
              <a:buChar char="Ø"/>
            </a:pPr>
            <a:r>
              <a:rPr lang="en-US" sz="11200" dirty="0" err="1" smtClean="0">
                <a:solidFill>
                  <a:srgbClr val="FF0000"/>
                </a:solidFill>
                <a:latin typeface="Arial" pitchFamily="34" charset="0"/>
                <a:cs typeface="Arial" pitchFamily="34" charset="0"/>
              </a:rPr>
              <a:t>Norme</a:t>
            </a:r>
            <a:r>
              <a:rPr lang="en-US" sz="11200" dirty="0" smtClean="0">
                <a:solidFill>
                  <a:srgbClr val="FF0000"/>
                </a:solidFill>
                <a:latin typeface="Arial" pitchFamily="34" charset="0"/>
                <a:cs typeface="Arial" pitchFamily="34" charset="0"/>
              </a:rPr>
              <a:t> </a:t>
            </a:r>
            <a:r>
              <a:rPr lang="en-US" sz="11200" dirty="0" err="1" smtClean="0">
                <a:solidFill>
                  <a:srgbClr val="FF0000"/>
                </a:solidFill>
                <a:latin typeface="Arial" pitchFamily="34" charset="0"/>
                <a:cs typeface="Arial" pitchFamily="34" charset="0"/>
              </a:rPr>
              <a:t>civilistiche</a:t>
            </a:r>
            <a:r>
              <a:rPr lang="en-US" sz="11200" dirty="0" smtClean="0">
                <a:solidFill>
                  <a:srgbClr val="FF0000"/>
                </a:solidFill>
                <a:latin typeface="Arial" pitchFamily="34" charset="0"/>
                <a:cs typeface="Arial" pitchFamily="34" charset="0"/>
              </a:rPr>
              <a:t> e </a:t>
            </a:r>
            <a:r>
              <a:rPr lang="en-US" sz="11200" dirty="0" err="1" smtClean="0">
                <a:solidFill>
                  <a:srgbClr val="FF0000"/>
                </a:solidFill>
                <a:latin typeface="Arial" pitchFamily="34" charset="0"/>
                <a:cs typeface="Arial" pitchFamily="34" charset="0"/>
              </a:rPr>
              <a:t>penali</a:t>
            </a:r>
            <a:r>
              <a:rPr lang="en-US" sz="11200" dirty="0" smtClean="0">
                <a:solidFill>
                  <a:srgbClr val="FF0000"/>
                </a:solidFill>
                <a:latin typeface="Arial" pitchFamily="34" charset="0"/>
                <a:cs typeface="Arial" pitchFamily="34" charset="0"/>
              </a:rPr>
              <a:t> relative </a:t>
            </a:r>
            <a:r>
              <a:rPr lang="en-US" sz="11200" dirty="0" err="1" smtClean="0">
                <a:solidFill>
                  <a:srgbClr val="FF0000"/>
                </a:solidFill>
                <a:latin typeface="Arial" pitchFamily="34" charset="0"/>
                <a:cs typeface="Arial" pitchFamily="34" charset="0"/>
              </a:rPr>
              <a:t>all’esercizio</a:t>
            </a:r>
            <a:r>
              <a:rPr lang="en-US" sz="11200" dirty="0" smtClean="0">
                <a:solidFill>
                  <a:srgbClr val="FF0000"/>
                </a:solidFill>
                <a:latin typeface="Arial" pitchFamily="34" charset="0"/>
                <a:cs typeface="Arial" pitchFamily="34" charset="0"/>
              </a:rPr>
              <a:t> </a:t>
            </a:r>
            <a:r>
              <a:rPr lang="en-US" sz="11200" dirty="0" err="1" smtClean="0">
                <a:solidFill>
                  <a:srgbClr val="FF0000"/>
                </a:solidFill>
                <a:latin typeface="Arial" pitchFamily="34" charset="0"/>
                <a:cs typeface="Arial" pitchFamily="34" charset="0"/>
              </a:rPr>
              <a:t>della</a:t>
            </a:r>
            <a:r>
              <a:rPr lang="en-US" sz="11200" dirty="0" smtClean="0">
                <a:solidFill>
                  <a:srgbClr val="FF0000"/>
                </a:solidFill>
                <a:latin typeface="Arial" pitchFamily="34" charset="0"/>
                <a:cs typeface="Arial" pitchFamily="34" charset="0"/>
              </a:rPr>
              <a:t> </a:t>
            </a:r>
            <a:r>
              <a:rPr lang="en-US" sz="11200" dirty="0" err="1" smtClean="0">
                <a:solidFill>
                  <a:srgbClr val="FF0000"/>
                </a:solidFill>
                <a:latin typeface="Arial" pitchFamily="34" charset="0"/>
                <a:cs typeface="Arial" pitchFamily="34" charset="0"/>
              </a:rPr>
              <a:t>professione</a:t>
            </a:r>
            <a:endParaRPr lang="en-US" sz="11200" dirty="0" smtClean="0">
              <a:solidFill>
                <a:srgbClr val="FF0000"/>
              </a:solidFill>
              <a:latin typeface="Arial" pitchFamily="34" charset="0"/>
              <a:cs typeface="Arial" pitchFamily="34" charset="0"/>
            </a:endParaRPr>
          </a:p>
          <a:p>
            <a:pPr lvl="0">
              <a:buNone/>
            </a:pPr>
            <a:endParaRPr lang="it-IT" sz="9600" dirty="0" smtClean="0">
              <a:solidFill>
                <a:srgbClr val="FF0000"/>
              </a:solidFill>
              <a:latin typeface="Arial" pitchFamily="34" charset="0"/>
              <a:cs typeface="Arial" pitchFamily="34" charset="0"/>
            </a:endParaRPr>
          </a:p>
          <a:p>
            <a:pPr marL="342900" lvl="1" indent="-342900">
              <a:buFont typeface="Wingdings" pitchFamily="2" charset="2"/>
              <a:buChar char="Ø"/>
            </a:pPr>
            <a:r>
              <a:rPr lang="en-US" sz="11200" dirty="0" err="1" smtClean="0">
                <a:solidFill>
                  <a:srgbClr val="0070C0"/>
                </a:solidFill>
                <a:latin typeface="Arial" pitchFamily="34" charset="0"/>
                <a:cs typeface="Arial" pitchFamily="34" charset="0"/>
              </a:rPr>
              <a:t>Esercizio</a:t>
            </a:r>
            <a:r>
              <a:rPr lang="en-US" sz="11200" dirty="0" smtClean="0">
                <a:solidFill>
                  <a:srgbClr val="0070C0"/>
                </a:solidFill>
                <a:latin typeface="Arial" pitchFamily="34" charset="0"/>
                <a:cs typeface="Arial" pitchFamily="34" charset="0"/>
              </a:rPr>
              <a:t> </a:t>
            </a:r>
            <a:r>
              <a:rPr lang="en-US" sz="11200" dirty="0" err="1" smtClean="0">
                <a:solidFill>
                  <a:srgbClr val="0070C0"/>
                </a:solidFill>
                <a:latin typeface="Arial" pitchFamily="34" charset="0"/>
                <a:cs typeface="Arial" pitchFamily="34" charset="0"/>
              </a:rPr>
              <a:t>professionale individuale</a:t>
            </a:r>
            <a:r>
              <a:rPr lang="en-US" sz="11200" dirty="0" smtClean="0">
                <a:solidFill>
                  <a:srgbClr val="0070C0"/>
                </a:solidFill>
                <a:latin typeface="Arial" pitchFamily="34" charset="0"/>
                <a:cs typeface="Arial" pitchFamily="34" charset="0"/>
              </a:rPr>
              <a:t> </a:t>
            </a:r>
            <a:r>
              <a:rPr lang="en-US" sz="11200" dirty="0" err="1" smtClean="0">
                <a:solidFill>
                  <a:srgbClr val="0070C0"/>
                </a:solidFill>
                <a:latin typeface="Arial" pitchFamily="34" charset="0"/>
                <a:cs typeface="Arial" pitchFamily="34" charset="0"/>
              </a:rPr>
              <a:t>ed</a:t>
            </a:r>
            <a:r>
              <a:rPr lang="en-US" sz="11200" dirty="0" smtClean="0">
                <a:solidFill>
                  <a:srgbClr val="0070C0"/>
                </a:solidFill>
                <a:latin typeface="Arial" pitchFamily="34" charset="0"/>
                <a:cs typeface="Arial" pitchFamily="34" charset="0"/>
              </a:rPr>
              <a:t> </a:t>
            </a:r>
            <a:r>
              <a:rPr lang="en-US" sz="11200" dirty="0" err="1" smtClean="0">
                <a:solidFill>
                  <a:srgbClr val="0070C0"/>
                </a:solidFill>
                <a:latin typeface="Arial" pitchFamily="34" charset="0"/>
                <a:cs typeface="Arial" pitchFamily="34" charset="0"/>
              </a:rPr>
              <a:t>associato</a:t>
            </a:r>
            <a:r>
              <a:rPr lang="en-US" sz="11200" dirty="0" smtClean="0">
                <a:solidFill>
                  <a:srgbClr val="0070C0"/>
                </a:solidFill>
                <a:latin typeface="Arial" pitchFamily="34" charset="0"/>
                <a:cs typeface="Arial" pitchFamily="34" charset="0"/>
              </a:rPr>
              <a:t>. </a:t>
            </a:r>
            <a:r>
              <a:rPr lang="en-US" sz="11200" dirty="0" err="1" smtClean="0">
                <a:solidFill>
                  <a:srgbClr val="0070C0"/>
                </a:solidFill>
                <a:latin typeface="Arial" pitchFamily="34" charset="0"/>
                <a:cs typeface="Arial" pitchFamily="34" charset="0"/>
              </a:rPr>
              <a:t>Società</a:t>
            </a:r>
            <a:r>
              <a:rPr lang="en-US" sz="11200" dirty="0" smtClean="0">
                <a:solidFill>
                  <a:srgbClr val="0070C0"/>
                </a:solidFill>
                <a:latin typeface="Arial" pitchFamily="34" charset="0"/>
                <a:cs typeface="Arial" pitchFamily="34" charset="0"/>
              </a:rPr>
              <a:t> </a:t>
            </a:r>
            <a:r>
              <a:rPr lang="en-US" sz="11200" dirty="0" err="1" smtClean="0">
                <a:solidFill>
                  <a:srgbClr val="0070C0"/>
                </a:solidFill>
                <a:latin typeface="Arial" pitchFamily="34" charset="0"/>
                <a:cs typeface="Arial" pitchFamily="34" charset="0"/>
              </a:rPr>
              <a:t>di</a:t>
            </a:r>
            <a:r>
              <a:rPr lang="en-US" sz="11200" dirty="0" smtClean="0">
                <a:solidFill>
                  <a:srgbClr val="0070C0"/>
                </a:solidFill>
                <a:latin typeface="Arial" pitchFamily="34" charset="0"/>
                <a:cs typeface="Arial" pitchFamily="34" charset="0"/>
              </a:rPr>
              <a:t> </a:t>
            </a:r>
            <a:r>
              <a:rPr lang="en-US" sz="11200" dirty="0" err="1" smtClean="0">
                <a:solidFill>
                  <a:srgbClr val="0070C0"/>
                </a:solidFill>
                <a:latin typeface="Arial" pitchFamily="34" charset="0"/>
                <a:cs typeface="Arial" pitchFamily="34" charset="0"/>
              </a:rPr>
              <a:t>ingegneria</a:t>
            </a:r>
            <a:endParaRPr lang="en-US" sz="11200" dirty="0" smtClean="0">
              <a:solidFill>
                <a:srgbClr val="0070C0"/>
              </a:solidFill>
              <a:latin typeface="Arial" pitchFamily="34" charset="0"/>
              <a:cs typeface="Arial" pitchFamily="34" charset="0"/>
            </a:endParaRPr>
          </a:p>
          <a:p>
            <a:pPr lvl="0">
              <a:buFont typeface="Wingdings" pitchFamily="2" charset="2"/>
              <a:buChar char="Ø"/>
            </a:pPr>
            <a:endParaRPr lang="it-IT" sz="9600" dirty="0" smtClean="0">
              <a:solidFill>
                <a:srgbClr val="FF0000"/>
              </a:solidFill>
              <a:latin typeface="Arial" pitchFamily="34" charset="0"/>
              <a:cs typeface="Arial" pitchFamily="34" charset="0"/>
            </a:endParaRPr>
          </a:p>
          <a:p>
            <a:pPr marL="342900" lvl="1" indent="-342900">
              <a:buFont typeface="Wingdings" pitchFamily="2" charset="2"/>
              <a:buChar char="Ø"/>
            </a:pPr>
            <a:r>
              <a:rPr lang="en-US" sz="11200" dirty="0" err="1" smtClean="0">
                <a:latin typeface="Arial" pitchFamily="34" charset="0"/>
                <a:cs typeface="Arial" pitchFamily="34" charset="0"/>
              </a:rPr>
              <a:t>Incarichi</a:t>
            </a:r>
            <a:r>
              <a:rPr lang="en-US" sz="11200" dirty="0" smtClean="0">
                <a:latin typeface="Arial" pitchFamily="34" charset="0"/>
                <a:cs typeface="Arial" pitchFamily="34" charset="0"/>
              </a:rPr>
              <a:t> </a:t>
            </a:r>
            <a:r>
              <a:rPr lang="en-US" sz="11200" dirty="0" err="1" smtClean="0">
                <a:latin typeface="Arial" pitchFamily="34" charset="0"/>
                <a:cs typeface="Arial" pitchFamily="34" charset="0"/>
              </a:rPr>
              <a:t>professionali</a:t>
            </a:r>
            <a:r>
              <a:rPr lang="en-US" sz="11200" dirty="0" smtClean="0">
                <a:latin typeface="Arial" pitchFamily="34" charset="0"/>
                <a:cs typeface="Arial" pitchFamily="34" charset="0"/>
              </a:rPr>
              <a:t> – </a:t>
            </a:r>
            <a:r>
              <a:rPr lang="en-US" sz="11200" dirty="0" err="1" smtClean="0">
                <a:latin typeface="Arial" pitchFamily="34" charset="0"/>
                <a:cs typeface="Arial" pitchFamily="34" charset="0"/>
              </a:rPr>
              <a:t>Disciplinari</a:t>
            </a:r>
            <a:r>
              <a:rPr lang="en-US" sz="11200" dirty="0" smtClean="0">
                <a:latin typeface="Arial" pitchFamily="34" charset="0"/>
                <a:cs typeface="Arial" pitchFamily="34" charset="0"/>
              </a:rPr>
              <a:t> </a:t>
            </a:r>
            <a:r>
              <a:rPr lang="en-US" sz="11200" dirty="0" err="1" smtClean="0">
                <a:latin typeface="Arial" pitchFamily="34" charset="0"/>
                <a:cs typeface="Arial" pitchFamily="34" charset="0"/>
              </a:rPr>
              <a:t>di</a:t>
            </a:r>
            <a:r>
              <a:rPr lang="en-US" sz="11200" dirty="0" smtClean="0">
                <a:latin typeface="Arial" pitchFamily="34" charset="0"/>
                <a:cs typeface="Arial" pitchFamily="34" charset="0"/>
              </a:rPr>
              <a:t> </a:t>
            </a:r>
            <a:r>
              <a:rPr lang="en-US" sz="11200" dirty="0" err="1" smtClean="0">
                <a:latin typeface="Arial" pitchFamily="34" charset="0"/>
                <a:cs typeface="Arial" pitchFamily="34" charset="0"/>
              </a:rPr>
              <a:t>incarico</a:t>
            </a:r>
            <a:endParaRPr lang="en-US" sz="11200" dirty="0" smtClean="0">
              <a:latin typeface="Arial" pitchFamily="34" charset="0"/>
              <a:cs typeface="Arial" pitchFamily="34" charset="0"/>
            </a:endParaRPr>
          </a:p>
          <a:p>
            <a:pPr marL="342900" lvl="1" indent="-342900">
              <a:buNone/>
            </a:pPr>
            <a:endParaRPr lang="en-US" sz="11200" dirty="0" smtClean="0">
              <a:latin typeface="Arial" pitchFamily="34" charset="0"/>
              <a:cs typeface="Arial" pitchFamily="34" charset="0"/>
            </a:endParaRPr>
          </a:p>
          <a:p>
            <a:pPr marL="342900" lvl="1" indent="-342900">
              <a:buNone/>
            </a:pPr>
            <a:endParaRPr lang="en-US" dirty="0" err="1" smtClean="0">
              <a:solidFill>
                <a:schemeClr val="accent3">
                  <a:lumMod val="50000"/>
                </a:schemeClr>
              </a:solidFill>
              <a:latin typeface="Arial" pitchFamily="34" charset="0"/>
              <a:cs typeface="Arial" pitchFamily="34" charset="0"/>
            </a:endParaRPr>
          </a:p>
          <a:p>
            <a:pPr marL="342900" lvl="1" indent="-342900">
              <a:buNone/>
            </a:pPr>
            <a:endParaRPr lang="it-IT" sz="1000" dirty="0" smtClean="0"/>
          </a:p>
          <a:p>
            <a:pPr>
              <a:buFont typeface="Wingdings" pitchFamily="2" charset="2"/>
              <a:buChar char="Ø"/>
            </a:pPr>
            <a:r>
              <a:rPr lang="en-US" sz="11200" dirty="0" err="1" smtClean="0">
                <a:solidFill>
                  <a:schemeClr val="accent3">
                    <a:lumMod val="50000"/>
                  </a:schemeClr>
                </a:solidFill>
                <a:latin typeface="Arial" pitchFamily="34" charset="0"/>
                <a:cs typeface="Arial" pitchFamily="34" charset="0"/>
              </a:rPr>
              <a:t>Obblighi</a:t>
            </a:r>
            <a:r>
              <a:rPr lang="en-US" sz="11200" dirty="0" smtClean="0">
                <a:solidFill>
                  <a:schemeClr val="accent3">
                    <a:lumMod val="50000"/>
                  </a:schemeClr>
                </a:solidFill>
                <a:latin typeface="Arial" pitchFamily="34" charset="0"/>
                <a:cs typeface="Arial" pitchFamily="34" charset="0"/>
              </a:rPr>
              <a:t>	</a:t>
            </a:r>
            <a:r>
              <a:rPr lang="en-US" sz="11200" dirty="0" err="1" smtClean="0">
                <a:solidFill>
                  <a:schemeClr val="accent3">
                    <a:lumMod val="50000"/>
                  </a:schemeClr>
                </a:solidFill>
                <a:latin typeface="Arial" pitchFamily="34" charset="0"/>
                <a:cs typeface="Arial" pitchFamily="34" charset="0"/>
              </a:rPr>
              <a:t>tributari</a:t>
            </a:r>
            <a:r>
              <a:rPr lang="en-US" sz="11200" dirty="0" smtClean="0">
                <a:solidFill>
                  <a:schemeClr val="accent3">
                    <a:lumMod val="50000"/>
                  </a:schemeClr>
                </a:solidFill>
                <a:latin typeface="Arial" pitchFamily="34" charset="0"/>
                <a:cs typeface="Arial" pitchFamily="34" charset="0"/>
              </a:rPr>
              <a:t> – </a:t>
            </a:r>
            <a:r>
              <a:rPr lang="en-US" sz="11200" dirty="0" err="1" smtClean="0">
                <a:solidFill>
                  <a:schemeClr val="accent3">
                    <a:lumMod val="50000"/>
                  </a:schemeClr>
                </a:solidFill>
                <a:latin typeface="Arial" pitchFamily="34" charset="0"/>
                <a:cs typeface="Arial" pitchFamily="34" charset="0"/>
              </a:rPr>
              <a:t>Trattamento</a:t>
            </a:r>
            <a:r>
              <a:rPr lang="en-US" sz="11200" dirty="0" smtClean="0">
                <a:solidFill>
                  <a:schemeClr val="accent3">
                    <a:lumMod val="50000"/>
                  </a:schemeClr>
                </a:solidFill>
                <a:latin typeface="Arial" pitchFamily="34" charset="0"/>
                <a:cs typeface="Arial" pitchFamily="34" charset="0"/>
              </a:rPr>
              <a:t> </a:t>
            </a:r>
            <a:r>
              <a:rPr lang="en-US" sz="11200" dirty="0" err="1" smtClean="0">
                <a:solidFill>
                  <a:schemeClr val="accent3">
                    <a:lumMod val="50000"/>
                  </a:schemeClr>
                </a:solidFill>
                <a:latin typeface="Arial" pitchFamily="34" charset="0"/>
                <a:cs typeface="Arial" pitchFamily="34" charset="0"/>
              </a:rPr>
              <a:t>previdenziale</a:t>
            </a:r>
            <a:endParaRPr lang="it-IT" sz="11200" dirty="0" smtClean="0">
              <a:solidFill>
                <a:schemeClr val="accent3">
                  <a:lumMod val="50000"/>
                </a:schemeClr>
              </a:solidFill>
              <a:latin typeface="Arial" pitchFamily="34" charset="0"/>
              <a:cs typeface="Arial" pitchFamily="34" charset="0"/>
            </a:endParaRPr>
          </a:p>
          <a:p>
            <a:pPr lvl="0">
              <a:buNone/>
            </a:pPr>
            <a:endParaRPr lang="it-IT" sz="11200" dirty="0" smtClean="0">
              <a:solidFill>
                <a:schemeClr val="accent3">
                  <a:lumMod val="50000"/>
                </a:schemeClr>
              </a:solidFill>
              <a:latin typeface="Arial" pitchFamily="34" charset="0"/>
              <a:cs typeface="Arial" pitchFamily="34" charset="0"/>
            </a:endParaRPr>
          </a:p>
          <a:p>
            <a:endParaRPr lang="en-US" sz="9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buNone/>
            </a:pPr>
            <a:r>
              <a:rPr lang="it-IT" sz="6700"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
            </a:r>
            <a:br>
              <a:rPr lang="it-IT" sz="6700"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br>
            <a:r>
              <a:rPr lang="en-US" sz="6700"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 </a:t>
            </a:r>
            <a:r>
              <a:rPr lang="it-IT" sz="67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sz="67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it-IT"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it-IT"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Segnaposto numero diapositiva 3"/>
          <p:cNvSpPr>
            <a:spLocks noGrp="1"/>
          </p:cNvSpPr>
          <p:nvPr>
            <p:ph type="sldNum" sz="quarter" idx="12"/>
          </p:nvPr>
        </p:nvSpPr>
        <p:spPr/>
        <p:txBody>
          <a:bodyPr/>
          <a:lstStyle/>
          <a:p>
            <a:fld id="{910D3EAB-758C-441D-AE73-F1E5E988B34B}" type="slidenum">
              <a:rPr lang="it-IT" smtClean="0"/>
              <a:pPr/>
              <a:t>35</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strips/>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rgbClr val="FF0000"/>
            </a:solidFill>
          </a:ln>
        </p:spPr>
        <p:txBody>
          <a:bodyPr/>
          <a:lstStyle/>
          <a:p>
            <a:r>
              <a:rPr lang="it-IT" b="1" dirty="0" smtClean="0">
                <a:solidFill>
                  <a:srgbClr val="FF0000"/>
                </a:solidFill>
              </a:rPr>
              <a:t>NORME CIVILISTICHE E PENALI</a:t>
            </a:r>
            <a:endParaRPr lang="it-IT" b="1" dirty="0">
              <a:solidFill>
                <a:srgbClr val="FF0000"/>
              </a:solidFill>
            </a:endParaRPr>
          </a:p>
        </p:txBody>
      </p:sp>
      <p:sp>
        <p:nvSpPr>
          <p:cNvPr id="3" name="Segnaposto contenuto 2"/>
          <p:cNvSpPr>
            <a:spLocks noGrp="1"/>
          </p:cNvSpPr>
          <p:nvPr>
            <p:ph idx="1"/>
          </p:nvPr>
        </p:nvSpPr>
        <p:spPr>
          <a:ln w="38100">
            <a:solidFill>
              <a:srgbClr val="FF0000"/>
            </a:solidFill>
          </a:ln>
        </p:spPr>
        <p:txBody>
          <a:bodyPr>
            <a:normAutofit fontScale="70000" lnSpcReduction="20000"/>
          </a:bodyPr>
          <a:lstStyle/>
          <a:p>
            <a:pPr>
              <a:buNone/>
            </a:pPr>
            <a:r>
              <a:rPr lang="en-US" dirty="0" err="1" smtClean="0">
                <a:solidFill>
                  <a:srgbClr val="FF0000"/>
                </a:solidFill>
              </a:rPr>
              <a:t>L’ingegnere</a:t>
            </a:r>
            <a:r>
              <a:rPr lang="en-US" dirty="0" smtClean="0">
                <a:solidFill>
                  <a:srgbClr val="FF0000"/>
                </a:solidFill>
              </a:rPr>
              <a:t> ha a </a:t>
            </a:r>
            <a:r>
              <a:rPr lang="en-US" dirty="0" err="1" smtClean="0">
                <a:solidFill>
                  <a:srgbClr val="FF0000"/>
                </a:solidFill>
              </a:rPr>
              <a:t>suo</a:t>
            </a:r>
            <a:r>
              <a:rPr lang="en-US" dirty="0" smtClean="0">
                <a:solidFill>
                  <a:srgbClr val="FF0000"/>
                </a:solidFill>
              </a:rPr>
              <a:t> </a:t>
            </a:r>
            <a:r>
              <a:rPr lang="en-US" dirty="0" err="1" smtClean="0">
                <a:solidFill>
                  <a:srgbClr val="FF0000"/>
                </a:solidFill>
              </a:rPr>
              <a:t>carico</a:t>
            </a:r>
            <a:r>
              <a:rPr lang="en-US" dirty="0" smtClean="0">
                <a:solidFill>
                  <a:srgbClr val="FF0000"/>
                </a:solidFill>
              </a:rPr>
              <a:t>:</a:t>
            </a:r>
          </a:p>
          <a:p>
            <a:pPr>
              <a:buNone/>
            </a:pPr>
            <a:endParaRPr lang="it-IT" dirty="0" smtClean="0">
              <a:solidFill>
                <a:srgbClr val="FF0000"/>
              </a:solidFill>
            </a:endParaRPr>
          </a:p>
          <a:p>
            <a:pPr>
              <a:buFont typeface="Wingdings" pitchFamily="2" charset="2"/>
              <a:buChar char="Ø"/>
            </a:pPr>
            <a:r>
              <a:rPr lang="en-US" dirty="0" smtClean="0">
                <a:solidFill>
                  <a:srgbClr val="FF0000"/>
                </a:solidFill>
              </a:rPr>
              <a:t>RESPONSABILITÀ CIVILI </a:t>
            </a:r>
            <a:endParaRPr lang="it-IT" dirty="0" smtClean="0">
              <a:solidFill>
                <a:srgbClr val="FF0000"/>
              </a:solidFill>
            </a:endParaRPr>
          </a:p>
          <a:p>
            <a:pPr>
              <a:buFont typeface="Wingdings" pitchFamily="2" charset="2"/>
              <a:buChar char="Ø"/>
            </a:pPr>
            <a:r>
              <a:rPr lang="en-US" dirty="0" smtClean="0">
                <a:solidFill>
                  <a:srgbClr val="FF0000"/>
                </a:solidFill>
              </a:rPr>
              <a:t>RESPONSABILITÀ PENALI</a:t>
            </a:r>
            <a:endParaRPr lang="it-IT" dirty="0" smtClean="0">
              <a:solidFill>
                <a:srgbClr val="FF0000"/>
              </a:solidFill>
            </a:endParaRPr>
          </a:p>
          <a:p>
            <a:pPr>
              <a:buNone/>
            </a:pPr>
            <a:r>
              <a:rPr lang="en-US" dirty="0" smtClean="0">
                <a:solidFill>
                  <a:srgbClr val="FF0000"/>
                </a:solidFill>
              </a:rPr>
              <a:t> </a:t>
            </a:r>
            <a:endParaRPr lang="it-IT" dirty="0" smtClean="0">
              <a:solidFill>
                <a:srgbClr val="FF0000"/>
              </a:solidFill>
            </a:endParaRPr>
          </a:p>
          <a:p>
            <a:pPr>
              <a:buNone/>
            </a:pPr>
            <a:r>
              <a:rPr lang="en-US" dirty="0" smtClean="0">
                <a:solidFill>
                  <a:srgbClr val="FF0000"/>
                </a:solidFill>
              </a:rPr>
              <a:t>Il </a:t>
            </a:r>
            <a:r>
              <a:rPr lang="en-US" dirty="0" err="1" smtClean="0">
                <a:solidFill>
                  <a:srgbClr val="FF0000"/>
                </a:solidFill>
              </a:rPr>
              <a:t>suo</a:t>
            </a:r>
            <a:r>
              <a:rPr lang="en-US" dirty="0" smtClean="0">
                <a:solidFill>
                  <a:srgbClr val="FF0000"/>
                </a:solidFill>
              </a:rPr>
              <a:t> </a:t>
            </a:r>
            <a:r>
              <a:rPr lang="en-US" dirty="0" err="1" smtClean="0">
                <a:solidFill>
                  <a:srgbClr val="FF0000"/>
                </a:solidFill>
              </a:rPr>
              <a:t>operato</a:t>
            </a:r>
            <a:r>
              <a:rPr lang="en-US" dirty="0" smtClean="0">
                <a:solidFill>
                  <a:srgbClr val="FF0000"/>
                </a:solidFill>
              </a:rPr>
              <a:t> </a:t>
            </a:r>
            <a:r>
              <a:rPr lang="en-US" dirty="0" err="1" smtClean="0">
                <a:solidFill>
                  <a:srgbClr val="FF0000"/>
                </a:solidFill>
              </a:rPr>
              <a:t>deve</a:t>
            </a:r>
            <a:r>
              <a:rPr lang="en-US" dirty="0" smtClean="0">
                <a:solidFill>
                  <a:srgbClr val="FF0000"/>
                </a:solidFill>
              </a:rPr>
              <a:t> </a:t>
            </a:r>
            <a:r>
              <a:rPr lang="en-US" dirty="0" err="1" smtClean="0">
                <a:solidFill>
                  <a:srgbClr val="FF0000"/>
                </a:solidFill>
              </a:rPr>
              <a:t>sempre</a:t>
            </a:r>
            <a:r>
              <a:rPr lang="en-US" dirty="0" smtClean="0">
                <a:solidFill>
                  <a:srgbClr val="FF0000"/>
                </a:solidFill>
              </a:rPr>
              <a:t> </a:t>
            </a:r>
            <a:r>
              <a:rPr lang="en-US" dirty="0" err="1" smtClean="0">
                <a:solidFill>
                  <a:srgbClr val="FF0000"/>
                </a:solidFill>
              </a:rPr>
              <a:t>essere</a:t>
            </a:r>
            <a:r>
              <a:rPr lang="en-US" dirty="0" smtClean="0">
                <a:solidFill>
                  <a:srgbClr val="FF0000"/>
                </a:solidFill>
              </a:rPr>
              <a:t> </a:t>
            </a:r>
            <a:r>
              <a:rPr lang="en-US" dirty="0" err="1" smtClean="0">
                <a:solidFill>
                  <a:srgbClr val="FF0000"/>
                </a:solidFill>
              </a:rPr>
              <a:t>svolto</a:t>
            </a:r>
            <a:r>
              <a:rPr lang="en-US" dirty="0" smtClean="0">
                <a:solidFill>
                  <a:srgbClr val="FF0000"/>
                </a:solidFill>
              </a:rPr>
              <a:t> con la </a:t>
            </a:r>
            <a:r>
              <a:rPr lang="en-US" dirty="0" err="1" smtClean="0">
                <a:solidFill>
                  <a:srgbClr val="FF0000"/>
                </a:solidFill>
              </a:rPr>
              <a:t>massima</a:t>
            </a:r>
            <a:r>
              <a:rPr lang="en-US" dirty="0" smtClean="0">
                <a:solidFill>
                  <a:srgbClr val="FF0000"/>
                </a:solidFill>
              </a:rPr>
              <a:t>:</a:t>
            </a:r>
          </a:p>
          <a:p>
            <a:pPr>
              <a:buNone/>
            </a:pPr>
            <a:endParaRPr lang="it-IT" dirty="0" smtClean="0">
              <a:solidFill>
                <a:srgbClr val="FF0000"/>
              </a:solidFill>
            </a:endParaRPr>
          </a:p>
          <a:p>
            <a:pPr lvl="0">
              <a:buFont typeface="Wingdings" pitchFamily="2" charset="2"/>
              <a:buChar char="Ø"/>
            </a:pPr>
            <a:r>
              <a:rPr lang="en-US" dirty="0" err="1" smtClean="0">
                <a:solidFill>
                  <a:srgbClr val="FF0000"/>
                </a:solidFill>
              </a:rPr>
              <a:t>Diligenza</a:t>
            </a:r>
            <a:endParaRPr lang="it-IT" dirty="0" smtClean="0">
              <a:solidFill>
                <a:srgbClr val="FF0000"/>
              </a:solidFill>
            </a:endParaRPr>
          </a:p>
          <a:p>
            <a:pPr lvl="0">
              <a:buFont typeface="Wingdings" pitchFamily="2" charset="2"/>
              <a:buChar char="Ø"/>
            </a:pPr>
            <a:r>
              <a:rPr lang="en-US" dirty="0" err="1" smtClean="0">
                <a:solidFill>
                  <a:srgbClr val="FF0000"/>
                </a:solidFill>
              </a:rPr>
              <a:t>Prudenza</a:t>
            </a:r>
            <a:endParaRPr lang="it-IT" dirty="0" smtClean="0">
              <a:solidFill>
                <a:srgbClr val="FF0000"/>
              </a:solidFill>
            </a:endParaRPr>
          </a:p>
          <a:p>
            <a:pPr lvl="0">
              <a:buFont typeface="Wingdings" pitchFamily="2" charset="2"/>
              <a:buChar char="Ø"/>
            </a:pPr>
            <a:r>
              <a:rPr lang="en-US" dirty="0" err="1" smtClean="0">
                <a:solidFill>
                  <a:srgbClr val="FF0000"/>
                </a:solidFill>
              </a:rPr>
              <a:t>Perizia</a:t>
            </a:r>
            <a:endParaRPr lang="it-IT" dirty="0" smtClean="0">
              <a:solidFill>
                <a:srgbClr val="FF0000"/>
              </a:solidFill>
            </a:endParaRPr>
          </a:p>
          <a:p>
            <a:pPr>
              <a:buNone/>
            </a:pPr>
            <a:endParaRPr lang="it-IT" dirty="0" smtClean="0">
              <a:solidFill>
                <a:srgbClr val="FF0000"/>
              </a:solidFill>
            </a:endParaRPr>
          </a:p>
          <a:p>
            <a:pPr>
              <a:buNone/>
            </a:pPr>
            <a:r>
              <a:rPr lang="en-US" dirty="0" smtClean="0">
                <a:solidFill>
                  <a:srgbClr val="FF0000"/>
                </a:solidFill>
              </a:rPr>
              <a:t>(</a:t>
            </a:r>
            <a:r>
              <a:rPr lang="en-US" dirty="0" err="1" smtClean="0">
                <a:solidFill>
                  <a:srgbClr val="FF0000"/>
                </a:solidFill>
              </a:rPr>
              <a:t>Codice</a:t>
            </a:r>
            <a:r>
              <a:rPr lang="en-US" dirty="0" smtClean="0">
                <a:solidFill>
                  <a:srgbClr val="FF0000"/>
                </a:solidFill>
              </a:rPr>
              <a:t> </a:t>
            </a:r>
            <a:r>
              <a:rPr lang="en-US" dirty="0" err="1" smtClean="0">
                <a:solidFill>
                  <a:srgbClr val="FF0000"/>
                </a:solidFill>
              </a:rPr>
              <a:t>Civile</a:t>
            </a:r>
            <a:r>
              <a:rPr lang="en-US" dirty="0" smtClean="0">
                <a:solidFill>
                  <a:srgbClr val="FF0000"/>
                </a:solidFill>
              </a:rPr>
              <a:t> artt.1228 –2049 –2232)</a:t>
            </a:r>
            <a:endParaRPr lang="it-IT" dirty="0">
              <a:solidFill>
                <a:srgbClr val="FF0000"/>
              </a:solidFill>
            </a:endParaRPr>
          </a:p>
        </p:txBody>
      </p:sp>
      <p:sp>
        <p:nvSpPr>
          <p:cNvPr id="4" name="Segnaposto numero diapositiva 3"/>
          <p:cNvSpPr>
            <a:spLocks noGrp="1"/>
          </p:cNvSpPr>
          <p:nvPr>
            <p:ph type="sldNum" sz="quarter" idx="12"/>
          </p:nvPr>
        </p:nvSpPr>
        <p:spPr/>
        <p:txBody>
          <a:bodyPr/>
          <a:lstStyle/>
          <a:p>
            <a:fld id="{910D3EAB-758C-441D-AE73-F1E5E988B34B}" type="slidenum">
              <a:rPr lang="it-IT" smtClean="0"/>
              <a:pPr/>
              <a:t>36</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strips/>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39784"/>
          </a:xfrm>
          <a:ln w="38100">
            <a:solidFill>
              <a:srgbClr val="FF0000"/>
            </a:solidFill>
          </a:ln>
        </p:spPr>
        <p:txBody>
          <a:bodyPr/>
          <a:lstStyle/>
          <a:p>
            <a:r>
              <a:rPr lang="it-IT" b="1" dirty="0" smtClean="0">
                <a:solidFill>
                  <a:srgbClr val="FF0000"/>
                </a:solidFill>
              </a:rPr>
              <a:t>NORME CIVILISTICHE E PENALI</a:t>
            </a:r>
            <a:endParaRPr lang="it-IT" b="1" dirty="0">
              <a:solidFill>
                <a:srgbClr val="FF0000"/>
              </a:solidFill>
            </a:endParaRPr>
          </a:p>
        </p:txBody>
      </p:sp>
      <p:sp>
        <p:nvSpPr>
          <p:cNvPr id="3" name="Segnaposto contenuto 2"/>
          <p:cNvSpPr>
            <a:spLocks noGrp="1"/>
          </p:cNvSpPr>
          <p:nvPr>
            <p:ph idx="1"/>
          </p:nvPr>
        </p:nvSpPr>
        <p:spPr>
          <a:xfrm>
            <a:off x="457200" y="1428736"/>
            <a:ext cx="8229600" cy="4929222"/>
          </a:xfrm>
          <a:ln w="38100">
            <a:solidFill>
              <a:srgbClr val="FF0000"/>
            </a:solidFill>
          </a:ln>
        </p:spPr>
        <p:txBody>
          <a:bodyPr>
            <a:normAutofit fontScale="25000" lnSpcReduction="20000"/>
          </a:bodyPr>
          <a:lstStyle/>
          <a:p>
            <a:pPr>
              <a:buNone/>
            </a:pPr>
            <a:r>
              <a:rPr lang="en-US" sz="6400" b="1" dirty="0" err="1" smtClean="0">
                <a:solidFill>
                  <a:srgbClr val="FF0000"/>
                </a:solidFill>
                <a:latin typeface="Arial" pitchFamily="34" charset="0"/>
                <a:cs typeface="Arial" pitchFamily="34" charset="0"/>
              </a:rPr>
              <a:t>Concetto</a:t>
            </a:r>
            <a:r>
              <a:rPr lang="en-US" sz="6400" b="1" dirty="0" smtClean="0">
                <a:solidFill>
                  <a:srgbClr val="FF0000"/>
                </a:solidFill>
                <a:latin typeface="Arial" pitchFamily="34" charset="0"/>
                <a:cs typeface="Arial" pitchFamily="34" charset="0"/>
              </a:rPr>
              <a:t> </a:t>
            </a:r>
            <a:r>
              <a:rPr lang="en-US" sz="6400" b="1" dirty="0" err="1" smtClean="0">
                <a:solidFill>
                  <a:srgbClr val="FF0000"/>
                </a:solidFill>
                <a:latin typeface="Arial" pitchFamily="34" charset="0"/>
                <a:cs typeface="Arial" pitchFamily="34" charset="0"/>
              </a:rPr>
              <a:t>di</a:t>
            </a:r>
            <a:r>
              <a:rPr lang="en-US" sz="6400" b="1" dirty="0" smtClean="0">
                <a:solidFill>
                  <a:srgbClr val="FF0000"/>
                </a:solidFill>
                <a:latin typeface="Arial" pitchFamily="34" charset="0"/>
                <a:cs typeface="Arial" pitchFamily="34" charset="0"/>
              </a:rPr>
              <a:t> </a:t>
            </a:r>
            <a:r>
              <a:rPr lang="en-US" sz="6400" b="1" dirty="0" err="1" smtClean="0">
                <a:solidFill>
                  <a:srgbClr val="FF0000"/>
                </a:solidFill>
                <a:latin typeface="Arial" pitchFamily="34" charset="0"/>
                <a:cs typeface="Arial" pitchFamily="34" charset="0"/>
              </a:rPr>
              <a:t>dolo</a:t>
            </a:r>
            <a:r>
              <a:rPr lang="en-US" sz="6400" b="1" dirty="0" smtClean="0">
                <a:solidFill>
                  <a:srgbClr val="FF0000"/>
                </a:solidFill>
                <a:latin typeface="Arial" pitchFamily="34" charset="0"/>
                <a:cs typeface="Arial" pitchFamily="34" charset="0"/>
              </a:rPr>
              <a:t> o </a:t>
            </a:r>
            <a:r>
              <a:rPr lang="en-US" sz="6400" b="1" dirty="0" err="1" smtClean="0">
                <a:solidFill>
                  <a:srgbClr val="FF0000"/>
                </a:solidFill>
                <a:latin typeface="Arial" pitchFamily="34" charset="0"/>
                <a:cs typeface="Arial" pitchFamily="34" charset="0"/>
              </a:rPr>
              <a:t>colpa</a:t>
            </a:r>
            <a:r>
              <a:rPr lang="en-US" sz="6400" b="1" dirty="0" smtClean="0">
                <a:solidFill>
                  <a:srgbClr val="FF0000"/>
                </a:solidFill>
                <a:latin typeface="Arial" pitchFamily="34" charset="0"/>
                <a:cs typeface="Arial" pitchFamily="34" charset="0"/>
              </a:rPr>
              <a:t> grave</a:t>
            </a:r>
          </a:p>
          <a:p>
            <a:pPr>
              <a:buNone/>
            </a:pPr>
            <a:endParaRPr lang="it-IT" sz="6400" b="1" dirty="0" smtClean="0">
              <a:solidFill>
                <a:srgbClr val="FF0000"/>
              </a:solidFill>
              <a:latin typeface="Arial" pitchFamily="34" charset="0"/>
              <a:cs typeface="Arial" pitchFamily="34" charset="0"/>
            </a:endParaRPr>
          </a:p>
          <a:p>
            <a:pPr>
              <a:buNone/>
            </a:pPr>
            <a:r>
              <a:rPr lang="en-US" sz="6400" dirty="0" err="1" smtClean="0">
                <a:solidFill>
                  <a:srgbClr val="FF0000"/>
                </a:solidFill>
                <a:latin typeface="Arial" pitchFamily="34" charset="0"/>
                <a:cs typeface="Arial" pitchFamily="34" charset="0"/>
              </a:rPr>
              <a:t>L’art</a:t>
            </a:r>
            <a:r>
              <a:rPr lang="en-US" sz="6400" dirty="0" smtClean="0">
                <a:solidFill>
                  <a:srgbClr val="FF0000"/>
                </a:solidFill>
                <a:latin typeface="Arial" pitchFamily="34" charset="0"/>
                <a:cs typeface="Arial" pitchFamily="34" charset="0"/>
              </a:rPr>
              <a:t>. 2236 C.C. </a:t>
            </a:r>
            <a:r>
              <a:rPr lang="en-US" sz="6400" dirty="0" err="1" smtClean="0">
                <a:solidFill>
                  <a:srgbClr val="FF0000"/>
                </a:solidFill>
                <a:latin typeface="Arial" pitchFamily="34" charset="0"/>
                <a:cs typeface="Arial" pitchFamily="34" charset="0"/>
              </a:rPr>
              <a:t>cita</a:t>
            </a:r>
            <a:r>
              <a:rPr lang="en-US" sz="6400" dirty="0" smtClean="0">
                <a:solidFill>
                  <a:srgbClr val="FF0000"/>
                </a:solidFill>
                <a:latin typeface="Arial" pitchFamily="34" charset="0"/>
                <a:cs typeface="Arial" pitchFamily="34" charset="0"/>
              </a:rPr>
              <a:t>:</a:t>
            </a:r>
            <a:endParaRPr lang="it-IT" sz="6400" dirty="0" smtClean="0">
              <a:solidFill>
                <a:srgbClr val="FF0000"/>
              </a:solidFill>
              <a:latin typeface="Arial" pitchFamily="34" charset="0"/>
              <a:cs typeface="Arial" pitchFamily="34" charset="0"/>
            </a:endParaRPr>
          </a:p>
          <a:p>
            <a:pPr>
              <a:buNone/>
            </a:pPr>
            <a:r>
              <a:rPr lang="en-US" sz="6400" dirty="0" smtClean="0">
                <a:solidFill>
                  <a:srgbClr val="FF0000"/>
                </a:solidFill>
                <a:latin typeface="Arial" pitchFamily="34" charset="0"/>
                <a:cs typeface="Arial" pitchFamily="34" charset="0"/>
              </a:rPr>
              <a:t>Se la </a:t>
            </a:r>
            <a:r>
              <a:rPr lang="en-US" sz="6400" dirty="0" err="1" smtClean="0">
                <a:solidFill>
                  <a:srgbClr val="FF0000"/>
                </a:solidFill>
                <a:latin typeface="Arial" pitchFamily="34" charset="0"/>
                <a:cs typeface="Arial" pitchFamily="34" charset="0"/>
              </a:rPr>
              <a:t>prestazione</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implica</a:t>
            </a:r>
            <a:r>
              <a:rPr lang="en-US" sz="6400" dirty="0" smtClean="0">
                <a:solidFill>
                  <a:srgbClr val="FF0000"/>
                </a:solidFill>
                <a:latin typeface="Arial" pitchFamily="34" charset="0"/>
                <a:cs typeface="Arial" pitchFamily="34" charset="0"/>
              </a:rPr>
              <a:t> la </a:t>
            </a:r>
            <a:r>
              <a:rPr lang="en-US" sz="6400" dirty="0" err="1" smtClean="0">
                <a:solidFill>
                  <a:srgbClr val="FF0000"/>
                </a:solidFill>
                <a:latin typeface="Arial" pitchFamily="34" charset="0"/>
                <a:cs typeface="Arial" pitchFamily="34" charset="0"/>
              </a:rPr>
              <a:t>soluzione</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di</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problemi</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tecnici</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di</a:t>
            </a:r>
            <a:r>
              <a:rPr lang="it-IT" sz="6400" dirty="0" smtClean="0">
                <a:solidFill>
                  <a:srgbClr val="FF0000"/>
                </a:solidFill>
                <a:latin typeface="Arial" pitchFamily="34" charset="0"/>
                <a:cs typeface="Arial" pitchFamily="34" charset="0"/>
              </a:rPr>
              <a:t> </a:t>
            </a:r>
            <a:r>
              <a:rPr lang="en-US" sz="6400" dirty="0" smtClean="0">
                <a:solidFill>
                  <a:srgbClr val="FF0000"/>
                </a:solidFill>
                <a:latin typeface="Arial" pitchFamily="34" charset="0"/>
                <a:cs typeface="Arial" pitchFamily="34" charset="0"/>
              </a:rPr>
              <a:t>“</a:t>
            </a:r>
            <a:r>
              <a:rPr lang="en-US" sz="6400" dirty="0" err="1" smtClean="0">
                <a:solidFill>
                  <a:srgbClr val="FF0000"/>
                </a:solidFill>
                <a:latin typeface="Arial" pitchFamily="34" charset="0"/>
                <a:cs typeface="Arial" pitchFamily="34" charset="0"/>
              </a:rPr>
              <a:t>speciale</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difficoltà</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il</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prestatore</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d'opera</a:t>
            </a:r>
            <a:r>
              <a:rPr lang="en-US" sz="6400" dirty="0" smtClean="0">
                <a:solidFill>
                  <a:srgbClr val="FF0000"/>
                </a:solidFill>
                <a:latin typeface="Arial" pitchFamily="34" charset="0"/>
                <a:cs typeface="Arial" pitchFamily="34" charset="0"/>
              </a:rPr>
              <a:t> non </a:t>
            </a:r>
            <a:r>
              <a:rPr lang="en-US" sz="6400" dirty="0" err="1" smtClean="0">
                <a:solidFill>
                  <a:srgbClr val="FF0000"/>
                </a:solidFill>
                <a:latin typeface="Arial" pitchFamily="34" charset="0"/>
                <a:cs typeface="Arial" pitchFamily="34" charset="0"/>
              </a:rPr>
              <a:t>risponde</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dei</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danni</a:t>
            </a:r>
            <a:r>
              <a:rPr lang="en-US" sz="6400" dirty="0" smtClean="0">
                <a:solidFill>
                  <a:srgbClr val="FF0000"/>
                </a:solidFill>
                <a:latin typeface="Arial" pitchFamily="34" charset="0"/>
                <a:cs typeface="Arial" pitchFamily="34" charset="0"/>
              </a:rPr>
              <a:t>, se non in </a:t>
            </a:r>
            <a:r>
              <a:rPr lang="en-US" sz="6400" dirty="0" err="1" smtClean="0">
                <a:solidFill>
                  <a:srgbClr val="FF0000"/>
                </a:solidFill>
                <a:latin typeface="Arial" pitchFamily="34" charset="0"/>
                <a:cs typeface="Arial" pitchFamily="34" charset="0"/>
              </a:rPr>
              <a:t>caso</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di</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dolo</a:t>
            </a:r>
            <a:r>
              <a:rPr lang="en-US" sz="6400" dirty="0" smtClean="0">
                <a:solidFill>
                  <a:srgbClr val="FF0000"/>
                </a:solidFill>
                <a:latin typeface="Arial" pitchFamily="34" charset="0"/>
                <a:cs typeface="Arial" pitchFamily="34" charset="0"/>
              </a:rPr>
              <a:t> o </a:t>
            </a:r>
            <a:r>
              <a:rPr lang="en-US" sz="6400" dirty="0" err="1" smtClean="0">
                <a:solidFill>
                  <a:srgbClr val="FF0000"/>
                </a:solidFill>
                <a:latin typeface="Arial" pitchFamily="34" charset="0"/>
                <a:cs typeface="Arial" pitchFamily="34" charset="0"/>
              </a:rPr>
              <a:t>di</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colpa</a:t>
            </a:r>
            <a:r>
              <a:rPr lang="en-US" sz="6400" dirty="0" smtClean="0">
                <a:solidFill>
                  <a:srgbClr val="FF0000"/>
                </a:solidFill>
                <a:latin typeface="Arial" pitchFamily="34" charset="0"/>
                <a:cs typeface="Arial" pitchFamily="34" charset="0"/>
              </a:rPr>
              <a:t> grave.” </a:t>
            </a:r>
          </a:p>
          <a:p>
            <a:pPr>
              <a:buNone/>
            </a:pPr>
            <a:r>
              <a:rPr lang="en-US" sz="6400" dirty="0" err="1" smtClean="0">
                <a:solidFill>
                  <a:srgbClr val="FF0000"/>
                </a:solidFill>
                <a:latin typeface="Arial" pitchFamily="34" charset="0"/>
                <a:cs typeface="Arial" pitchFamily="34" charset="0"/>
              </a:rPr>
              <a:t>Cosa</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si</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intende</a:t>
            </a:r>
            <a:r>
              <a:rPr lang="en-US" sz="6400" dirty="0" smtClean="0">
                <a:solidFill>
                  <a:srgbClr val="FF0000"/>
                </a:solidFill>
                <a:latin typeface="Arial" pitchFamily="34" charset="0"/>
                <a:cs typeface="Arial" pitchFamily="34" charset="0"/>
              </a:rPr>
              <a:t> per “</a:t>
            </a:r>
            <a:r>
              <a:rPr lang="en-US" sz="6400" dirty="0" err="1" smtClean="0">
                <a:solidFill>
                  <a:srgbClr val="FF0000"/>
                </a:solidFill>
                <a:latin typeface="Arial" pitchFamily="34" charset="0"/>
                <a:cs typeface="Arial" pitchFamily="34" charset="0"/>
              </a:rPr>
              <a:t>speciale</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difficoltà</a:t>
            </a:r>
            <a:r>
              <a:rPr lang="en-US" sz="6400" dirty="0" smtClean="0">
                <a:solidFill>
                  <a:srgbClr val="FF0000"/>
                </a:solidFill>
                <a:latin typeface="Arial" pitchFamily="34" charset="0"/>
                <a:cs typeface="Arial" pitchFamily="34" charset="0"/>
              </a:rPr>
              <a:t>”?</a:t>
            </a:r>
          </a:p>
          <a:p>
            <a:pPr>
              <a:buNone/>
            </a:pPr>
            <a:endParaRPr lang="en-US" sz="6400" dirty="0" smtClean="0">
              <a:solidFill>
                <a:srgbClr val="FF0000"/>
              </a:solidFill>
              <a:latin typeface="Arial" pitchFamily="34" charset="0"/>
              <a:cs typeface="Arial" pitchFamily="34" charset="0"/>
            </a:endParaRPr>
          </a:p>
          <a:p>
            <a:pPr lvl="0">
              <a:buNone/>
            </a:pPr>
            <a:r>
              <a:rPr lang="en-US" sz="6400" dirty="0" err="1" smtClean="0">
                <a:solidFill>
                  <a:srgbClr val="FF0000"/>
                </a:solidFill>
                <a:latin typeface="Arial" pitchFamily="34" charset="0"/>
                <a:cs typeface="Arial" pitchFamily="34" charset="0"/>
              </a:rPr>
              <a:t>Problemi</a:t>
            </a:r>
            <a:r>
              <a:rPr lang="en-US" sz="6400" dirty="0" smtClean="0">
                <a:solidFill>
                  <a:srgbClr val="FF0000"/>
                </a:solidFill>
                <a:latin typeface="Arial" pitchFamily="34" charset="0"/>
                <a:cs typeface="Arial" pitchFamily="34" charset="0"/>
              </a:rPr>
              <a:t> o </a:t>
            </a:r>
            <a:r>
              <a:rPr lang="en-US" sz="6400" dirty="0" err="1" smtClean="0">
                <a:solidFill>
                  <a:srgbClr val="FF0000"/>
                </a:solidFill>
                <a:latin typeface="Arial" pitchFamily="34" charset="0"/>
                <a:cs typeface="Arial" pitchFamily="34" charset="0"/>
              </a:rPr>
              <a:t>prestazioni</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che</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esulano</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dalle</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conoscenze</a:t>
            </a:r>
            <a:r>
              <a:rPr lang="en-US" sz="6400" dirty="0" smtClean="0">
                <a:solidFill>
                  <a:srgbClr val="FF0000"/>
                </a:solidFill>
                <a:latin typeface="Arial" pitchFamily="34" charset="0"/>
                <a:cs typeface="Arial" pitchFamily="34" charset="0"/>
              </a:rPr>
              <a:t> e </a:t>
            </a:r>
            <a:r>
              <a:rPr lang="en-US" sz="6400" dirty="0" err="1" smtClean="0">
                <a:solidFill>
                  <a:srgbClr val="FF0000"/>
                </a:solidFill>
                <a:latin typeface="Arial" pitchFamily="34" charset="0"/>
                <a:cs typeface="Arial" pitchFamily="34" charset="0"/>
              </a:rPr>
              <a:t>metodologie</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correntemente</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acquisite</a:t>
            </a:r>
            <a:r>
              <a:rPr lang="en-US" sz="6400" dirty="0" smtClean="0">
                <a:solidFill>
                  <a:srgbClr val="FF0000"/>
                </a:solidFill>
                <a:latin typeface="Arial" pitchFamily="34" charset="0"/>
                <a:cs typeface="Arial" pitchFamily="34" charset="0"/>
              </a:rPr>
              <a:t> e </a:t>
            </a:r>
            <a:r>
              <a:rPr lang="en-US" sz="6400" dirty="0" err="1" smtClean="0">
                <a:solidFill>
                  <a:srgbClr val="FF0000"/>
                </a:solidFill>
                <a:latin typeface="Arial" pitchFamily="34" charset="0"/>
                <a:cs typeface="Arial" pitchFamily="34" charset="0"/>
              </a:rPr>
              <a:t>utilizzate</a:t>
            </a:r>
            <a:endParaRPr lang="en-US" sz="6400" dirty="0" smtClean="0">
              <a:solidFill>
                <a:srgbClr val="FF0000"/>
              </a:solidFill>
              <a:latin typeface="Arial" pitchFamily="34" charset="0"/>
              <a:cs typeface="Arial" pitchFamily="34" charset="0"/>
            </a:endParaRPr>
          </a:p>
          <a:p>
            <a:pPr lvl="0">
              <a:buNone/>
            </a:pPr>
            <a:r>
              <a:rPr lang="en-US" sz="6400" dirty="0" err="1" smtClean="0">
                <a:solidFill>
                  <a:srgbClr val="FF0000"/>
                </a:solidFill>
                <a:latin typeface="Arial" pitchFamily="34" charset="0"/>
                <a:cs typeface="Arial" pitchFamily="34" charset="0"/>
              </a:rPr>
              <a:t>Prestazioni</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urgenti</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che</a:t>
            </a:r>
            <a:r>
              <a:rPr lang="en-US" sz="6400" dirty="0" smtClean="0">
                <a:solidFill>
                  <a:srgbClr val="FF0000"/>
                </a:solidFill>
                <a:latin typeface="Arial" pitchFamily="34" charset="0"/>
                <a:cs typeface="Arial" pitchFamily="34" charset="0"/>
              </a:rPr>
              <a:t> non </a:t>
            </a:r>
            <a:r>
              <a:rPr lang="en-US" sz="6400" dirty="0" err="1" smtClean="0">
                <a:solidFill>
                  <a:srgbClr val="FF0000"/>
                </a:solidFill>
                <a:latin typeface="Arial" pitchFamily="34" charset="0"/>
                <a:cs typeface="Arial" pitchFamily="34" charset="0"/>
              </a:rPr>
              <a:t>permettano</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il</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giusto</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approfondimento</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concettuale</a:t>
            </a:r>
            <a:r>
              <a:rPr lang="en-US" sz="6400" dirty="0" smtClean="0">
                <a:solidFill>
                  <a:srgbClr val="FF0000"/>
                </a:solidFill>
                <a:latin typeface="Arial" pitchFamily="34" charset="0"/>
                <a:cs typeface="Arial" pitchFamily="34" charset="0"/>
              </a:rPr>
              <a:t> o </a:t>
            </a:r>
            <a:r>
              <a:rPr lang="en-US" sz="6400" dirty="0" err="1" smtClean="0">
                <a:solidFill>
                  <a:srgbClr val="FF0000"/>
                </a:solidFill>
                <a:latin typeface="Arial" pitchFamily="34" charset="0"/>
                <a:cs typeface="Arial" pitchFamily="34" charset="0"/>
              </a:rPr>
              <a:t>di</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indagine</a:t>
            </a:r>
            <a:endParaRPr lang="en-US" sz="6400" dirty="0" smtClean="0">
              <a:solidFill>
                <a:srgbClr val="FF0000"/>
              </a:solidFill>
              <a:latin typeface="Arial" pitchFamily="34" charset="0"/>
              <a:cs typeface="Arial" pitchFamily="34" charset="0"/>
            </a:endParaRPr>
          </a:p>
          <a:p>
            <a:pPr lvl="0">
              <a:buNone/>
            </a:pPr>
            <a:endParaRPr lang="it-IT" sz="6400" dirty="0" smtClean="0">
              <a:solidFill>
                <a:srgbClr val="FF0000"/>
              </a:solidFill>
              <a:latin typeface="Arial" pitchFamily="34" charset="0"/>
              <a:cs typeface="Arial" pitchFamily="34" charset="0"/>
            </a:endParaRPr>
          </a:p>
          <a:p>
            <a:pPr>
              <a:buNone/>
            </a:pPr>
            <a:r>
              <a:rPr lang="en-US" sz="6400" b="1" dirty="0" err="1" smtClean="0">
                <a:solidFill>
                  <a:srgbClr val="FF0000"/>
                </a:solidFill>
                <a:latin typeface="Arial" pitchFamily="34" charset="0"/>
                <a:cs typeface="Arial" pitchFamily="34" charset="0"/>
              </a:rPr>
              <a:t>Concetto</a:t>
            </a:r>
            <a:r>
              <a:rPr lang="en-US" sz="6400" b="1" dirty="0" smtClean="0">
                <a:solidFill>
                  <a:srgbClr val="FF0000"/>
                </a:solidFill>
                <a:latin typeface="Arial" pitchFamily="34" charset="0"/>
                <a:cs typeface="Arial" pitchFamily="34" charset="0"/>
              </a:rPr>
              <a:t> </a:t>
            </a:r>
            <a:r>
              <a:rPr lang="en-US" sz="6400" b="1" dirty="0" err="1" smtClean="0">
                <a:solidFill>
                  <a:srgbClr val="FF0000"/>
                </a:solidFill>
                <a:latin typeface="Arial" pitchFamily="34" charset="0"/>
                <a:cs typeface="Arial" pitchFamily="34" charset="0"/>
              </a:rPr>
              <a:t>di</a:t>
            </a:r>
            <a:r>
              <a:rPr lang="en-US" sz="6400" b="1" dirty="0" smtClean="0">
                <a:solidFill>
                  <a:srgbClr val="FF0000"/>
                </a:solidFill>
                <a:latin typeface="Arial" pitchFamily="34" charset="0"/>
                <a:cs typeface="Arial" pitchFamily="34" charset="0"/>
              </a:rPr>
              <a:t> </a:t>
            </a:r>
            <a:r>
              <a:rPr lang="en-US" sz="6400" b="1" dirty="0" err="1" smtClean="0">
                <a:solidFill>
                  <a:srgbClr val="FF0000"/>
                </a:solidFill>
                <a:latin typeface="Arial" pitchFamily="34" charset="0"/>
                <a:cs typeface="Arial" pitchFamily="34" charset="0"/>
              </a:rPr>
              <a:t>dolo</a:t>
            </a:r>
            <a:r>
              <a:rPr lang="en-US" sz="6400" b="1" dirty="0" smtClean="0">
                <a:solidFill>
                  <a:srgbClr val="FF0000"/>
                </a:solidFill>
                <a:latin typeface="Arial" pitchFamily="34" charset="0"/>
                <a:cs typeface="Arial" pitchFamily="34" charset="0"/>
              </a:rPr>
              <a:t> o </a:t>
            </a:r>
            <a:r>
              <a:rPr lang="en-US" sz="6400" b="1" dirty="0" err="1" smtClean="0">
                <a:solidFill>
                  <a:srgbClr val="FF0000"/>
                </a:solidFill>
                <a:latin typeface="Arial" pitchFamily="34" charset="0"/>
                <a:cs typeface="Arial" pitchFamily="34" charset="0"/>
              </a:rPr>
              <a:t>colpa</a:t>
            </a:r>
            <a:r>
              <a:rPr lang="en-US" sz="6400" b="1" dirty="0" smtClean="0">
                <a:solidFill>
                  <a:srgbClr val="FF0000"/>
                </a:solidFill>
                <a:latin typeface="Arial" pitchFamily="34" charset="0"/>
                <a:cs typeface="Arial" pitchFamily="34" charset="0"/>
              </a:rPr>
              <a:t> grave</a:t>
            </a:r>
          </a:p>
          <a:p>
            <a:pPr>
              <a:buNone/>
            </a:pPr>
            <a:endParaRPr lang="it-IT" sz="6400" dirty="0" smtClean="0">
              <a:solidFill>
                <a:srgbClr val="FF0000"/>
              </a:solidFill>
              <a:latin typeface="Arial" pitchFamily="34" charset="0"/>
              <a:cs typeface="Arial" pitchFamily="34" charset="0"/>
            </a:endParaRPr>
          </a:p>
          <a:p>
            <a:pPr>
              <a:buNone/>
            </a:pPr>
            <a:r>
              <a:rPr lang="en-US" sz="6400" dirty="0" smtClean="0">
                <a:solidFill>
                  <a:srgbClr val="FF0000"/>
                </a:solidFill>
                <a:latin typeface="Arial" pitchFamily="34" charset="0"/>
                <a:cs typeface="Arial" pitchFamily="34" charset="0"/>
              </a:rPr>
              <a:t>Il </a:t>
            </a:r>
            <a:r>
              <a:rPr lang="en-US" sz="6400" dirty="0" err="1" smtClean="0">
                <a:solidFill>
                  <a:srgbClr val="FF0000"/>
                </a:solidFill>
                <a:latin typeface="Arial" pitchFamily="34" charset="0"/>
                <a:cs typeface="Arial" pitchFamily="34" charset="0"/>
              </a:rPr>
              <a:t>professionista</a:t>
            </a:r>
            <a:r>
              <a:rPr lang="en-US" sz="6400" dirty="0" smtClean="0">
                <a:solidFill>
                  <a:srgbClr val="FF0000"/>
                </a:solidFill>
                <a:latin typeface="Arial" pitchFamily="34" charset="0"/>
                <a:cs typeface="Arial" pitchFamily="34" charset="0"/>
              </a:rPr>
              <a:t> in </a:t>
            </a:r>
            <a:r>
              <a:rPr lang="en-US" sz="6400" dirty="0" err="1" smtClean="0">
                <a:solidFill>
                  <a:srgbClr val="FF0000"/>
                </a:solidFill>
                <a:latin typeface="Arial" pitchFamily="34" charset="0"/>
                <a:cs typeface="Arial" pitchFamily="34" charset="0"/>
              </a:rPr>
              <a:t>questi</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casi</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deve</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sempre</a:t>
            </a:r>
            <a:r>
              <a:rPr lang="en-US" sz="6400" dirty="0" smtClean="0">
                <a:solidFill>
                  <a:srgbClr val="FF0000"/>
                </a:solidFill>
                <a:latin typeface="Arial" pitchFamily="34" charset="0"/>
                <a:cs typeface="Arial" pitchFamily="34" charset="0"/>
              </a:rPr>
              <a:t>:</a:t>
            </a:r>
          </a:p>
          <a:p>
            <a:pPr>
              <a:buNone/>
            </a:pPr>
            <a:endParaRPr lang="it-IT" sz="6400" dirty="0" smtClean="0">
              <a:solidFill>
                <a:srgbClr val="FF0000"/>
              </a:solidFill>
              <a:latin typeface="Arial" pitchFamily="34" charset="0"/>
              <a:cs typeface="Arial" pitchFamily="34" charset="0"/>
            </a:endParaRPr>
          </a:p>
          <a:p>
            <a:pPr lvl="0">
              <a:buNone/>
            </a:pPr>
            <a:r>
              <a:rPr lang="en-US" sz="6400" dirty="0" err="1" smtClean="0">
                <a:solidFill>
                  <a:srgbClr val="FF0000"/>
                </a:solidFill>
                <a:latin typeface="Arial" pitchFamily="34" charset="0"/>
                <a:cs typeface="Arial" pitchFamily="34" charset="0"/>
              </a:rPr>
              <a:t>Rendere</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edotto</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il</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committente</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delle</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difficoltà</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sopravvenute</a:t>
            </a:r>
            <a:r>
              <a:rPr lang="en-US" sz="6400" dirty="0" smtClean="0">
                <a:solidFill>
                  <a:srgbClr val="FF0000"/>
                </a:solidFill>
                <a:latin typeface="Arial" pitchFamily="34" charset="0"/>
                <a:cs typeface="Arial" pitchFamily="34" charset="0"/>
              </a:rPr>
              <a:t> e del </a:t>
            </a:r>
            <a:r>
              <a:rPr lang="en-US" sz="6400" dirty="0" err="1" smtClean="0">
                <a:solidFill>
                  <a:srgbClr val="FF0000"/>
                </a:solidFill>
                <a:latin typeface="Arial" pitchFamily="34" charset="0"/>
                <a:cs typeface="Arial" pitchFamily="34" charset="0"/>
              </a:rPr>
              <a:t>rischio</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che</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pertanto</a:t>
            </a:r>
            <a:r>
              <a:rPr lang="en-US" sz="6400" dirty="0" smtClean="0">
                <a:solidFill>
                  <a:srgbClr val="FF0000"/>
                </a:solidFill>
                <a:latin typeface="Arial" pitchFamily="34" charset="0"/>
                <a:cs typeface="Arial" pitchFamily="34" charset="0"/>
              </a:rPr>
              <a:t> lo </a:t>
            </a:r>
            <a:r>
              <a:rPr lang="en-US" sz="6400" dirty="0" err="1" smtClean="0">
                <a:solidFill>
                  <a:srgbClr val="FF0000"/>
                </a:solidFill>
                <a:latin typeface="Arial" pitchFamily="34" charset="0"/>
                <a:cs typeface="Arial" pitchFamily="34" charset="0"/>
              </a:rPr>
              <a:t>stesso</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committente</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si</a:t>
            </a:r>
            <a:r>
              <a:rPr lang="en-US" sz="6400" dirty="0" smtClean="0">
                <a:solidFill>
                  <a:srgbClr val="FF0000"/>
                </a:solidFill>
                <a:latin typeface="Arial" pitchFamily="34" charset="0"/>
                <a:cs typeface="Arial" pitchFamily="34" charset="0"/>
              </a:rPr>
              <a:t> assume </a:t>
            </a:r>
            <a:r>
              <a:rPr lang="en-US" sz="6400" dirty="0" err="1" smtClean="0">
                <a:solidFill>
                  <a:srgbClr val="FF0000"/>
                </a:solidFill>
                <a:latin typeface="Arial" pitchFamily="34" charset="0"/>
                <a:cs typeface="Arial" pitchFamily="34" charset="0"/>
              </a:rPr>
              <a:t>rendendosi</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quanto</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meno</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corresponsabile</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di</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eventuali</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problemi</a:t>
            </a:r>
            <a:r>
              <a:rPr lang="en-US" sz="6400" dirty="0" smtClean="0">
                <a:solidFill>
                  <a:srgbClr val="FF0000"/>
                </a:solidFill>
                <a:latin typeface="Arial" pitchFamily="34" charset="0"/>
                <a:cs typeface="Arial" pitchFamily="34" charset="0"/>
              </a:rPr>
              <a:t> in </a:t>
            </a:r>
            <a:r>
              <a:rPr lang="en-US" sz="6400" dirty="0" err="1" smtClean="0">
                <a:solidFill>
                  <a:srgbClr val="FF0000"/>
                </a:solidFill>
                <a:latin typeface="Arial" pitchFamily="34" charset="0"/>
                <a:cs typeface="Arial" pitchFamily="34" charset="0"/>
              </a:rPr>
              <a:t>sede</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civile</a:t>
            </a:r>
            <a:endParaRPr lang="it-IT" sz="6400" dirty="0" smtClean="0">
              <a:solidFill>
                <a:srgbClr val="FF0000"/>
              </a:solidFill>
              <a:latin typeface="Arial" pitchFamily="34" charset="0"/>
              <a:cs typeface="Arial" pitchFamily="34" charset="0"/>
            </a:endParaRPr>
          </a:p>
          <a:p>
            <a:pPr lvl="0">
              <a:buNone/>
            </a:pPr>
            <a:r>
              <a:rPr lang="en-US" sz="6400" dirty="0" err="1" smtClean="0">
                <a:solidFill>
                  <a:srgbClr val="FF0000"/>
                </a:solidFill>
                <a:latin typeface="Arial" pitchFamily="34" charset="0"/>
                <a:cs typeface="Arial" pitchFamily="34" charset="0"/>
              </a:rPr>
              <a:t>Accertarsi</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che</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sia</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dimostrabile</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l’esistenza</a:t>
            </a:r>
            <a:r>
              <a:rPr lang="en-US" sz="6400" dirty="0" smtClean="0">
                <a:solidFill>
                  <a:srgbClr val="FF0000"/>
                </a:solidFill>
                <a:latin typeface="Arial" pitchFamily="34" charset="0"/>
                <a:cs typeface="Arial" pitchFamily="34" charset="0"/>
              </a:rPr>
              <a:t> e </a:t>
            </a:r>
            <a:r>
              <a:rPr lang="en-US" sz="6400" dirty="0" err="1" smtClean="0">
                <a:solidFill>
                  <a:srgbClr val="FF0000"/>
                </a:solidFill>
                <a:latin typeface="Arial" pitchFamily="34" charset="0"/>
                <a:cs typeface="Arial" pitchFamily="34" charset="0"/>
              </a:rPr>
              <a:t>il</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rilievo</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di</a:t>
            </a:r>
            <a:r>
              <a:rPr lang="it-IT"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problemi</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tecnici</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di</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particolare</a:t>
            </a:r>
            <a:r>
              <a:rPr lang="en-US" sz="6400" dirty="0" smtClean="0">
                <a:solidFill>
                  <a:srgbClr val="FF0000"/>
                </a:solidFill>
                <a:latin typeface="Arial" pitchFamily="34" charset="0"/>
                <a:cs typeface="Arial" pitchFamily="34" charset="0"/>
              </a:rPr>
              <a:t> </a:t>
            </a:r>
            <a:r>
              <a:rPr lang="en-US" sz="6400" dirty="0" err="1" smtClean="0">
                <a:solidFill>
                  <a:srgbClr val="FF0000"/>
                </a:solidFill>
                <a:latin typeface="Arial" pitchFamily="34" charset="0"/>
                <a:cs typeface="Arial" pitchFamily="34" charset="0"/>
              </a:rPr>
              <a:t>difficoltà</a:t>
            </a:r>
            <a:endParaRPr lang="it-IT" sz="6400" dirty="0" smtClean="0">
              <a:solidFill>
                <a:srgbClr val="FF0000"/>
              </a:solidFill>
              <a:latin typeface="Arial" pitchFamily="34" charset="0"/>
              <a:cs typeface="Arial" pitchFamily="34" charset="0"/>
            </a:endParaRPr>
          </a:p>
          <a:p>
            <a:pPr>
              <a:buNone/>
            </a:pPr>
            <a:endParaRPr lang="it-IT" dirty="0"/>
          </a:p>
        </p:txBody>
      </p:sp>
      <p:sp>
        <p:nvSpPr>
          <p:cNvPr id="4" name="Segnaposto numero diapositiva 3"/>
          <p:cNvSpPr>
            <a:spLocks noGrp="1"/>
          </p:cNvSpPr>
          <p:nvPr>
            <p:ph type="sldNum" sz="quarter" idx="12"/>
          </p:nvPr>
        </p:nvSpPr>
        <p:spPr/>
        <p:txBody>
          <a:bodyPr/>
          <a:lstStyle/>
          <a:p>
            <a:fld id="{910D3EAB-758C-441D-AE73-F1E5E988B34B}" type="slidenum">
              <a:rPr lang="it-IT" smtClean="0"/>
              <a:pPr/>
              <a:t>37</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strips/>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39784"/>
          </a:xfrm>
          <a:ln w="38100">
            <a:solidFill>
              <a:srgbClr val="FF0000"/>
            </a:solidFill>
          </a:ln>
        </p:spPr>
        <p:txBody>
          <a:bodyPr/>
          <a:lstStyle/>
          <a:p>
            <a:r>
              <a:rPr lang="it-IT" b="1" dirty="0" smtClean="0">
                <a:solidFill>
                  <a:srgbClr val="FF0000"/>
                </a:solidFill>
              </a:rPr>
              <a:t>NORME CIVILISTICHE E PENALI</a:t>
            </a:r>
            <a:endParaRPr lang="it-IT" b="1" dirty="0">
              <a:solidFill>
                <a:srgbClr val="FF0000"/>
              </a:solidFill>
            </a:endParaRPr>
          </a:p>
        </p:txBody>
      </p:sp>
      <p:sp>
        <p:nvSpPr>
          <p:cNvPr id="3" name="Segnaposto contenuto 2"/>
          <p:cNvSpPr>
            <a:spLocks noGrp="1"/>
          </p:cNvSpPr>
          <p:nvPr>
            <p:ph idx="1"/>
          </p:nvPr>
        </p:nvSpPr>
        <p:spPr>
          <a:xfrm>
            <a:off x="457200" y="1428736"/>
            <a:ext cx="8229600" cy="4857784"/>
          </a:xfrm>
          <a:ln w="38100">
            <a:solidFill>
              <a:srgbClr val="FF0000"/>
            </a:solidFill>
          </a:ln>
        </p:spPr>
        <p:txBody>
          <a:bodyPr>
            <a:normAutofit fontScale="92500" lnSpcReduction="10000"/>
          </a:bodyPr>
          <a:lstStyle/>
          <a:p>
            <a:pPr algn="ctr">
              <a:buNone/>
            </a:pPr>
            <a:r>
              <a:rPr lang="en-US" b="1" dirty="0" err="1" smtClean="0">
                <a:solidFill>
                  <a:srgbClr val="FF0000"/>
                </a:solidFill>
              </a:rPr>
              <a:t>Responsabilità</a:t>
            </a:r>
            <a:r>
              <a:rPr lang="en-US" b="1" dirty="0" smtClean="0">
                <a:solidFill>
                  <a:srgbClr val="FF0000"/>
                </a:solidFill>
              </a:rPr>
              <a:t> </a:t>
            </a:r>
            <a:r>
              <a:rPr lang="en-US" b="1" dirty="0" err="1" smtClean="0">
                <a:solidFill>
                  <a:srgbClr val="FF0000"/>
                </a:solidFill>
              </a:rPr>
              <a:t>indiretta</a:t>
            </a:r>
            <a:r>
              <a:rPr lang="en-US" b="1" dirty="0" smtClean="0">
                <a:solidFill>
                  <a:srgbClr val="FF0000"/>
                </a:solidFill>
              </a:rPr>
              <a:t> </a:t>
            </a:r>
            <a:r>
              <a:rPr lang="en-US" b="1" dirty="0" err="1" smtClean="0">
                <a:solidFill>
                  <a:srgbClr val="FF0000"/>
                </a:solidFill>
              </a:rPr>
              <a:t>Truffa</a:t>
            </a:r>
            <a:r>
              <a:rPr lang="en-US" b="1" dirty="0" smtClean="0">
                <a:solidFill>
                  <a:srgbClr val="FF0000"/>
                </a:solidFill>
              </a:rPr>
              <a:t> (C.P. art. 640):</a:t>
            </a:r>
            <a:endParaRPr lang="it-IT" b="1" dirty="0" smtClean="0">
              <a:solidFill>
                <a:srgbClr val="FF0000"/>
              </a:solidFill>
            </a:endParaRPr>
          </a:p>
          <a:p>
            <a:pPr algn="just">
              <a:buNone/>
            </a:pPr>
            <a:r>
              <a:rPr lang="en-US" sz="3000" dirty="0" smtClean="0">
                <a:solidFill>
                  <a:srgbClr val="FF0000"/>
                </a:solidFill>
                <a:latin typeface="Arial" pitchFamily="34" charset="0"/>
                <a:cs typeface="Arial" pitchFamily="34" charset="0"/>
              </a:rPr>
              <a:t>Il </a:t>
            </a:r>
            <a:r>
              <a:rPr lang="en-US" sz="3000" dirty="0" err="1" smtClean="0">
                <a:solidFill>
                  <a:srgbClr val="FF0000"/>
                </a:solidFill>
                <a:latin typeface="Arial" pitchFamily="34" charset="0"/>
                <a:cs typeface="Arial" pitchFamily="34" charset="0"/>
              </a:rPr>
              <a:t>professionista</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che</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avalli</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provvedimenti</a:t>
            </a:r>
            <a:r>
              <a:rPr lang="en-US" sz="3000" dirty="0" smtClean="0">
                <a:solidFill>
                  <a:srgbClr val="FF0000"/>
                </a:solidFill>
                <a:latin typeface="Arial" pitchFamily="34" charset="0"/>
                <a:cs typeface="Arial" pitchFamily="34" charset="0"/>
              </a:rPr>
              <a:t> o procedure</a:t>
            </a:r>
            <a:r>
              <a:rPr lang="it-IT"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formalmente</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corrette</a:t>
            </a:r>
            <a:r>
              <a:rPr lang="en-US" sz="3000" dirty="0" smtClean="0">
                <a:solidFill>
                  <a:srgbClr val="FF0000"/>
                </a:solidFill>
                <a:latin typeface="Arial" pitchFamily="34" charset="0"/>
                <a:cs typeface="Arial" pitchFamily="34" charset="0"/>
              </a:rPr>
              <a:t> ma </a:t>
            </a:r>
            <a:r>
              <a:rPr lang="en-US" sz="3000" dirty="0" err="1" smtClean="0">
                <a:solidFill>
                  <a:srgbClr val="FF0000"/>
                </a:solidFill>
                <a:latin typeface="Arial" pitchFamily="34" charset="0"/>
                <a:cs typeface="Arial" pitchFamily="34" charset="0"/>
              </a:rPr>
              <a:t>sostanzialmente</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illecite</a:t>
            </a:r>
            <a:r>
              <a:rPr lang="en-US" sz="3000" dirty="0" smtClean="0">
                <a:solidFill>
                  <a:srgbClr val="FF0000"/>
                </a:solidFill>
                <a:latin typeface="Arial" pitchFamily="34" charset="0"/>
                <a:cs typeface="Arial" pitchFamily="34" charset="0"/>
              </a:rPr>
              <a:t>, non </a:t>
            </a:r>
            <a:r>
              <a:rPr lang="en-US" sz="3000" dirty="0" err="1" smtClean="0">
                <a:solidFill>
                  <a:srgbClr val="FF0000"/>
                </a:solidFill>
                <a:latin typeface="Arial" pitchFamily="34" charset="0"/>
                <a:cs typeface="Arial" pitchFamily="34" charset="0"/>
              </a:rPr>
              <a:t>necessariamente</a:t>
            </a:r>
            <a:r>
              <a:rPr lang="en-US" sz="3000" dirty="0" smtClean="0">
                <a:solidFill>
                  <a:srgbClr val="FF0000"/>
                </a:solidFill>
                <a:latin typeface="Arial" pitchFamily="34" charset="0"/>
                <a:cs typeface="Arial" pitchFamily="34" charset="0"/>
              </a:rPr>
              <a:t> per </a:t>
            </a:r>
            <a:r>
              <a:rPr lang="en-US" sz="3000" dirty="0" err="1" smtClean="0">
                <a:solidFill>
                  <a:srgbClr val="FF0000"/>
                </a:solidFill>
                <a:latin typeface="Arial" pitchFamily="34" charset="0"/>
                <a:cs typeface="Arial" pitchFamily="34" charset="0"/>
              </a:rPr>
              <a:t>godere</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di</a:t>
            </a:r>
            <a:r>
              <a:rPr lang="en-US" sz="3000" dirty="0" smtClean="0">
                <a:solidFill>
                  <a:srgbClr val="FF0000"/>
                </a:solidFill>
                <a:latin typeface="Arial" pitchFamily="34" charset="0"/>
                <a:cs typeface="Arial" pitchFamily="34" charset="0"/>
              </a:rPr>
              <a:t> un utile (se non </a:t>
            </a:r>
            <a:r>
              <a:rPr lang="en-US" sz="3000" dirty="0" err="1" smtClean="0">
                <a:solidFill>
                  <a:srgbClr val="FF0000"/>
                </a:solidFill>
                <a:latin typeface="Arial" pitchFamily="34" charset="0"/>
                <a:cs typeface="Arial" pitchFamily="34" charset="0"/>
              </a:rPr>
              <a:t>portare</a:t>
            </a:r>
            <a:r>
              <a:rPr lang="en-US" sz="3000" dirty="0" smtClean="0">
                <a:solidFill>
                  <a:srgbClr val="FF0000"/>
                </a:solidFill>
                <a:latin typeface="Arial" pitchFamily="34" charset="0"/>
                <a:cs typeface="Arial" pitchFamily="34" charset="0"/>
              </a:rPr>
              <a:t> a </a:t>
            </a:r>
            <a:r>
              <a:rPr lang="en-US" sz="3000" dirty="0" err="1" smtClean="0">
                <a:solidFill>
                  <a:srgbClr val="FF0000"/>
                </a:solidFill>
                <a:latin typeface="Arial" pitchFamily="34" charset="0"/>
                <a:cs typeface="Arial" pitchFamily="34" charset="0"/>
              </a:rPr>
              <a:t>compimento</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l’opera</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da</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lui</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progettata</a:t>
            </a:r>
            <a:r>
              <a:rPr lang="en-US" sz="3000" dirty="0" smtClean="0">
                <a:solidFill>
                  <a:srgbClr val="FF0000"/>
                </a:solidFill>
                <a:latin typeface="Arial" pitchFamily="34" charset="0"/>
                <a:cs typeface="Arial" pitchFamily="34" charset="0"/>
              </a:rPr>
              <a:t>) ma ad </a:t>
            </a:r>
            <a:r>
              <a:rPr lang="en-US" sz="3000" dirty="0" err="1" smtClean="0">
                <a:solidFill>
                  <a:srgbClr val="FF0000"/>
                </a:solidFill>
                <a:latin typeface="Arial" pitchFamily="34" charset="0"/>
                <a:cs typeface="Arial" pitchFamily="34" charset="0"/>
              </a:rPr>
              <a:t>esempio</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favorendo</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tramite</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soluzioni</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di</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compromesso</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fra</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stazione</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appaltante</a:t>
            </a:r>
            <a:r>
              <a:rPr lang="en-US" sz="3000" dirty="0" smtClean="0">
                <a:solidFill>
                  <a:srgbClr val="FF0000"/>
                </a:solidFill>
                <a:latin typeface="Arial" pitchFamily="34" charset="0"/>
                <a:cs typeface="Arial" pitchFamily="34" charset="0"/>
              </a:rPr>
              <a:t> e </a:t>
            </a:r>
            <a:r>
              <a:rPr lang="en-US" sz="3000" dirty="0" err="1" smtClean="0">
                <a:solidFill>
                  <a:srgbClr val="FF0000"/>
                </a:solidFill>
                <a:latin typeface="Arial" pitchFamily="34" charset="0"/>
                <a:cs typeface="Arial" pitchFamily="34" charset="0"/>
              </a:rPr>
              <a:t>impresa</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esecutrice</a:t>
            </a:r>
            <a:r>
              <a:rPr lang="en-US" sz="3000" dirty="0" smtClean="0">
                <a:solidFill>
                  <a:srgbClr val="FF0000"/>
                </a:solidFill>
                <a:latin typeface="Arial" pitchFamily="34" charset="0"/>
                <a:cs typeface="Arial" pitchFamily="34" charset="0"/>
              </a:rPr>
              <a:t> la </a:t>
            </a:r>
            <a:r>
              <a:rPr lang="en-US" sz="3000" dirty="0" err="1" smtClean="0">
                <a:solidFill>
                  <a:srgbClr val="FF0000"/>
                </a:solidFill>
                <a:latin typeface="Arial" pitchFamily="34" charset="0"/>
                <a:cs typeface="Arial" pitchFamily="34" charset="0"/>
              </a:rPr>
              <a:t>risoluzione</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pacifica</a:t>
            </a:r>
            <a:r>
              <a:rPr lang="en-US" sz="3000" dirty="0" smtClean="0">
                <a:solidFill>
                  <a:srgbClr val="FF0000"/>
                </a:solidFill>
                <a:latin typeface="Arial" pitchFamily="34" charset="0"/>
                <a:cs typeface="Arial" pitchFamily="34" charset="0"/>
              </a:rPr>
              <a:t> del </a:t>
            </a:r>
            <a:r>
              <a:rPr lang="en-US" sz="3000" dirty="0" err="1" smtClean="0">
                <a:solidFill>
                  <a:srgbClr val="FF0000"/>
                </a:solidFill>
                <a:latin typeface="Arial" pitchFamily="34" charset="0"/>
                <a:cs typeface="Arial" pitchFamily="34" charset="0"/>
              </a:rPr>
              <a:t>contratto,si</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rende</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dunque</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colpevoledi</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truffa</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ai</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danni</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dello</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stato</a:t>
            </a:r>
            <a:r>
              <a:rPr lang="en-US" sz="3000" dirty="0" smtClean="0">
                <a:solidFill>
                  <a:srgbClr val="FF0000"/>
                </a:solidFill>
                <a:latin typeface="Arial" pitchFamily="34" charset="0"/>
                <a:cs typeface="Arial" pitchFamily="34" charset="0"/>
              </a:rPr>
              <a:t> o </a:t>
            </a:r>
            <a:r>
              <a:rPr lang="en-US" sz="3000" dirty="0" err="1" smtClean="0">
                <a:solidFill>
                  <a:srgbClr val="FF0000"/>
                </a:solidFill>
                <a:latin typeface="Arial" pitchFamily="34" charset="0"/>
                <a:cs typeface="Arial" pitchFamily="34" charset="0"/>
              </a:rPr>
              <a:t>di</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privati</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da</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sei</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mesi</a:t>
            </a:r>
            <a:r>
              <a:rPr lang="en-US" sz="3000" dirty="0" smtClean="0">
                <a:solidFill>
                  <a:srgbClr val="FF0000"/>
                </a:solidFill>
                <a:latin typeface="Arial" pitchFamily="34" charset="0"/>
                <a:cs typeface="Arial" pitchFamily="34" charset="0"/>
              </a:rPr>
              <a:t> a </a:t>
            </a:r>
            <a:r>
              <a:rPr lang="en-US" sz="3000" dirty="0" err="1" smtClean="0">
                <a:solidFill>
                  <a:srgbClr val="FF0000"/>
                </a:solidFill>
                <a:latin typeface="Arial" pitchFamily="34" charset="0"/>
                <a:cs typeface="Arial" pitchFamily="34" charset="0"/>
              </a:rPr>
              <a:t>cinque</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anni</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di</a:t>
            </a:r>
            <a:r>
              <a:rPr lang="en-US" sz="3000" dirty="0" smtClean="0">
                <a:solidFill>
                  <a:srgbClr val="FF0000"/>
                </a:solidFill>
                <a:latin typeface="Arial" pitchFamily="34" charset="0"/>
                <a:cs typeface="Arial" pitchFamily="34" charset="0"/>
              </a:rPr>
              <a:t> </a:t>
            </a:r>
            <a:r>
              <a:rPr lang="en-US" sz="3000" dirty="0" err="1" smtClean="0">
                <a:solidFill>
                  <a:srgbClr val="FF0000"/>
                </a:solidFill>
                <a:latin typeface="Arial" pitchFamily="34" charset="0"/>
                <a:cs typeface="Arial" pitchFamily="34" charset="0"/>
              </a:rPr>
              <a:t>detenzione</a:t>
            </a:r>
            <a:r>
              <a:rPr lang="en-US" sz="3000" dirty="0" smtClean="0">
                <a:solidFill>
                  <a:srgbClr val="FF0000"/>
                </a:solidFill>
                <a:latin typeface="Arial" pitchFamily="34" charset="0"/>
                <a:cs typeface="Arial" pitchFamily="34" charset="0"/>
              </a:rPr>
              <a:t>)</a:t>
            </a:r>
            <a:endParaRPr lang="it-IT" sz="3000" dirty="0" smtClean="0">
              <a:solidFill>
                <a:srgbClr val="FF0000"/>
              </a:solidFill>
              <a:latin typeface="Arial" pitchFamily="34" charset="0"/>
              <a:cs typeface="Arial" pitchFamily="34" charset="0"/>
            </a:endParaRPr>
          </a:p>
          <a:p>
            <a:pPr>
              <a:buNone/>
            </a:pPr>
            <a:endParaRPr lang="it-IT" dirty="0"/>
          </a:p>
        </p:txBody>
      </p:sp>
      <p:sp>
        <p:nvSpPr>
          <p:cNvPr id="4" name="Segnaposto numero diapositiva 3"/>
          <p:cNvSpPr>
            <a:spLocks noGrp="1"/>
          </p:cNvSpPr>
          <p:nvPr>
            <p:ph type="sldNum" sz="quarter" idx="12"/>
          </p:nvPr>
        </p:nvSpPr>
        <p:spPr/>
        <p:txBody>
          <a:bodyPr/>
          <a:lstStyle/>
          <a:p>
            <a:fld id="{910D3EAB-758C-441D-AE73-F1E5E988B34B}" type="slidenum">
              <a:rPr lang="it-IT" smtClean="0"/>
              <a:pPr/>
              <a:t>38</a:t>
            </a:fld>
            <a:endParaRPr lang="it-IT"/>
          </a:p>
        </p:txBody>
      </p:sp>
      <p:sp>
        <p:nvSpPr>
          <p:cNvPr id="5" name="Segnaposto piè di pagina 4"/>
          <p:cNvSpPr>
            <a:spLocks noGrp="1"/>
          </p:cNvSpPr>
          <p:nvPr>
            <p:ph type="ftr" sz="quarter" idx="11"/>
          </p:nvPr>
        </p:nvSpPr>
        <p:spPr/>
        <p:txBody>
          <a:bodyPr/>
          <a:lstStyle/>
          <a:p>
            <a:r>
              <a:rPr lang="it-IT" dirty="0" smtClean="0"/>
              <a:t>ing. Michele Ronza ----04 Novembre 2019</a:t>
            </a:r>
            <a:endParaRPr lang="it-IT" dirty="0"/>
          </a:p>
        </p:txBody>
      </p:sp>
    </p:spTree>
  </p:cSld>
  <p:clrMapOvr>
    <a:masterClrMapping/>
  </p:clrMapOvr>
  <p:transition>
    <p:strips/>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39784"/>
          </a:xfrm>
          <a:ln w="38100">
            <a:solidFill>
              <a:srgbClr val="FF0000"/>
            </a:solidFill>
          </a:ln>
        </p:spPr>
        <p:txBody>
          <a:bodyPr/>
          <a:lstStyle/>
          <a:p>
            <a:r>
              <a:rPr lang="it-IT" b="1" dirty="0" smtClean="0">
                <a:solidFill>
                  <a:srgbClr val="FF0000"/>
                </a:solidFill>
              </a:rPr>
              <a:t>NORME CIVILISTICHE E PENALI</a:t>
            </a:r>
            <a:endParaRPr lang="it-IT" b="1" dirty="0">
              <a:solidFill>
                <a:srgbClr val="FF0000"/>
              </a:solidFill>
            </a:endParaRPr>
          </a:p>
        </p:txBody>
      </p:sp>
      <p:sp>
        <p:nvSpPr>
          <p:cNvPr id="3" name="Segnaposto contenuto 2"/>
          <p:cNvSpPr>
            <a:spLocks noGrp="1"/>
          </p:cNvSpPr>
          <p:nvPr>
            <p:ph idx="1"/>
          </p:nvPr>
        </p:nvSpPr>
        <p:spPr>
          <a:xfrm>
            <a:off x="457200" y="1428736"/>
            <a:ext cx="8229600" cy="4857784"/>
          </a:xfrm>
          <a:ln w="38100">
            <a:solidFill>
              <a:srgbClr val="FF0000"/>
            </a:solidFill>
          </a:ln>
        </p:spPr>
        <p:txBody>
          <a:bodyPr>
            <a:normAutofit fontScale="77500" lnSpcReduction="20000"/>
          </a:bodyPr>
          <a:lstStyle/>
          <a:p>
            <a:pPr algn="ctr">
              <a:buNone/>
            </a:pPr>
            <a:r>
              <a:rPr lang="en-US" sz="2800" b="1" dirty="0" err="1" smtClean="0">
                <a:solidFill>
                  <a:srgbClr val="FF0000"/>
                </a:solidFill>
                <a:latin typeface="Arial" pitchFamily="34" charset="0"/>
                <a:cs typeface="Arial" pitchFamily="34" charset="0"/>
              </a:rPr>
              <a:t>Responsabilità</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di</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tipo</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penale</a:t>
            </a:r>
            <a:r>
              <a:rPr lang="en-US" sz="2800" b="1" dirty="0" smtClean="0">
                <a:solidFill>
                  <a:srgbClr val="FF0000"/>
                </a:solidFill>
                <a:latin typeface="Arial" pitchFamily="34" charset="0"/>
                <a:cs typeface="Arial" pitchFamily="34" charset="0"/>
              </a:rPr>
              <a:t> non contemplate </a:t>
            </a:r>
            <a:r>
              <a:rPr lang="en-US" sz="2800" b="1" dirty="0" err="1" smtClean="0">
                <a:solidFill>
                  <a:srgbClr val="FF0000"/>
                </a:solidFill>
                <a:latin typeface="Arial" pitchFamily="34" charset="0"/>
                <a:cs typeface="Arial" pitchFamily="34" charset="0"/>
              </a:rPr>
              <a:t>dal</a:t>
            </a:r>
            <a:r>
              <a:rPr lang="en-US" sz="2800" b="1" dirty="0" smtClean="0">
                <a:solidFill>
                  <a:srgbClr val="FF0000"/>
                </a:solidFill>
                <a:latin typeface="Arial" pitchFamily="34" charset="0"/>
                <a:cs typeface="Arial" pitchFamily="34" charset="0"/>
              </a:rPr>
              <a:t> C.P</a:t>
            </a:r>
          </a:p>
          <a:p>
            <a:pPr algn="ctr">
              <a:buNone/>
            </a:pPr>
            <a:endParaRPr lang="it-IT" sz="2800" b="1" dirty="0" smtClean="0">
              <a:solidFill>
                <a:srgbClr val="FF0000"/>
              </a:solidFill>
              <a:latin typeface="Arial" pitchFamily="34" charset="0"/>
              <a:cs typeface="Arial" pitchFamily="34" charset="0"/>
            </a:endParaRPr>
          </a:p>
          <a:p>
            <a:pPr lvl="0"/>
            <a:r>
              <a:rPr lang="en-US" dirty="0" err="1" smtClean="0">
                <a:solidFill>
                  <a:srgbClr val="FF0000"/>
                </a:solidFill>
              </a:rPr>
              <a:t>Violazioni</a:t>
            </a:r>
            <a:r>
              <a:rPr lang="en-US" dirty="0" smtClean="0">
                <a:solidFill>
                  <a:srgbClr val="FF0000"/>
                </a:solidFill>
              </a:rPr>
              <a:t> </a:t>
            </a:r>
            <a:r>
              <a:rPr lang="en-US" dirty="0" err="1" smtClean="0">
                <a:solidFill>
                  <a:srgbClr val="FF0000"/>
                </a:solidFill>
              </a:rPr>
              <a:t>della</a:t>
            </a:r>
            <a:r>
              <a:rPr lang="en-US" dirty="0" smtClean="0">
                <a:solidFill>
                  <a:srgbClr val="FF0000"/>
                </a:solidFill>
              </a:rPr>
              <a:t> </a:t>
            </a:r>
            <a:r>
              <a:rPr lang="en-US" dirty="0" err="1" smtClean="0">
                <a:solidFill>
                  <a:srgbClr val="FF0000"/>
                </a:solidFill>
              </a:rPr>
              <a:t>normativa</a:t>
            </a:r>
            <a:r>
              <a:rPr lang="en-US" dirty="0" smtClean="0">
                <a:solidFill>
                  <a:srgbClr val="FF0000"/>
                </a:solidFill>
              </a:rPr>
              <a:t> </a:t>
            </a:r>
            <a:r>
              <a:rPr lang="en-US" dirty="0" err="1" smtClean="0">
                <a:solidFill>
                  <a:srgbClr val="FF0000"/>
                </a:solidFill>
              </a:rPr>
              <a:t>antisismica</a:t>
            </a:r>
            <a:r>
              <a:rPr lang="en-US" dirty="0" smtClean="0">
                <a:solidFill>
                  <a:srgbClr val="FF0000"/>
                </a:solidFill>
              </a:rPr>
              <a:t> (</a:t>
            </a:r>
            <a:r>
              <a:rPr lang="en-US" dirty="0" err="1" smtClean="0">
                <a:solidFill>
                  <a:srgbClr val="FF0000"/>
                </a:solidFill>
              </a:rPr>
              <a:t>Legge</a:t>
            </a:r>
            <a:r>
              <a:rPr lang="en-US" dirty="0" smtClean="0">
                <a:solidFill>
                  <a:srgbClr val="FF0000"/>
                </a:solidFill>
              </a:rPr>
              <a:t> 2 </a:t>
            </a:r>
            <a:r>
              <a:rPr lang="en-US" dirty="0" err="1" smtClean="0">
                <a:solidFill>
                  <a:srgbClr val="FF0000"/>
                </a:solidFill>
              </a:rPr>
              <a:t>febbraio</a:t>
            </a:r>
            <a:r>
              <a:rPr lang="en-US" dirty="0" smtClean="0">
                <a:solidFill>
                  <a:srgbClr val="FF0000"/>
                </a:solidFill>
              </a:rPr>
              <a:t> 1974 n. 64 art. 20 – </a:t>
            </a:r>
            <a:r>
              <a:rPr lang="en-US" dirty="0" err="1" smtClean="0">
                <a:solidFill>
                  <a:srgbClr val="FF0000"/>
                </a:solidFill>
              </a:rPr>
              <a:t>Legeg</a:t>
            </a:r>
            <a:r>
              <a:rPr lang="en-US" dirty="0" smtClean="0">
                <a:solidFill>
                  <a:srgbClr val="FF0000"/>
                </a:solidFill>
              </a:rPr>
              <a:t> Reg.9/1983 )</a:t>
            </a:r>
            <a:endParaRPr lang="it-IT" dirty="0" smtClean="0">
              <a:solidFill>
                <a:srgbClr val="FF0000"/>
              </a:solidFill>
            </a:endParaRPr>
          </a:p>
          <a:p>
            <a:pPr lvl="0"/>
            <a:r>
              <a:rPr lang="en-US" dirty="0" err="1" smtClean="0">
                <a:solidFill>
                  <a:srgbClr val="FF0000"/>
                </a:solidFill>
              </a:rPr>
              <a:t>Violazioni</a:t>
            </a:r>
            <a:r>
              <a:rPr lang="en-US" dirty="0" smtClean="0">
                <a:solidFill>
                  <a:srgbClr val="FF0000"/>
                </a:solidFill>
              </a:rPr>
              <a:t>	</a:t>
            </a:r>
            <a:r>
              <a:rPr lang="en-US" dirty="0" err="1" smtClean="0">
                <a:solidFill>
                  <a:srgbClr val="FF0000"/>
                </a:solidFill>
              </a:rPr>
              <a:t>della</a:t>
            </a:r>
            <a:r>
              <a:rPr lang="en-US" dirty="0" smtClean="0">
                <a:solidFill>
                  <a:srgbClr val="FF0000"/>
                </a:solidFill>
              </a:rPr>
              <a:t>	</a:t>
            </a:r>
            <a:r>
              <a:rPr lang="en-US" dirty="0" err="1" smtClean="0">
                <a:solidFill>
                  <a:srgbClr val="FF0000"/>
                </a:solidFill>
              </a:rPr>
              <a:t>normativa</a:t>
            </a:r>
            <a:r>
              <a:rPr lang="en-US" dirty="0" smtClean="0">
                <a:solidFill>
                  <a:srgbClr val="FF0000"/>
                </a:solidFill>
              </a:rPr>
              <a:t>  </a:t>
            </a:r>
            <a:r>
              <a:rPr lang="en-US" dirty="0" err="1" smtClean="0">
                <a:solidFill>
                  <a:srgbClr val="FF0000"/>
                </a:solidFill>
              </a:rPr>
              <a:t>urbanistico-edilizia</a:t>
            </a:r>
            <a:r>
              <a:rPr lang="en-US" dirty="0" smtClean="0">
                <a:solidFill>
                  <a:srgbClr val="FF0000"/>
                </a:solidFill>
              </a:rPr>
              <a:t> (DPR 380/2001)</a:t>
            </a:r>
            <a:endParaRPr lang="it-IT" dirty="0" smtClean="0">
              <a:solidFill>
                <a:srgbClr val="FF0000"/>
              </a:solidFill>
            </a:endParaRPr>
          </a:p>
          <a:p>
            <a:pPr lvl="0"/>
            <a:r>
              <a:rPr lang="en-US" dirty="0" err="1" smtClean="0">
                <a:solidFill>
                  <a:srgbClr val="FF0000"/>
                </a:solidFill>
              </a:rPr>
              <a:t>Legge</a:t>
            </a:r>
            <a:r>
              <a:rPr lang="en-US" dirty="0" smtClean="0">
                <a:solidFill>
                  <a:srgbClr val="FF0000"/>
                </a:solidFill>
              </a:rPr>
              <a:t> n.1086/71 (artt.13,15e16) </a:t>
            </a:r>
            <a:r>
              <a:rPr lang="en-US" dirty="0" err="1" smtClean="0">
                <a:solidFill>
                  <a:srgbClr val="FF0000"/>
                </a:solidFill>
              </a:rPr>
              <a:t>riguardante</a:t>
            </a:r>
            <a:r>
              <a:rPr lang="en-US" dirty="0" smtClean="0">
                <a:solidFill>
                  <a:srgbClr val="FF0000"/>
                </a:solidFill>
              </a:rPr>
              <a:t> la </a:t>
            </a:r>
            <a:r>
              <a:rPr lang="en-US" dirty="0" err="1" smtClean="0">
                <a:solidFill>
                  <a:srgbClr val="FF0000"/>
                </a:solidFill>
              </a:rPr>
              <a:t>direzione</a:t>
            </a:r>
            <a:r>
              <a:rPr lang="en-US" dirty="0" smtClean="0">
                <a:solidFill>
                  <a:srgbClr val="FF0000"/>
                </a:solidFill>
              </a:rPr>
              <a:t> </a:t>
            </a:r>
            <a:r>
              <a:rPr lang="en-US" dirty="0" err="1" smtClean="0">
                <a:solidFill>
                  <a:srgbClr val="FF0000"/>
                </a:solidFill>
              </a:rPr>
              <a:t>dei</a:t>
            </a:r>
            <a:r>
              <a:rPr lang="en-US" dirty="0" smtClean="0">
                <a:solidFill>
                  <a:srgbClr val="FF0000"/>
                </a:solidFill>
              </a:rPr>
              <a:t> </a:t>
            </a:r>
            <a:r>
              <a:rPr lang="en-US" dirty="0" err="1" smtClean="0">
                <a:solidFill>
                  <a:srgbClr val="FF0000"/>
                </a:solidFill>
              </a:rPr>
              <a:t>lavori</a:t>
            </a:r>
            <a:r>
              <a:rPr lang="en-US" dirty="0" smtClean="0">
                <a:solidFill>
                  <a:srgbClr val="FF0000"/>
                </a:solidFill>
              </a:rPr>
              <a:t> e </a:t>
            </a:r>
            <a:r>
              <a:rPr lang="en-US" dirty="0" err="1" smtClean="0">
                <a:solidFill>
                  <a:srgbClr val="FF0000"/>
                </a:solidFill>
              </a:rPr>
              <a:t>il</a:t>
            </a:r>
            <a:r>
              <a:rPr lang="en-US" dirty="0" smtClean="0">
                <a:solidFill>
                  <a:srgbClr val="FF0000"/>
                </a:solidFill>
              </a:rPr>
              <a:t> </a:t>
            </a:r>
            <a:r>
              <a:rPr lang="en-US" dirty="0" err="1" smtClean="0">
                <a:solidFill>
                  <a:srgbClr val="FF0000"/>
                </a:solidFill>
              </a:rPr>
              <a:t>collaudo</a:t>
            </a:r>
            <a:r>
              <a:rPr lang="en-US" dirty="0" smtClean="0">
                <a:solidFill>
                  <a:srgbClr val="FF0000"/>
                </a:solidFill>
              </a:rPr>
              <a:t> </a:t>
            </a:r>
            <a:r>
              <a:rPr lang="en-US" dirty="0" err="1" smtClean="0">
                <a:solidFill>
                  <a:srgbClr val="FF0000"/>
                </a:solidFill>
              </a:rPr>
              <a:t>di</a:t>
            </a:r>
            <a:r>
              <a:rPr lang="en-US" dirty="0" smtClean="0">
                <a:solidFill>
                  <a:srgbClr val="FF0000"/>
                </a:solidFill>
              </a:rPr>
              <a:t> </a:t>
            </a:r>
            <a:r>
              <a:rPr lang="en-US" dirty="0" err="1" smtClean="0">
                <a:solidFill>
                  <a:srgbClr val="FF0000"/>
                </a:solidFill>
              </a:rPr>
              <a:t>opere</a:t>
            </a:r>
            <a:r>
              <a:rPr lang="en-US" dirty="0" smtClean="0">
                <a:solidFill>
                  <a:srgbClr val="FF0000"/>
                </a:solidFill>
              </a:rPr>
              <a:t> a </a:t>
            </a:r>
            <a:r>
              <a:rPr lang="en-US" dirty="0" err="1" smtClean="0">
                <a:solidFill>
                  <a:srgbClr val="FF0000"/>
                </a:solidFill>
              </a:rPr>
              <a:t>struttura</a:t>
            </a:r>
            <a:r>
              <a:rPr lang="it-IT" dirty="0" smtClean="0">
                <a:solidFill>
                  <a:srgbClr val="FF0000"/>
                </a:solidFill>
              </a:rPr>
              <a:t> </a:t>
            </a:r>
            <a:r>
              <a:rPr lang="en-US" dirty="0" err="1" smtClean="0">
                <a:solidFill>
                  <a:srgbClr val="FF0000"/>
                </a:solidFill>
              </a:rPr>
              <a:t>metallica</a:t>
            </a:r>
            <a:r>
              <a:rPr lang="en-US" dirty="0" smtClean="0">
                <a:solidFill>
                  <a:srgbClr val="FF0000"/>
                </a:solidFill>
              </a:rPr>
              <a:t> o in </a:t>
            </a:r>
            <a:r>
              <a:rPr lang="en-US" dirty="0" err="1" smtClean="0">
                <a:solidFill>
                  <a:srgbClr val="FF0000"/>
                </a:solidFill>
              </a:rPr>
              <a:t>cemento</a:t>
            </a:r>
            <a:r>
              <a:rPr lang="en-US" dirty="0" smtClean="0">
                <a:solidFill>
                  <a:srgbClr val="FF0000"/>
                </a:solidFill>
              </a:rPr>
              <a:t> </a:t>
            </a:r>
            <a:r>
              <a:rPr lang="en-US" dirty="0" err="1" smtClean="0">
                <a:solidFill>
                  <a:srgbClr val="FF0000"/>
                </a:solidFill>
              </a:rPr>
              <a:t>armato</a:t>
            </a:r>
            <a:r>
              <a:rPr lang="en-US" dirty="0" smtClean="0">
                <a:solidFill>
                  <a:srgbClr val="FF0000"/>
                </a:solidFill>
              </a:rPr>
              <a:t>.</a:t>
            </a:r>
            <a:endParaRPr lang="it-IT" dirty="0" smtClean="0">
              <a:solidFill>
                <a:srgbClr val="FF0000"/>
              </a:solidFill>
            </a:endParaRPr>
          </a:p>
          <a:p>
            <a:pPr lvl="0"/>
            <a:r>
              <a:rPr lang="en-US" dirty="0" err="1" smtClean="0">
                <a:solidFill>
                  <a:srgbClr val="FF0000"/>
                </a:solidFill>
              </a:rPr>
              <a:t>Norme</a:t>
            </a:r>
            <a:r>
              <a:rPr lang="en-US" dirty="0" smtClean="0">
                <a:solidFill>
                  <a:srgbClr val="FF0000"/>
                </a:solidFill>
              </a:rPr>
              <a:t> </a:t>
            </a:r>
            <a:r>
              <a:rPr lang="en-US" dirty="0" err="1" smtClean="0">
                <a:solidFill>
                  <a:srgbClr val="FF0000"/>
                </a:solidFill>
              </a:rPr>
              <a:t>sulla</a:t>
            </a:r>
            <a:r>
              <a:rPr lang="en-US" dirty="0" smtClean="0">
                <a:solidFill>
                  <a:srgbClr val="FF0000"/>
                </a:solidFill>
              </a:rPr>
              <a:t> </a:t>
            </a:r>
            <a:r>
              <a:rPr lang="en-US" dirty="0" err="1" smtClean="0">
                <a:solidFill>
                  <a:srgbClr val="FF0000"/>
                </a:solidFill>
              </a:rPr>
              <a:t>sicurezza</a:t>
            </a:r>
            <a:r>
              <a:rPr lang="en-US" dirty="0" smtClean="0">
                <a:solidFill>
                  <a:srgbClr val="FF0000"/>
                </a:solidFill>
              </a:rPr>
              <a:t> sui </a:t>
            </a:r>
            <a:r>
              <a:rPr lang="en-US" dirty="0" err="1" smtClean="0">
                <a:solidFill>
                  <a:srgbClr val="FF0000"/>
                </a:solidFill>
              </a:rPr>
              <a:t>luoghi</a:t>
            </a:r>
            <a:r>
              <a:rPr lang="en-US" dirty="0" smtClean="0">
                <a:solidFill>
                  <a:srgbClr val="FF0000"/>
                </a:solidFill>
              </a:rPr>
              <a:t> </a:t>
            </a:r>
            <a:r>
              <a:rPr lang="en-US" dirty="0" err="1" smtClean="0">
                <a:solidFill>
                  <a:srgbClr val="FF0000"/>
                </a:solidFill>
              </a:rPr>
              <a:t>di</a:t>
            </a:r>
            <a:r>
              <a:rPr lang="en-US" dirty="0" smtClean="0">
                <a:solidFill>
                  <a:srgbClr val="FF0000"/>
                </a:solidFill>
              </a:rPr>
              <a:t> </a:t>
            </a:r>
            <a:r>
              <a:rPr lang="en-US" dirty="0" err="1" smtClean="0">
                <a:solidFill>
                  <a:srgbClr val="FF0000"/>
                </a:solidFill>
              </a:rPr>
              <a:t>lavoro</a:t>
            </a:r>
            <a:endParaRPr lang="it-IT" dirty="0" smtClean="0">
              <a:solidFill>
                <a:srgbClr val="FF0000"/>
              </a:solidFill>
            </a:endParaRPr>
          </a:p>
          <a:p>
            <a:pPr lvl="0"/>
            <a:r>
              <a:rPr lang="en-US" dirty="0" err="1" smtClean="0">
                <a:solidFill>
                  <a:srgbClr val="FF0000"/>
                </a:solidFill>
              </a:rPr>
              <a:t>Norme</a:t>
            </a:r>
            <a:r>
              <a:rPr lang="en-US" dirty="0" smtClean="0">
                <a:solidFill>
                  <a:srgbClr val="FF0000"/>
                </a:solidFill>
              </a:rPr>
              <a:t> </a:t>
            </a:r>
            <a:r>
              <a:rPr lang="en-US" dirty="0" err="1" smtClean="0">
                <a:solidFill>
                  <a:srgbClr val="FF0000"/>
                </a:solidFill>
              </a:rPr>
              <a:t>sugli</a:t>
            </a:r>
            <a:r>
              <a:rPr lang="en-US" dirty="0" smtClean="0">
                <a:solidFill>
                  <a:srgbClr val="FF0000"/>
                </a:solidFill>
              </a:rPr>
              <a:t> </a:t>
            </a:r>
            <a:r>
              <a:rPr lang="en-US" dirty="0" err="1" smtClean="0">
                <a:solidFill>
                  <a:srgbClr val="FF0000"/>
                </a:solidFill>
              </a:rPr>
              <a:t>impianti</a:t>
            </a:r>
            <a:r>
              <a:rPr lang="en-US" dirty="0" smtClean="0">
                <a:solidFill>
                  <a:srgbClr val="FF0000"/>
                </a:solidFill>
              </a:rPr>
              <a:t> e </a:t>
            </a:r>
            <a:r>
              <a:rPr lang="en-US" dirty="0" err="1" smtClean="0">
                <a:solidFill>
                  <a:srgbClr val="FF0000"/>
                </a:solidFill>
              </a:rPr>
              <a:t>sul</a:t>
            </a:r>
            <a:r>
              <a:rPr lang="en-US" dirty="0" smtClean="0">
                <a:solidFill>
                  <a:srgbClr val="FF0000"/>
                </a:solidFill>
              </a:rPr>
              <a:t> </a:t>
            </a:r>
            <a:r>
              <a:rPr lang="en-US" dirty="0" err="1" smtClean="0">
                <a:solidFill>
                  <a:srgbClr val="FF0000"/>
                </a:solidFill>
              </a:rPr>
              <a:t>risparmio</a:t>
            </a:r>
            <a:r>
              <a:rPr lang="en-US" dirty="0" smtClean="0">
                <a:solidFill>
                  <a:srgbClr val="FF0000"/>
                </a:solidFill>
              </a:rPr>
              <a:t> </a:t>
            </a:r>
            <a:r>
              <a:rPr lang="en-US" dirty="0" err="1" smtClean="0">
                <a:solidFill>
                  <a:srgbClr val="FF0000"/>
                </a:solidFill>
              </a:rPr>
              <a:t>energetico</a:t>
            </a:r>
            <a:r>
              <a:rPr lang="en-US" dirty="0" smtClean="0">
                <a:solidFill>
                  <a:srgbClr val="FF0000"/>
                </a:solidFill>
              </a:rPr>
              <a:t>;</a:t>
            </a:r>
            <a:endParaRPr lang="it-IT" dirty="0" smtClean="0">
              <a:solidFill>
                <a:srgbClr val="FF0000"/>
              </a:solidFill>
            </a:endParaRPr>
          </a:p>
          <a:p>
            <a:pPr lvl="0"/>
            <a:r>
              <a:rPr lang="en-US" dirty="0" err="1" smtClean="0">
                <a:solidFill>
                  <a:srgbClr val="FF0000"/>
                </a:solidFill>
              </a:rPr>
              <a:t>Norme</a:t>
            </a:r>
            <a:r>
              <a:rPr lang="en-US" dirty="0" smtClean="0">
                <a:solidFill>
                  <a:srgbClr val="FF0000"/>
                </a:solidFill>
              </a:rPr>
              <a:t> sui </a:t>
            </a:r>
            <a:r>
              <a:rPr lang="en-US" dirty="0" err="1" smtClean="0">
                <a:solidFill>
                  <a:srgbClr val="FF0000"/>
                </a:solidFill>
              </a:rPr>
              <a:t>lavori</a:t>
            </a:r>
            <a:r>
              <a:rPr lang="en-US" dirty="0" smtClean="0">
                <a:solidFill>
                  <a:srgbClr val="FF0000"/>
                </a:solidFill>
              </a:rPr>
              <a:t> </a:t>
            </a:r>
            <a:r>
              <a:rPr lang="en-US" dirty="0" err="1" smtClean="0">
                <a:solidFill>
                  <a:srgbClr val="FF0000"/>
                </a:solidFill>
              </a:rPr>
              <a:t>pubblici</a:t>
            </a:r>
            <a:endParaRPr lang="it-IT" dirty="0" smtClean="0">
              <a:solidFill>
                <a:srgbClr val="FF0000"/>
              </a:solidFill>
            </a:endParaRPr>
          </a:p>
          <a:p>
            <a:pPr lvl="0"/>
            <a:r>
              <a:rPr lang="en-US" dirty="0" err="1" smtClean="0">
                <a:solidFill>
                  <a:srgbClr val="FF0000"/>
                </a:solidFill>
              </a:rPr>
              <a:t>Altre</a:t>
            </a:r>
            <a:r>
              <a:rPr lang="en-US" dirty="0" smtClean="0">
                <a:solidFill>
                  <a:srgbClr val="FF0000"/>
                </a:solidFill>
              </a:rPr>
              <a:t>….</a:t>
            </a:r>
            <a:endParaRPr lang="it-IT" dirty="0" smtClean="0">
              <a:solidFill>
                <a:srgbClr val="FF0000"/>
              </a:solidFill>
            </a:endParaRPr>
          </a:p>
          <a:p>
            <a:pPr>
              <a:buNone/>
            </a:pPr>
            <a:endParaRPr lang="it-IT" dirty="0"/>
          </a:p>
        </p:txBody>
      </p:sp>
      <p:sp>
        <p:nvSpPr>
          <p:cNvPr id="4" name="Segnaposto numero diapositiva 3"/>
          <p:cNvSpPr>
            <a:spLocks noGrp="1"/>
          </p:cNvSpPr>
          <p:nvPr>
            <p:ph type="sldNum" sz="quarter" idx="12"/>
          </p:nvPr>
        </p:nvSpPr>
        <p:spPr/>
        <p:txBody>
          <a:bodyPr/>
          <a:lstStyle/>
          <a:p>
            <a:fld id="{910D3EAB-758C-441D-AE73-F1E5E988B34B}" type="slidenum">
              <a:rPr lang="it-IT" smtClean="0"/>
              <a:pPr/>
              <a:t>39</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strip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rgbClr val="FF0000"/>
            </a:solidFill>
          </a:ln>
        </p:spPr>
        <p:txBody>
          <a:bodyPr>
            <a:normAutofit fontScale="90000"/>
          </a:bodyPr>
          <a:lstStyle/>
          <a:p>
            <a:r>
              <a:rPr lang="en-US" dirty="0" smtClean="0"/>
              <a:t/>
            </a:r>
            <a:br>
              <a:rPr lang="en-US" dirty="0" smtClean="0"/>
            </a:br>
            <a:r>
              <a:rPr lang="en-US" b="1" dirty="0" err="1" smtClean="0">
                <a:solidFill>
                  <a:srgbClr val="0070C0"/>
                </a:solidFill>
                <a:latin typeface="Arial" pitchFamily="34" charset="0"/>
                <a:cs typeface="Arial" pitchFamily="34" charset="0"/>
              </a:rPr>
              <a:t>Oggetto</a:t>
            </a:r>
            <a:r>
              <a:rPr lang="en-US" b="1" dirty="0" smtClean="0">
                <a:solidFill>
                  <a:srgbClr val="0070C0"/>
                </a:solidFill>
                <a:latin typeface="Arial" pitchFamily="34" charset="0"/>
                <a:cs typeface="Arial" pitchFamily="34" charset="0"/>
              </a:rPr>
              <a:t> </a:t>
            </a:r>
            <a:r>
              <a:rPr lang="en-US" b="1" dirty="0" err="1" smtClean="0">
                <a:solidFill>
                  <a:srgbClr val="0070C0"/>
                </a:solidFill>
                <a:latin typeface="Arial" pitchFamily="34" charset="0"/>
                <a:cs typeface="Arial" pitchFamily="34" charset="0"/>
              </a:rPr>
              <a:t>della</a:t>
            </a:r>
            <a:r>
              <a:rPr lang="en-US" b="1" dirty="0" smtClean="0">
                <a:solidFill>
                  <a:srgbClr val="0070C0"/>
                </a:solidFill>
                <a:latin typeface="Arial" pitchFamily="34" charset="0"/>
                <a:cs typeface="Arial" pitchFamily="34" charset="0"/>
              </a:rPr>
              <a:t> </a:t>
            </a:r>
            <a:r>
              <a:rPr lang="en-US" b="1" dirty="0" err="1" smtClean="0">
                <a:solidFill>
                  <a:srgbClr val="0070C0"/>
                </a:solidFill>
                <a:latin typeface="Arial" pitchFamily="34" charset="0"/>
                <a:cs typeface="Arial" pitchFamily="34" charset="0"/>
              </a:rPr>
              <a:t>professione</a:t>
            </a:r>
            <a:r>
              <a:rPr lang="it-IT" b="1" dirty="0" smtClean="0">
                <a:solidFill>
                  <a:srgbClr val="0070C0"/>
                </a:solidFill>
              </a:rPr>
              <a:t/>
            </a:r>
            <a:br>
              <a:rPr lang="it-IT" b="1" dirty="0" smtClean="0">
                <a:solidFill>
                  <a:srgbClr val="0070C0"/>
                </a:solidFill>
              </a:rPr>
            </a:br>
            <a:endParaRPr lang="it-IT" b="1" dirty="0">
              <a:solidFill>
                <a:srgbClr val="0070C0"/>
              </a:solidFill>
            </a:endParaRPr>
          </a:p>
        </p:txBody>
      </p:sp>
      <p:sp>
        <p:nvSpPr>
          <p:cNvPr id="3" name="Segnaposto contenuto 2"/>
          <p:cNvSpPr>
            <a:spLocks noGrp="1"/>
          </p:cNvSpPr>
          <p:nvPr>
            <p:ph idx="1"/>
          </p:nvPr>
        </p:nvSpPr>
        <p:spPr>
          <a:ln w="38100">
            <a:solidFill>
              <a:srgbClr val="FF0000"/>
            </a:solidFill>
          </a:ln>
        </p:spPr>
        <p:txBody>
          <a:bodyPr>
            <a:noAutofit/>
          </a:bodyPr>
          <a:lstStyle/>
          <a:p>
            <a:pPr>
              <a:buNone/>
            </a:pPr>
            <a:endParaRPr lang="en-US" sz="2000" dirty="0" smtClean="0">
              <a:latin typeface="Arial" pitchFamily="34" charset="0"/>
            </a:endParaRPr>
          </a:p>
          <a:p>
            <a:pPr>
              <a:buNone/>
            </a:pPr>
            <a:r>
              <a:rPr lang="en-US" sz="2000" dirty="0" smtClean="0">
                <a:solidFill>
                  <a:srgbClr val="0070C0"/>
                </a:solidFill>
                <a:latin typeface="Arial" pitchFamily="34" charset="0"/>
              </a:rPr>
              <a:t>La	</a:t>
            </a:r>
            <a:r>
              <a:rPr lang="en-US" sz="2000" dirty="0" err="1" smtClean="0">
                <a:solidFill>
                  <a:srgbClr val="0070C0"/>
                </a:solidFill>
                <a:latin typeface="Arial" pitchFamily="34" charset="0"/>
              </a:rPr>
              <a:t>professione</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dell’ingegnere</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interessa</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l’intera</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economia</a:t>
            </a:r>
            <a:r>
              <a:rPr lang="en-US" sz="2000" dirty="0" smtClean="0">
                <a:solidFill>
                  <a:srgbClr val="0070C0"/>
                </a:solidFill>
                <a:latin typeface="Arial" pitchFamily="34" charset="0"/>
              </a:rPr>
              <a:t> e</a:t>
            </a:r>
            <a:r>
              <a:rPr lang="it-IT" sz="2000" dirty="0" smtClean="0">
                <a:solidFill>
                  <a:srgbClr val="0070C0"/>
                </a:solidFill>
                <a:latin typeface="Arial" pitchFamily="34" charset="0"/>
              </a:rPr>
              <a:t> </a:t>
            </a:r>
            <a:r>
              <a:rPr lang="en-US" sz="2000" dirty="0" err="1" smtClean="0">
                <a:solidFill>
                  <a:srgbClr val="0070C0"/>
                </a:solidFill>
                <a:latin typeface="Arial" pitchFamily="34" charset="0"/>
              </a:rPr>
              <a:t>pertanto</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l’intera</a:t>
            </a:r>
            <a:r>
              <a:rPr lang="en-US" sz="2000" dirty="0" smtClean="0">
                <a:solidFill>
                  <a:srgbClr val="0070C0"/>
                </a:solidFill>
                <a:latin typeface="Arial" pitchFamily="34" charset="0"/>
              </a:rPr>
              <a:t> vita </a:t>
            </a:r>
            <a:r>
              <a:rPr lang="en-US" sz="2000" dirty="0" err="1" smtClean="0">
                <a:solidFill>
                  <a:srgbClr val="0070C0"/>
                </a:solidFill>
                <a:latin typeface="Arial" pitchFamily="34" charset="0"/>
              </a:rPr>
              <a:t>dell’uomo</a:t>
            </a:r>
            <a:r>
              <a:rPr lang="en-US" sz="2000" dirty="0" smtClean="0">
                <a:solidFill>
                  <a:srgbClr val="0070C0"/>
                </a:solidFill>
                <a:latin typeface="Arial" pitchFamily="34" charset="0"/>
              </a:rPr>
              <a:t>.	</a:t>
            </a:r>
          </a:p>
          <a:p>
            <a:pPr>
              <a:buNone/>
            </a:pPr>
            <a:r>
              <a:rPr lang="en-US" sz="2000" dirty="0" err="1" smtClean="0">
                <a:solidFill>
                  <a:srgbClr val="0070C0"/>
                </a:solidFill>
                <a:latin typeface="Arial" pitchFamily="34" charset="0"/>
              </a:rPr>
              <a:t>Ogni</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cosa</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che</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ci</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circonda</a:t>
            </a:r>
            <a:r>
              <a:rPr lang="en-US" sz="2000" dirty="0" smtClean="0">
                <a:solidFill>
                  <a:srgbClr val="0070C0"/>
                </a:solidFill>
                <a:latin typeface="Arial" pitchFamily="34" charset="0"/>
              </a:rPr>
              <a:t> è</a:t>
            </a:r>
            <a:r>
              <a:rPr lang="it-IT" sz="2000" dirty="0" smtClean="0">
                <a:solidFill>
                  <a:srgbClr val="0070C0"/>
                </a:solidFill>
                <a:latin typeface="Arial" pitchFamily="34" charset="0"/>
              </a:rPr>
              <a:t> </a:t>
            </a:r>
            <a:r>
              <a:rPr lang="en-US" sz="2000" dirty="0" smtClean="0">
                <a:solidFill>
                  <a:srgbClr val="0070C0"/>
                </a:solidFill>
                <a:latin typeface="Arial" pitchFamily="34" charset="0"/>
              </a:rPr>
              <a:t>opera </a:t>
            </a:r>
            <a:r>
              <a:rPr lang="en-US" sz="2000" dirty="0" err="1" smtClean="0">
                <a:solidFill>
                  <a:srgbClr val="0070C0"/>
                </a:solidFill>
                <a:latin typeface="Arial" pitchFamily="34" charset="0"/>
              </a:rPr>
              <a:t>diretta</a:t>
            </a:r>
            <a:r>
              <a:rPr lang="en-US" sz="2000" dirty="0" smtClean="0">
                <a:solidFill>
                  <a:srgbClr val="0070C0"/>
                </a:solidFill>
                <a:latin typeface="Arial" pitchFamily="34" charset="0"/>
              </a:rPr>
              <a:t> o </a:t>
            </a:r>
            <a:r>
              <a:rPr lang="en-US" sz="2000" dirty="0" err="1" smtClean="0">
                <a:solidFill>
                  <a:srgbClr val="0070C0"/>
                </a:solidFill>
                <a:latin typeface="Arial" pitchFamily="34" charset="0"/>
              </a:rPr>
              <a:t>indiretta</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parziale</a:t>
            </a:r>
            <a:r>
              <a:rPr lang="en-US" sz="2000" dirty="0" smtClean="0">
                <a:solidFill>
                  <a:srgbClr val="0070C0"/>
                </a:solidFill>
                <a:latin typeface="Arial" pitchFamily="34" charset="0"/>
              </a:rPr>
              <a:t> o </a:t>
            </a:r>
            <a:r>
              <a:rPr lang="en-US" sz="2000" dirty="0" err="1" smtClean="0">
                <a:solidFill>
                  <a:srgbClr val="0070C0"/>
                </a:solidFill>
                <a:latin typeface="Arial" pitchFamily="34" charset="0"/>
              </a:rPr>
              <a:t>totale</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di</a:t>
            </a:r>
            <a:r>
              <a:rPr lang="en-US" sz="2000" dirty="0" smtClean="0">
                <a:solidFill>
                  <a:srgbClr val="0070C0"/>
                </a:solidFill>
                <a:latin typeface="Arial" pitchFamily="34" charset="0"/>
              </a:rPr>
              <a:t> un </a:t>
            </a:r>
            <a:r>
              <a:rPr lang="en-US" sz="2000" dirty="0" err="1" smtClean="0">
                <a:solidFill>
                  <a:srgbClr val="0070C0"/>
                </a:solidFill>
                <a:latin typeface="Arial" pitchFamily="34" charset="0"/>
              </a:rPr>
              <a:t>ingegnere</a:t>
            </a:r>
            <a:r>
              <a:rPr lang="it-IT" sz="2000" dirty="0" smtClean="0">
                <a:solidFill>
                  <a:srgbClr val="0070C0"/>
                </a:solidFill>
                <a:latin typeface="Arial" pitchFamily="34" charset="0"/>
              </a:rPr>
              <a:t> </a:t>
            </a:r>
            <a:r>
              <a:rPr lang="en-US" sz="2000" dirty="0" err="1" smtClean="0">
                <a:solidFill>
                  <a:srgbClr val="0070C0"/>
                </a:solidFill>
                <a:latin typeface="Arial" pitchFamily="34" charset="0"/>
              </a:rPr>
              <a:t>che</a:t>
            </a:r>
            <a:r>
              <a:rPr lang="en-US" sz="2000" dirty="0" smtClean="0">
                <a:solidFill>
                  <a:srgbClr val="0070C0"/>
                </a:solidFill>
                <a:latin typeface="Arial" pitchFamily="34" charset="0"/>
              </a:rPr>
              <a:t> ha </a:t>
            </a:r>
            <a:r>
              <a:rPr lang="en-US" sz="2000" dirty="0" err="1" smtClean="0">
                <a:solidFill>
                  <a:srgbClr val="0070C0"/>
                </a:solidFill>
                <a:latin typeface="Arial" pitchFamily="34" charset="0"/>
              </a:rPr>
              <a:t>ideato</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progettato,diretto</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comunque</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seguito</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nella</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loro</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realizzazione</a:t>
            </a:r>
            <a:r>
              <a:rPr lang="en-US" sz="2000" dirty="0" smtClean="0">
                <a:solidFill>
                  <a:srgbClr val="0070C0"/>
                </a:solidFill>
                <a:latin typeface="Arial" pitchFamily="34" charset="0"/>
              </a:rPr>
              <a:t> ad </a:t>
            </a:r>
            <a:r>
              <a:rPr lang="en-US" sz="2000" dirty="0" err="1" smtClean="0">
                <a:solidFill>
                  <a:srgbClr val="0070C0"/>
                </a:solidFill>
                <a:latin typeface="Arial" pitchFamily="34" charset="0"/>
              </a:rPr>
              <a:t>esempio</a:t>
            </a:r>
            <a:r>
              <a:rPr lang="en-US" sz="2000" dirty="0" smtClean="0">
                <a:solidFill>
                  <a:srgbClr val="0070C0"/>
                </a:solidFill>
                <a:latin typeface="Arial" pitchFamily="34" charset="0"/>
              </a:rPr>
              <a:t> la casa </a:t>
            </a:r>
            <a:r>
              <a:rPr lang="en-US" sz="2000" dirty="0" err="1" smtClean="0">
                <a:solidFill>
                  <a:srgbClr val="0070C0"/>
                </a:solidFill>
                <a:latin typeface="Arial" pitchFamily="34" charset="0"/>
              </a:rPr>
              <a:t>ed</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il</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suo</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arredamento</a:t>
            </a:r>
            <a:r>
              <a:rPr lang="en-US" sz="2000" dirty="0" smtClean="0">
                <a:solidFill>
                  <a:srgbClr val="0070C0"/>
                </a:solidFill>
                <a:latin typeface="Arial" pitchFamily="34" charset="0"/>
              </a:rPr>
              <a:t>,</a:t>
            </a:r>
            <a:r>
              <a:rPr lang="it-IT" sz="2000" dirty="0" smtClean="0">
                <a:solidFill>
                  <a:srgbClr val="0070C0"/>
                </a:solidFill>
                <a:latin typeface="Arial" pitchFamily="34" charset="0"/>
              </a:rPr>
              <a:t> </a:t>
            </a:r>
            <a:r>
              <a:rPr lang="en-US" sz="2000" dirty="0" smtClean="0">
                <a:solidFill>
                  <a:srgbClr val="0070C0"/>
                </a:solidFill>
                <a:latin typeface="Arial" pitchFamily="34" charset="0"/>
              </a:rPr>
              <a:t>la </a:t>
            </a:r>
            <a:r>
              <a:rPr lang="en-US" sz="2000" dirty="0" err="1" smtClean="0">
                <a:solidFill>
                  <a:srgbClr val="0070C0"/>
                </a:solidFill>
                <a:latin typeface="Arial" pitchFamily="34" charset="0"/>
              </a:rPr>
              <a:t>strada</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i</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mezzi</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di</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trasporto</a:t>
            </a:r>
            <a:r>
              <a:rPr lang="en-US" sz="2000" dirty="0" smtClean="0">
                <a:solidFill>
                  <a:srgbClr val="0070C0"/>
                </a:solidFill>
                <a:latin typeface="Arial" pitchFamily="34" charset="0"/>
              </a:rPr>
              <a:t>, la </a:t>
            </a:r>
            <a:r>
              <a:rPr lang="en-US" sz="2000" dirty="0" err="1" smtClean="0">
                <a:solidFill>
                  <a:srgbClr val="0070C0"/>
                </a:solidFill>
                <a:latin typeface="Arial" pitchFamily="34" charset="0"/>
              </a:rPr>
              <a:t>produzione</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di</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energia</a:t>
            </a:r>
            <a:r>
              <a:rPr lang="en-US" sz="2000" dirty="0" smtClean="0">
                <a:solidFill>
                  <a:srgbClr val="0070C0"/>
                </a:solidFill>
                <a:latin typeface="Arial" pitchFamily="34" charset="0"/>
              </a:rPr>
              <a:t>, le</a:t>
            </a:r>
            <a:r>
              <a:rPr lang="it-IT" sz="2000" dirty="0" smtClean="0">
                <a:solidFill>
                  <a:srgbClr val="0070C0"/>
                </a:solidFill>
                <a:latin typeface="Arial" pitchFamily="34" charset="0"/>
              </a:rPr>
              <a:t> </a:t>
            </a:r>
            <a:r>
              <a:rPr lang="en-US" sz="2000" dirty="0" err="1" smtClean="0">
                <a:solidFill>
                  <a:srgbClr val="0070C0"/>
                </a:solidFill>
                <a:latin typeface="Arial" pitchFamily="34" charset="0"/>
              </a:rPr>
              <a:t>telecomunicazioni</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gli</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strumenti</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dell’informatica</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fino</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alle</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più</a:t>
            </a:r>
            <a:r>
              <a:rPr lang="it-IT" sz="2000" dirty="0" smtClean="0">
                <a:solidFill>
                  <a:srgbClr val="0070C0"/>
                </a:solidFill>
                <a:latin typeface="Arial" pitchFamily="34" charset="0"/>
              </a:rPr>
              <a:t> </a:t>
            </a:r>
            <a:r>
              <a:rPr lang="en-US" sz="2000" dirty="0" err="1" smtClean="0">
                <a:solidFill>
                  <a:srgbClr val="0070C0"/>
                </a:solidFill>
                <a:latin typeface="Arial" pitchFamily="34" charset="0"/>
              </a:rPr>
              <a:t>sofisticate</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opere</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di</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bioingegneria</a:t>
            </a:r>
            <a:r>
              <a:rPr lang="en-US" sz="2000" dirty="0" smtClean="0">
                <a:solidFill>
                  <a:srgbClr val="0070C0"/>
                </a:solidFill>
                <a:latin typeface="Arial" pitchFamily="34" charset="0"/>
              </a:rPr>
              <a:t>.	</a:t>
            </a:r>
          </a:p>
          <a:p>
            <a:pPr>
              <a:buNone/>
            </a:pPr>
            <a:r>
              <a:rPr lang="en-US" sz="2000" dirty="0" err="1" smtClean="0">
                <a:solidFill>
                  <a:srgbClr val="0070C0"/>
                </a:solidFill>
                <a:latin typeface="Arial" pitchFamily="34" charset="0"/>
              </a:rPr>
              <a:t>Nell’ambito</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dell’azione</a:t>
            </a:r>
            <a:r>
              <a:rPr lang="it-IT" sz="2000" dirty="0" smtClean="0">
                <a:solidFill>
                  <a:srgbClr val="0070C0"/>
                </a:solidFill>
                <a:latin typeface="Arial" pitchFamily="34" charset="0"/>
              </a:rPr>
              <a:t> </a:t>
            </a:r>
            <a:r>
              <a:rPr lang="en-US" sz="2000" dirty="0" err="1" smtClean="0">
                <a:solidFill>
                  <a:srgbClr val="0070C0"/>
                </a:solidFill>
                <a:latin typeface="Arial" pitchFamily="34" charset="0"/>
              </a:rPr>
              <a:t>dell’ingegnere</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ricade</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pertanto</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tanta</a:t>
            </a:r>
            <a:r>
              <a:rPr lang="en-US" sz="2000" dirty="0" smtClean="0">
                <a:solidFill>
                  <a:srgbClr val="0070C0"/>
                </a:solidFill>
                <a:latin typeface="Arial" pitchFamily="34" charset="0"/>
              </a:rPr>
              <a:t> parte	</a:t>
            </a:r>
            <a:r>
              <a:rPr lang="en-US" sz="2000" dirty="0" err="1" smtClean="0">
                <a:solidFill>
                  <a:srgbClr val="0070C0"/>
                </a:solidFill>
                <a:latin typeface="Arial" pitchFamily="34" charset="0"/>
              </a:rPr>
              <a:t>della</a:t>
            </a:r>
            <a:r>
              <a:rPr lang="en-US" sz="2000" dirty="0" smtClean="0">
                <a:solidFill>
                  <a:srgbClr val="0070C0"/>
                </a:solidFill>
                <a:latin typeface="Arial" pitchFamily="34" charset="0"/>
              </a:rPr>
              <a:t> nostra vita, </a:t>
            </a:r>
            <a:r>
              <a:rPr lang="en-US" sz="2000" dirty="0" err="1" smtClean="0">
                <a:solidFill>
                  <a:srgbClr val="0070C0"/>
                </a:solidFill>
                <a:latin typeface="Arial" pitchFamily="34" charset="0"/>
              </a:rPr>
              <a:t>della</a:t>
            </a:r>
            <a:r>
              <a:rPr lang="en-US" sz="2000" dirty="0" smtClean="0">
                <a:solidFill>
                  <a:srgbClr val="0070C0"/>
                </a:solidFill>
                <a:latin typeface="Arial" pitchFamily="34" charset="0"/>
              </a:rPr>
              <a:t> nostra salute e </a:t>
            </a:r>
            <a:r>
              <a:rPr lang="en-US" sz="2000" dirty="0" err="1" smtClean="0">
                <a:solidFill>
                  <a:srgbClr val="0070C0"/>
                </a:solidFill>
                <a:latin typeface="Arial" pitchFamily="34" charset="0"/>
              </a:rPr>
              <a:t>della</a:t>
            </a:r>
            <a:r>
              <a:rPr lang="en-US" sz="2000" dirty="0" smtClean="0">
                <a:solidFill>
                  <a:srgbClr val="0070C0"/>
                </a:solidFill>
                <a:latin typeface="Arial" pitchFamily="34" charset="0"/>
              </a:rPr>
              <a:t>	nostra </a:t>
            </a:r>
            <a:r>
              <a:rPr lang="en-US" sz="2000" dirty="0" err="1" smtClean="0">
                <a:solidFill>
                  <a:srgbClr val="0070C0"/>
                </a:solidFill>
                <a:latin typeface="Arial" pitchFamily="34" charset="0"/>
              </a:rPr>
              <a:t>sicurezza</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nonché</a:t>
            </a:r>
            <a:r>
              <a:rPr lang="en-US" sz="2000" dirty="0" smtClean="0">
                <a:solidFill>
                  <a:srgbClr val="0070C0"/>
                </a:solidFill>
                <a:latin typeface="Arial" pitchFamily="34" charset="0"/>
              </a:rPr>
              <a:t> la </a:t>
            </a:r>
            <a:r>
              <a:rPr lang="en-US" sz="2000" dirty="0" err="1" smtClean="0">
                <a:solidFill>
                  <a:srgbClr val="0070C0"/>
                </a:solidFill>
                <a:latin typeface="Arial" pitchFamily="34" charset="0"/>
              </a:rPr>
              <a:t>tutela</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globale</a:t>
            </a:r>
            <a:r>
              <a:rPr lang="en-US" sz="2000" dirty="0" smtClean="0">
                <a:solidFill>
                  <a:srgbClr val="0070C0"/>
                </a:solidFill>
                <a:latin typeface="Arial" pitchFamily="34" charset="0"/>
              </a:rPr>
              <a:t> </a:t>
            </a:r>
            <a:r>
              <a:rPr lang="en-US" sz="2000" dirty="0" err="1" smtClean="0">
                <a:solidFill>
                  <a:srgbClr val="0070C0"/>
                </a:solidFill>
                <a:latin typeface="Arial" pitchFamily="34" charset="0"/>
              </a:rPr>
              <a:t>dell’ambiente</a:t>
            </a:r>
            <a:r>
              <a:rPr lang="en-US" sz="2000" dirty="0" smtClean="0">
                <a:solidFill>
                  <a:srgbClr val="0070C0"/>
                </a:solidFill>
                <a:latin typeface="Arial" pitchFamily="34" charset="0"/>
              </a:rPr>
              <a:t>.</a:t>
            </a:r>
          </a:p>
          <a:p>
            <a:pPr>
              <a:buNone/>
            </a:pPr>
            <a:endParaRPr lang="en-US" sz="2000" dirty="0" smtClean="0">
              <a:solidFill>
                <a:srgbClr val="0070C0"/>
              </a:solidFill>
              <a:latin typeface="Arial" pitchFamily="34" charset="0"/>
            </a:endParaRPr>
          </a:p>
        </p:txBody>
      </p:sp>
      <p:sp>
        <p:nvSpPr>
          <p:cNvPr id="4" name="Segnaposto numero diapositiva 3"/>
          <p:cNvSpPr>
            <a:spLocks noGrp="1"/>
          </p:cNvSpPr>
          <p:nvPr>
            <p:ph type="sldNum" sz="quarter" idx="12"/>
          </p:nvPr>
        </p:nvSpPr>
        <p:spPr/>
        <p:txBody>
          <a:bodyPr/>
          <a:lstStyle/>
          <a:p>
            <a:fld id="{910D3EAB-758C-441D-AE73-F1E5E988B34B}" type="slidenum">
              <a:rPr lang="it-IT" smtClean="0"/>
              <a:pPr/>
              <a:t>4</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39784"/>
          </a:xfrm>
          <a:ln w="38100">
            <a:solidFill>
              <a:srgbClr val="FF0000"/>
            </a:solidFill>
          </a:ln>
        </p:spPr>
        <p:txBody>
          <a:bodyPr/>
          <a:lstStyle/>
          <a:p>
            <a:r>
              <a:rPr lang="it-IT" b="1" dirty="0" smtClean="0">
                <a:solidFill>
                  <a:srgbClr val="FF0000"/>
                </a:solidFill>
              </a:rPr>
              <a:t>NORME CIVILISTICHE E PENALI</a:t>
            </a:r>
            <a:endParaRPr lang="it-IT" b="1" dirty="0">
              <a:solidFill>
                <a:srgbClr val="FF0000"/>
              </a:solidFill>
            </a:endParaRPr>
          </a:p>
        </p:txBody>
      </p:sp>
      <p:sp>
        <p:nvSpPr>
          <p:cNvPr id="3" name="Segnaposto contenuto 2"/>
          <p:cNvSpPr>
            <a:spLocks noGrp="1"/>
          </p:cNvSpPr>
          <p:nvPr>
            <p:ph idx="1"/>
          </p:nvPr>
        </p:nvSpPr>
        <p:spPr>
          <a:xfrm>
            <a:off x="457200" y="1428736"/>
            <a:ext cx="8229600" cy="4857784"/>
          </a:xfrm>
          <a:ln w="38100">
            <a:solidFill>
              <a:srgbClr val="FF0000"/>
            </a:solidFill>
          </a:ln>
        </p:spPr>
        <p:txBody>
          <a:bodyPr>
            <a:normAutofit fontScale="62500" lnSpcReduction="20000"/>
          </a:bodyPr>
          <a:lstStyle/>
          <a:p>
            <a:pPr>
              <a:buNone/>
            </a:pPr>
            <a:endParaRPr lang="en-US" dirty="0" smtClean="0">
              <a:solidFill>
                <a:srgbClr val="FF0000"/>
              </a:solidFill>
            </a:endParaRPr>
          </a:p>
          <a:p>
            <a:pPr>
              <a:buNone/>
            </a:pPr>
            <a:r>
              <a:rPr lang="en-US" dirty="0" smtClean="0">
                <a:solidFill>
                  <a:srgbClr val="FF0000"/>
                </a:solidFill>
              </a:rPr>
              <a:t>Per </a:t>
            </a:r>
            <a:r>
              <a:rPr lang="en-US" dirty="0" err="1" smtClean="0">
                <a:solidFill>
                  <a:srgbClr val="FF0000"/>
                </a:solidFill>
              </a:rPr>
              <a:t>concludere</a:t>
            </a:r>
            <a:r>
              <a:rPr lang="en-US" dirty="0" smtClean="0">
                <a:solidFill>
                  <a:srgbClr val="FF0000"/>
                </a:solidFill>
              </a:rPr>
              <a:t> </a:t>
            </a:r>
            <a:r>
              <a:rPr lang="en-US" dirty="0" err="1" smtClean="0">
                <a:solidFill>
                  <a:srgbClr val="FF0000"/>
                </a:solidFill>
              </a:rPr>
              <a:t>invitiamo</a:t>
            </a:r>
            <a:r>
              <a:rPr lang="en-US" dirty="0" smtClean="0">
                <a:solidFill>
                  <a:srgbClr val="FF0000"/>
                </a:solidFill>
              </a:rPr>
              <a:t> </a:t>
            </a:r>
            <a:r>
              <a:rPr lang="en-US" dirty="0" err="1" smtClean="0">
                <a:solidFill>
                  <a:srgbClr val="FF0000"/>
                </a:solidFill>
              </a:rPr>
              <a:t>tutti</a:t>
            </a:r>
            <a:r>
              <a:rPr lang="en-US" dirty="0" smtClean="0">
                <a:solidFill>
                  <a:srgbClr val="FF0000"/>
                </a:solidFill>
              </a:rPr>
              <a:t> </a:t>
            </a:r>
            <a:r>
              <a:rPr lang="en-US" dirty="0" err="1" smtClean="0">
                <a:solidFill>
                  <a:srgbClr val="FF0000"/>
                </a:solidFill>
              </a:rPr>
              <a:t>i</a:t>
            </a:r>
            <a:r>
              <a:rPr lang="en-US" dirty="0" smtClean="0">
                <a:solidFill>
                  <a:srgbClr val="FF0000"/>
                </a:solidFill>
              </a:rPr>
              <a:t> </a:t>
            </a:r>
            <a:r>
              <a:rPr lang="en-US" dirty="0" err="1" smtClean="0">
                <a:solidFill>
                  <a:srgbClr val="FF0000"/>
                </a:solidFill>
              </a:rPr>
              <a:t>presenti</a:t>
            </a:r>
            <a:r>
              <a:rPr lang="en-US" dirty="0" smtClean="0">
                <a:solidFill>
                  <a:srgbClr val="FF0000"/>
                </a:solidFill>
              </a:rPr>
              <a:t> a </a:t>
            </a:r>
            <a:r>
              <a:rPr lang="en-US" dirty="0" err="1" smtClean="0">
                <a:solidFill>
                  <a:srgbClr val="FF0000"/>
                </a:solidFill>
              </a:rPr>
              <a:t>riflettere</a:t>
            </a:r>
            <a:r>
              <a:rPr lang="en-US" dirty="0" smtClean="0">
                <a:solidFill>
                  <a:srgbClr val="FF0000"/>
                </a:solidFill>
              </a:rPr>
              <a:t> </a:t>
            </a:r>
            <a:r>
              <a:rPr lang="en-US" b="1" dirty="0" err="1" smtClean="0">
                <a:solidFill>
                  <a:srgbClr val="FF0000"/>
                </a:solidFill>
              </a:rPr>
              <a:t>sul</a:t>
            </a:r>
            <a:r>
              <a:rPr lang="en-US" b="1" dirty="0" smtClean="0">
                <a:solidFill>
                  <a:srgbClr val="FF0000"/>
                </a:solidFill>
              </a:rPr>
              <a:t> </a:t>
            </a:r>
            <a:r>
              <a:rPr lang="en-US" b="1" dirty="0" err="1" smtClean="0">
                <a:solidFill>
                  <a:srgbClr val="FF0000"/>
                </a:solidFill>
              </a:rPr>
              <a:t>ruolo</a:t>
            </a:r>
            <a:r>
              <a:rPr lang="en-US" b="1" dirty="0" smtClean="0">
                <a:solidFill>
                  <a:srgbClr val="FF0000"/>
                </a:solidFill>
              </a:rPr>
              <a:t> </a:t>
            </a:r>
            <a:r>
              <a:rPr lang="en-US" b="1" dirty="0" err="1" smtClean="0">
                <a:solidFill>
                  <a:srgbClr val="FF0000"/>
                </a:solidFill>
              </a:rPr>
              <a:t>sociale</a:t>
            </a:r>
            <a:r>
              <a:rPr lang="en-US" b="1" dirty="0" smtClean="0">
                <a:solidFill>
                  <a:srgbClr val="FF0000"/>
                </a:solidFill>
              </a:rPr>
              <a:t> a cui la </a:t>
            </a:r>
            <a:r>
              <a:rPr lang="en-US" b="1" dirty="0" err="1" smtClean="0">
                <a:solidFill>
                  <a:srgbClr val="FF0000"/>
                </a:solidFill>
              </a:rPr>
              <a:t>professione</a:t>
            </a:r>
            <a:r>
              <a:rPr lang="en-US" b="1" dirty="0" smtClean="0">
                <a:solidFill>
                  <a:srgbClr val="FF0000"/>
                </a:solidFill>
              </a:rPr>
              <a:t> </a:t>
            </a:r>
            <a:r>
              <a:rPr lang="en-US" b="1" dirty="0" err="1" smtClean="0">
                <a:solidFill>
                  <a:srgbClr val="FF0000"/>
                </a:solidFill>
              </a:rPr>
              <a:t>che</a:t>
            </a:r>
            <a:r>
              <a:rPr lang="en-US" b="1" dirty="0" smtClean="0">
                <a:solidFill>
                  <a:srgbClr val="FF0000"/>
                </a:solidFill>
              </a:rPr>
              <a:t> </a:t>
            </a:r>
            <a:r>
              <a:rPr lang="en-US" b="1" dirty="0" err="1" smtClean="0">
                <a:solidFill>
                  <a:srgbClr val="FF0000"/>
                </a:solidFill>
              </a:rPr>
              <a:t>hanno</a:t>
            </a:r>
            <a:r>
              <a:rPr lang="en-US" b="1" dirty="0" smtClean="0">
                <a:solidFill>
                  <a:srgbClr val="FF0000"/>
                </a:solidFill>
              </a:rPr>
              <a:t> </a:t>
            </a:r>
            <a:r>
              <a:rPr lang="en-US" b="1" dirty="0" err="1" smtClean="0">
                <a:solidFill>
                  <a:srgbClr val="FF0000"/>
                </a:solidFill>
              </a:rPr>
              <a:t>scelto</a:t>
            </a:r>
            <a:r>
              <a:rPr lang="en-US" b="1" dirty="0" smtClean="0">
                <a:solidFill>
                  <a:srgbClr val="FF0000"/>
                </a:solidFill>
              </a:rPr>
              <a:t> </a:t>
            </a:r>
            <a:r>
              <a:rPr lang="en-US" b="1" dirty="0" err="1" smtClean="0">
                <a:solidFill>
                  <a:srgbClr val="FF0000"/>
                </a:solidFill>
              </a:rPr>
              <a:t>li</a:t>
            </a:r>
            <a:r>
              <a:rPr lang="en-US" b="1" dirty="0" smtClean="0">
                <a:solidFill>
                  <a:srgbClr val="FF0000"/>
                </a:solidFill>
              </a:rPr>
              <a:t>  </a:t>
            </a:r>
            <a:r>
              <a:rPr lang="en-US" b="1" dirty="0" err="1" smtClean="0">
                <a:solidFill>
                  <a:srgbClr val="FF0000"/>
                </a:solidFill>
              </a:rPr>
              <a:t>chiama</a:t>
            </a:r>
            <a:r>
              <a:rPr lang="en-US" b="1" dirty="0" smtClean="0">
                <a:solidFill>
                  <a:srgbClr val="FF0000"/>
                </a:solidFill>
              </a:rPr>
              <a:t>.</a:t>
            </a:r>
          </a:p>
          <a:p>
            <a:pPr>
              <a:buNone/>
            </a:pPr>
            <a:endParaRPr lang="en-US" b="1" dirty="0" smtClean="0">
              <a:solidFill>
                <a:srgbClr val="FF0000"/>
              </a:solidFill>
            </a:endParaRPr>
          </a:p>
          <a:p>
            <a:pPr>
              <a:buNone/>
            </a:pPr>
            <a:r>
              <a:rPr lang="en-US" b="1" dirty="0" err="1" smtClean="0">
                <a:solidFill>
                  <a:srgbClr val="FF0000"/>
                </a:solidFill>
              </a:rPr>
              <a:t>L’ingegnere</a:t>
            </a:r>
            <a:r>
              <a:rPr lang="en-US" b="1" dirty="0" smtClean="0">
                <a:solidFill>
                  <a:srgbClr val="FF0000"/>
                </a:solidFill>
              </a:rPr>
              <a:t> (</a:t>
            </a:r>
            <a:r>
              <a:rPr lang="en-US" b="1" dirty="0" err="1" smtClean="0">
                <a:solidFill>
                  <a:srgbClr val="FF0000"/>
                </a:solidFill>
              </a:rPr>
              <a:t>libero</a:t>
            </a:r>
            <a:r>
              <a:rPr lang="en-US" b="1" dirty="0" smtClean="0">
                <a:solidFill>
                  <a:srgbClr val="FF0000"/>
                </a:solidFill>
              </a:rPr>
              <a:t> </a:t>
            </a:r>
            <a:r>
              <a:rPr lang="en-US" b="1" dirty="0" err="1" smtClean="0">
                <a:solidFill>
                  <a:srgbClr val="FF0000"/>
                </a:solidFill>
              </a:rPr>
              <a:t>professionista</a:t>
            </a:r>
            <a:r>
              <a:rPr lang="en-US" b="1" dirty="0" smtClean="0">
                <a:solidFill>
                  <a:srgbClr val="FF0000"/>
                </a:solidFill>
              </a:rPr>
              <a:t> o </a:t>
            </a:r>
            <a:r>
              <a:rPr lang="en-US" b="1" dirty="0" err="1" smtClean="0">
                <a:solidFill>
                  <a:srgbClr val="FF0000"/>
                </a:solidFill>
              </a:rPr>
              <a:t>dipendente</a:t>
            </a:r>
            <a:r>
              <a:rPr lang="en-US" b="1" dirty="0" smtClean="0">
                <a:solidFill>
                  <a:srgbClr val="FF0000"/>
                </a:solidFill>
              </a:rPr>
              <a:t>):</a:t>
            </a:r>
          </a:p>
          <a:p>
            <a:pPr>
              <a:buNone/>
            </a:pPr>
            <a:r>
              <a:rPr lang="en-US" b="1" dirty="0" smtClean="0">
                <a:solidFill>
                  <a:srgbClr val="FF0000"/>
                </a:solidFill>
              </a:rPr>
              <a:t>      </a:t>
            </a:r>
            <a:r>
              <a:rPr lang="en-US" b="1" dirty="0" err="1" smtClean="0">
                <a:solidFill>
                  <a:srgbClr val="FF0000"/>
                </a:solidFill>
              </a:rPr>
              <a:t>deve</a:t>
            </a:r>
            <a:r>
              <a:rPr lang="it-IT" b="1" dirty="0" smtClean="0">
                <a:solidFill>
                  <a:srgbClr val="FF0000"/>
                </a:solidFill>
              </a:rPr>
              <a:t> </a:t>
            </a:r>
            <a:r>
              <a:rPr lang="en-US" b="1" dirty="0" err="1" smtClean="0">
                <a:solidFill>
                  <a:srgbClr val="FF0000"/>
                </a:solidFill>
              </a:rPr>
              <a:t>cercare</a:t>
            </a:r>
            <a:r>
              <a:rPr lang="en-US" b="1" dirty="0" smtClean="0">
                <a:solidFill>
                  <a:srgbClr val="FF0000"/>
                </a:solidFill>
              </a:rPr>
              <a:t> </a:t>
            </a:r>
            <a:r>
              <a:rPr lang="en-US" b="1" dirty="0" err="1" smtClean="0">
                <a:solidFill>
                  <a:srgbClr val="FF0000"/>
                </a:solidFill>
              </a:rPr>
              <a:t>indubbiamente</a:t>
            </a:r>
            <a:r>
              <a:rPr lang="en-US" b="1" dirty="0" smtClean="0">
                <a:solidFill>
                  <a:srgbClr val="FF0000"/>
                </a:solidFill>
              </a:rPr>
              <a:t> </a:t>
            </a:r>
            <a:r>
              <a:rPr lang="en-US" b="1" dirty="0" err="1" smtClean="0">
                <a:solidFill>
                  <a:srgbClr val="FF0000"/>
                </a:solidFill>
              </a:rPr>
              <a:t>di</a:t>
            </a:r>
            <a:r>
              <a:rPr lang="en-US" b="1" dirty="0" smtClean="0">
                <a:solidFill>
                  <a:srgbClr val="FF0000"/>
                </a:solidFill>
              </a:rPr>
              <a:t> </a:t>
            </a:r>
            <a:r>
              <a:rPr lang="en-US" b="1" dirty="0" err="1" smtClean="0">
                <a:solidFill>
                  <a:srgbClr val="FF0000"/>
                </a:solidFill>
              </a:rPr>
              <a:t>assecondare</a:t>
            </a:r>
            <a:r>
              <a:rPr lang="en-US" b="1" dirty="0" smtClean="0">
                <a:solidFill>
                  <a:srgbClr val="FF0000"/>
                </a:solidFill>
              </a:rPr>
              <a:t> le </a:t>
            </a:r>
            <a:r>
              <a:rPr lang="en-US" b="1" dirty="0" err="1" smtClean="0">
                <a:solidFill>
                  <a:srgbClr val="FF0000"/>
                </a:solidFill>
              </a:rPr>
              <a:t>esigenze</a:t>
            </a:r>
            <a:r>
              <a:rPr lang="en-US" b="1" dirty="0" smtClean="0">
                <a:solidFill>
                  <a:srgbClr val="FF0000"/>
                </a:solidFill>
              </a:rPr>
              <a:t> del</a:t>
            </a:r>
            <a:r>
              <a:rPr lang="it-IT" b="1" dirty="0" smtClean="0">
                <a:solidFill>
                  <a:srgbClr val="FF0000"/>
                </a:solidFill>
              </a:rPr>
              <a:t> </a:t>
            </a:r>
            <a:r>
              <a:rPr lang="en-US" b="1" dirty="0" err="1" smtClean="0">
                <a:solidFill>
                  <a:srgbClr val="FF0000"/>
                </a:solidFill>
              </a:rPr>
              <a:t>committente</a:t>
            </a:r>
            <a:r>
              <a:rPr lang="en-US" b="1" dirty="0" smtClean="0">
                <a:solidFill>
                  <a:srgbClr val="FF0000"/>
                </a:solidFill>
              </a:rPr>
              <a:t> (o </a:t>
            </a:r>
            <a:r>
              <a:rPr lang="en-US" b="1" dirty="0" err="1" smtClean="0">
                <a:solidFill>
                  <a:srgbClr val="FF0000"/>
                </a:solidFill>
              </a:rPr>
              <a:t>della</a:t>
            </a:r>
            <a:r>
              <a:rPr lang="en-US" b="1" dirty="0" smtClean="0">
                <a:solidFill>
                  <a:srgbClr val="FF0000"/>
                </a:solidFill>
              </a:rPr>
              <a:t> </a:t>
            </a:r>
            <a:r>
              <a:rPr lang="en-US" b="1" dirty="0" err="1" smtClean="0">
                <a:solidFill>
                  <a:srgbClr val="FF0000"/>
                </a:solidFill>
              </a:rPr>
              <a:t>ditta</a:t>
            </a:r>
            <a:r>
              <a:rPr lang="en-US" b="1" dirty="0" smtClean="0">
                <a:solidFill>
                  <a:srgbClr val="FF0000"/>
                </a:solidFill>
              </a:rPr>
              <a:t> per la </a:t>
            </a:r>
            <a:r>
              <a:rPr lang="en-US" b="1" dirty="0" err="1" smtClean="0">
                <a:solidFill>
                  <a:srgbClr val="FF0000"/>
                </a:solidFill>
              </a:rPr>
              <a:t>quale</a:t>
            </a:r>
            <a:r>
              <a:rPr lang="en-US" b="1" dirty="0" smtClean="0">
                <a:solidFill>
                  <a:srgbClr val="FF0000"/>
                </a:solidFill>
              </a:rPr>
              <a:t> </a:t>
            </a:r>
            <a:r>
              <a:rPr lang="en-US" b="1" dirty="0" err="1" smtClean="0">
                <a:solidFill>
                  <a:srgbClr val="FF0000"/>
                </a:solidFill>
              </a:rPr>
              <a:t>lavora</a:t>
            </a:r>
            <a:r>
              <a:rPr lang="en-US" b="1" dirty="0" smtClean="0">
                <a:solidFill>
                  <a:srgbClr val="FF0000"/>
                </a:solidFill>
              </a:rPr>
              <a:t>) a </a:t>
            </a:r>
            <a:r>
              <a:rPr lang="en-US" b="1" dirty="0" err="1" smtClean="0">
                <a:solidFill>
                  <a:srgbClr val="FF0000"/>
                </a:solidFill>
              </a:rPr>
              <a:t>patto</a:t>
            </a:r>
            <a:r>
              <a:rPr lang="en-US" b="1" dirty="0" smtClean="0">
                <a:solidFill>
                  <a:srgbClr val="FF0000"/>
                </a:solidFill>
              </a:rPr>
              <a:t> </a:t>
            </a:r>
            <a:r>
              <a:rPr lang="en-US" b="1" dirty="0" err="1" smtClean="0">
                <a:solidFill>
                  <a:srgbClr val="FF0000"/>
                </a:solidFill>
              </a:rPr>
              <a:t>però</a:t>
            </a:r>
            <a:r>
              <a:rPr lang="en-US" b="1" dirty="0" smtClean="0">
                <a:solidFill>
                  <a:srgbClr val="FF0000"/>
                </a:solidFill>
              </a:rPr>
              <a:t> </a:t>
            </a:r>
            <a:r>
              <a:rPr lang="en-US" b="1" dirty="0" err="1" smtClean="0">
                <a:solidFill>
                  <a:srgbClr val="FF0000"/>
                </a:solidFill>
              </a:rPr>
              <a:t>che</a:t>
            </a:r>
            <a:r>
              <a:rPr lang="en-US" b="1" dirty="0" smtClean="0">
                <a:solidFill>
                  <a:srgbClr val="FF0000"/>
                </a:solidFill>
              </a:rPr>
              <a:t> </a:t>
            </a:r>
            <a:r>
              <a:rPr lang="en-US" b="1" dirty="0" err="1" smtClean="0">
                <a:solidFill>
                  <a:srgbClr val="FF0000"/>
                </a:solidFill>
              </a:rPr>
              <a:t>ciò</a:t>
            </a:r>
            <a:r>
              <a:rPr lang="en-US" b="1" dirty="0" smtClean="0">
                <a:solidFill>
                  <a:srgbClr val="FF0000"/>
                </a:solidFill>
              </a:rPr>
              <a:t> non </a:t>
            </a:r>
            <a:r>
              <a:rPr lang="en-US" b="1" dirty="0" err="1" smtClean="0">
                <a:solidFill>
                  <a:srgbClr val="FF0000"/>
                </a:solidFill>
              </a:rPr>
              <a:t>sia</a:t>
            </a:r>
            <a:r>
              <a:rPr lang="en-US" b="1" dirty="0" smtClean="0">
                <a:solidFill>
                  <a:srgbClr val="FF0000"/>
                </a:solidFill>
              </a:rPr>
              <a:t> </a:t>
            </a:r>
            <a:r>
              <a:rPr lang="en-US" b="1" dirty="0" err="1" smtClean="0">
                <a:solidFill>
                  <a:srgbClr val="FF0000"/>
                </a:solidFill>
              </a:rPr>
              <a:t>pregiudizievole</a:t>
            </a:r>
            <a:r>
              <a:rPr lang="en-US" b="1" dirty="0" smtClean="0">
                <a:solidFill>
                  <a:srgbClr val="FF0000"/>
                </a:solidFill>
              </a:rPr>
              <a:t> per la </a:t>
            </a:r>
            <a:r>
              <a:rPr lang="en-US" b="1" dirty="0" err="1" smtClean="0">
                <a:solidFill>
                  <a:srgbClr val="FF0000"/>
                </a:solidFill>
              </a:rPr>
              <a:t>tutela</a:t>
            </a:r>
            <a:r>
              <a:rPr lang="en-US" b="1" dirty="0" smtClean="0">
                <a:solidFill>
                  <a:srgbClr val="FF0000"/>
                </a:solidFill>
              </a:rPr>
              <a:t> e la </a:t>
            </a:r>
            <a:r>
              <a:rPr lang="en-US" b="1" dirty="0" err="1" smtClean="0">
                <a:solidFill>
                  <a:srgbClr val="FF0000"/>
                </a:solidFill>
              </a:rPr>
              <a:t>salvaguardia</a:t>
            </a:r>
            <a:r>
              <a:rPr lang="en-US" b="1" dirty="0" smtClean="0">
                <a:solidFill>
                  <a:srgbClr val="FF0000"/>
                </a:solidFill>
              </a:rPr>
              <a:t> </a:t>
            </a:r>
            <a:r>
              <a:rPr lang="en-US" b="1" dirty="0" err="1" smtClean="0">
                <a:solidFill>
                  <a:srgbClr val="FF0000"/>
                </a:solidFill>
              </a:rPr>
              <a:t>della</a:t>
            </a:r>
            <a:r>
              <a:rPr lang="en-US" b="1" dirty="0" smtClean="0">
                <a:solidFill>
                  <a:srgbClr val="FF0000"/>
                </a:solidFill>
              </a:rPr>
              <a:t> </a:t>
            </a:r>
            <a:r>
              <a:rPr lang="en-US" b="1" dirty="0" err="1" smtClean="0">
                <a:solidFill>
                  <a:srgbClr val="FF0000"/>
                </a:solidFill>
              </a:rPr>
              <a:t>collettività</a:t>
            </a:r>
            <a:r>
              <a:rPr lang="en-US" b="1" dirty="0" smtClean="0">
                <a:solidFill>
                  <a:srgbClr val="FF0000"/>
                </a:solidFill>
              </a:rPr>
              <a:t>. </a:t>
            </a:r>
            <a:r>
              <a:rPr lang="en-US" b="1" dirty="0" err="1" smtClean="0">
                <a:solidFill>
                  <a:srgbClr val="FF0000"/>
                </a:solidFill>
              </a:rPr>
              <a:t>Ciò</a:t>
            </a:r>
            <a:r>
              <a:rPr lang="en-US" b="1" dirty="0" smtClean="0">
                <a:solidFill>
                  <a:srgbClr val="FF0000"/>
                </a:solidFill>
              </a:rPr>
              <a:t> non è </a:t>
            </a:r>
            <a:r>
              <a:rPr lang="en-US" b="1" dirty="0" err="1" smtClean="0">
                <a:solidFill>
                  <a:srgbClr val="FF0000"/>
                </a:solidFill>
              </a:rPr>
              <a:t>affermato</a:t>
            </a:r>
            <a:r>
              <a:rPr lang="en-US" b="1" dirty="0" smtClean="0">
                <a:solidFill>
                  <a:srgbClr val="FF0000"/>
                </a:solidFill>
              </a:rPr>
              <a:t> </a:t>
            </a:r>
            <a:r>
              <a:rPr lang="en-US" b="1" dirty="0" err="1" smtClean="0">
                <a:solidFill>
                  <a:srgbClr val="FF0000"/>
                </a:solidFill>
              </a:rPr>
              <a:t>solamente</a:t>
            </a:r>
            <a:r>
              <a:rPr lang="en-US" b="1" dirty="0" smtClean="0">
                <a:solidFill>
                  <a:srgbClr val="FF0000"/>
                </a:solidFill>
              </a:rPr>
              <a:t> in termini </a:t>
            </a:r>
            <a:r>
              <a:rPr lang="en-US" b="1" dirty="0" err="1" smtClean="0">
                <a:solidFill>
                  <a:srgbClr val="FF0000"/>
                </a:solidFill>
              </a:rPr>
              <a:t>deontologici</a:t>
            </a:r>
            <a:r>
              <a:rPr lang="en-US" b="1" dirty="0" smtClean="0">
                <a:solidFill>
                  <a:srgbClr val="FF0000"/>
                </a:solidFill>
              </a:rPr>
              <a:t> ma </a:t>
            </a:r>
            <a:r>
              <a:rPr lang="en-US" b="1" dirty="0" err="1" smtClean="0">
                <a:solidFill>
                  <a:srgbClr val="FF0000"/>
                </a:solidFill>
              </a:rPr>
              <a:t>anche</a:t>
            </a:r>
            <a:r>
              <a:rPr lang="en-US" b="1" dirty="0" smtClean="0">
                <a:solidFill>
                  <a:srgbClr val="FF0000"/>
                </a:solidFill>
              </a:rPr>
              <a:t> in termini </a:t>
            </a:r>
            <a:r>
              <a:rPr lang="en-US" b="1" dirty="0" err="1" smtClean="0">
                <a:solidFill>
                  <a:srgbClr val="FF0000"/>
                </a:solidFill>
              </a:rPr>
              <a:t>di</a:t>
            </a:r>
            <a:r>
              <a:rPr lang="en-US" b="1" dirty="0" smtClean="0">
                <a:solidFill>
                  <a:srgbClr val="FF0000"/>
                </a:solidFill>
              </a:rPr>
              <a:t> </a:t>
            </a:r>
            <a:r>
              <a:rPr lang="en-US" b="1" dirty="0" err="1" smtClean="0">
                <a:solidFill>
                  <a:srgbClr val="FF0000"/>
                </a:solidFill>
              </a:rPr>
              <a:t>diritto</a:t>
            </a:r>
            <a:r>
              <a:rPr lang="en-US" b="1" dirty="0" smtClean="0">
                <a:solidFill>
                  <a:srgbClr val="FF0000"/>
                </a:solidFill>
              </a:rPr>
              <a:t> </a:t>
            </a:r>
            <a:r>
              <a:rPr lang="en-US" b="1" dirty="0" err="1" smtClean="0">
                <a:solidFill>
                  <a:srgbClr val="FF0000"/>
                </a:solidFill>
              </a:rPr>
              <a:t>Civile</a:t>
            </a:r>
            <a:r>
              <a:rPr lang="en-US" b="1" dirty="0" smtClean="0">
                <a:solidFill>
                  <a:srgbClr val="FF0000"/>
                </a:solidFill>
              </a:rPr>
              <a:t> e </a:t>
            </a:r>
            <a:r>
              <a:rPr lang="en-US" b="1" dirty="0" err="1" smtClean="0">
                <a:solidFill>
                  <a:srgbClr val="FF0000"/>
                </a:solidFill>
              </a:rPr>
              <a:t>Penale</a:t>
            </a:r>
            <a:r>
              <a:rPr lang="en-US" b="1" dirty="0" smtClean="0">
                <a:solidFill>
                  <a:srgbClr val="FF0000"/>
                </a:solidFill>
              </a:rPr>
              <a:t>. </a:t>
            </a:r>
          </a:p>
          <a:p>
            <a:endParaRPr lang="en-US" b="1" dirty="0" smtClean="0">
              <a:solidFill>
                <a:srgbClr val="FF0000"/>
              </a:solidFill>
            </a:endParaRPr>
          </a:p>
          <a:p>
            <a:pPr>
              <a:buNone/>
            </a:pPr>
            <a:r>
              <a:rPr lang="en-US" dirty="0" err="1" smtClean="0">
                <a:solidFill>
                  <a:srgbClr val="FF0000"/>
                </a:solidFill>
              </a:rPr>
              <a:t>Ricordiamo</a:t>
            </a:r>
            <a:r>
              <a:rPr lang="en-US" dirty="0" smtClean="0">
                <a:solidFill>
                  <a:srgbClr val="FF0000"/>
                </a:solidFill>
              </a:rPr>
              <a:t> la </a:t>
            </a:r>
            <a:r>
              <a:rPr lang="en-US" dirty="0" err="1" smtClean="0">
                <a:solidFill>
                  <a:srgbClr val="FF0000"/>
                </a:solidFill>
              </a:rPr>
              <a:t>sentenza</a:t>
            </a:r>
            <a:r>
              <a:rPr lang="en-US" dirty="0" smtClean="0">
                <a:solidFill>
                  <a:srgbClr val="FF0000"/>
                </a:solidFill>
              </a:rPr>
              <a:t> </a:t>
            </a:r>
            <a:r>
              <a:rPr lang="en-US" dirty="0" err="1" smtClean="0">
                <a:solidFill>
                  <a:srgbClr val="FF0000"/>
                </a:solidFill>
              </a:rPr>
              <a:t>della</a:t>
            </a:r>
            <a:r>
              <a:rPr lang="en-US" dirty="0" smtClean="0">
                <a:solidFill>
                  <a:srgbClr val="FF0000"/>
                </a:solidFill>
              </a:rPr>
              <a:t> Cass. Pen. 2/7/87: ”</a:t>
            </a:r>
            <a:r>
              <a:rPr lang="en-US" dirty="0" err="1" smtClean="0">
                <a:solidFill>
                  <a:srgbClr val="FF0000"/>
                </a:solidFill>
              </a:rPr>
              <a:t>ai</a:t>
            </a:r>
            <a:r>
              <a:rPr lang="en-US" dirty="0" smtClean="0">
                <a:solidFill>
                  <a:srgbClr val="FF0000"/>
                </a:solidFill>
              </a:rPr>
              <a:t> </a:t>
            </a:r>
            <a:r>
              <a:rPr lang="en-US" dirty="0" err="1" smtClean="0">
                <a:solidFill>
                  <a:srgbClr val="FF0000"/>
                </a:solidFill>
              </a:rPr>
              <a:t>fini</a:t>
            </a:r>
            <a:r>
              <a:rPr lang="en-US" dirty="0" smtClean="0">
                <a:solidFill>
                  <a:srgbClr val="FF0000"/>
                </a:solidFill>
              </a:rPr>
              <a:t> </a:t>
            </a:r>
            <a:r>
              <a:rPr lang="en-US" dirty="0" err="1" smtClean="0">
                <a:solidFill>
                  <a:srgbClr val="FF0000"/>
                </a:solidFill>
              </a:rPr>
              <a:t>della</a:t>
            </a:r>
            <a:r>
              <a:rPr lang="en-US" dirty="0" smtClean="0">
                <a:solidFill>
                  <a:srgbClr val="FF0000"/>
                </a:solidFill>
              </a:rPr>
              <a:t> </a:t>
            </a:r>
            <a:r>
              <a:rPr lang="en-US" dirty="0" err="1" smtClean="0">
                <a:solidFill>
                  <a:srgbClr val="FF0000"/>
                </a:solidFill>
              </a:rPr>
              <a:t>responsabilità</a:t>
            </a:r>
            <a:r>
              <a:rPr lang="en-US" dirty="0" smtClean="0">
                <a:solidFill>
                  <a:srgbClr val="FF0000"/>
                </a:solidFill>
              </a:rPr>
              <a:t> </a:t>
            </a:r>
            <a:r>
              <a:rPr lang="en-US" dirty="0" err="1" smtClean="0">
                <a:solidFill>
                  <a:srgbClr val="FF0000"/>
                </a:solidFill>
              </a:rPr>
              <a:t>di</a:t>
            </a:r>
            <a:r>
              <a:rPr lang="en-US" dirty="0" smtClean="0">
                <a:solidFill>
                  <a:srgbClr val="FF0000"/>
                </a:solidFill>
              </a:rPr>
              <a:t> </a:t>
            </a:r>
            <a:r>
              <a:rPr lang="en-US" dirty="0" err="1" smtClean="0">
                <a:solidFill>
                  <a:srgbClr val="FF0000"/>
                </a:solidFill>
              </a:rPr>
              <a:t>reato</a:t>
            </a:r>
            <a:r>
              <a:rPr lang="en-US" dirty="0" smtClean="0">
                <a:solidFill>
                  <a:srgbClr val="FF0000"/>
                </a:solidFill>
              </a:rPr>
              <a:t> </a:t>
            </a:r>
            <a:r>
              <a:rPr lang="en-US" dirty="0" err="1" smtClean="0">
                <a:solidFill>
                  <a:srgbClr val="FF0000"/>
                </a:solidFill>
              </a:rPr>
              <a:t>colposo</a:t>
            </a:r>
            <a:r>
              <a:rPr lang="en-US" dirty="0" smtClean="0">
                <a:solidFill>
                  <a:srgbClr val="FF0000"/>
                </a:solidFill>
              </a:rPr>
              <a:t> a </a:t>
            </a:r>
            <a:r>
              <a:rPr lang="en-US" dirty="0" err="1" smtClean="0">
                <a:solidFill>
                  <a:srgbClr val="FF0000"/>
                </a:solidFill>
              </a:rPr>
              <a:t>nulla</a:t>
            </a:r>
            <a:r>
              <a:rPr lang="en-US" dirty="0" smtClean="0">
                <a:solidFill>
                  <a:srgbClr val="FF0000"/>
                </a:solidFill>
              </a:rPr>
              <a:t> </a:t>
            </a:r>
            <a:r>
              <a:rPr lang="en-US" dirty="0" err="1" smtClean="0">
                <a:solidFill>
                  <a:srgbClr val="FF0000"/>
                </a:solidFill>
              </a:rPr>
              <a:t>rileva</a:t>
            </a:r>
            <a:r>
              <a:rPr lang="en-US" dirty="0" smtClean="0">
                <a:solidFill>
                  <a:srgbClr val="FF0000"/>
                </a:solidFill>
              </a:rPr>
              <a:t> </a:t>
            </a:r>
            <a:r>
              <a:rPr lang="en-US" dirty="0" err="1" smtClean="0">
                <a:solidFill>
                  <a:srgbClr val="FF0000"/>
                </a:solidFill>
              </a:rPr>
              <a:t>che</a:t>
            </a:r>
            <a:r>
              <a:rPr lang="en-US" dirty="0" smtClean="0">
                <a:solidFill>
                  <a:srgbClr val="FF0000"/>
                </a:solidFill>
              </a:rPr>
              <a:t> la </a:t>
            </a:r>
            <a:r>
              <a:rPr lang="en-US" dirty="0" err="1" smtClean="0">
                <a:solidFill>
                  <a:srgbClr val="FF0000"/>
                </a:solidFill>
              </a:rPr>
              <a:t>qualifica</a:t>
            </a:r>
            <a:r>
              <a:rPr lang="en-US" dirty="0" smtClean="0">
                <a:solidFill>
                  <a:srgbClr val="FF0000"/>
                </a:solidFill>
              </a:rPr>
              <a:t> </a:t>
            </a:r>
            <a:r>
              <a:rPr lang="en-US" dirty="0" err="1" smtClean="0">
                <a:solidFill>
                  <a:srgbClr val="FF0000"/>
                </a:solidFill>
              </a:rPr>
              <a:t>di</a:t>
            </a:r>
            <a:r>
              <a:rPr lang="en-US" dirty="0" smtClean="0">
                <a:solidFill>
                  <a:srgbClr val="FF0000"/>
                </a:solidFill>
              </a:rPr>
              <a:t> </a:t>
            </a:r>
            <a:r>
              <a:rPr lang="en-US" dirty="0" err="1" smtClean="0">
                <a:solidFill>
                  <a:srgbClr val="FF0000"/>
                </a:solidFill>
              </a:rPr>
              <a:t>direttore</a:t>
            </a:r>
            <a:r>
              <a:rPr lang="en-US" dirty="0" smtClean="0">
                <a:solidFill>
                  <a:srgbClr val="FF0000"/>
                </a:solidFill>
              </a:rPr>
              <a:t> </a:t>
            </a:r>
            <a:r>
              <a:rPr lang="en-US" dirty="0" err="1" smtClean="0">
                <a:solidFill>
                  <a:srgbClr val="FF0000"/>
                </a:solidFill>
              </a:rPr>
              <a:t>dei</a:t>
            </a:r>
            <a:r>
              <a:rPr lang="en-US" dirty="0" smtClean="0">
                <a:solidFill>
                  <a:srgbClr val="FF0000"/>
                </a:solidFill>
              </a:rPr>
              <a:t> </a:t>
            </a:r>
            <a:r>
              <a:rPr lang="en-US" dirty="0" err="1" smtClean="0">
                <a:solidFill>
                  <a:srgbClr val="FF0000"/>
                </a:solidFill>
              </a:rPr>
              <a:t>lavori</a:t>
            </a:r>
            <a:r>
              <a:rPr lang="en-US" dirty="0" smtClean="0">
                <a:solidFill>
                  <a:srgbClr val="FF0000"/>
                </a:solidFill>
              </a:rPr>
              <a:t> </a:t>
            </a:r>
            <a:r>
              <a:rPr lang="en-US" dirty="0" err="1" smtClean="0">
                <a:solidFill>
                  <a:srgbClr val="FF0000"/>
                </a:solidFill>
              </a:rPr>
              <a:t>sia</a:t>
            </a:r>
            <a:r>
              <a:rPr lang="en-US" dirty="0" smtClean="0">
                <a:solidFill>
                  <a:srgbClr val="FF0000"/>
                </a:solidFill>
              </a:rPr>
              <a:t> </a:t>
            </a:r>
            <a:r>
              <a:rPr lang="en-US" dirty="0" err="1" smtClean="0">
                <a:solidFill>
                  <a:srgbClr val="FF0000"/>
                </a:solidFill>
              </a:rPr>
              <a:t>stata</a:t>
            </a:r>
            <a:r>
              <a:rPr lang="en-US" dirty="0" smtClean="0">
                <a:solidFill>
                  <a:srgbClr val="FF0000"/>
                </a:solidFill>
              </a:rPr>
              <a:t> </a:t>
            </a:r>
            <a:r>
              <a:rPr lang="en-US" dirty="0" err="1" smtClean="0">
                <a:solidFill>
                  <a:srgbClr val="FF0000"/>
                </a:solidFill>
              </a:rPr>
              <a:t>assunta</a:t>
            </a:r>
            <a:r>
              <a:rPr lang="en-US" dirty="0" smtClean="0">
                <a:solidFill>
                  <a:srgbClr val="FF0000"/>
                </a:solidFill>
              </a:rPr>
              <a:t> </a:t>
            </a:r>
            <a:r>
              <a:rPr lang="en-US" dirty="0" err="1" smtClean="0">
                <a:solidFill>
                  <a:srgbClr val="FF0000"/>
                </a:solidFill>
              </a:rPr>
              <a:t>nell’interesse</a:t>
            </a:r>
            <a:r>
              <a:rPr lang="en-US" dirty="0" smtClean="0">
                <a:solidFill>
                  <a:srgbClr val="FF0000"/>
                </a:solidFill>
              </a:rPr>
              <a:t> del </a:t>
            </a:r>
            <a:r>
              <a:rPr lang="en-US" dirty="0" err="1" smtClean="0">
                <a:solidFill>
                  <a:srgbClr val="FF0000"/>
                </a:solidFill>
              </a:rPr>
              <a:t>committente</a:t>
            </a:r>
            <a:r>
              <a:rPr lang="en-US" dirty="0" smtClean="0">
                <a:solidFill>
                  <a:srgbClr val="FF0000"/>
                </a:solidFill>
              </a:rPr>
              <a:t> in </a:t>
            </a:r>
            <a:r>
              <a:rPr lang="en-US" dirty="0" err="1" smtClean="0">
                <a:solidFill>
                  <a:srgbClr val="FF0000"/>
                </a:solidFill>
              </a:rPr>
              <a:t>quanto</a:t>
            </a:r>
            <a:r>
              <a:rPr lang="en-US" dirty="0" smtClean="0">
                <a:solidFill>
                  <a:srgbClr val="FF0000"/>
                </a:solidFill>
              </a:rPr>
              <a:t>, sotto </a:t>
            </a:r>
            <a:r>
              <a:rPr lang="en-US" dirty="0" err="1" smtClean="0">
                <a:solidFill>
                  <a:srgbClr val="FF0000"/>
                </a:solidFill>
              </a:rPr>
              <a:t>il</a:t>
            </a:r>
            <a:r>
              <a:rPr lang="en-US" dirty="0" smtClean="0">
                <a:solidFill>
                  <a:srgbClr val="FF0000"/>
                </a:solidFill>
              </a:rPr>
              <a:t> </a:t>
            </a:r>
            <a:r>
              <a:rPr lang="en-US" dirty="0" err="1" smtClean="0">
                <a:solidFill>
                  <a:srgbClr val="FF0000"/>
                </a:solidFill>
              </a:rPr>
              <a:t>profilo</a:t>
            </a:r>
            <a:r>
              <a:rPr lang="en-US" dirty="0" smtClean="0">
                <a:solidFill>
                  <a:srgbClr val="FF0000"/>
                </a:solidFill>
              </a:rPr>
              <a:t> </a:t>
            </a:r>
            <a:r>
              <a:rPr lang="en-US" dirty="0" err="1" smtClean="0">
                <a:solidFill>
                  <a:srgbClr val="FF0000"/>
                </a:solidFill>
              </a:rPr>
              <a:t>penalistico</a:t>
            </a:r>
            <a:r>
              <a:rPr lang="en-US" dirty="0" smtClean="0">
                <a:solidFill>
                  <a:srgbClr val="FF0000"/>
                </a:solidFill>
              </a:rPr>
              <a:t> </a:t>
            </a:r>
            <a:r>
              <a:rPr lang="en-US" dirty="0" err="1" smtClean="0">
                <a:solidFill>
                  <a:srgbClr val="FF0000"/>
                </a:solidFill>
              </a:rPr>
              <a:t>interessa</a:t>
            </a:r>
            <a:r>
              <a:rPr lang="en-US" dirty="0" smtClean="0">
                <a:solidFill>
                  <a:srgbClr val="FF0000"/>
                </a:solidFill>
              </a:rPr>
              <a:t> </a:t>
            </a:r>
            <a:r>
              <a:rPr lang="en-US" dirty="0" err="1" smtClean="0">
                <a:solidFill>
                  <a:srgbClr val="FF0000"/>
                </a:solidFill>
              </a:rPr>
              <a:t>che</a:t>
            </a:r>
            <a:r>
              <a:rPr lang="en-US" dirty="0" smtClean="0">
                <a:solidFill>
                  <a:srgbClr val="FF0000"/>
                </a:solidFill>
              </a:rPr>
              <a:t> </a:t>
            </a:r>
            <a:r>
              <a:rPr lang="en-US" dirty="0" err="1" smtClean="0">
                <a:solidFill>
                  <a:srgbClr val="FF0000"/>
                </a:solidFill>
              </a:rPr>
              <a:t>l’agente</a:t>
            </a:r>
            <a:r>
              <a:rPr lang="en-US" dirty="0" smtClean="0">
                <a:solidFill>
                  <a:srgbClr val="FF0000"/>
                </a:solidFill>
              </a:rPr>
              <a:t> </a:t>
            </a:r>
            <a:r>
              <a:rPr lang="en-US" dirty="0" err="1" smtClean="0">
                <a:solidFill>
                  <a:srgbClr val="FF0000"/>
                </a:solidFill>
              </a:rPr>
              <a:t>abbia</a:t>
            </a:r>
            <a:r>
              <a:rPr lang="en-US" dirty="0" smtClean="0">
                <a:solidFill>
                  <a:srgbClr val="FF0000"/>
                </a:solidFill>
              </a:rPr>
              <a:t> </a:t>
            </a:r>
            <a:r>
              <a:rPr lang="en-US" dirty="0" err="1" smtClean="0">
                <a:solidFill>
                  <a:srgbClr val="FF0000"/>
                </a:solidFill>
              </a:rPr>
              <a:t>influito</a:t>
            </a:r>
            <a:r>
              <a:rPr lang="en-US" dirty="0" smtClean="0">
                <a:solidFill>
                  <a:srgbClr val="FF0000"/>
                </a:solidFill>
              </a:rPr>
              <a:t> con la </a:t>
            </a:r>
            <a:r>
              <a:rPr lang="en-US" dirty="0" err="1" smtClean="0">
                <a:solidFill>
                  <a:srgbClr val="FF0000"/>
                </a:solidFill>
              </a:rPr>
              <a:t>propria</a:t>
            </a:r>
            <a:r>
              <a:rPr lang="en-US" dirty="0" smtClean="0">
                <a:solidFill>
                  <a:srgbClr val="FF0000"/>
                </a:solidFill>
              </a:rPr>
              <a:t> </a:t>
            </a:r>
            <a:r>
              <a:rPr lang="en-US" dirty="0" err="1" smtClean="0">
                <a:solidFill>
                  <a:srgbClr val="FF0000"/>
                </a:solidFill>
              </a:rPr>
              <a:t>attività</a:t>
            </a:r>
            <a:r>
              <a:rPr lang="en-US" dirty="0" smtClean="0">
                <a:solidFill>
                  <a:srgbClr val="FF0000"/>
                </a:solidFill>
              </a:rPr>
              <a:t> </a:t>
            </a:r>
            <a:r>
              <a:rPr lang="en-US" dirty="0" err="1" smtClean="0">
                <a:solidFill>
                  <a:srgbClr val="FF0000"/>
                </a:solidFill>
              </a:rPr>
              <a:t>sul</a:t>
            </a:r>
            <a:r>
              <a:rPr lang="en-US" dirty="0" smtClean="0">
                <a:solidFill>
                  <a:srgbClr val="FF0000"/>
                </a:solidFill>
              </a:rPr>
              <a:t> </a:t>
            </a:r>
            <a:r>
              <a:rPr lang="en-US" dirty="0" err="1" smtClean="0">
                <a:solidFill>
                  <a:srgbClr val="FF0000"/>
                </a:solidFill>
              </a:rPr>
              <a:t>corso</a:t>
            </a:r>
            <a:r>
              <a:rPr lang="en-US" dirty="0" smtClean="0">
                <a:solidFill>
                  <a:srgbClr val="FF0000"/>
                </a:solidFill>
              </a:rPr>
              <a:t> </a:t>
            </a:r>
            <a:r>
              <a:rPr lang="en-US" dirty="0" err="1" smtClean="0">
                <a:solidFill>
                  <a:srgbClr val="FF0000"/>
                </a:solidFill>
              </a:rPr>
              <a:t>dei</a:t>
            </a:r>
            <a:r>
              <a:rPr lang="en-US" dirty="0" smtClean="0">
                <a:solidFill>
                  <a:srgbClr val="FF0000"/>
                </a:solidFill>
              </a:rPr>
              <a:t> </a:t>
            </a:r>
            <a:r>
              <a:rPr lang="en-US" dirty="0" err="1" smtClean="0">
                <a:solidFill>
                  <a:srgbClr val="FF0000"/>
                </a:solidFill>
              </a:rPr>
              <a:t>lavori</a:t>
            </a:r>
            <a:r>
              <a:rPr lang="en-US" dirty="0" smtClean="0">
                <a:solidFill>
                  <a:srgbClr val="FF0000"/>
                </a:solidFill>
              </a:rPr>
              <a:t> del </a:t>
            </a:r>
            <a:r>
              <a:rPr lang="en-US" dirty="0" err="1" smtClean="0">
                <a:solidFill>
                  <a:srgbClr val="FF0000"/>
                </a:solidFill>
              </a:rPr>
              <a:t>manufatto,sicché</a:t>
            </a:r>
            <a:r>
              <a:rPr lang="en-US" dirty="0" smtClean="0">
                <a:solidFill>
                  <a:srgbClr val="FF0000"/>
                </a:solidFill>
              </a:rPr>
              <a:t> </a:t>
            </a:r>
            <a:r>
              <a:rPr lang="en-US" dirty="0" err="1" smtClean="0">
                <a:solidFill>
                  <a:srgbClr val="FF0000"/>
                </a:solidFill>
              </a:rPr>
              <a:t>possa</a:t>
            </a:r>
            <a:r>
              <a:rPr lang="en-US" dirty="0" smtClean="0">
                <a:solidFill>
                  <a:srgbClr val="FF0000"/>
                </a:solidFill>
              </a:rPr>
              <a:t> </a:t>
            </a:r>
            <a:r>
              <a:rPr lang="en-US" dirty="0" err="1" smtClean="0">
                <a:solidFill>
                  <a:srgbClr val="FF0000"/>
                </a:solidFill>
              </a:rPr>
              <a:t>ravvisarsi</a:t>
            </a:r>
            <a:r>
              <a:rPr lang="en-US" dirty="0" smtClean="0">
                <a:solidFill>
                  <a:srgbClr val="FF0000"/>
                </a:solidFill>
              </a:rPr>
              <a:t> la </a:t>
            </a:r>
            <a:r>
              <a:rPr lang="en-US" dirty="0" err="1" smtClean="0">
                <a:solidFill>
                  <a:srgbClr val="FF0000"/>
                </a:solidFill>
              </a:rPr>
              <a:t>sussistenza</a:t>
            </a:r>
            <a:r>
              <a:rPr lang="en-US" dirty="0" smtClean="0">
                <a:solidFill>
                  <a:srgbClr val="FF0000"/>
                </a:solidFill>
              </a:rPr>
              <a:t> del </a:t>
            </a:r>
            <a:r>
              <a:rPr lang="en-US" dirty="0" err="1" smtClean="0">
                <a:solidFill>
                  <a:srgbClr val="FF0000"/>
                </a:solidFill>
              </a:rPr>
              <a:t>nesso</a:t>
            </a:r>
            <a:r>
              <a:rPr lang="en-US" dirty="0" smtClean="0">
                <a:solidFill>
                  <a:srgbClr val="FF0000"/>
                </a:solidFill>
              </a:rPr>
              <a:t> </a:t>
            </a:r>
            <a:r>
              <a:rPr lang="en-US" dirty="0" err="1" smtClean="0">
                <a:solidFill>
                  <a:srgbClr val="FF0000"/>
                </a:solidFill>
              </a:rPr>
              <a:t>di</a:t>
            </a:r>
            <a:r>
              <a:rPr lang="en-US" dirty="0" smtClean="0">
                <a:solidFill>
                  <a:srgbClr val="FF0000"/>
                </a:solidFill>
              </a:rPr>
              <a:t> </a:t>
            </a:r>
            <a:r>
              <a:rPr lang="en-US" dirty="0" err="1" smtClean="0">
                <a:solidFill>
                  <a:srgbClr val="FF0000"/>
                </a:solidFill>
              </a:rPr>
              <a:t>causalità</a:t>
            </a:r>
            <a:r>
              <a:rPr lang="en-US" dirty="0" smtClean="0">
                <a:solidFill>
                  <a:srgbClr val="FF0000"/>
                </a:solidFill>
              </a:rPr>
              <a:t> </a:t>
            </a:r>
            <a:r>
              <a:rPr lang="en-US" dirty="0" err="1" smtClean="0">
                <a:solidFill>
                  <a:srgbClr val="FF0000"/>
                </a:solidFill>
              </a:rPr>
              <a:t>tra</a:t>
            </a:r>
            <a:r>
              <a:rPr lang="en-US" dirty="0" smtClean="0">
                <a:solidFill>
                  <a:srgbClr val="FF0000"/>
                </a:solidFill>
              </a:rPr>
              <a:t> </a:t>
            </a:r>
            <a:r>
              <a:rPr lang="en-US" dirty="0" err="1" smtClean="0">
                <a:solidFill>
                  <a:srgbClr val="FF0000"/>
                </a:solidFill>
              </a:rPr>
              <a:t>quella</a:t>
            </a:r>
            <a:r>
              <a:rPr lang="en-US" dirty="0" smtClean="0">
                <a:solidFill>
                  <a:srgbClr val="FF0000"/>
                </a:solidFill>
              </a:rPr>
              <a:t> </a:t>
            </a:r>
            <a:r>
              <a:rPr lang="en-US" dirty="0" err="1" smtClean="0">
                <a:solidFill>
                  <a:srgbClr val="FF0000"/>
                </a:solidFill>
              </a:rPr>
              <a:t>attività</a:t>
            </a:r>
            <a:r>
              <a:rPr lang="en-US" dirty="0" smtClean="0">
                <a:solidFill>
                  <a:srgbClr val="FF0000"/>
                </a:solidFill>
              </a:rPr>
              <a:t> e </a:t>
            </a:r>
            <a:r>
              <a:rPr lang="en-US" dirty="0" err="1" smtClean="0">
                <a:solidFill>
                  <a:srgbClr val="FF0000"/>
                </a:solidFill>
              </a:rPr>
              <a:t>l’evento</a:t>
            </a:r>
            <a:r>
              <a:rPr lang="en-US" dirty="0" smtClean="0">
                <a:solidFill>
                  <a:srgbClr val="FF0000"/>
                </a:solidFill>
              </a:rPr>
              <a:t> </a:t>
            </a:r>
            <a:r>
              <a:rPr lang="en-US" dirty="0" err="1" smtClean="0">
                <a:solidFill>
                  <a:srgbClr val="FF0000"/>
                </a:solidFill>
              </a:rPr>
              <a:t>concretatosi</a:t>
            </a:r>
            <a:r>
              <a:rPr lang="en-US" dirty="0" smtClean="0">
                <a:solidFill>
                  <a:srgbClr val="FF0000"/>
                </a:solidFill>
              </a:rPr>
              <a:t> in </a:t>
            </a:r>
            <a:r>
              <a:rPr lang="en-US" dirty="0" err="1" smtClean="0">
                <a:solidFill>
                  <a:srgbClr val="FF0000"/>
                </a:solidFill>
              </a:rPr>
              <a:t>sinistro</a:t>
            </a:r>
            <a:r>
              <a:rPr lang="en-US" dirty="0" smtClean="0">
                <a:solidFill>
                  <a:srgbClr val="FF0000"/>
                </a:solidFill>
              </a:rPr>
              <a:t>”.</a:t>
            </a:r>
            <a:br>
              <a:rPr lang="en-US" dirty="0" smtClean="0">
                <a:solidFill>
                  <a:srgbClr val="FF0000"/>
                </a:solidFill>
              </a:rPr>
            </a:br>
            <a:endParaRPr lang="it-IT" dirty="0">
              <a:solidFill>
                <a:srgbClr val="FF0000"/>
              </a:solidFill>
            </a:endParaRPr>
          </a:p>
        </p:txBody>
      </p:sp>
      <p:sp>
        <p:nvSpPr>
          <p:cNvPr id="4" name="Segnaposto numero diapositiva 3"/>
          <p:cNvSpPr>
            <a:spLocks noGrp="1"/>
          </p:cNvSpPr>
          <p:nvPr>
            <p:ph type="sldNum" sz="quarter" idx="12"/>
          </p:nvPr>
        </p:nvSpPr>
        <p:spPr/>
        <p:txBody>
          <a:bodyPr/>
          <a:lstStyle/>
          <a:p>
            <a:fld id="{910D3EAB-758C-441D-AE73-F1E5E988B34B}" type="slidenum">
              <a:rPr lang="it-IT" smtClean="0"/>
              <a:pPr/>
              <a:t>40</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strips/>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rgbClr val="0070C0"/>
            </a:solidFill>
          </a:ln>
        </p:spPr>
        <p:txBody>
          <a:bodyPr/>
          <a:lstStyle/>
          <a:p>
            <a:r>
              <a:rPr lang="it-IT" b="1" dirty="0" smtClean="0">
                <a:solidFill>
                  <a:srgbClr val="0070C0"/>
                </a:solidFill>
              </a:rPr>
              <a:t>ESERCIZIO PROFESSIONALE</a:t>
            </a:r>
            <a:endParaRPr lang="it-IT" b="1" dirty="0">
              <a:solidFill>
                <a:srgbClr val="0070C0"/>
              </a:solidFill>
            </a:endParaRPr>
          </a:p>
        </p:txBody>
      </p:sp>
      <p:sp>
        <p:nvSpPr>
          <p:cNvPr id="3" name="Segnaposto contenuto 2"/>
          <p:cNvSpPr>
            <a:spLocks noGrp="1"/>
          </p:cNvSpPr>
          <p:nvPr>
            <p:ph idx="1"/>
          </p:nvPr>
        </p:nvSpPr>
        <p:spPr>
          <a:ln w="38100">
            <a:solidFill>
              <a:srgbClr val="0070C0"/>
            </a:solidFill>
          </a:ln>
        </p:spPr>
        <p:txBody>
          <a:bodyPr>
            <a:normAutofit fontScale="32500" lnSpcReduction="20000"/>
          </a:bodyPr>
          <a:lstStyle/>
          <a:p>
            <a:pPr algn="ctr">
              <a:buNone/>
            </a:pPr>
            <a:r>
              <a:rPr lang="it-IT" sz="11200" b="1" dirty="0" smtClean="0">
                <a:solidFill>
                  <a:srgbClr val="0070C0"/>
                </a:solidFill>
                <a:latin typeface="Arial" pitchFamily="34" charset="0"/>
                <a:cs typeface="Arial" pitchFamily="34" charset="0"/>
              </a:rPr>
              <a:t>ESAME </a:t>
            </a:r>
            <a:r>
              <a:rPr lang="it-IT" sz="11200" b="1" dirty="0" err="1" smtClean="0">
                <a:solidFill>
                  <a:srgbClr val="0070C0"/>
                </a:solidFill>
                <a:latin typeface="Arial" pitchFamily="34" charset="0"/>
                <a:cs typeface="Arial" pitchFamily="34" charset="0"/>
              </a:rPr>
              <a:t>DI</a:t>
            </a:r>
            <a:r>
              <a:rPr lang="it-IT" sz="11200" b="1" dirty="0" smtClean="0">
                <a:solidFill>
                  <a:srgbClr val="0070C0"/>
                </a:solidFill>
                <a:latin typeface="Arial" pitchFamily="34" charset="0"/>
                <a:cs typeface="Arial" pitchFamily="34" charset="0"/>
              </a:rPr>
              <a:t> STATO</a:t>
            </a:r>
            <a:endParaRPr lang="en-US" sz="6400" dirty="0" smtClean="0">
              <a:solidFill>
                <a:srgbClr val="0070C0"/>
              </a:solidFill>
              <a:latin typeface="Arial" pitchFamily="34" charset="0"/>
              <a:cs typeface="Arial" pitchFamily="34" charset="0"/>
            </a:endParaRPr>
          </a:p>
          <a:p>
            <a:pPr>
              <a:buFont typeface="Wingdings" pitchFamily="2" charset="2"/>
              <a:buChar char="Ø"/>
            </a:pPr>
            <a:r>
              <a:rPr lang="en-US" sz="6400" dirty="0" err="1" smtClean="0">
                <a:solidFill>
                  <a:srgbClr val="0070C0"/>
                </a:solidFill>
                <a:latin typeface="Arial" pitchFamily="34" charset="0"/>
                <a:cs typeface="Arial" pitchFamily="34" charset="0"/>
              </a:rPr>
              <a:t>L'esercizio</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professionale</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dell’ingegnere</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viene</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riconosciuto</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dal</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punto</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di</a:t>
            </a:r>
            <a:r>
              <a:rPr lang="en-US" sz="6400" dirty="0" smtClean="0">
                <a:solidFill>
                  <a:srgbClr val="0070C0"/>
                </a:solidFill>
                <a:latin typeface="Arial" pitchFamily="34" charset="0"/>
                <a:cs typeface="Arial" pitchFamily="34" charset="0"/>
              </a:rPr>
              <a:t> vista </a:t>
            </a:r>
            <a:r>
              <a:rPr lang="en-US" sz="6400" dirty="0" err="1" smtClean="0">
                <a:solidFill>
                  <a:srgbClr val="0070C0"/>
                </a:solidFill>
                <a:latin typeface="Arial" pitchFamily="34" charset="0"/>
                <a:cs typeface="Arial" pitchFamily="34" charset="0"/>
              </a:rPr>
              <a:t>legislativo</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dalla</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legge</a:t>
            </a:r>
            <a:r>
              <a:rPr lang="en-US" sz="6400" dirty="0" smtClean="0">
                <a:solidFill>
                  <a:srgbClr val="0070C0"/>
                </a:solidFill>
                <a:latin typeface="Arial" pitchFamily="34" charset="0"/>
                <a:cs typeface="Arial" pitchFamily="34" charset="0"/>
              </a:rPr>
              <a:t> 1395 del1923 con la </a:t>
            </a:r>
            <a:r>
              <a:rPr lang="en-US" sz="6400" dirty="0" err="1" smtClean="0">
                <a:solidFill>
                  <a:srgbClr val="0070C0"/>
                </a:solidFill>
                <a:latin typeface="Arial" pitchFamily="34" charset="0"/>
                <a:cs typeface="Arial" pitchFamily="34" charset="0"/>
              </a:rPr>
              <a:t>quale</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fra</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l’altro</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vengono</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istituiti</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gli</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Ordini</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professionali</a:t>
            </a:r>
            <a:r>
              <a:rPr lang="en-US" sz="6400" dirty="0" smtClean="0">
                <a:solidFill>
                  <a:srgbClr val="0070C0"/>
                </a:solidFill>
                <a:latin typeface="Arial" pitchFamily="34" charset="0"/>
                <a:cs typeface="Arial" pitchFamily="34" charset="0"/>
              </a:rPr>
              <a:t>. </a:t>
            </a:r>
            <a:r>
              <a:rPr lang="en-US" sz="6400" b="1" dirty="0" smtClean="0">
                <a:solidFill>
                  <a:srgbClr val="0070C0"/>
                </a:solidFill>
                <a:latin typeface="Arial" pitchFamily="34" charset="0"/>
                <a:cs typeface="Arial" pitchFamily="34" charset="0"/>
              </a:rPr>
              <a:t>Il </a:t>
            </a:r>
            <a:r>
              <a:rPr lang="en-US" sz="6400" b="1" dirty="0" err="1" smtClean="0">
                <a:solidFill>
                  <a:srgbClr val="0070C0"/>
                </a:solidFill>
                <a:latin typeface="Arial" pitchFamily="34" charset="0"/>
                <a:cs typeface="Arial" pitchFamily="34" charset="0"/>
              </a:rPr>
              <a:t>successivo</a:t>
            </a:r>
            <a:r>
              <a:rPr lang="en-US" sz="6400" b="1" dirty="0" smtClean="0">
                <a:solidFill>
                  <a:srgbClr val="0070C0"/>
                </a:solidFill>
                <a:latin typeface="Arial" pitchFamily="34" charset="0"/>
                <a:cs typeface="Arial" pitchFamily="34" charset="0"/>
              </a:rPr>
              <a:t> </a:t>
            </a:r>
            <a:r>
              <a:rPr lang="en-US" sz="6400" b="1" dirty="0" err="1" smtClean="0">
                <a:solidFill>
                  <a:srgbClr val="0070C0"/>
                </a:solidFill>
                <a:latin typeface="Arial" pitchFamily="34" charset="0"/>
                <a:cs typeface="Arial" pitchFamily="34" charset="0"/>
              </a:rPr>
              <a:t>regolamentodel</a:t>
            </a:r>
            <a:r>
              <a:rPr lang="en-US" sz="6400" b="1" dirty="0" smtClean="0">
                <a:solidFill>
                  <a:srgbClr val="0070C0"/>
                </a:solidFill>
                <a:latin typeface="Arial" pitchFamily="34" charset="0"/>
                <a:cs typeface="Arial" pitchFamily="34" charset="0"/>
              </a:rPr>
              <a:t> 1925 </a:t>
            </a:r>
            <a:r>
              <a:rPr lang="en-US" sz="6400" b="1" dirty="0" err="1" smtClean="0">
                <a:solidFill>
                  <a:srgbClr val="0070C0"/>
                </a:solidFill>
                <a:latin typeface="Arial" pitchFamily="34" charset="0"/>
                <a:cs typeface="Arial" pitchFamily="34" charset="0"/>
              </a:rPr>
              <a:t>prescrive</a:t>
            </a:r>
            <a:r>
              <a:rPr lang="en-US" sz="6400" b="1" dirty="0" smtClean="0">
                <a:solidFill>
                  <a:srgbClr val="0070C0"/>
                </a:solidFill>
                <a:latin typeface="Arial" pitchFamily="34" charset="0"/>
                <a:cs typeface="Arial" pitchFamily="34" charset="0"/>
              </a:rPr>
              <a:t> poi </a:t>
            </a:r>
            <a:r>
              <a:rPr lang="en-US" sz="6400" b="1" dirty="0" err="1" smtClean="0">
                <a:solidFill>
                  <a:srgbClr val="0070C0"/>
                </a:solidFill>
                <a:latin typeface="Arial" pitchFamily="34" charset="0"/>
                <a:cs typeface="Arial" pitchFamily="34" charset="0"/>
              </a:rPr>
              <a:t>che</a:t>
            </a:r>
            <a:r>
              <a:rPr lang="en-US" sz="6400" b="1" dirty="0" smtClean="0">
                <a:solidFill>
                  <a:srgbClr val="0070C0"/>
                </a:solidFill>
                <a:latin typeface="Arial" pitchFamily="34" charset="0"/>
                <a:cs typeface="Arial" pitchFamily="34" charset="0"/>
              </a:rPr>
              <a:t> per </a:t>
            </a:r>
            <a:r>
              <a:rPr lang="en-US" sz="6400" b="1" dirty="0" err="1" smtClean="0">
                <a:solidFill>
                  <a:srgbClr val="0070C0"/>
                </a:solidFill>
                <a:latin typeface="Arial" pitchFamily="34" charset="0"/>
                <a:cs typeface="Arial" pitchFamily="34" charset="0"/>
              </a:rPr>
              <a:t>l’esercizio</a:t>
            </a:r>
            <a:r>
              <a:rPr lang="en-US" sz="6400" b="1" dirty="0" smtClean="0">
                <a:solidFill>
                  <a:srgbClr val="0070C0"/>
                </a:solidFill>
                <a:latin typeface="Arial" pitchFamily="34" charset="0"/>
                <a:cs typeface="Arial" pitchFamily="34" charset="0"/>
              </a:rPr>
              <a:t> </a:t>
            </a:r>
            <a:r>
              <a:rPr lang="en-US" sz="6400" b="1" dirty="0" err="1" smtClean="0">
                <a:solidFill>
                  <a:srgbClr val="0070C0"/>
                </a:solidFill>
                <a:latin typeface="Arial" pitchFamily="34" charset="0"/>
                <a:cs typeface="Arial" pitchFamily="34" charset="0"/>
              </a:rPr>
              <a:t>della</a:t>
            </a:r>
            <a:r>
              <a:rPr lang="en-US" sz="6400" b="1" dirty="0" smtClean="0">
                <a:solidFill>
                  <a:srgbClr val="0070C0"/>
                </a:solidFill>
                <a:latin typeface="Arial" pitchFamily="34" charset="0"/>
                <a:cs typeface="Arial" pitchFamily="34" charset="0"/>
              </a:rPr>
              <a:t> </a:t>
            </a:r>
            <a:r>
              <a:rPr lang="en-US" sz="6400" b="1" dirty="0" err="1" smtClean="0">
                <a:solidFill>
                  <a:srgbClr val="0070C0"/>
                </a:solidFill>
                <a:latin typeface="Arial" pitchFamily="34" charset="0"/>
                <a:cs typeface="Arial" pitchFamily="34" charset="0"/>
              </a:rPr>
              <a:t>professione</a:t>
            </a:r>
            <a:r>
              <a:rPr lang="en-US" sz="6400" b="1" dirty="0" smtClean="0">
                <a:solidFill>
                  <a:srgbClr val="0070C0"/>
                </a:solidFill>
                <a:latin typeface="Arial" pitchFamily="34" charset="0"/>
                <a:cs typeface="Arial" pitchFamily="34" charset="0"/>
              </a:rPr>
              <a:t> </a:t>
            </a:r>
            <a:r>
              <a:rPr lang="en-US" sz="6400" b="1" dirty="0" err="1" smtClean="0">
                <a:solidFill>
                  <a:srgbClr val="0070C0"/>
                </a:solidFill>
                <a:latin typeface="Arial" pitchFamily="34" charset="0"/>
                <a:cs typeface="Arial" pitchFamily="34" charset="0"/>
              </a:rPr>
              <a:t>sia</a:t>
            </a:r>
            <a:r>
              <a:rPr lang="en-US" sz="6400" b="1" dirty="0" smtClean="0">
                <a:solidFill>
                  <a:srgbClr val="0070C0"/>
                </a:solidFill>
                <a:latin typeface="Arial" pitchFamily="34" charset="0"/>
                <a:cs typeface="Arial" pitchFamily="34" charset="0"/>
              </a:rPr>
              <a:t> </a:t>
            </a:r>
            <a:r>
              <a:rPr lang="en-US" sz="6400" b="1" dirty="0" err="1" smtClean="0">
                <a:solidFill>
                  <a:srgbClr val="0070C0"/>
                </a:solidFill>
                <a:latin typeface="Arial" pitchFamily="34" charset="0"/>
                <a:cs typeface="Arial" pitchFamily="34" charset="0"/>
              </a:rPr>
              <a:t>indispensabile</a:t>
            </a:r>
            <a:r>
              <a:rPr lang="en-US" sz="6400" b="1" dirty="0" smtClean="0">
                <a:solidFill>
                  <a:srgbClr val="0070C0"/>
                </a:solidFill>
                <a:latin typeface="Arial" pitchFamily="34" charset="0"/>
                <a:cs typeface="Arial" pitchFamily="34" charset="0"/>
              </a:rPr>
              <a:t> </a:t>
            </a:r>
            <a:r>
              <a:rPr lang="en-US" sz="6400" b="1" dirty="0" err="1" smtClean="0">
                <a:solidFill>
                  <a:srgbClr val="0070C0"/>
                </a:solidFill>
                <a:latin typeface="Arial" pitchFamily="34" charset="0"/>
                <a:cs typeface="Arial" pitchFamily="34" charset="0"/>
              </a:rPr>
              <a:t>il</a:t>
            </a:r>
            <a:r>
              <a:rPr lang="en-US" sz="6400" b="1" dirty="0" smtClean="0">
                <a:solidFill>
                  <a:srgbClr val="0070C0"/>
                </a:solidFill>
                <a:latin typeface="Arial" pitchFamily="34" charset="0"/>
                <a:cs typeface="Arial" pitchFamily="34" charset="0"/>
              </a:rPr>
              <a:t> </a:t>
            </a:r>
            <a:r>
              <a:rPr lang="en-US" sz="6400" b="1" dirty="0" err="1" smtClean="0">
                <a:solidFill>
                  <a:srgbClr val="0070C0"/>
                </a:solidFill>
                <a:latin typeface="Arial" pitchFamily="34" charset="0"/>
                <a:cs typeface="Arial" pitchFamily="34" charset="0"/>
              </a:rPr>
              <a:t>superamento</a:t>
            </a:r>
            <a:r>
              <a:rPr lang="en-US" sz="6400" b="1" dirty="0" smtClean="0">
                <a:solidFill>
                  <a:srgbClr val="0070C0"/>
                </a:solidFill>
                <a:latin typeface="Arial" pitchFamily="34" charset="0"/>
                <a:cs typeface="Arial" pitchFamily="34" charset="0"/>
              </a:rPr>
              <a:t> </a:t>
            </a:r>
            <a:r>
              <a:rPr lang="en-US" sz="6400" b="1" dirty="0" err="1" smtClean="0">
                <a:solidFill>
                  <a:srgbClr val="0070C0"/>
                </a:solidFill>
                <a:latin typeface="Arial" pitchFamily="34" charset="0"/>
                <a:cs typeface="Arial" pitchFamily="34" charset="0"/>
              </a:rPr>
              <a:t>di</a:t>
            </a:r>
            <a:r>
              <a:rPr lang="en-US" sz="6400" b="1" dirty="0" smtClean="0">
                <a:solidFill>
                  <a:srgbClr val="0070C0"/>
                </a:solidFill>
                <a:latin typeface="Arial" pitchFamily="34" charset="0"/>
                <a:cs typeface="Arial" pitchFamily="34" charset="0"/>
              </a:rPr>
              <a:t> un </a:t>
            </a:r>
            <a:r>
              <a:rPr lang="en-US" sz="6400" b="1" dirty="0" err="1" smtClean="0">
                <a:solidFill>
                  <a:srgbClr val="0070C0"/>
                </a:solidFill>
                <a:latin typeface="Arial" pitchFamily="34" charset="0"/>
                <a:cs typeface="Arial" pitchFamily="34" charset="0"/>
              </a:rPr>
              <a:t>esame</a:t>
            </a:r>
            <a:r>
              <a:rPr lang="en-US" sz="6400" b="1" dirty="0" smtClean="0">
                <a:solidFill>
                  <a:srgbClr val="0070C0"/>
                </a:solidFill>
                <a:latin typeface="Arial" pitchFamily="34" charset="0"/>
                <a:cs typeface="Arial" pitchFamily="34" charset="0"/>
              </a:rPr>
              <a:t> </a:t>
            </a:r>
            <a:r>
              <a:rPr lang="en-US" sz="6400" b="1" dirty="0" err="1" smtClean="0">
                <a:solidFill>
                  <a:srgbClr val="0070C0"/>
                </a:solidFill>
                <a:latin typeface="Arial" pitchFamily="34" charset="0"/>
                <a:cs typeface="Arial" pitchFamily="34" charset="0"/>
              </a:rPr>
              <a:t>statale</a:t>
            </a:r>
            <a:r>
              <a:rPr lang="en-US" sz="6400" b="1" dirty="0" smtClean="0">
                <a:solidFill>
                  <a:srgbClr val="0070C0"/>
                </a:solidFill>
                <a:latin typeface="Arial" pitchFamily="34" charset="0"/>
                <a:cs typeface="Arial" pitchFamily="34" charset="0"/>
              </a:rPr>
              <a:t> </a:t>
            </a:r>
            <a:r>
              <a:rPr lang="en-US" sz="6400" b="1" dirty="0" err="1" smtClean="0">
                <a:solidFill>
                  <a:srgbClr val="0070C0"/>
                </a:solidFill>
                <a:latin typeface="Arial" pitchFamily="34" charset="0"/>
                <a:cs typeface="Arial" pitchFamily="34" charset="0"/>
              </a:rPr>
              <a:t>di</a:t>
            </a:r>
            <a:r>
              <a:rPr lang="en-US" sz="6400" b="1" dirty="0" smtClean="0">
                <a:solidFill>
                  <a:srgbClr val="0070C0"/>
                </a:solidFill>
                <a:latin typeface="Arial" pitchFamily="34" charset="0"/>
                <a:cs typeface="Arial" pitchFamily="34" charset="0"/>
              </a:rPr>
              <a:t> </a:t>
            </a:r>
            <a:r>
              <a:rPr lang="en-US" sz="6400" b="1" dirty="0" err="1" smtClean="0">
                <a:solidFill>
                  <a:srgbClr val="0070C0"/>
                </a:solidFill>
                <a:latin typeface="Arial" pitchFamily="34" charset="0"/>
                <a:cs typeface="Arial" pitchFamily="34" charset="0"/>
              </a:rPr>
              <a:t>abilitazione</a:t>
            </a:r>
            <a:r>
              <a:rPr lang="en-US" sz="6400" b="1" dirty="0" smtClean="0">
                <a:solidFill>
                  <a:srgbClr val="0070C0"/>
                </a:solidFill>
                <a:latin typeface="Arial" pitchFamily="34" charset="0"/>
                <a:cs typeface="Arial" pitchFamily="34" charset="0"/>
              </a:rPr>
              <a:t>.</a:t>
            </a:r>
            <a:endParaRPr lang="it-IT" sz="6400" dirty="0" smtClean="0">
              <a:solidFill>
                <a:srgbClr val="0070C0"/>
              </a:solidFill>
              <a:latin typeface="Arial" pitchFamily="34" charset="0"/>
              <a:cs typeface="Arial" pitchFamily="34" charset="0"/>
            </a:endParaRPr>
          </a:p>
          <a:p>
            <a:pPr>
              <a:buFont typeface="Wingdings" pitchFamily="2" charset="2"/>
              <a:buChar char="Ø"/>
            </a:pPr>
            <a:r>
              <a:rPr lang="en-US" sz="6400" dirty="0" smtClean="0">
                <a:solidFill>
                  <a:srgbClr val="0070C0"/>
                </a:solidFill>
                <a:latin typeface="Arial" pitchFamily="34" charset="0"/>
                <a:cs typeface="Arial" pitchFamily="34" charset="0"/>
              </a:rPr>
              <a:t>Si </a:t>
            </a:r>
            <a:r>
              <a:rPr lang="en-US" sz="6400" dirty="0" err="1" smtClean="0">
                <a:solidFill>
                  <a:srgbClr val="0070C0"/>
                </a:solidFill>
                <a:latin typeface="Arial" pitchFamily="34" charset="0"/>
                <a:cs typeface="Arial" pitchFamily="34" charset="0"/>
              </a:rPr>
              <a:t>ribadisce</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infine</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che</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ai</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sensi</a:t>
            </a:r>
            <a:r>
              <a:rPr lang="en-US" sz="6400" dirty="0" smtClean="0">
                <a:solidFill>
                  <a:srgbClr val="0070C0"/>
                </a:solidFill>
                <a:latin typeface="Arial" pitchFamily="34" charset="0"/>
                <a:cs typeface="Arial" pitchFamily="34" charset="0"/>
              </a:rPr>
              <a:t> dell'art.2229 C.C. in base </a:t>
            </a:r>
            <a:r>
              <a:rPr lang="en-US" sz="6400" dirty="0" err="1" smtClean="0">
                <a:solidFill>
                  <a:srgbClr val="0070C0"/>
                </a:solidFill>
                <a:latin typeface="Arial" pitchFamily="34" charset="0"/>
                <a:cs typeface="Arial" pitchFamily="34" charset="0"/>
              </a:rPr>
              <a:t>alla</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determinazione</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della</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Legge</a:t>
            </a:r>
            <a:r>
              <a:rPr lang="en-US" sz="6400" dirty="0" smtClean="0">
                <a:solidFill>
                  <a:srgbClr val="0070C0"/>
                </a:solidFill>
                <a:latin typeface="Arial" pitchFamily="34" charset="0"/>
                <a:cs typeface="Arial" pitchFamily="34" charset="0"/>
              </a:rPr>
              <a:t> 25.04.1938 n.897 </a:t>
            </a:r>
            <a:r>
              <a:rPr lang="en-US" sz="6400" b="1" dirty="0" smtClean="0">
                <a:solidFill>
                  <a:srgbClr val="0070C0"/>
                </a:solidFill>
                <a:latin typeface="Arial" pitchFamily="34" charset="0"/>
                <a:cs typeface="Arial" pitchFamily="34" charset="0"/>
              </a:rPr>
              <a:t>la </a:t>
            </a:r>
            <a:r>
              <a:rPr lang="en-US" sz="6400" b="1" dirty="0" err="1" smtClean="0">
                <a:solidFill>
                  <a:srgbClr val="0070C0"/>
                </a:solidFill>
                <a:latin typeface="Arial" pitchFamily="34" charset="0"/>
                <a:cs typeface="Arial" pitchFamily="34" charset="0"/>
              </a:rPr>
              <a:t>professione</a:t>
            </a:r>
            <a:r>
              <a:rPr lang="en-US" sz="6400" b="1" dirty="0" smtClean="0">
                <a:solidFill>
                  <a:srgbClr val="0070C0"/>
                </a:solidFill>
                <a:latin typeface="Arial" pitchFamily="34" charset="0"/>
                <a:cs typeface="Arial" pitchFamily="34" charset="0"/>
              </a:rPr>
              <a:t> </a:t>
            </a:r>
            <a:r>
              <a:rPr lang="en-US" sz="6400" b="1" dirty="0" err="1" smtClean="0">
                <a:solidFill>
                  <a:srgbClr val="0070C0"/>
                </a:solidFill>
                <a:latin typeface="Arial" pitchFamily="34" charset="0"/>
                <a:cs typeface="Arial" pitchFamily="34" charset="0"/>
              </a:rPr>
              <a:t>di</a:t>
            </a:r>
            <a:r>
              <a:rPr lang="en-US" sz="6400" b="1" dirty="0" smtClean="0">
                <a:solidFill>
                  <a:srgbClr val="0070C0"/>
                </a:solidFill>
                <a:latin typeface="Arial" pitchFamily="34" charset="0"/>
                <a:cs typeface="Arial" pitchFamily="34" charset="0"/>
              </a:rPr>
              <a:t> </a:t>
            </a:r>
            <a:r>
              <a:rPr lang="en-US" sz="6400" b="1" dirty="0" err="1" smtClean="0">
                <a:solidFill>
                  <a:srgbClr val="0070C0"/>
                </a:solidFill>
                <a:latin typeface="Arial" pitchFamily="34" charset="0"/>
                <a:cs typeface="Arial" pitchFamily="34" charset="0"/>
              </a:rPr>
              <a:t>ingegnere</a:t>
            </a:r>
            <a:r>
              <a:rPr lang="en-US" sz="6400" b="1" dirty="0" smtClean="0">
                <a:solidFill>
                  <a:srgbClr val="0070C0"/>
                </a:solidFill>
                <a:latin typeface="Arial" pitchFamily="34" charset="0"/>
                <a:cs typeface="Arial" pitchFamily="34" charset="0"/>
              </a:rPr>
              <a:t> </a:t>
            </a:r>
            <a:r>
              <a:rPr lang="en-US" sz="6400" b="1" dirty="0" err="1" smtClean="0">
                <a:solidFill>
                  <a:srgbClr val="0070C0"/>
                </a:solidFill>
                <a:latin typeface="Arial" pitchFamily="34" charset="0"/>
                <a:cs typeface="Arial" pitchFamily="34" charset="0"/>
              </a:rPr>
              <a:t>può</a:t>
            </a:r>
            <a:r>
              <a:rPr lang="en-US" sz="6400" b="1" dirty="0" smtClean="0">
                <a:solidFill>
                  <a:srgbClr val="0070C0"/>
                </a:solidFill>
                <a:latin typeface="Arial" pitchFamily="34" charset="0"/>
                <a:cs typeface="Arial" pitchFamily="34" charset="0"/>
              </a:rPr>
              <a:t> </a:t>
            </a:r>
            <a:r>
              <a:rPr lang="en-US" sz="6400" b="1" dirty="0" err="1" smtClean="0">
                <a:solidFill>
                  <a:srgbClr val="0070C0"/>
                </a:solidFill>
                <a:latin typeface="Arial" pitchFamily="34" charset="0"/>
                <a:cs typeface="Arial" pitchFamily="34" charset="0"/>
              </a:rPr>
              <a:t>essere</a:t>
            </a:r>
            <a:r>
              <a:rPr lang="en-US" sz="6400" b="1" dirty="0" smtClean="0">
                <a:solidFill>
                  <a:srgbClr val="0070C0"/>
                </a:solidFill>
                <a:latin typeface="Arial" pitchFamily="34" charset="0"/>
                <a:cs typeface="Arial" pitchFamily="34" charset="0"/>
              </a:rPr>
              <a:t> </a:t>
            </a:r>
            <a:r>
              <a:rPr lang="en-US" sz="6400" b="1" dirty="0" err="1" smtClean="0">
                <a:solidFill>
                  <a:srgbClr val="0070C0"/>
                </a:solidFill>
                <a:latin typeface="Arial" pitchFamily="34" charset="0"/>
                <a:cs typeface="Arial" pitchFamily="34" charset="0"/>
              </a:rPr>
              <a:t>esercitata</a:t>
            </a:r>
            <a:r>
              <a:rPr lang="en-US" sz="6400" b="1" dirty="0" smtClean="0">
                <a:solidFill>
                  <a:srgbClr val="0070C0"/>
                </a:solidFill>
                <a:latin typeface="Arial" pitchFamily="34" charset="0"/>
                <a:cs typeface="Arial" pitchFamily="34" charset="0"/>
              </a:rPr>
              <a:t> </a:t>
            </a:r>
            <a:r>
              <a:rPr lang="en-US" sz="6400" b="1" dirty="0" err="1" smtClean="0">
                <a:solidFill>
                  <a:srgbClr val="0070C0"/>
                </a:solidFill>
                <a:latin typeface="Arial" pitchFamily="34" charset="0"/>
                <a:cs typeface="Arial" pitchFamily="34" charset="0"/>
              </a:rPr>
              <a:t>soltanto</a:t>
            </a:r>
            <a:r>
              <a:rPr lang="en-US" sz="6400" b="1" dirty="0" smtClean="0">
                <a:solidFill>
                  <a:srgbClr val="0070C0"/>
                </a:solidFill>
                <a:latin typeface="Arial" pitchFamily="34" charset="0"/>
                <a:cs typeface="Arial" pitchFamily="34" charset="0"/>
              </a:rPr>
              <a:t> </a:t>
            </a:r>
            <a:r>
              <a:rPr lang="en-US" sz="6400" b="1" dirty="0" err="1" smtClean="0">
                <a:solidFill>
                  <a:srgbClr val="0070C0"/>
                </a:solidFill>
                <a:latin typeface="Arial" pitchFamily="34" charset="0"/>
                <a:cs typeface="Arial" pitchFamily="34" charset="0"/>
              </a:rPr>
              <a:t>dagli</a:t>
            </a:r>
            <a:r>
              <a:rPr lang="it-IT" sz="6400" b="1" dirty="0" smtClean="0">
                <a:solidFill>
                  <a:srgbClr val="0070C0"/>
                </a:solidFill>
                <a:latin typeface="Arial" pitchFamily="34" charset="0"/>
                <a:cs typeface="Arial" pitchFamily="34" charset="0"/>
              </a:rPr>
              <a:t> </a:t>
            </a:r>
            <a:r>
              <a:rPr lang="en-US" sz="6400" b="1" dirty="0" err="1" smtClean="0">
                <a:solidFill>
                  <a:srgbClr val="0070C0"/>
                </a:solidFill>
                <a:latin typeface="Arial" pitchFamily="34" charset="0"/>
                <a:cs typeface="Arial" pitchFamily="34" charset="0"/>
              </a:rPr>
              <a:t>Iscritti</a:t>
            </a:r>
            <a:r>
              <a:rPr lang="en-US" sz="6400" b="1" dirty="0" smtClean="0">
                <a:solidFill>
                  <a:srgbClr val="0070C0"/>
                </a:solidFill>
                <a:latin typeface="Arial" pitchFamily="34" charset="0"/>
                <a:cs typeface="Arial" pitchFamily="34" charset="0"/>
              </a:rPr>
              <a:t> </a:t>
            </a:r>
            <a:r>
              <a:rPr lang="en-US" sz="6400" b="1" dirty="0" err="1" smtClean="0">
                <a:solidFill>
                  <a:srgbClr val="0070C0"/>
                </a:solidFill>
                <a:latin typeface="Arial" pitchFamily="34" charset="0"/>
                <a:cs typeface="Arial" pitchFamily="34" charset="0"/>
              </a:rPr>
              <a:t>all'Albo</a:t>
            </a:r>
            <a:r>
              <a:rPr lang="en-US" sz="6400" b="1" dirty="0" smtClean="0">
                <a:solidFill>
                  <a:srgbClr val="0070C0"/>
                </a:solidFill>
                <a:latin typeface="Arial" pitchFamily="34" charset="0"/>
                <a:cs typeface="Arial" pitchFamily="34" charset="0"/>
              </a:rPr>
              <a:t> </a:t>
            </a:r>
            <a:r>
              <a:rPr lang="en-US" sz="6400" b="1" dirty="0" err="1" smtClean="0">
                <a:solidFill>
                  <a:srgbClr val="0070C0"/>
                </a:solidFill>
                <a:latin typeface="Arial" pitchFamily="34" charset="0"/>
                <a:cs typeface="Arial" pitchFamily="34" charset="0"/>
              </a:rPr>
              <a:t>professionale</a:t>
            </a:r>
            <a:r>
              <a:rPr lang="en-US" sz="6400" b="1" dirty="0" smtClean="0">
                <a:solidFill>
                  <a:srgbClr val="0070C0"/>
                </a:solidFill>
                <a:latin typeface="Arial" pitchFamily="34" charset="0"/>
                <a:cs typeface="Arial" pitchFamily="34" charset="0"/>
              </a:rPr>
              <a:t>. </a:t>
            </a:r>
            <a:r>
              <a:rPr lang="en-US" sz="6400" dirty="0" smtClean="0">
                <a:solidFill>
                  <a:srgbClr val="0070C0"/>
                </a:solidFill>
                <a:latin typeface="Arial" pitchFamily="34" charset="0"/>
                <a:cs typeface="Arial" pitchFamily="34" charset="0"/>
              </a:rPr>
              <a:t>La </a:t>
            </a:r>
            <a:r>
              <a:rPr lang="en-US" sz="6400" dirty="0" err="1" smtClean="0">
                <a:solidFill>
                  <a:srgbClr val="0070C0"/>
                </a:solidFill>
                <a:latin typeface="Arial" pitchFamily="34" charset="0"/>
                <a:cs typeface="Arial" pitchFamily="34" charset="0"/>
              </a:rPr>
              <a:t>mancanza</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di</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iscrizione,come</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dispone</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l'art</a:t>
            </a:r>
            <a:r>
              <a:rPr lang="en-US" sz="6400" dirty="0" smtClean="0">
                <a:solidFill>
                  <a:srgbClr val="0070C0"/>
                </a:solidFill>
                <a:latin typeface="Arial" pitchFamily="34" charset="0"/>
                <a:cs typeface="Arial" pitchFamily="34" charset="0"/>
              </a:rPr>
              <a:t>. 2231 C.C., </a:t>
            </a:r>
            <a:r>
              <a:rPr lang="en-US" sz="6400" dirty="0" err="1" smtClean="0">
                <a:solidFill>
                  <a:srgbClr val="0070C0"/>
                </a:solidFill>
                <a:latin typeface="Arial" pitchFamily="34" charset="0"/>
                <a:cs typeface="Arial" pitchFamily="34" charset="0"/>
              </a:rPr>
              <a:t>addirittura</a:t>
            </a:r>
            <a:r>
              <a:rPr lang="en-US" sz="6400" dirty="0" smtClean="0">
                <a:solidFill>
                  <a:srgbClr val="0070C0"/>
                </a:solidFill>
                <a:latin typeface="Arial" pitchFamily="34" charset="0"/>
                <a:cs typeface="Arial" pitchFamily="34" charset="0"/>
              </a:rPr>
              <a:t> non </a:t>
            </a:r>
            <a:r>
              <a:rPr lang="en-US" sz="6400" dirty="0" err="1" smtClean="0">
                <a:solidFill>
                  <a:srgbClr val="0070C0"/>
                </a:solidFill>
                <a:latin typeface="Arial" pitchFamily="34" charset="0"/>
                <a:cs typeface="Arial" pitchFamily="34" charset="0"/>
              </a:rPr>
              <a:t>da</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azione</a:t>
            </a:r>
            <a:r>
              <a:rPr lang="en-US" sz="6400" dirty="0" smtClean="0">
                <a:solidFill>
                  <a:srgbClr val="0070C0"/>
                </a:solidFill>
                <a:latin typeface="Arial" pitchFamily="34" charset="0"/>
                <a:cs typeface="Arial" pitchFamily="34" charset="0"/>
              </a:rPr>
              <a:t> per </a:t>
            </a:r>
            <a:r>
              <a:rPr lang="en-US" sz="6400" dirty="0" err="1" smtClean="0">
                <a:solidFill>
                  <a:srgbClr val="0070C0"/>
                </a:solidFill>
                <a:latin typeface="Arial" pitchFamily="34" charset="0"/>
                <a:cs typeface="Arial" pitchFamily="34" charset="0"/>
              </a:rPr>
              <a:t>il</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pagamento</a:t>
            </a:r>
            <a:r>
              <a:rPr lang="en-US" sz="6400" dirty="0" smtClean="0">
                <a:solidFill>
                  <a:srgbClr val="0070C0"/>
                </a:solidFill>
                <a:latin typeface="Arial" pitchFamily="34" charset="0"/>
                <a:cs typeface="Arial" pitchFamily="34" charset="0"/>
              </a:rPr>
              <a:t> del </a:t>
            </a:r>
            <a:r>
              <a:rPr lang="en-US" sz="6400" dirty="0" err="1" smtClean="0">
                <a:solidFill>
                  <a:srgbClr val="0070C0"/>
                </a:solidFill>
                <a:latin typeface="Arial" pitchFamily="34" charset="0"/>
                <a:cs typeface="Arial" pitchFamily="34" charset="0"/>
              </a:rPr>
              <a:t>compenso</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circostanza</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questa</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che</a:t>
            </a:r>
            <a:r>
              <a:rPr lang="en-US" sz="6400" dirty="0" smtClean="0">
                <a:solidFill>
                  <a:srgbClr val="0070C0"/>
                </a:solidFill>
                <a:latin typeface="Arial" pitchFamily="34" charset="0"/>
                <a:cs typeface="Arial" pitchFamily="34" charset="0"/>
              </a:rPr>
              <a:t> vale </a:t>
            </a:r>
            <a:r>
              <a:rPr lang="en-US" sz="6400" dirty="0" err="1" smtClean="0">
                <a:solidFill>
                  <a:srgbClr val="0070C0"/>
                </a:solidFill>
                <a:latin typeface="Arial" pitchFamily="34" charset="0"/>
                <a:cs typeface="Arial" pitchFamily="34" charset="0"/>
              </a:rPr>
              <a:t>anche</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nel</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caso</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di</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difetto</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di</a:t>
            </a:r>
            <a:r>
              <a:rPr lang="en-US" sz="6400" dirty="0" smtClean="0">
                <a:solidFill>
                  <a:srgbClr val="0070C0"/>
                </a:solidFill>
                <a:latin typeface="Arial" pitchFamily="34" charset="0"/>
                <a:cs typeface="Arial" pitchFamily="34" charset="0"/>
              </a:rPr>
              <a:t> </a:t>
            </a:r>
            <a:r>
              <a:rPr lang="en-US" sz="6400" dirty="0" err="1" smtClean="0">
                <a:solidFill>
                  <a:srgbClr val="0070C0"/>
                </a:solidFill>
                <a:latin typeface="Arial" pitchFamily="34" charset="0"/>
                <a:cs typeface="Arial" pitchFamily="34" charset="0"/>
              </a:rPr>
              <a:t>competenza</a:t>
            </a:r>
            <a:r>
              <a:rPr lang="en-US" sz="6400" dirty="0" smtClean="0">
                <a:solidFill>
                  <a:srgbClr val="0070C0"/>
                </a:solidFill>
                <a:latin typeface="Arial" pitchFamily="34" charset="0"/>
                <a:cs typeface="Arial" pitchFamily="34" charset="0"/>
              </a:rPr>
              <a:t>.</a:t>
            </a:r>
            <a:endParaRPr lang="it-IT" sz="6400" dirty="0" smtClean="0">
              <a:solidFill>
                <a:srgbClr val="0070C0"/>
              </a:solidFill>
              <a:latin typeface="Arial" pitchFamily="34" charset="0"/>
              <a:cs typeface="Arial" pitchFamily="34" charset="0"/>
            </a:endParaRPr>
          </a:p>
          <a:p>
            <a:pPr algn="ctr">
              <a:buNone/>
            </a:pPr>
            <a:endParaRPr lang="it-IT" b="1" dirty="0">
              <a:solidFill>
                <a:srgbClr val="0070C0"/>
              </a:solidFill>
            </a:endParaRPr>
          </a:p>
        </p:txBody>
      </p:sp>
      <p:sp>
        <p:nvSpPr>
          <p:cNvPr id="4" name="Segnaposto numero diapositiva 3"/>
          <p:cNvSpPr>
            <a:spLocks noGrp="1"/>
          </p:cNvSpPr>
          <p:nvPr>
            <p:ph type="sldNum" sz="quarter" idx="12"/>
          </p:nvPr>
        </p:nvSpPr>
        <p:spPr/>
        <p:txBody>
          <a:bodyPr/>
          <a:lstStyle/>
          <a:p>
            <a:fld id="{910D3EAB-758C-441D-AE73-F1E5E988B34B}" type="slidenum">
              <a:rPr lang="it-IT" smtClean="0"/>
              <a:pPr/>
              <a:t>41</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newsflash/>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rgbClr val="0070C0"/>
            </a:solidFill>
          </a:ln>
        </p:spPr>
        <p:txBody>
          <a:bodyPr/>
          <a:lstStyle/>
          <a:p>
            <a:r>
              <a:rPr lang="it-IT" b="1" dirty="0" smtClean="0">
                <a:solidFill>
                  <a:srgbClr val="0070C0"/>
                </a:solidFill>
              </a:rPr>
              <a:t>ESERCIZIO PROFESSIONALE</a:t>
            </a:r>
            <a:endParaRPr lang="it-IT" dirty="0"/>
          </a:p>
        </p:txBody>
      </p:sp>
      <p:sp>
        <p:nvSpPr>
          <p:cNvPr id="3" name="Segnaposto testo 2"/>
          <p:cNvSpPr>
            <a:spLocks noGrp="1"/>
          </p:cNvSpPr>
          <p:nvPr>
            <p:ph type="body" idx="1"/>
          </p:nvPr>
        </p:nvSpPr>
        <p:spPr>
          <a:ln w="38100">
            <a:solidFill>
              <a:srgbClr val="0070C0"/>
            </a:solidFill>
          </a:ln>
        </p:spPr>
        <p:txBody>
          <a:bodyPr vert="horz" lIns="91440" tIns="45720" rIns="91440" bIns="45720" rtlCol="0" anchor="ctr">
            <a:normAutofit fontScale="62500" lnSpcReduction="20000"/>
          </a:bodyPr>
          <a:lstStyle/>
          <a:p>
            <a:pPr algn="ctr">
              <a:spcBef>
                <a:spcPct val="0"/>
              </a:spcBef>
            </a:pPr>
            <a:r>
              <a:rPr lang="it-IT" sz="4400" dirty="0" smtClean="0">
                <a:solidFill>
                  <a:srgbClr val="0070C0"/>
                </a:solidFill>
                <a:latin typeface="+mj-lt"/>
                <a:ea typeface="+mj-ea"/>
                <a:cs typeface="+mj-cs"/>
              </a:rPr>
              <a:t>IN FORMA INDIVIDUALE</a:t>
            </a:r>
          </a:p>
        </p:txBody>
      </p:sp>
      <p:sp>
        <p:nvSpPr>
          <p:cNvPr id="4" name="Segnaposto contenuto 3"/>
          <p:cNvSpPr>
            <a:spLocks noGrp="1"/>
          </p:cNvSpPr>
          <p:nvPr>
            <p:ph sz="half" idx="2"/>
          </p:nvPr>
        </p:nvSpPr>
        <p:spPr>
          <a:ln w="38100">
            <a:solidFill>
              <a:srgbClr val="0070C0"/>
            </a:solidFill>
          </a:ln>
        </p:spPr>
        <p:txBody>
          <a:bodyPr vert="horz" lIns="91440" tIns="45720" rIns="91440" bIns="45720" rtlCol="0" anchor="ctr">
            <a:noAutofit/>
          </a:bodyPr>
          <a:lstStyle/>
          <a:p>
            <a:pPr marL="0" algn="just">
              <a:buNone/>
            </a:pPr>
            <a:r>
              <a:rPr lang="en-US" sz="1300" dirty="0" err="1" smtClean="0">
                <a:solidFill>
                  <a:srgbClr val="0070C0"/>
                </a:solidFill>
                <a:latin typeface="Arial" pitchFamily="34" charset="0"/>
                <a:cs typeface="Arial" pitchFamily="34" charset="0"/>
              </a:rPr>
              <a:t>L'esercizio</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professionale</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informa</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individuale</a:t>
            </a:r>
            <a:r>
              <a:rPr lang="en-US" sz="1300" dirty="0" smtClean="0">
                <a:solidFill>
                  <a:srgbClr val="0070C0"/>
                </a:solidFill>
                <a:latin typeface="Arial" pitchFamily="34" charset="0"/>
                <a:cs typeface="Arial" pitchFamily="34" charset="0"/>
              </a:rPr>
              <a:t> è </a:t>
            </a:r>
            <a:r>
              <a:rPr lang="en-US" sz="1300" dirty="0" err="1" smtClean="0">
                <a:solidFill>
                  <a:srgbClr val="0070C0"/>
                </a:solidFill>
                <a:latin typeface="Arial" pitchFamily="34" charset="0"/>
                <a:cs typeface="Arial" pitchFamily="34" charset="0"/>
              </a:rPr>
              <a:t>certamente</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anche</a:t>
            </a:r>
            <a:r>
              <a:rPr lang="en-US" sz="1300" dirty="0" smtClean="0">
                <a:solidFill>
                  <a:srgbClr val="0070C0"/>
                </a:solidFill>
                <a:latin typeface="Arial" pitchFamily="34" charset="0"/>
                <a:cs typeface="Arial" pitchFamily="34" charset="0"/>
              </a:rPr>
              <a:t> per </a:t>
            </a:r>
            <a:r>
              <a:rPr lang="en-US" sz="1300" dirty="0" err="1" smtClean="0">
                <a:solidFill>
                  <a:srgbClr val="0070C0"/>
                </a:solidFill>
                <a:latin typeface="Arial" pitchFamily="34" charset="0"/>
                <a:cs typeface="Arial" pitchFamily="34" charset="0"/>
              </a:rPr>
              <a:t>gli</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ingegneri</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il</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più</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antico</a:t>
            </a:r>
            <a:r>
              <a:rPr lang="en-US" sz="1300" dirty="0" smtClean="0">
                <a:solidFill>
                  <a:srgbClr val="0070C0"/>
                </a:solidFill>
                <a:latin typeface="Arial" pitchFamily="34" charset="0"/>
                <a:cs typeface="Arial" pitchFamily="34" charset="0"/>
              </a:rPr>
              <a:t> e </a:t>
            </a:r>
            <a:r>
              <a:rPr lang="en-US" sz="1300" dirty="0" err="1" smtClean="0">
                <a:solidFill>
                  <a:srgbClr val="0070C0"/>
                </a:solidFill>
                <a:latin typeface="Arial" pitchFamily="34" charset="0"/>
                <a:cs typeface="Arial" pitchFamily="34" charset="0"/>
              </a:rPr>
              <a:t>tuttora</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il</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più</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diffuso</a:t>
            </a:r>
            <a:r>
              <a:rPr lang="en-US" sz="1300" dirty="0" smtClean="0">
                <a:solidFill>
                  <a:srgbClr val="0070C0"/>
                </a:solidFill>
                <a:latin typeface="Arial" pitchFamily="34" charset="0"/>
                <a:cs typeface="Arial" pitchFamily="34" charset="0"/>
              </a:rPr>
              <a:t>. E' </a:t>
            </a:r>
            <a:r>
              <a:rPr lang="en-US" sz="1300" dirty="0" err="1" smtClean="0">
                <a:solidFill>
                  <a:srgbClr val="0070C0"/>
                </a:solidFill>
                <a:latin typeface="Arial" pitchFamily="34" charset="0"/>
                <a:cs typeface="Arial" pitchFamily="34" charset="0"/>
              </a:rPr>
              <a:t>regolamentato</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giuridicamente</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dagli</a:t>
            </a:r>
            <a:r>
              <a:rPr lang="en-US" sz="1300" dirty="0" smtClean="0">
                <a:solidFill>
                  <a:srgbClr val="0070C0"/>
                </a:solidFill>
                <a:latin typeface="Arial" pitchFamily="34" charset="0"/>
                <a:cs typeface="Arial" pitchFamily="34" charset="0"/>
              </a:rPr>
              <a:t> artt.2229 -2238 del </a:t>
            </a:r>
            <a:r>
              <a:rPr lang="en-US" sz="1300" dirty="0" err="1" smtClean="0">
                <a:solidFill>
                  <a:srgbClr val="0070C0"/>
                </a:solidFill>
                <a:latin typeface="Arial" pitchFamily="34" charset="0"/>
                <a:cs typeface="Arial" pitchFamily="34" charset="0"/>
              </a:rPr>
              <a:t>Codice</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Civile</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dalla</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normativa</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di</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tutela</a:t>
            </a:r>
            <a:r>
              <a:rPr lang="en-US" sz="1300" dirty="0" smtClean="0">
                <a:solidFill>
                  <a:srgbClr val="0070C0"/>
                </a:solidFill>
                <a:latin typeface="Arial" pitchFamily="34" charset="0"/>
                <a:cs typeface="Arial" pitchFamily="34" charset="0"/>
              </a:rPr>
              <a:t> del </a:t>
            </a:r>
            <a:r>
              <a:rPr lang="en-US" sz="1300" dirty="0" err="1" smtClean="0">
                <a:solidFill>
                  <a:srgbClr val="0070C0"/>
                </a:solidFill>
                <a:latin typeface="Arial" pitchFamily="34" charset="0"/>
                <a:cs typeface="Arial" pitchFamily="34" charset="0"/>
              </a:rPr>
              <a:t>titolo</a:t>
            </a:r>
            <a:r>
              <a:rPr lang="en-US" sz="1300" dirty="0" smtClean="0">
                <a:solidFill>
                  <a:srgbClr val="0070C0"/>
                </a:solidFill>
                <a:latin typeface="Arial" pitchFamily="34" charset="0"/>
                <a:cs typeface="Arial" pitchFamily="34" charset="0"/>
              </a:rPr>
              <a:t> e </a:t>
            </a:r>
            <a:r>
              <a:rPr lang="en-US" sz="1300" dirty="0" err="1" smtClean="0">
                <a:solidFill>
                  <a:srgbClr val="0070C0"/>
                </a:solidFill>
                <a:latin typeface="Arial" pitchFamily="34" charset="0"/>
                <a:cs typeface="Arial" pitchFamily="34" charset="0"/>
              </a:rPr>
              <a:t>di</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governo</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della</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categoria</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precedentemente</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sposta</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ed</a:t>
            </a:r>
            <a:r>
              <a:rPr lang="en-US" sz="1300" dirty="0" smtClean="0">
                <a:solidFill>
                  <a:srgbClr val="0070C0"/>
                </a:solidFill>
                <a:latin typeface="Arial" pitchFamily="34" charset="0"/>
                <a:cs typeface="Arial" pitchFamily="34" charset="0"/>
              </a:rPr>
              <a:t> è </a:t>
            </a:r>
            <a:r>
              <a:rPr lang="en-US" sz="1300" dirty="0" err="1" smtClean="0">
                <a:solidFill>
                  <a:srgbClr val="0070C0"/>
                </a:solidFill>
                <a:latin typeface="Arial" pitchFamily="34" charset="0"/>
                <a:cs typeface="Arial" pitchFamily="34" charset="0"/>
              </a:rPr>
              <a:t>sottoposto</a:t>
            </a:r>
            <a:r>
              <a:rPr lang="en-US" sz="1300" dirty="0" smtClean="0">
                <a:solidFill>
                  <a:srgbClr val="0070C0"/>
                </a:solidFill>
                <a:latin typeface="Arial" pitchFamily="34" charset="0"/>
                <a:cs typeface="Arial" pitchFamily="34" charset="0"/>
              </a:rPr>
              <a:t> a precise </a:t>
            </a:r>
            <a:r>
              <a:rPr lang="en-US" sz="1300" dirty="0" err="1" smtClean="0">
                <a:solidFill>
                  <a:srgbClr val="0070C0"/>
                </a:solidFill>
                <a:latin typeface="Arial" pitchFamily="34" charset="0"/>
                <a:cs typeface="Arial" pitchFamily="34" charset="0"/>
              </a:rPr>
              <a:t>direttive</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etiche</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contenute</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nei</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codici</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deontologici</a:t>
            </a:r>
            <a:r>
              <a:rPr lang="en-US" sz="1300" dirty="0" smtClean="0">
                <a:solidFill>
                  <a:srgbClr val="0070C0"/>
                </a:solidFill>
                <a:latin typeface="Arial" pitchFamily="34" charset="0"/>
                <a:cs typeface="Arial" pitchFamily="34" charset="0"/>
              </a:rPr>
              <a:t>.  </a:t>
            </a:r>
          </a:p>
          <a:p>
            <a:pPr marL="0" algn="just">
              <a:buNone/>
            </a:pPr>
            <a:r>
              <a:rPr lang="en-US" sz="1300" dirty="0" smtClean="0">
                <a:solidFill>
                  <a:srgbClr val="0070C0"/>
                </a:solidFill>
                <a:latin typeface="Arial" pitchFamily="34" charset="0"/>
                <a:cs typeface="Arial" pitchFamily="34" charset="0"/>
              </a:rPr>
              <a:t> Art. 2229 </a:t>
            </a:r>
            <a:r>
              <a:rPr lang="en-US" sz="1300" dirty="0" err="1" smtClean="0">
                <a:solidFill>
                  <a:srgbClr val="0070C0"/>
                </a:solidFill>
                <a:latin typeface="Arial" pitchFamily="34" charset="0"/>
                <a:cs typeface="Arial" pitchFamily="34" charset="0"/>
              </a:rPr>
              <a:t>Esercizio</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delle</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professioni</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intellettuali</a:t>
            </a:r>
            <a:r>
              <a:rPr lang="en-US" sz="1300" dirty="0" smtClean="0">
                <a:solidFill>
                  <a:srgbClr val="0070C0"/>
                </a:solidFill>
                <a:latin typeface="Arial" pitchFamily="34" charset="0"/>
                <a:cs typeface="Arial" pitchFamily="34" charset="0"/>
              </a:rPr>
              <a:t>: </a:t>
            </a:r>
          </a:p>
          <a:p>
            <a:pPr marL="0" algn="just">
              <a:buNone/>
            </a:pPr>
            <a:r>
              <a:rPr lang="en-US" sz="1300" dirty="0" smtClean="0">
                <a:solidFill>
                  <a:srgbClr val="0070C0"/>
                </a:solidFill>
                <a:latin typeface="Arial" pitchFamily="34" charset="0"/>
                <a:cs typeface="Arial" pitchFamily="34" charset="0"/>
              </a:rPr>
              <a:t>La </a:t>
            </a:r>
            <a:r>
              <a:rPr lang="en-US" sz="1300" dirty="0" err="1" smtClean="0">
                <a:solidFill>
                  <a:srgbClr val="0070C0"/>
                </a:solidFill>
                <a:latin typeface="Arial" pitchFamily="34" charset="0"/>
                <a:cs typeface="Arial" pitchFamily="34" charset="0"/>
              </a:rPr>
              <a:t>legge</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determina</a:t>
            </a:r>
            <a:r>
              <a:rPr lang="en-US" sz="1300" dirty="0" smtClean="0">
                <a:solidFill>
                  <a:srgbClr val="0070C0"/>
                </a:solidFill>
                <a:latin typeface="Arial" pitchFamily="34" charset="0"/>
                <a:cs typeface="Arial" pitchFamily="34" charset="0"/>
              </a:rPr>
              <a:t> le </a:t>
            </a:r>
            <a:r>
              <a:rPr lang="en-US" sz="1300" dirty="0" err="1" smtClean="0">
                <a:solidFill>
                  <a:srgbClr val="0070C0"/>
                </a:solidFill>
                <a:latin typeface="Arial" pitchFamily="34" charset="0"/>
                <a:cs typeface="Arial" pitchFamily="34" charset="0"/>
              </a:rPr>
              <a:t>professioni</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intellettuali</a:t>
            </a:r>
            <a:r>
              <a:rPr lang="en-US" sz="1300" dirty="0" smtClean="0">
                <a:solidFill>
                  <a:srgbClr val="0070C0"/>
                </a:solidFill>
                <a:latin typeface="Arial" pitchFamily="34" charset="0"/>
                <a:cs typeface="Arial" pitchFamily="34" charset="0"/>
              </a:rPr>
              <a:t> per </a:t>
            </a:r>
            <a:r>
              <a:rPr lang="en-US" sz="1300" dirty="0" err="1" smtClean="0">
                <a:solidFill>
                  <a:srgbClr val="0070C0"/>
                </a:solidFill>
                <a:latin typeface="Arial" pitchFamily="34" charset="0"/>
                <a:cs typeface="Arial" pitchFamily="34" charset="0"/>
              </a:rPr>
              <a:t>l'esercizio</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delle</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quali</a:t>
            </a:r>
            <a:r>
              <a:rPr lang="en-US" sz="1300" dirty="0" smtClean="0">
                <a:solidFill>
                  <a:srgbClr val="0070C0"/>
                </a:solidFill>
                <a:latin typeface="Arial" pitchFamily="34" charset="0"/>
                <a:cs typeface="Arial" pitchFamily="34" charset="0"/>
              </a:rPr>
              <a:t> è </a:t>
            </a:r>
            <a:r>
              <a:rPr lang="en-US" sz="1300" dirty="0" err="1" smtClean="0">
                <a:solidFill>
                  <a:srgbClr val="0070C0"/>
                </a:solidFill>
                <a:latin typeface="Arial" pitchFamily="34" charset="0"/>
                <a:cs typeface="Arial" pitchFamily="34" charset="0"/>
              </a:rPr>
              <a:t>necessaria</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l'iscrizione</a:t>
            </a:r>
            <a:r>
              <a:rPr lang="en-US" sz="1300" dirty="0" smtClean="0">
                <a:solidFill>
                  <a:srgbClr val="0070C0"/>
                </a:solidFill>
                <a:latin typeface="Arial" pitchFamily="34" charset="0"/>
                <a:cs typeface="Arial" pitchFamily="34" charset="0"/>
              </a:rPr>
              <a:t> in </a:t>
            </a:r>
            <a:r>
              <a:rPr lang="en-US" sz="1300" dirty="0" err="1" smtClean="0">
                <a:solidFill>
                  <a:srgbClr val="0070C0"/>
                </a:solidFill>
                <a:latin typeface="Arial" pitchFamily="34" charset="0"/>
                <a:cs typeface="Arial" pitchFamily="34" charset="0"/>
              </a:rPr>
              <a:t>appositi</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albi</a:t>
            </a:r>
            <a:r>
              <a:rPr lang="en-US" sz="1300" dirty="0" smtClean="0">
                <a:solidFill>
                  <a:srgbClr val="0070C0"/>
                </a:solidFill>
                <a:latin typeface="Arial" pitchFamily="34" charset="0"/>
                <a:cs typeface="Arial" pitchFamily="34" charset="0"/>
              </a:rPr>
              <a:t> o </a:t>
            </a:r>
            <a:r>
              <a:rPr lang="en-US" sz="1300" dirty="0" err="1" smtClean="0">
                <a:solidFill>
                  <a:srgbClr val="0070C0"/>
                </a:solidFill>
                <a:latin typeface="Arial" pitchFamily="34" charset="0"/>
                <a:cs typeface="Arial" pitchFamily="34" charset="0"/>
              </a:rPr>
              <a:t>elenchi</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L'accertamento</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dei</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requisiti</a:t>
            </a:r>
            <a:r>
              <a:rPr lang="en-US" sz="1300" dirty="0" smtClean="0">
                <a:solidFill>
                  <a:srgbClr val="0070C0"/>
                </a:solidFill>
                <a:latin typeface="Arial" pitchFamily="34" charset="0"/>
                <a:cs typeface="Arial" pitchFamily="34" charset="0"/>
              </a:rPr>
              <a:t> per </a:t>
            </a:r>
            <a:r>
              <a:rPr lang="en-US" sz="1300" dirty="0" err="1" smtClean="0">
                <a:solidFill>
                  <a:srgbClr val="0070C0"/>
                </a:solidFill>
                <a:latin typeface="Arial" pitchFamily="34" charset="0"/>
                <a:cs typeface="Arial" pitchFamily="34" charset="0"/>
              </a:rPr>
              <a:t>l'iscrizione</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negli</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albi</a:t>
            </a:r>
            <a:r>
              <a:rPr lang="en-US" sz="1300" dirty="0" smtClean="0">
                <a:solidFill>
                  <a:srgbClr val="0070C0"/>
                </a:solidFill>
                <a:latin typeface="Arial" pitchFamily="34" charset="0"/>
                <a:cs typeface="Arial" pitchFamily="34" charset="0"/>
              </a:rPr>
              <a:t> o </a:t>
            </a:r>
            <a:r>
              <a:rPr lang="en-US" sz="1300" dirty="0" err="1" smtClean="0">
                <a:solidFill>
                  <a:srgbClr val="0070C0"/>
                </a:solidFill>
                <a:latin typeface="Arial" pitchFamily="34" charset="0"/>
                <a:cs typeface="Arial" pitchFamily="34" charset="0"/>
              </a:rPr>
              <a:t>negli</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elenchi</a:t>
            </a:r>
            <a:r>
              <a:rPr lang="en-US" sz="1300" dirty="0" smtClean="0">
                <a:solidFill>
                  <a:srgbClr val="0070C0"/>
                </a:solidFill>
                <a:latin typeface="Arial" pitchFamily="34" charset="0"/>
                <a:cs typeface="Arial" pitchFamily="34" charset="0"/>
              </a:rPr>
              <a:t>, la </a:t>
            </a:r>
            <a:r>
              <a:rPr lang="en-US" sz="1300" dirty="0" err="1" smtClean="0">
                <a:solidFill>
                  <a:srgbClr val="0070C0"/>
                </a:solidFill>
                <a:latin typeface="Arial" pitchFamily="34" charset="0"/>
                <a:cs typeface="Arial" pitchFamily="34" charset="0"/>
              </a:rPr>
              <a:t>tenuta</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dei</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medesimi</a:t>
            </a:r>
            <a:r>
              <a:rPr lang="en-US" sz="1300" dirty="0" smtClean="0">
                <a:solidFill>
                  <a:srgbClr val="0070C0"/>
                </a:solidFill>
                <a:latin typeface="Arial" pitchFamily="34" charset="0"/>
                <a:cs typeface="Arial" pitchFamily="34" charset="0"/>
              </a:rPr>
              <a:t> e </a:t>
            </a:r>
            <a:r>
              <a:rPr lang="en-US" sz="1300" dirty="0" err="1" smtClean="0">
                <a:solidFill>
                  <a:srgbClr val="0070C0"/>
                </a:solidFill>
                <a:latin typeface="Arial" pitchFamily="34" charset="0"/>
                <a:cs typeface="Arial" pitchFamily="34" charset="0"/>
              </a:rPr>
              <a:t>il</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potere</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disciplinare</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sugli</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iscritti</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sono</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demandati</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alle</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associazioni</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professionali</a:t>
            </a:r>
            <a:r>
              <a:rPr lang="en-US" sz="1300" dirty="0" smtClean="0">
                <a:solidFill>
                  <a:srgbClr val="0070C0"/>
                </a:solidFill>
                <a:latin typeface="Arial" pitchFamily="34" charset="0"/>
                <a:cs typeface="Arial" pitchFamily="34" charset="0"/>
              </a:rPr>
              <a:t> sotto la </a:t>
            </a:r>
            <a:r>
              <a:rPr lang="en-US" sz="1300" dirty="0" err="1" smtClean="0">
                <a:solidFill>
                  <a:srgbClr val="0070C0"/>
                </a:solidFill>
                <a:latin typeface="Arial" pitchFamily="34" charset="0"/>
                <a:cs typeface="Arial" pitchFamily="34" charset="0"/>
              </a:rPr>
              <a:t>vigilanzadelloStato</a:t>
            </a:r>
            <a:r>
              <a:rPr lang="en-US" sz="1300" dirty="0" smtClean="0">
                <a:solidFill>
                  <a:srgbClr val="0070C0"/>
                </a:solidFill>
                <a:latin typeface="Arial" pitchFamily="34" charset="0"/>
                <a:cs typeface="Arial" pitchFamily="34" charset="0"/>
              </a:rPr>
              <a:t>, salvo </a:t>
            </a:r>
            <a:r>
              <a:rPr lang="en-US" sz="1300" dirty="0" err="1" smtClean="0">
                <a:solidFill>
                  <a:srgbClr val="0070C0"/>
                </a:solidFill>
                <a:latin typeface="Arial" pitchFamily="34" charset="0"/>
                <a:cs typeface="Arial" pitchFamily="34" charset="0"/>
              </a:rPr>
              <a:t>che</a:t>
            </a:r>
            <a:r>
              <a:rPr lang="en-US" sz="1300" dirty="0" smtClean="0">
                <a:solidFill>
                  <a:srgbClr val="0070C0"/>
                </a:solidFill>
                <a:latin typeface="Arial" pitchFamily="34" charset="0"/>
                <a:cs typeface="Arial" pitchFamily="34" charset="0"/>
              </a:rPr>
              <a:t> la </a:t>
            </a:r>
            <a:r>
              <a:rPr lang="en-US" sz="1300" dirty="0" err="1" smtClean="0">
                <a:solidFill>
                  <a:srgbClr val="0070C0"/>
                </a:solidFill>
                <a:latin typeface="Arial" pitchFamily="34" charset="0"/>
                <a:cs typeface="Arial" pitchFamily="34" charset="0"/>
              </a:rPr>
              <a:t>legge</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disponga</a:t>
            </a:r>
            <a:r>
              <a:rPr lang="en-US" sz="1300" dirty="0" smtClean="0">
                <a:solidFill>
                  <a:srgbClr val="0070C0"/>
                </a:solidFill>
                <a:latin typeface="Arial" pitchFamily="34" charset="0"/>
                <a:cs typeface="Arial" pitchFamily="34" charset="0"/>
              </a:rPr>
              <a:t> </a:t>
            </a:r>
            <a:r>
              <a:rPr lang="en-US" sz="1300" dirty="0" err="1" smtClean="0">
                <a:solidFill>
                  <a:srgbClr val="0070C0"/>
                </a:solidFill>
                <a:latin typeface="Arial" pitchFamily="34" charset="0"/>
                <a:cs typeface="Arial" pitchFamily="34" charset="0"/>
              </a:rPr>
              <a:t>diversamente</a:t>
            </a:r>
            <a:r>
              <a:rPr lang="en-US" sz="1300" dirty="0" smtClean="0">
                <a:solidFill>
                  <a:srgbClr val="0070C0"/>
                </a:solidFill>
                <a:latin typeface="Arial" pitchFamily="34" charset="0"/>
                <a:cs typeface="Arial" pitchFamily="34" charset="0"/>
              </a:rPr>
              <a:t>.</a:t>
            </a:r>
            <a:endParaRPr lang="it-IT" sz="1300" dirty="0" smtClean="0">
              <a:solidFill>
                <a:srgbClr val="0070C0"/>
              </a:solidFill>
              <a:latin typeface="Arial" pitchFamily="34" charset="0"/>
              <a:cs typeface="Arial" pitchFamily="34" charset="0"/>
            </a:endParaRPr>
          </a:p>
          <a:p>
            <a:pPr marL="0" indent="0" algn="ctr">
              <a:lnSpc>
                <a:spcPct val="80000"/>
              </a:lnSpc>
              <a:spcBef>
                <a:spcPct val="0"/>
              </a:spcBef>
              <a:buNone/>
            </a:pPr>
            <a:endParaRPr lang="it-IT" sz="900" b="1" dirty="0" smtClean="0">
              <a:solidFill>
                <a:srgbClr val="0070C0"/>
              </a:solidFill>
              <a:latin typeface="Arial" pitchFamily="34" charset="0"/>
              <a:ea typeface="+mj-ea"/>
              <a:cs typeface="Arial" pitchFamily="34" charset="0"/>
            </a:endParaRPr>
          </a:p>
        </p:txBody>
      </p:sp>
      <p:sp>
        <p:nvSpPr>
          <p:cNvPr id="5" name="Segnaposto testo 4"/>
          <p:cNvSpPr>
            <a:spLocks noGrp="1"/>
          </p:cNvSpPr>
          <p:nvPr>
            <p:ph type="body" sz="quarter" idx="3"/>
          </p:nvPr>
        </p:nvSpPr>
        <p:spPr>
          <a:ln w="38100">
            <a:solidFill>
              <a:srgbClr val="0070C0"/>
            </a:solidFill>
          </a:ln>
        </p:spPr>
        <p:txBody>
          <a:bodyPr vert="horz" lIns="91440" tIns="45720" rIns="91440" bIns="45720" rtlCol="0" anchor="ctr">
            <a:normAutofit fontScale="70000" lnSpcReduction="20000"/>
          </a:bodyPr>
          <a:lstStyle/>
          <a:p>
            <a:pPr algn="ctr">
              <a:lnSpc>
                <a:spcPct val="80000"/>
              </a:lnSpc>
              <a:spcBef>
                <a:spcPct val="0"/>
              </a:spcBef>
            </a:pPr>
            <a:r>
              <a:rPr lang="it-IT" sz="4100" dirty="0" smtClean="0">
                <a:solidFill>
                  <a:srgbClr val="0070C0"/>
                </a:solidFill>
                <a:latin typeface="+mj-lt"/>
                <a:ea typeface="+mj-ea"/>
                <a:cs typeface="+mj-cs"/>
              </a:rPr>
              <a:t>IN FORMA INDIVIDUALE E PERSONALE</a:t>
            </a:r>
          </a:p>
        </p:txBody>
      </p:sp>
      <p:sp>
        <p:nvSpPr>
          <p:cNvPr id="6" name="Segnaposto contenuto 5"/>
          <p:cNvSpPr>
            <a:spLocks noGrp="1"/>
          </p:cNvSpPr>
          <p:nvPr>
            <p:ph sz="quarter" idx="4"/>
          </p:nvPr>
        </p:nvSpPr>
        <p:spPr>
          <a:ln w="38100">
            <a:solidFill>
              <a:srgbClr val="0070C0"/>
            </a:solidFill>
          </a:ln>
        </p:spPr>
        <p:txBody>
          <a:bodyPr vert="horz" lIns="91440" tIns="45720" rIns="91440" bIns="45720" rtlCol="0" anchor="ctr">
            <a:normAutofit fontScale="25000" lnSpcReduction="20000"/>
          </a:bodyPr>
          <a:lstStyle/>
          <a:p>
            <a:pPr indent="0">
              <a:lnSpc>
                <a:spcPct val="120000"/>
              </a:lnSpc>
              <a:spcBef>
                <a:spcPts val="0"/>
              </a:spcBef>
              <a:buNone/>
            </a:pPr>
            <a:r>
              <a:rPr lang="en-US" sz="4800" dirty="0" smtClean="0">
                <a:solidFill>
                  <a:srgbClr val="0070C0"/>
                </a:solidFill>
                <a:latin typeface="Arial" pitchFamily="34" charset="0"/>
                <a:cs typeface="Arial" pitchFamily="34" charset="0"/>
              </a:rPr>
              <a:t> </a:t>
            </a:r>
          </a:p>
          <a:p>
            <a:pPr indent="0">
              <a:lnSpc>
                <a:spcPct val="120000"/>
              </a:lnSpc>
              <a:spcBef>
                <a:spcPts val="0"/>
              </a:spcBef>
              <a:buNone/>
            </a:pPr>
            <a:endParaRPr lang="en-US" sz="4800" dirty="0" smtClean="0">
              <a:solidFill>
                <a:srgbClr val="0070C0"/>
              </a:solidFill>
              <a:latin typeface="Arial" pitchFamily="34" charset="0"/>
              <a:cs typeface="Arial" pitchFamily="34" charset="0"/>
            </a:endParaRPr>
          </a:p>
          <a:p>
            <a:pPr marL="72000" indent="0" algn="just">
              <a:lnSpc>
                <a:spcPct val="120000"/>
              </a:lnSpc>
              <a:spcBef>
                <a:spcPts val="0"/>
              </a:spcBef>
              <a:buNone/>
            </a:pPr>
            <a:r>
              <a:rPr lang="en-US" sz="5200" dirty="0" err="1" smtClean="0">
                <a:solidFill>
                  <a:srgbClr val="0070C0"/>
                </a:solidFill>
                <a:latin typeface="Arial" pitchFamily="34" charset="0"/>
                <a:cs typeface="Arial" pitchFamily="34" charset="0"/>
              </a:rPr>
              <a:t>L'esecuzione</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dell'incarico</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ai</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sensi</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dell'art</a:t>
            </a:r>
            <a:r>
              <a:rPr lang="en-US" sz="5200" dirty="0" smtClean="0">
                <a:solidFill>
                  <a:srgbClr val="0070C0"/>
                </a:solidFill>
                <a:latin typeface="Arial" pitchFamily="34" charset="0"/>
                <a:cs typeface="Arial" pitchFamily="34" charset="0"/>
              </a:rPr>
              <a:t>. 2232 C.C. </a:t>
            </a:r>
            <a:r>
              <a:rPr lang="en-US" sz="5200" dirty="0" err="1" smtClean="0">
                <a:solidFill>
                  <a:srgbClr val="0070C0"/>
                </a:solidFill>
                <a:latin typeface="Arial" pitchFamily="34" charset="0"/>
                <a:cs typeface="Arial" pitchFamily="34" charset="0"/>
              </a:rPr>
              <a:t>deve</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essere condotto personalmente seppur con l'aiuto di</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sostituti</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ed</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ausiliari</a:t>
            </a:r>
            <a:r>
              <a:rPr lang="en-US" sz="5200" dirty="0" smtClean="0">
                <a:solidFill>
                  <a:srgbClr val="0070C0"/>
                </a:solidFill>
                <a:latin typeface="Arial" pitchFamily="34" charset="0"/>
                <a:cs typeface="Arial" pitchFamily="34" charset="0"/>
              </a:rPr>
              <a:t> e con la </a:t>
            </a:r>
            <a:r>
              <a:rPr lang="en-US" sz="5200" dirty="0" err="1" smtClean="0">
                <a:solidFill>
                  <a:srgbClr val="0070C0"/>
                </a:solidFill>
                <a:latin typeface="Arial" pitchFamily="34" charset="0"/>
                <a:cs typeface="Arial" pitchFamily="34" charset="0"/>
              </a:rPr>
              <a:t>collaborazione</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di altri professionisti</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ove</a:t>
            </a:r>
            <a:r>
              <a:rPr lang="it-IT"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consentito</a:t>
            </a:r>
            <a:r>
              <a:rPr lang="en-US" sz="5200" dirty="0" smtClean="0">
                <a:solidFill>
                  <a:srgbClr val="0070C0"/>
                </a:solidFill>
                <a:latin typeface="Arial" pitchFamily="34" charset="0"/>
                <a:cs typeface="Arial" pitchFamily="34" charset="0"/>
              </a:rPr>
              <a:t>.  II </a:t>
            </a:r>
            <a:r>
              <a:rPr lang="en-US" sz="5200" dirty="0" err="1" smtClean="0">
                <a:solidFill>
                  <a:srgbClr val="0070C0"/>
                </a:solidFill>
                <a:latin typeface="Arial" pitchFamily="34" charset="0"/>
                <a:cs typeface="Arial" pitchFamily="34" charset="0"/>
              </a:rPr>
              <a:t>Professionista</a:t>
            </a:r>
            <a:r>
              <a:rPr lang="en-US" sz="5200" dirty="0" smtClean="0">
                <a:solidFill>
                  <a:srgbClr val="0070C0"/>
                </a:solidFill>
                <a:latin typeface="Arial" pitchFamily="34" charset="0"/>
                <a:cs typeface="Arial" pitchFamily="34" charset="0"/>
              </a:rPr>
              <a:t> ha </a:t>
            </a:r>
            <a:r>
              <a:rPr lang="en-US" sz="5200" dirty="0" err="1" smtClean="0">
                <a:solidFill>
                  <a:srgbClr val="0070C0"/>
                </a:solidFill>
                <a:latin typeface="Arial" pitchFamily="34" charset="0"/>
                <a:cs typeface="Arial" pitchFamily="34" charset="0"/>
              </a:rPr>
              <a:t>diritto,come</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afferma</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l'art</a:t>
            </a:r>
            <a:r>
              <a:rPr lang="en-US" sz="5200" dirty="0" smtClean="0">
                <a:solidFill>
                  <a:srgbClr val="0070C0"/>
                </a:solidFill>
                <a:latin typeface="Arial" pitchFamily="34" charset="0"/>
                <a:cs typeface="Arial" pitchFamily="34" charset="0"/>
              </a:rPr>
              <a:t>. 2233 C.C., al </a:t>
            </a:r>
            <a:r>
              <a:rPr lang="en-US" sz="5200" dirty="0" err="1" smtClean="0">
                <a:solidFill>
                  <a:srgbClr val="0070C0"/>
                </a:solidFill>
                <a:latin typeface="Arial" pitchFamily="34" charset="0"/>
                <a:cs typeface="Arial" pitchFamily="34" charset="0"/>
              </a:rPr>
              <a:t>compenso</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convenuto</a:t>
            </a:r>
            <a:r>
              <a:rPr lang="en-US" sz="5200" dirty="0" smtClean="0">
                <a:solidFill>
                  <a:srgbClr val="0070C0"/>
                </a:solidFill>
                <a:latin typeface="Arial" pitchFamily="34" charset="0"/>
                <a:cs typeface="Arial" pitchFamily="34" charset="0"/>
              </a:rPr>
              <a:t> o </a:t>
            </a:r>
            <a:r>
              <a:rPr lang="en-US" sz="5200" dirty="0" err="1" smtClean="0">
                <a:solidFill>
                  <a:srgbClr val="0070C0"/>
                </a:solidFill>
                <a:latin typeface="Arial" pitchFamily="34" charset="0"/>
                <a:cs typeface="Arial" pitchFamily="34" charset="0"/>
              </a:rPr>
              <a:t>aquello</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determinato</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secondo le tariffe e gli usi: per gli ingegneri (e gli</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architetti</a:t>
            </a:r>
            <a:r>
              <a:rPr lang="en-US" sz="5200" dirty="0" smtClean="0">
                <a:solidFill>
                  <a:srgbClr val="0070C0"/>
                </a:solidFill>
                <a:latin typeface="Arial" pitchFamily="34" charset="0"/>
                <a:cs typeface="Arial" pitchFamily="34" charset="0"/>
              </a:rPr>
              <a:t>) è in </a:t>
            </a:r>
            <a:r>
              <a:rPr lang="en-US" sz="5200" dirty="0" err="1" smtClean="0">
                <a:solidFill>
                  <a:srgbClr val="0070C0"/>
                </a:solidFill>
                <a:latin typeface="Arial" pitchFamily="34" charset="0"/>
                <a:cs typeface="Arial" pitchFamily="34" charset="0"/>
              </a:rPr>
              <a:t>vigore</a:t>
            </a:r>
            <a:r>
              <a:rPr lang="en-US" sz="5200" dirty="0" smtClean="0">
                <a:solidFill>
                  <a:srgbClr val="0070C0"/>
                </a:solidFill>
                <a:latin typeface="Arial" pitchFamily="34" charset="0"/>
                <a:cs typeface="Arial" pitchFamily="34" charset="0"/>
              </a:rPr>
              <a:t> la </a:t>
            </a:r>
            <a:r>
              <a:rPr lang="en-US" sz="5200" dirty="0" err="1" smtClean="0">
                <a:solidFill>
                  <a:srgbClr val="0070C0"/>
                </a:solidFill>
                <a:latin typeface="Arial" pitchFamily="34" charset="0"/>
                <a:cs typeface="Arial" pitchFamily="34" charset="0"/>
              </a:rPr>
              <a:t>legge</a:t>
            </a:r>
            <a:r>
              <a:rPr lang="en-US" sz="5200" dirty="0" smtClean="0">
                <a:solidFill>
                  <a:srgbClr val="0070C0"/>
                </a:solidFill>
                <a:latin typeface="Arial" pitchFamily="34" charset="0"/>
                <a:cs typeface="Arial" pitchFamily="34" charset="0"/>
              </a:rPr>
              <a:t> 02.03.1949 n.143 </a:t>
            </a:r>
            <a:r>
              <a:rPr lang="en-US" sz="5200" dirty="0" err="1" smtClean="0">
                <a:solidFill>
                  <a:srgbClr val="0070C0"/>
                </a:solidFill>
                <a:latin typeface="Arial" pitchFamily="34" charset="0"/>
                <a:cs typeface="Arial" pitchFamily="34" charset="0"/>
              </a:rPr>
              <a:t>che</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costituisce</a:t>
            </a:r>
            <a:r>
              <a:rPr lang="en-US" sz="5200" dirty="0" smtClean="0">
                <a:solidFill>
                  <a:srgbClr val="0070C0"/>
                </a:solidFill>
                <a:latin typeface="Arial" pitchFamily="34" charset="0"/>
                <a:cs typeface="Arial" pitchFamily="34" charset="0"/>
              </a:rPr>
              <a:t> la </a:t>
            </a:r>
            <a:r>
              <a:rPr lang="en-US" sz="5200" dirty="0" err="1" smtClean="0">
                <a:solidFill>
                  <a:srgbClr val="0070C0"/>
                </a:solidFill>
                <a:latin typeface="Arial" pitchFamily="34" charset="0"/>
                <a:cs typeface="Arial" pitchFamily="34" charset="0"/>
              </a:rPr>
              <a:t>tariffa professionale, ma non costituisce più</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minimo</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tariffario</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secondo</a:t>
            </a:r>
            <a:r>
              <a:rPr lang="en-US" sz="5200" dirty="0" smtClean="0">
                <a:solidFill>
                  <a:srgbClr val="0070C0"/>
                </a:solidFill>
                <a:latin typeface="Arial" pitchFamily="34" charset="0"/>
                <a:cs typeface="Arial" pitchFamily="34" charset="0"/>
              </a:rPr>
              <a:t> la </a:t>
            </a:r>
            <a:r>
              <a:rPr lang="en-US" sz="5200" dirty="0" err="1" smtClean="0">
                <a:solidFill>
                  <a:srgbClr val="0070C0"/>
                </a:solidFill>
                <a:latin typeface="Arial" pitchFamily="34" charset="0"/>
                <a:cs typeface="Arial" pitchFamily="34" charset="0"/>
              </a:rPr>
              <a:t>legge</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Bersani</a:t>
            </a:r>
            <a:r>
              <a:rPr lang="en-US" sz="5200" dirty="0" smtClean="0">
                <a:solidFill>
                  <a:srgbClr val="0070C0"/>
                </a:solidFill>
                <a:latin typeface="Arial" pitchFamily="34" charset="0"/>
                <a:cs typeface="Arial" pitchFamily="34" charset="0"/>
              </a:rPr>
              <a:t> del 2005. Come </a:t>
            </a:r>
            <a:r>
              <a:rPr lang="en-US" sz="5200" dirty="0" err="1" smtClean="0">
                <a:solidFill>
                  <a:srgbClr val="0070C0"/>
                </a:solidFill>
                <a:latin typeface="Arial" pitchFamily="34" charset="0"/>
                <a:cs typeface="Arial" pitchFamily="34" charset="0"/>
              </a:rPr>
              <a:t>tutti</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gli</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altri</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professionisti l'ingegnere è tenuto al segreto professionale</a:t>
            </a:r>
            <a:r>
              <a:rPr lang="en-US" sz="5200" dirty="0" smtClean="0">
                <a:solidFill>
                  <a:srgbClr val="0070C0"/>
                </a:solidFill>
                <a:latin typeface="Arial" pitchFamily="34" charset="0"/>
                <a:cs typeface="Arial" pitchFamily="34" charset="0"/>
              </a:rPr>
              <a:t> in </a:t>
            </a:r>
            <a:r>
              <a:rPr lang="en-US" sz="5200" dirty="0" err="1" smtClean="0">
                <a:solidFill>
                  <a:srgbClr val="0070C0"/>
                </a:solidFill>
                <a:latin typeface="Arial" pitchFamily="34" charset="0"/>
                <a:cs typeface="Arial" pitchFamily="34" charset="0"/>
              </a:rPr>
              <a:t>forza</a:t>
            </a:r>
            <a:r>
              <a:rPr lang="en-US" sz="5200" dirty="0" smtClean="0">
                <a:solidFill>
                  <a:srgbClr val="0070C0"/>
                </a:solidFill>
                <a:latin typeface="Arial" pitchFamily="34" charset="0"/>
                <a:cs typeface="Arial" pitchFamily="34" charset="0"/>
              </a:rPr>
              <a:t> del </a:t>
            </a:r>
            <a:r>
              <a:rPr lang="en-US" sz="5200" dirty="0" err="1" smtClean="0">
                <a:solidFill>
                  <a:srgbClr val="0070C0"/>
                </a:solidFill>
                <a:latin typeface="Arial" pitchFamily="34" charset="0"/>
                <a:cs typeface="Arial" pitchFamily="34" charset="0"/>
              </a:rPr>
              <a:t>rapporto che lo lega al Committente Tariffa D.M. </a:t>
            </a:r>
            <a:r>
              <a:rPr lang="en-US" sz="5200" dirty="0" smtClean="0">
                <a:solidFill>
                  <a:srgbClr val="0070C0"/>
                </a:solidFill>
                <a:latin typeface="Arial" pitchFamily="34" charset="0"/>
                <a:cs typeface="Arial" pitchFamily="34" charset="0"/>
              </a:rPr>
              <a:t>04.04.2001 per </a:t>
            </a:r>
            <a:r>
              <a:rPr lang="en-US" sz="5200" dirty="0" err="1" smtClean="0">
                <a:solidFill>
                  <a:srgbClr val="0070C0"/>
                </a:solidFill>
                <a:latin typeface="Arial" pitchFamily="34" charset="0"/>
                <a:cs typeface="Arial" pitchFamily="34" charset="0"/>
              </a:rPr>
              <a:t>lavori</a:t>
            </a:r>
            <a:r>
              <a:rPr lang="en-US" sz="5200" dirty="0" smtClean="0">
                <a:solidFill>
                  <a:srgbClr val="0070C0"/>
                </a:solidFill>
                <a:latin typeface="Arial" pitchFamily="34" charset="0"/>
                <a:cs typeface="Arial" pitchFamily="34" charset="0"/>
              </a:rPr>
              <a:t> </a:t>
            </a:r>
            <a:r>
              <a:rPr lang="en-US" sz="5200" dirty="0" err="1" smtClean="0">
                <a:solidFill>
                  <a:srgbClr val="0070C0"/>
                </a:solidFill>
                <a:latin typeface="Arial" pitchFamily="34" charset="0"/>
                <a:cs typeface="Arial" pitchFamily="34" charset="0"/>
              </a:rPr>
              <a:t>pubblici</a:t>
            </a:r>
            <a:r>
              <a:rPr lang="en-US" sz="5200" dirty="0" smtClean="0">
                <a:solidFill>
                  <a:srgbClr val="0070C0"/>
                </a:solidFill>
                <a:latin typeface="Arial" pitchFamily="34" charset="0"/>
                <a:cs typeface="Arial" pitchFamily="34" charset="0"/>
              </a:rPr>
              <a:t>.</a:t>
            </a:r>
          </a:p>
          <a:p>
            <a:pPr marL="72000" indent="0" algn="just">
              <a:lnSpc>
                <a:spcPct val="120000"/>
              </a:lnSpc>
              <a:spcBef>
                <a:spcPts val="0"/>
              </a:spcBef>
              <a:buNone/>
            </a:pPr>
            <a:endParaRPr lang="en-US" sz="5200" dirty="0" smtClean="0">
              <a:solidFill>
                <a:srgbClr val="0070C0"/>
              </a:solidFill>
              <a:latin typeface="Arial" pitchFamily="34" charset="0"/>
              <a:cs typeface="Arial" pitchFamily="34" charset="0"/>
            </a:endParaRPr>
          </a:p>
          <a:p>
            <a:pPr indent="0">
              <a:lnSpc>
                <a:spcPct val="120000"/>
              </a:lnSpc>
              <a:spcBef>
                <a:spcPts val="0"/>
              </a:spcBef>
              <a:buNone/>
            </a:pPr>
            <a:r>
              <a:rPr lang="it-IT" sz="5200" dirty="0" smtClean="0">
                <a:solidFill>
                  <a:srgbClr val="FF0000"/>
                </a:solidFill>
                <a:latin typeface="Arial" pitchFamily="34" charset="0"/>
                <a:cs typeface="Arial" pitchFamily="34" charset="0"/>
              </a:rPr>
              <a:t>D.M. 17 giugno 2016, </a:t>
            </a:r>
            <a:r>
              <a:rPr lang="it-IT" sz="5200" dirty="0" err="1" smtClean="0">
                <a:solidFill>
                  <a:srgbClr val="FF0000"/>
                </a:solidFill>
                <a:latin typeface="Arial" pitchFamily="34" charset="0"/>
                <a:cs typeface="Arial" pitchFamily="34" charset="0"/>
              </a:rPr>
              <a:t>D.Lgs</a:t>
            </a:r>
            <a:r>
              <a:rPr lang="it-IT" sz="5200" dirty="0" smtClean="0">
                <a:solidFill>
                  <a:srgbClr val="FF0000"/>
                </a:solidFill>
                <a:latin typeface="Arial" pitchFamily="34" charset="0"/>
                <a:cs typeface="Arial" pitchFamily="34" charset="0"/>
              </a:rPr>
              <a:t> 50/2016 ex D.M. 143 del 31 ottobre 2013</a:t>
            </a:r>
          </a:p>
          <a:p>
            <a:pPr indent="0">
              <a:lnSpc>
                <a:spcPct val="120000"/>
              </a:lnSpc>
              <a:spcBef>
                <a:spcPts val="0"/>
              </a:spcBef>
              <a:buNone/>
            </a:pPr>
            <a:endParaRPr lang="it-IT" sz="5600" dirty="0" err="1" smtClean="0">
              <a:solidFill>
                <a:srgbClr val="0070C0"/>
              </a:solidFill>
              <a:latin typeface="Arial" pitchFamily="34" charset="0"/>
              <a:cs typeface="Arial" pitchFamily="34" charset="0"/>
            </a:endParaRPr>
          </a:p>
          <a:p>
            <a:pPr>
              <a:buNone/>
            </a:pPr>
            <a:r>
              <a:rPr lang="en-US" sz="4400" dirty="0" smtClean="0"/>
              <a:t/>
            </a:r>
            <a:br>
              <a:rPr lang="en-US" sz="4400" dirty="0" smtClean="0"/>
            </a:br>
            <a:endParaRPr lang="it-IT" sz="4100" b="1" dirty="0" smtClean="0">
              <a:solidFill>
                <a:srgbClr val="0070C0"/>
              </a:solidFill>
              <a:latin typeface="+mj-lt"/>
              <a:ea typeface="+mj-ea"/>
              <a:cs typeface="+mj-cs"/>
            </a:endParaRPr>
          </a:p>
        </p:txBody>
      </p:sp>
      <p:sp>
        <p:nvSpPr>
          <p:cNvPr id="7" name="Segnaposto numero diapositiva 6"/>
          <p:cNvSpPr>
            <a:spLocks noGrp="1"/>
          </p:cNvSpPr>
          <p:nvPr>
            <p:ph type="sldNum" sz="quarter" idx="12"/>
          </p:nvPr>
        </p:nvSpPr>
        <p:spPr/>
        <p:txBody>
          <a:bodyPr/>
          <a:lstStyle/>
          <a:p>
            <a:fld id="{910D3EAB-758C-441D-AE73-F1E5E988B34B}" type="slidenum">
              <a:rPr lang="it-IT" smtClean="0"/>
              <a:pPr/>
              <a:t>42</a:t>
            </a:fld>
            <a:endParaRPr lang="it-IT"/>
          </a:p>
        </p:txBody>
      </p:sp>
      <p:sp>
        <p:nvSpPr>
          <p:cNvPr id="8" name="Segnaposto piè di pagina 7"/>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newsflash/>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rgbClr val="0070C0"/>
            </a:solidFill>
          </a:ln>
        </p:spPr>
        <p:txBody>
          <a:bodyPr/>
          <a:lstStyle/>
          <a:p>
            <a:r>
              <a:rPr lang="it-IT" b="1" dirty="0" smtClean="0">
                <a:solidFill>
                  <a:srgbClr val="0070C0"/>
                </a:solidFill>
              </a:rPr>
              <a:t>ESERCIZIO PROFESSIONALE</a:t>
            </a:r>
            <a:endParaRPr lang="it-IT" b="1" dirty="0">
              <a:solidFill>
                <a:srgbClr val="0070C0"/>
              </a:solidFill>
            </a:endParaRPr>
          </a:p>
        </p:txBody>
      </p:sp>
      <p:sp>
        <p:nvSpPr>
          <p:cNvPr id="3" name="Segnaposto contenuto 2"/>
          <p:cNvSpPr>
            <a:spLocks noGrp="1"/>
          </p:cNvSpPr>
          <p:nvPr>
            <p:ph idx="1"/>
          </p:nvPr>
        </p:nvSpPr>
        <p:spPr>
          <a:ln w="38100">
            <a:solidFill>
              <a:srgbClr val="0070C0"/>
            </a:solidFill>
          </a:ln>
        </p:spPr>
        <p:txBody>
          <a:bodyPr>
            <a:normAutofit fontScale="62500" lnSpcReduction="20000"/>
          </a:bodyPr>
          <a:lstStyle/>
          <a:p>
            <a:pPr algn="ctr">
              <a:buNone/>
            </a:pPr>
            <a:endParaRPr lang="it-IT" sz="4000" b="1" dirty="0" smtClean="0">
              <a:solidFill>
                <a:srgbClr val="0070C0"/>
              </a:solidFill>
              <a:latin typeface="Arial" pitchFamily="34" charset="0"/>
              <a:cs typeface="Arial" pitchFamily="34" charset="0"/>
            </a:endParaRPr>
          </a:p>
          <a:p>
            <a:pPr algn="ctr">
              <a:buNone/>
            </a:pPr>
            <a:r>
              <a:rPr lang="it-IT" sz="4000" b="1" dirty="0" smtClean="0">
                <a:solidFill>
                  <a:srgbClr val="0070C0"/>
                </a:solidFill>
                <a:latin typeface="Arial" pitchFamily="34" charset="0"/>
                <a:cs typeface="Arial" pitchFamily="34" charset="0"/>
              </a:rPr>
              <a:t>RECESSO</a:t>
            </a:r>
          </a:p>
          <a:p>
            <a:pPr algn="just">
              <a:buNone/>
            </a:pPr>
            <a:r>
              <a:rPr lang="en-US" b="1" dirty="0" smtClean="0"/>
              <a:t>       </a:t>
            </a:r>
            <a:r>
              <a:rPr lang="en-US" sz="3400" dirty="0" err="1" smtClean="0">
                <a:solidFill>
                  <a:srgbClr val="0070C0"/>
                </a:solidFill>
                <a:latin typeface="Arial" pitchFamily="34" charset="0"/>
                <a:cs typeface="Arial" pitchFamily="34" charset="0"/>
              </a:rPr>
              <a:t>L'art</a:t>
            </a:r>
            <a:r>
              <a:rPr lang="en-US" sz="3400" dirty="0" smtClean="0">
                <a:solidFill>
                  <a:srgbClr val="0070C0"/>
                </a:solidFill>
                <a:latin typeface="Arial" pitchFamily="34" charset="0"/>
                <a:cs typeface="Arial" pitchFamily="34" charset="0"/>
              </a:rPr>
              <a:t>. 2237C.C. </a:t>
            </a:r>
            <a:r>
              <a:rPr lang="en-US" sz="3400" dirty="0" err="1" smtClean="0">
                <a:solidFill>
                  <a:srgbClr val="0070C0"/>
                </a:solidFill>
                <a:latin typeface="Arial" pitchFamily="34" charset="0"/>
                <a:cs typeface="Arial" pitchFamily="34" charset="0"/>
              </a:rPr>
              <a:t>dispone</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che</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il</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Committente può</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recedere</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dal</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contratto rimborsando</a:t>
            </a:r>
            <a:r>
              <a:rPr lang="en-US" sz="3400" dirty="0" smtClean="0">
                <a:solidFill>
                  <a:srgbClr val="0070C0"/>
                </a:solidFill>
                <a:latin typeface="Arial" pitchFamily="34" charset="0"/>
                <a:cs typeface="Arial" pitchFamily="34" charset="0"/>
              </a:rPr>
              <a:t> al </a:t>
            </a:r>
            <a:r>
              <a:rPr lang="en-US" sz="3400" dirty="0" err="1" smtClean="0">
                <a:solidFill>
                  <a:srgbClr val="0070C0"/>
                </a:solidFill>
                <a:latin typeface="Arial" pitchFamily="34" charset="0"/>
                <a:cs typeface="Arial" pitchFamily="34" charset="0"/>
              </a:rPr>
              <a:t>professionista</a:t>
            </a:r>
            <a:r>
              <a:rPr lang="en-US" sz="3400" dirty="0" smtClean="0">
                <a:solidFill>
                  <a:srgbClr val="0070C0"/>
                </a:solidFill>
                <a:latin typeface="Arial" pitchFamily="34" charset="0"/>
                <a:cs typeface="Arial" pitchFamily="34" charset="0"/>
              </a:rPr>
              <a:t> le </a:t>
            </a:r>
            <a:r>
              <a:rPr lang="en-US" sz="3400" dirty="0" err="1" smtClean="0">
                <a:solidFill>
                  <a:srgbClr val="0070C0"/>
                </a:solidFill>
                <a:latin typeface="Arial" pitchFamily="34" charset="0"/>
                <a:cs typeface="Arial" pitchFamily="34" charset="0"/>
              </a:rPr>
              <a:t>spese</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sostenute</a:t>
            </a:r>
            <a:r>
              <a:rPr lang="en-US" sz="3400" dirty="0" smtClean="0">
                <a:solidFill>
                  <a:srgbClr val="0070C0"/>
                </a:solidFill>
                <a:latin typeface="Arial" pitchFamily="34" charset="0"/>
                <a:cs typeface="Arial" pitchFamily="34" charset="0"/>
              </a:rPr>
              <a:t> e </a:t>
            </a:r>
            <a:r>
              <a:rPr lang="en-US" sz="3400" dirty="0" err="1" smtClean="0">
                <a:solidFill>
                  <a:srgbClr val="0070C0"/>
                </a:solidFill>
                <a:latin typeface="Arial" pitchFamily="34" charset="0"/>
                <a:cs typeface="Arial" pitchFamily="34" charset="0"/>
              </a:rPr>
              <a:t>pagando</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il</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compenso</a:t>
            </a:r>
            <a:r>
              <a:rPr lang="en-US" sz="3400" dirty="0" smtClean="0">
                <a:solidFill>
                  <a:srgbClr val="0070C0"/>
                </a:solidFill>
                <a:latin typeface="Arial" pitchFamily="34" charset="0"/>
                <a:cs typeface="Arial" pitchFamily="34" charset="0"/>
              </a:rPr>
              <a:t> per </a:t>
            </a:r>
            <a:r>
              <a:rPr lang="en-US" sz="3400" dirty="0" err="1" smtClean="0">
                <a:solidFill>
                  <a:srgbClr val="0070C0"/>
                </a:solidFill>
                <a:latin typeface="Arial" pitchFamily="34" charset="0"/>
                <a:cs typeface="Arial" pitchFamily="34" charset="0"/>
              </a:rPr>
              <a:t>l'opera</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svolta</a:t>
            </a:r>
            <a:r>
              <a:rPr lang="en-US" sz="3400" dirty="0" smtClean="0">
                <a:solidFill>
                  <a:srgbClr val="0070C0"/>
                </a:solidFill>
                <a:latin typeface="Arial" pitchFamily="34" charset="0"/>
                <a:cs typeface="Arial" pitchFamily="34" charset="0"/>
              </a:rPr>
              <a:t>. </a:t>
            </a:r>
          </a:p>
          <a:p>
            <a:pPr algn="just">
              <a:buNone/>
            </a:pPr>
            <a:r>
              <a:rPr lang="en-US" sz="3400" dirty="0" smtClean="0">
                <a:solidFill>
                  <a:srgbClr val="0070C0"/>
                </a:solidFill>
                <a:latin typeface="Arial" pitchFamily="34" charset="0"/>
                <a:cs typeface="Arial" pitchFamily="34" charset="0"/>
              </a:rPr>
              <a:t>     Per </a:t>
            </a:r>
            <a:r>
              <a:rPr lang="en-US" sz="3400" dirty="0" err="1" smtClean="0">
                <a:solidFill>
                  <a:srgbClr val="0070C0"/>
                </a:solidFill>
                <a:latin typeface="Arial" pitchFamily="34" charset="0"/>
                <a:cs typeface="Arial" pitchFamily="34" charset="0"/>
              </a:rPr>
              <a:t>contro</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il</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professionista</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può</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recedere</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dal</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contratto</a:t>
            </a:r>
            <a:r>
              <a:rPr lang="en-US" sz="3400" dirty="0" smtClean="0">
                <a:solidFill>
                  <a:srgbClr val="0070C0"/>
                </a:solidFill>
                <a:latin typeface="Arial" pitchFamily="34" charset="0"/>
                <a:cs typeface="Arial" pitchFamily="34" charset="0"/>
              </a:rPr>
              <a:t> solo per </a:t>
            </a:r>
            <a:r>
              <a:rPr lang="en-US" sz="3400" dirty="0" err="1" smtClean="0">
                <a:solidFill>
                  <a:srgbClr val="0070C0"/>
                </a:solidFill>
                <a:latin typeface="Arial" pitchFamily="34" charset="0"/>
                <a:cs typeface="Arial" pitchFamily="34" charset="0"/>
              </a:rPr>
              <a:t>giusta</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causa</a:t>
            </a:r>
            <a:r>
              <a:rPr lang="en-US" sz="3400" dirty="0" smtClean="0">
                <a:solidFill>
                  <a:srgbClr val="0070C0"/>
                </a:solidFill>
                <a:latin typeface="Arial" pitchFamily="34" charset="0"/>
                <a:cs typeface="Arial" pitchFamily="34" charset="0"/>
              </a:rPr>
              <a:t>.	</a:t>
            </a:r>
          </a:p>
          <a:p>
            <a:pPr algn="just">
              <a:buNone/>
            </a:pP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L'esercizio</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professionale</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individuale</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può</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essere</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svolto</a:t>
            </a:r>
            <a:r>
              <a:rPr lang="en-US" sz="3400" dirty="0" smtClean="0">
                <a:solidFill>
                  <a:srgbClr val="0070C0"/>
                </a:solidFill>
                <a:latin typeface="Arial" pitchFamily="34" charset="0"/>
                <a:cs typeface="Arial" pitchFamily="34" charset="0"/>
              </a:rPr>
              <a:t>, come </a:t>
            </a:r>
            <a:r>
              <a:rPr lang="en-US" sz="3400" dirty="0" err="1" smtClean="0">
                <a:solidFill>
                  <a:srgbClr val="0070C0"/>
                </a:solidFill>
                <a:latin typeface="Arial" pitchFamily="34" charset="0"/>
                <a:cs typeface="Arial" pitchFamily="34" charset="0"/>
              </a:rPr>
              <a:t>ora</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frequentemente</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accade</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nell'ambito</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di</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studi</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plurinominali</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intesi</a:t>
            </a:r>
            <a:r>
              <a:rPr lang="en-US" sz="3400" dirty="0" smtClean="0">
                <a:solidFill>
                  <a:srgbClr val="0070C0"/>
                </a:solidFill>
                <a:latin typeface="Arial" pitchFamily="34" charset="0"/>
                <a:cs typeface="Arial" pitchFamily="34" charset="0"/>
              </a:rPr>
              <a:t> solo </a:t>
            </a:r>
            <a:r>
              <a:rPr lang="en-US" sz="3400" dirty="0" err="1" smtClean="0">
                <a:solidFill>
                  <a:srgbClr val="0070C0"/>
                </a:solidFill>
                <a:latin typeface="Arial" pitchFamily="34" charset="0"/>
                <a:cs typeface="Arial" pitchFamily="34" charset="0"/>
              </a:rPr>
              <a:t>alla</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suddivisione</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delle</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spese</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sempre</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più</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rilevanti</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Talora</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nell'ambito</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di</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tali</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studi</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plurinominali</a:t>
            </a:r>
            <a:r>
              <a:rPr lang="en-US" sz="3400" dirty="0" smtClean="0">
                <a:solidFill>
                  <a:srgbClr val="0070C0"/>
                </a:solidFill>
                <a:latin typeface="Arial" pitchFamily="34" charset="0"/>
                <a:cs typeface="Arial" pitchFamily="34" charset="0"/>
              </a:rPr>
              <a:t>, come pure </a:t>
            </a:r>
            <a:r>
              <a:rPr lang="en-US" sz="3400" dirty="0" err="1" smtClean="0">
                <a:solidFill>
                  <a:srgbClr val="0070C0"/>
                </a:solidFill>
                <a:latin typeface="Arial" pitchFamily="34" charset="0"/>
                <a:cs typeface="Arial" pitchFamily="34" charset="0"/>
              </a:rPr>
              <a:t>nell'ambito</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di</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studi</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associati</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si</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costituiscono</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società</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di</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servizi</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aventi</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il</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compito</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di</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gestire</a:t>
            </a:r>
            <a:r>
              <a:rPr lang="en-US" sz="3400" dirty="0" smtClean="0">
                <a:solidFill>
                  <a:srgbClr val="0070C0"/>
                </a:solidFill>
                <a:latin typeface="Arial" pitchFamily="34" charset="0"/>
                <a:cs typeface="Arial" pitchFamily="34" charset="0"/>
              </a:rPr>
              <a:t> la </a:t>
            </a:r>
            <a:r>
              <a:rPr lang="en-US" sz="3400" dirty="0" err="1" smtClean="0">
                <a:solidFill>
                  <a:srgbClr val="0070C0"/>
                </a:solidFill>
                <a:latin typeface="Arial" pitchFamily="34" charset="0"/>
                <a:cs typeface="Arial" pitchFamily="34" charset="0"/>
              </a:rPr>
              <a:t>struttura</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organizzativa</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complessiva</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suddividendo</a:t>
            </a:r>
            <a:r>
              <a:rPr lang="en-US" sz="3400" dirty="0" smtClean="0">
                <a:solidFill>
                  <a:srgbClr val="0070C0"/>
                </a:solidFill>
                <a:latin typeface="Arial" pitchFamily="34" charset="0"/>
                <a:cs typeface="Arial" pitchFamily="34" charset="0"/>
              </a:rPr>
              <a:t> le </a:t>
            </a:r>
            <a:r>
              <a:rPr lang="en-US" sz="3400" dirty="0" err="1" smtClean="0">
                <a:solidFill>
                  <a:srgbClr val="0070C0"/>
                </a:solidFill>
                <a:latin typeface="Arial" pitchFamily="34" charset="0"/>
                <a:cs typeface="Arial" pitchFamily="34" charset="0"/>
              </a:rPr>
              <a:t>spese</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conseguenti</a:t>
            </a:r>
            <a:r>
              <a:rPr lang="en-US" sz="3400" dirty="0" smtClean="0">
                <a:solidFill>
                  <a:srgbClr val="0070C0"/>
                </a:solidFill>
                <a:latin typeface="Arial" pitchFamily="34" charset="0"/>
                <a:cs typeface="Arial" pitchFamily="34" charset="0"/>
              </a:rPr>
              <a:t> pro quota </a:t>
            </a:r>
            <a:r>
              <a:rPr lang="en-US" sz="3400" dirty="0" err="1" smtClean="0">
                <a:solidFill>
                  <a:srgbClr val="0070C0"/>
                </a:solidFill>
                <a:latin typeface="Arial" pitchFamily="34" charset="0"/>
                <a:cs typeface="Arial" pitchFamily="34" charset="0"/>
              </a:rPr>
              <a:t>tra</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i</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professionisti</a:t>
            </a:r>
            <a:r>
              <a:rPr lang="en-US" sz="3400" dirty="0" smtClean="0">
                <a:solidFill>
                  <a:srgbClr val="0070C0"/>
                </a:solidFill>
                <a:latin typeface="Arial" pitchFamily="34" charset="0"/>
                <a:cs typeface="Arial" pitchFamily="34" charset="0"/>
              </a:rPr>
              <a:t> </a:t>
            </a:r>
            <a:r>
              <a:rPr lang="en-US" sz="3400" dirty="0" err="1" smtClean="0">
                <a:solidFill>
                  <a:srgbClr val="0070C0"/>
                </a:solidFill>
                <a:latin typeface="Arial" pitchFamily="34" charset="0"/>
                <a:cs typeface="Arial" pitchFamily="34" charset="0"/>
              </a:rPr>
              <a:t>partecipanti</a:t>
            </a:r>
            <a:endParaRPr lang="it-IT" sz="3400" dirty="0" smtClean="0">
              <a:solidFill>
                <a:srgbClr val="0070C0"/>
              </a:solidFill>
              <a:latin typeface="Arial" pitchFamily="34" charset="0"/>
              <a:cs typeface="Arial" pitchFamily="34" charset="0"/>
            </a:endParaRPr>
          </a:p>
          <a:p>
            <a:pPr algn="ctr">
              <a:buNone/>
            </a:pPr>
            <a:endParaRPr lang="it-IT" b="1" dirty="0">
              <a:solidFill>
                <a:srgbClr val="0070C0"/>
              </a:solidFill>
            </a:endParaRPr>
          </a:p>
        </p:txBody>
      </p:sp>
      <p:sp>
        <p:nvSpPr>
          <p:cNvPr id="4" name="Segnaposto numero diapositiva 3"/>
          <p:cNvSpPr>
            <a:spLocks noGrp="1"/>
          </p:cNvSpPr>
          <p:nvPr>
            <p:ph type="sldNum" sz="quarter" idx="12"/>
          </p:nvPr>
        </p:nvSpPr>
        <p:spPr/>
        <p:txBody>
          <a:bodyPr/>
          <a:lstStyle/>
          <a:p>
            <a:fld id="{910D3EAB-758C-441D-AE73-F1E5E988B34B}" type="slidenum">
              <a:rPr lang="it-IT" smtClean="0"/>
              <a:pPr/>
              <a:t>43</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newsflash/>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rgbClr val="0070C0"/>
            </a:solidFill>
          </a:ln>
        </p:spPr>
        <p:txBody>
          <a:bodyPr/>
          <a:lstStyle/>
          <a:p>
            <a:r>
              <a:rPr lang="it-IT" b="1" dirty="0" smtClean="0">
                <a:solidFill>
                  <a:srgbClr val="0070C0"/>
                </a:solidFill>
              </a:rPr>
              <a:t>ESERCIZIO PROFESSIONALE</a:t>
            </a:r>
            <a:endParaRPr lang="it-IT" dirty="0"/>
          </a:p>
        </p:txBody>
      </p:sp>
      <p:sp>
        <p:nvSpPr>
          <p:cNvPr id="3" name="Segnaposto testo 2"/>
          <p:cNvSpPr>
            <a:spLocks noGrp="1"/>
          </p:cNvSpPr>
          <p:nvPr>
            <p:ph type="body" idx="1"/>
          </p:nvPr>
        </p:nvSpPr>
        <p:spPr>
          <a:ln w="38100">
            <a:solidFill>
              <a:srgbClr val="0070C0"/>
            </a:solidFill>
          </a:ln>
        </p:spPr>
        <p:txBody>
          <a:bodyPr vert="horz" lIns="91440" tIns="45720" rIns="91440" bIns="45720" rtlCol="0" anchor="ctr">
            <a:normAutofit fontScale="47500" lnSpcReduction="20000"/>
          </a:bodyPr>
          <a:lstStyle/>
          <a:p>
            <a:pPr algn="ctr">
              <a:spcBef>
                <a:spcPct val="0"/>
              </a:spcBef>
            </a:pPr>
            <a:r>
              <a:rPr lang="it-IT" sz="4400" dirty="0" smtClean="0">
                <a:solidFill>
                  <a:srgbClr val="0070C0"/>
                </a:solidFill>
                <a:latin typeface="+mj-lt"/>
                <a:ea typeface="+mj-ea"/>
                <a:cs typeface="+mj-cs"/>
              </a:rPr>
              <a:t>ASSOCIAZIONE TEMPORANEA </a:t>
            </a:r>
            <a:r>
              <a:rPr lang="it-IT" sz="4400" dirty="0" err="1" smtClean="0">
                <a:solidFill>
                  <a:srgbClr val="0070C0"/>
                </a:solidFill>
                <a:latin typeface="+mj-lt"/>
                <a:ea typeface="+mj-ea"/>
                <a:cs typeface="+mj-cs"/>
              </a:rPr>
              <a:t>DI</a:t>
            </a:r>
            <a:r>
              <a:rPr lang="it-IT" sz="4400" dirty="0" smtClean="0">
                <a:solidFill>
                  <a:srgbClr val="0070C0"/>
                </a:solidFill>
                <a:latin typeface="+mj-lt"/>
                <a:ea typeface="+mj-ea"/>
                <a:cs typeface="+mj-cs"/>
              </a:rPr>
              <a:t> PROFESSIONISTI</a:t>
            </a:r>
          </a:p>
        </p:txBody>
      </p:sp>
      <p:sp>
        <p:nvSpPr>
          <p:cNvPr id="4" name="Segnaposto contenuto 3"/>
          <p:cNvSpPr>
            <a:spLocks noGrp="1"/>
          </p:cNvSpPr>
          <p:nvPr>
            <p:ph sz="half" idx="2"/>
          </p:nvPr>
        </p:nvSpPr>
        <p:spPr>
          <a:ln w="38100">
            <a:solidFill>
              <a:srgbClr val="0070C0"/>
            </a:solidFill>
          </a:ln>
        </p:spPr>
        <p:txBody>
          <a:bodyPr vert="horz" lIns="91440" tIns="45720" rIns="91440" bIns="45720" rtlCol="0" anchor="ctr">
            <a:noAutofit/>
          </a:bodyPr>
          <a:lstStyle/>
          <a:p>
            <a:pPr marL="0" algn="just">
              <a:spcBef>
                <a:spcPts val="0"/>
              </a:spcBef>
              <a:buNone/>
            </a:pPr>
            <a:r>
              <a:rPr lang="en-US" sz="1600" dirty="0" smtClean="0">
                <a:solidFill>
                  <a:srgbClr val="0070C0"/>
                </a:solidFill>
                <a:latin typeface="Arial" pitchFamily="34" charset="0"/>
                <a:cs typeface="Arial" pitchFamily="34" charset="0"/>
              </a:rPr>
              <a:t>La </a:t>
            </a:r>
            <a:r>
              <a:rPr lang="en-US" sz="1600" dirty="0" err="1" smtClean="0">
                <a:solidFill>
                  <a:srgbClr val="0070C0"/>
                </a:solidFill>
                <a:latin typeface="Arial" pitchFamily="34" charset="0"/>
                <a:cs typeface="Arial" pitchFamily="34" charset="0"/>
              </a:rPr>
              <a:t>progettazione</a:t>
            </a:r>
            <a:r>
              <a:rPr lang="en-US" sz="1600" dirty="0" smtClean="0">
                <a:solidFill>
                  <a:srgbClr val="0070C0"/>
                </a:solidFill>
                <a:latin typeface="Arial" pitchFamily="34" charset="0"/>
                <a:cs typeface="Arial" pitchFamily="34" charset="0"/>
              </a:rPr>
              <a:t> e la </a:t>
            </a:r>
            <a:r>
              <a:rPr lang="en-US" sz="1600" dirty="0" err="1" smtClean="0">
                <a:solidFill>
                  <a:srgbClr val="0070C0"/>
                </a:solidFill>
                <a:latin typeface="Arial" pitchFamily="34" charset="0"/>
                <a:cs typeface="Arial" pitchFamily="34" charset="0"/>
              </a:rPr>
              <a:t>successiva</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esecuzione</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di</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grandi</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opere</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nel</a:t>
            </a:r>
            <a:r>
              <a:rPr lang="en-US" sz="1600" dirty="0" smtClean="0">
                <a:solidFill>
                  <a:srgbClr val="0070C0"/>
                </a:solidFill>
                <a:latin typeface="Arial" pitchFamily="34" charset="0"/>
                <a:cs typeface="Arial" pitchFamily="34" charset="0"/>
              </a:rPr>
              <a:t> campo </a:t>
            </a:r>
            <a:r>
              <a:rPr lang="en-US" sz="1600" dirty="0" err="1" smtClean="0">
                <a:solidFill>
                  <a:srgbClr val="0070C0"/>
                </a:solidFill>
                <a:latin typeface="Arial" pitchFamily="34" charset="0"/>
                <a:cs typeface="Arial" pitchFamily="34" charset="0"/>
              </a:rPr>
              <a:t>dell'ingegneria</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civile</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ed</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industriale</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richiedono</a:t>
            </a:r>
            <a:r>
              <a:rPr lang="en-US" sz="1600" dirty="0" smtClean="0">
                <a:solidFill>
                  <a:srgbClr val="0070C0"/>
                </a:solidFill>
                <a:latin typeface="Arial" pitchFamily="34" charset="0"/>
                <a:cs typeface="Arial" pitchFamily="34" charset="0"/>
              </a:rPr>
              <a:t> la </a:t>
            </a:r>
            <a:r>
              <a:rPr lang="en-US" sz="1600" dirty="0" err="1" smtClean="0">
                <a:solidFill>
                  <a:srgbClr val="0070C0"/>
                </a:solidFill>
                <a:latin typeface="Arial" pitchFamily="34" charset="0"/>
                <a:cs typeface="Arial" pitchFamily="34" charset="0"/>
              </a:rPr>
              <a:t>costituzione</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di</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gruppi</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di</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professionisti</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specializzati</a:t>
            </a:r>
            <a:r>
              <a:rPr lang="en-US" sz="1600" dirty="0" smtClean="0">
                <a:solidFill>
                  <a:srgbClr val="0070C0"/>
                </a:solidFill>
                <a:latin typeface="Arial" pitchFamily="34" charset="0"/>
                <a:cs typeface="Arial" pitchFamily="34" charset="0"/>
              </a:rPr>
              <a:t> in </a:t>
            </a:r>
            <a:r>
              <a:rPr lang="en-US" sz="1600" dirty="0" err="1" smtClean="0">
                <a:solidFill>
                  <a:srgbClr val="0070C0"/>
                </a:solidFill>
                <a:latin typeface="Arial" pitchFamily="34" charset="0"/>
                <a:cs typeface="Arial" pitchFamily="34" charset="0"/>
              </a:rPr>
              <a:t>differenti</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settori</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ai</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quali</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viene</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affidato</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congiuntamente</a:t>
            </a:r>
            <a:r>
              <a:rPr lang="en-US" sz="1600" dirty="0" smtClean="0">
                <a:solidFill>
                  <a:srgbClr val="0070C0"/>
                </a:solidFill>
                <a:latin typeface="Arial" pitchFamily="34" charset="0"/>
                <a:cs typeface="Arial" pitchFamily="34" charset="0"/>
              </a:rPr>
              <a:t> un </a:t>
            </a:r>
            <a:r>
              <a:rPr lang="en-US" sz="1600" dirty="0" err="1" smtClean="0">
                <a:solidFill>
                  <a:srgbClr val="0070C0"/>
                </a:solidFill>
                <a:latin typeface="Arial" pitchFamily="34" charset="0"/>
                <a:cs typeface="Arial" pitchFamily="34" charset="0"/>
              </a:rPr>
              <a:t>singolo</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incarico</a:t>
            </a:r>
            <a:r>
              <a:rPr lang="en-US" sz="1600" dirty="0" smtClean="0">
                <a:solidFill>
                  <a:srgbClr val="0070C0"/>
                </a:solidFill>
                <a:latin typeface="Arial" pitchFamily="34" charset="0"/>
                <a:cs typeface="Arial" pitchFamily="34" charset="0"/>
              </a:rPr>
              <a:t> specie </a:t>
            </a:r>
            <a:r>
              <a:rPr lang="en-US" sz="1600" dirty="0" err="1" smtClean="0">
                <a:solidFill>
                  <a:srgbClr val="0070C0"/>
                </a:solidFill>
                <a:latin typeface="Arial" pitchFamily="34" charset="0"/>
                <a:cs typeface="Arial" pitchFamily="34" charset="0"/>
              </a:rPr>
              <a:t>nell'ambito</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delle</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opere</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pubbliche</a:t>
            </a:r>
            <a:r>
              <a:rPr lang="en-US" sz="1600" dirty="0" smtClean="0">
                <a:solidFill>
                  <a:srgbClr val="0070C0"/>
                </a:solidFill>
                <a:latin typeface="Arial" pitchFamily="34" charset="0"/>
                <a:cs typeface="Arial" pitchFamily="34" charset="0"/>
              </a:rPr>
              <a:t>. Si </a:t>
            </a:r>
            <a:r>
              <a:rPr lang="en-US" sz="1600" dirty="0" err="1" smtClean="0">
                <a:solidFill>
                  <a:srgbClr val="0070C0"/>
                </a:solidFill>
                <a:latin typeface="Arial" pitchFamily="34" charset="0"/>
                <a:cs typeface="Arial" pitchFamily="34" charset="0"/>
              </a:rPr>
              <a:t>sono</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così</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venute</a:t>
            </a:r>
            <a:r>
              <a:rPr lang="en-US" sz="1600" dirty="0" smtClean="0">
                <a:solidFill>
                  <a:srgbClr val="0070C0"/>
                </a:solidFill>
                <a:latin typeface="Arial" pitchFamily="34" charset="0"/>
                <a:cs typeface="Arial" pitchFamily="34" charset="0"/>
              </a:rPr>
              <a:t> a </a:t>
            </a:r>
            <a:r>
              <a:rPr lang="en-US" sz="1600" dirty="0" err="1" smtClean="0">
                <a:solidFill>
                  <a:srgbClr val="0070C0"/>
                </a:solidFill>
                <a:latin typeface="Arial" pitchFamily="34" charset="0"/>
                <a:cs typeface="Arial" pitchFamily="34" charset="0"/>
              </a:rPr>
              <a:t>costituire</a:t>
            </a:r>
            <a:r>
              <a:rPr lang="en-US" sz="1600" dirty="0" smtClean="0">
                <a:solidFill>
                  <a:srgbClr val="0070C0"/>
                </a:solidFill>
                <a:latin typeface="Arial" pitchFamily="34" charset="0"/>
                <a:cs typeface="Arial" pitchFamily="34" charset="0"/>
              </a:rPr>
              <a:t> specie </a:t>
            </a:r>
            <a:r>
              <a:rPr lang="en-US" sz="1600" dirty="0" err="1" smtClean="0">
                <a:solidFill>
                  <a:srgbClr val="0070C0"/>
                </a:solidFill>
                <a:latin typeface="Arial" pitchFamily="34" charset="0"/>
                <a:cs typeface="Arial" pitchFamily="34" charset="0"/>
              </a:rPr>
              <a:t>negli</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ultimi</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anni,associazioni</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temporanee</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di</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professionisti</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peraltro</a:t>
            </a:r>
            <a:r>
              <a:rPr lang="en-US" sz="1600" dirty="0" smtClean="0">
                <a:solidFill>
                  <a:srgbClr val="0070C0"/>
                </a:solidFill>
                <a:latin typeface="Arial" pitchFamily="34" charset="0"/>
                <a:cs typeface="Arial" pitchFamily="34" charset="0"/>
              </a:rPr>
              <a:t> non </a:t>
            </a:r>
            <a:r>
              <a:rPr lang="en-US" sz="1600" dirty="0" err="1" smtClean="0">
                <a:solidFill>
                  <a:srgbClr val="0070C0"/>
                </a:solidFill>
                <a:latin typeface="Arial" pitchFamily="34" charset="0"/>
                <a:cs typeface="Arial" pitchFamily="34" charset="0"/>
              </a:rPr>
              <a:t>regolamentate</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costituite</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spesso</a:t>
            </a:r>
            <a:r>
              <a:rPr lang="en-US" sz="1600" dirty="0" smtClean="0">
                <a:solidFill>
                  <a:srgbClr val="0070C0"/>
                </a:solidFill>
                <a:latin typeface="Arial" pitchFamily="34" charset="0"/>
                <a:cs typeface="Arial" pitchFamily="34" charset="0"/>
              </a:rPr>
              <a:t> per </a:t>
            </a:r>
            <a:r>
              <a:rPr lang="en-US" sz="1600" dirty="0" err="1" smtClean="0">
                <a:solidFill>
                  <a:srgbClr val="0070C0"/>
                </a:solidFill>
                <a:latin typeface="Arial" pitchFamily="34" charset="0"/>
                <a:cs typeface="Arial" pitchFamily="34" charset="0"/>
              </a:rPr>
              <a:t>iniziativa</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degli</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stessi</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professionisti</a:t>
            </a:r>
            <a:r>
              <a:rPr lang="en-US" sz="1600" dirty="0" smtClean="0">
                <a:solidFill>
                  <a:srgbClr val="0070C0"/>
                </a:solidFill>
                <a:latin typeface="Arial" pitchFamily="34" charset="0"/>
                <a:cs typeface="Arial" pitchFamily="34" charset="0"/>
              </a:rPr>
              <a:t> e </a:t>
            </a:r>
            <a:r>
              <a:rPr lang="en-US" sz="1600" dirty="0" err="1" smtClean="0">
                <a:solidFill>
                  <a:srgbClr val="0070C0"/>
                </a:solidFill>
                <a:latin typeface="Arial" pitchFamily="34" charset="0"/>
                <a:cs typeface="Arial" pitchFamily="34" charset="0"/>
              </a:rPr>
              <a:t>talora</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della</a:t>
            </a:r>
            <a:r>
              <a:rPr lang="en-US" sz="1600" dirty="0" smtClean="0">
                <a:solidFill>
                  <a:srgbClr val="0070C0"/>
                </a:solidFill>
                <a:latin typeface="Arial" pitchFamily="34" charset="0"/>
                <a:cs typeface="Arial" pitchFamily="34" charset="0"/>
              </a:rPr>
              <a:t> </a:t>
            </a:r>
            <a:r>
              <a:rPr lang="en-US" sz="1600" dirty="0" err="1" smtClean="0">
                <a:solidFill>
                  <a:srgbClr val="0070C0"/>
                </a:solidFill>
                <a:latin typeface="Arial" pitchFamily="34" charset="0"/>
                <a:cs typeface="Arial" pitchFamily="34" charset="0"/>
              </a:rPr>
              <a:t>Committenza</a:t>
            </a:r>
            <a:r>
              <a:rPr lang="en-US" sz="1600" dirty="0" smtClean="0">
                <a:solidFill>
                  <a:srgbClr val="0070C0"/>
                </a:solidFill>
                <a:latin typeface="Arial" pitchFamily="34" charset="0"/>
                <a:cs typeface="Arial" pitchFamily="34" charset="0"/>
              </a:rPr>
              <a:t> specie </a:t>
            </a:r>
            <a:r>
              <a:rPr lang="en-US" sz="1600" dirty="0" err="1" smtClean="0">
                <a:solidFill>
                  <a:srgbClr val="0070C0"/>
                </a:solidFill>
                <a:latin typeface="Arial" pitchFamily="34" charset="0"/>
                <a:cs typeface="Arial" pitchFamily="34" charset="0"/>
              </a:rPr>
              <a:t>pubblica</a:t>
            </a:r>
            <a:r>
              <a:rPr lang="en-US" sz="1600" dirty="0" smtClean="0">
                <a:solidFill>
                  <a:srgbClr val="0070C0"/>
                </a:solidFill>
                <a:latin typeface="Arial" pitchFamily="34" charset="0"/>
                <a:cs typeface="Arial" pitchFamily="34" charset="0"/>
              </a:rPr>
              <a:t>.</a:t>
            </a:r>
            <a:endParaRPr lang="it-IT" sz="1600" dirty="0" smtClean="0">
              <a:solidFill>
                <a:srgbClr val="0070C0"/>
              </a:solidFill>
              <a:latin typeface="Arial" pitchFamily="34" charset="0"/>
              <a:cs typeface="Arial" pitchFamily="34" charset="0"/>
            </a:endParaRPr>
          </a:p>
          <a:p>
            <a:pPr marL="0" algn="just">
              <a:buNone/>
            </a:pPr>
            <a:endParaRPr lang="it-IT" sz="1300" dirty="0" err="1" smtClean="0">
              <a:solidFill>
                <a:srgbClr val="0070C0"/>
              </a:solidFill>
              <a:latin typeface="Arial" pitchFamily="34" charset="0"/>
              <a:cs typeface="Arial" pitchFamily="34" charset="0"/>
            </a:endParaRPr>
          </a:p>
        </p:txBody>
      </p:sp>
      <p:sp>
        <p:nvSpPr>
          <p:cNvPr id="5" name="Segnaposto testo 4"/>
          <p:cNvSpPr>
            <a:spLocks noGrp="1"/>
          </p:cNvSpPr>
          <p:nvPr>
            <p:ph type="body" sz="quarter" idx="3"/>
          </p:nvPr>
        </p:nvSpPr>
        <p:spPr>
          <a:ln w="38100">
            <a:solidFill>
              <a:srgbClr val="0070C0"/>
            </a:solidFill>
          </a:ln>
        </p:spPr>
        <p:txBody>
          <a:bodyPr vert="horz" lIns="91440" tIns="45720" rIns="91440" bIns="45720" rtlCol="0" anchor="ctr">
            <a:normAutofit fontScale="77500" lnSpcReduction="20000"/>
          </a:bodyPr>
          <a:lstStyle/>
          <a:p>
            <a:pPr algn="ctr">
              <a:lnSpc>
                <a:spcPct val="80000"/>
              </a:lnSpc>
              <a:spcBef>
                <a:spcPct val="0"/>
              </a:spcBef>
            </a:pPr>
            <a:r>
              <a:rPr lang="it-IT" sz="4100" dirty="0" smtClean="0">
                <a:solidFill>
                  <a:srgbClr val="0070C0"/>
                </a:solidFill>
                <a:latin typeface="+mj-lt"/>
                <a:ea typeface="+mj-ea"/>
                <a:cs typeface="+mj-cs"/>
              </a:rPr>
              <a:t>IN FORMA ASSOCIATA</a:t>
            </a:r>
          </a:p>
        </p:txBody>
      </p:sp>
      <p:sp>
        <p:nvSpPr>
          <p:cNvPr id="6" name="Segnaposto contenuto 5"/>
          <p:cNvSpPr>
            <a:spLocks noGrp="1"/>
          </p:cNvSpPr>
          <p:nvPr>
            <p:ph sz="quarter" idx="4"/>
          </p:nvPr>
        </p:nvSpPr>
        <p:spPr>
          <a:ln w="38100">
            <a:solidFill>
              <a:srgbClr val="0070C0"/>
            </a:solidFill>
          </a:ln>
        </p:spPr>
        <p:txBody>
          <a:bodyPr vert="horz" lIns="91440" tIns="45720" rIns="91440" bIns="45720" rtlCol="0" anchor="ctr">
            <a:normAutofit fontScale="25000" lnSpcReduction="20000"/>
          </a:bodyPr>
          <a:lstStyle/>
          <a:p>
            <a:pPr indent="0">
              <a:lnSpc>
                <a:spcPct val="120000"/>
              </a:lnSpc>
              <a:spcBef>
                <a:spcPts val="0"/>
              </a:spcBef>
              <a:buNone/>
            </a:pPr>
            <a:endParaRPr lang="en-US" sz="4800" dirty="0" smtClean="0">
              <a:solidFill>
                <a:srgbClr val="0070C0"/>
              </a:solidFill>
              <a:latin typeface="Arial" pitchFamily="34" charset="0"/>
              <a:cs typeface="Arial" pitchFamily="34" charset="0"/>
            </a:endParaRPr>
          </a:p>
          <a:p>
            <a:pPr marL="0">
              <a:spcBef>
                <a:spcPts val="0"/>
              </a:spcBef>
              <a:buNone/>
            </a:pPr>
            <a:endParaRPr lang="en-US" sz="5600" dirty="0" smtClean="0">
              <a:solidFill>
                <a:srgbClr val="0070C0"/>
              </a:solidFill>
              <a:latin typeface="Arial" pitchFamily="34" charset="0"/>
              <a:cs typeface="Arial" pitchFamily="34" charset="0"/>
            </a:endParaRPr>
          </a:p>
          <a:p>
            <a:pPr marL="0" algn="just">
              <a:spcBef>
                <a:spcPts val="0"/>
              </a:spcBef>
              <a:buNone/>
            </a:pPr>
            <a:r>
              <a:rPr lang="en-US" sz="5600" dirty="0" smtClean="0">
                <a:solidFill>
                  <a:srgbClr val="0070C0"/>
                </a:solidFill>
                <a:latin typeface="Arial" pitchFamily="34" charset="0"/>
                <a:cs typeface="Arial" pitchFamily="34" charset="0"/>
              </a:rPr>
              <a:t>Si </a:t>
            </a:r>
            <a:r>
              <a:rPr lang="en-US" sz="5600" dirty="0" err="1" smtClean="0">
                <a:solidFill>
                  <a:srgbClr val="0070C0"/>
                </a:solidFill>
                <a:latin typeface="Arial" pitchFamily="34" charset="0"/>
                <a:cs typeface="Arial" pitchFamily="34" charset="0"/>
              </a:rPr>
              <a:t>devono</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sottolineare</a:t>
            </a:r>
            <a:r>
              <a:rPr lang="en-US" sz="5600" dirty="0" smtClean="0">
                <a:solidFill>
                  <a:srgbClr val="0070C0"/>
                </a:solidFill>
                <a:latin typeface="Arial" pitchFamily="34" charset="0"/>
                <a:cs typeface="Arial" pitchFamily="34" charset="0"/>
              </a:rPr>
              <a:t> al </a:t>
            </a:r>
            <a:r>
              <a:rPr lang="en-US" sz="5600" dirty="0" err="1" smtClean="0">
                <a:solidFill>
                  <a:srgbClr val="0070C0"/>
                </a:solidFill>
                <a:latin typeface="Arial" pitchFamily="34" charset="0"/>
                <a:cs typeface="Arial" pitchFamily="34" charset="0"/>
              </a:rPr>
              <a:t>riguardo</a:t>
            </a:r>
            <a:r>
              <a:rPr lang="en-US" sz="5600" dirty="0" smtClean="0">
                <a:solidFill>
                  <a:srgbClr val="0070C0"/>
                </a:solidFill>
                <a:latin typeface="Arial" pitchFamily="34" charset="0"/>
                <a:cs typeface="Arial" pitchFamily="34" charset="0"/>
              </a:rPr>
              <a:t> due </a:t>
            </a:r>
            <a:r>
              <a:rPr lang="en-US" sz="5600" dirty="0" err="1" smtClean="0">
                <a:solidFill>
                  <a:srgbClr val="0070C0"/>
                </a:solidFill>
                <a:latin typeface="Arial" pitchFamily="34" charset="0"/>
                <a:cs typeface="Arial" pitchFamily="34" charset="0"/>
              </a:rPr>
              <a:t>circostanze</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fondamentali</a:t>
            </a:r>
            <a:endParaRPr lang="en-US" sz="5600" dirty="0" smtClean="0">
              <a:solidFill>
                <a:srgbClr val="0070C0"/>
              </a:solidFill>
              <a:latin typeface="Arial" pitchFamily="34" charset="0"/>
              <a:cs typeface="Arial" pitchFamily="34" charset="0"/>
            </a:endParaRPr>
          </a:p>
          <a:p>
            <a:pPr marL="0" algn="just">
              <a:spcBef>
                <a:spcPts val="0"/>
              </a:spcBef>
              <a:buNone/>
            </a:pPr>
            <a:endParaRPr lang="it-IT" sz="5600" dirty="0" smtClean="0">
              <a:solidFill>
                <a:srgbClr val="0070C0"/>
              </a:solidFill>
              <a:latin typeface="Arial" pitchFamily="34" charset="0"/>
              <a:cs typeface="Arial" pitchFamily="34" charset="0"/>
            </a:endParaRPr>
          </a:p>
          <a:p>
            <a:pPr marL="0" lvl="0" algn="just">
              <a:spcBef>
                <a:spcPts val="0"/>
              </a:spcBef>
              <a:buFont typeface="Wingdings" pitchFamily="2" charset="2"/>
              <a:buChar char="Ø"/>
            </a:pPr>
            <a:r>
              <a:rPr lang="en-US" sz="5600" dirty="0" err="1" smtClean="0">
                <a:solidFill>
                  <a:srgbClr val="0070C0"/>
                </a:solidFill>
                <a:latin typeface="Arial" pitchFamily="34" charset="0"/>
                <a:cs typeface="Arial" pitchFamily="34" charset="0"/>
              </a:rPr>
              <a:t>Deve</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essere</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rispettato</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il</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concetto</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di</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personalità</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di</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esecuzione</a:t>
            </a:r>
            <a:r>
              <a:rPr lang="it-IT"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dell'opera</a:t>
            </a:r>
            <a:endParaRPr lang="en-US" sz="5600" dirty="0" smtClean="0">
              <a:solidFill>
                <a:srgbClr val="0070C0"/>
              </a:solidFill>
              <a:latin typeface="Arial" pitchFamily="34" charset="0"/>
              <a:cs typeface="Arial" pitchFamily="34" charset="0"/>
            </a:endParaRPr>
          </a:p>
          <a:p>
            <a:pPr marL="0" lvl="0" algn="just">
              <a:spcBef>
                <a:spcPts val="0"/>
              </a:spcBef>
              <a:buFont typeface="Wingdings" pitchFamily="2" charset="2"/>
              <a:buChar char="Ø"/>
            </a:pPr>
            <a:r>
              <a:rPr lang="en-US" sz="5600" dirty="0" err="1" smtClean="0">
                <a:solidFill>
                  <a:srgbClr val="0070C0"/>
                </a:solidFill>
                <a:latin typeface="Arial" pitchFamily="34" charset="0"/>
                <a:cs typeface="Arial" pitchFamily="34" charset="0"/>
              </a:rPr>
              <a:t>Deve</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esistere</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il</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vincolo</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della</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esclusiva</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attività</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dei</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professionisti</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associati</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attraverso</a:t>
            </a:r>
            <a:r>
              <a:rPr lang="en-US" sz="5600" dirty="0" smtClean="0">
                <a:solidFill>
                  <a:srgbClr val="0070C0"/>
                </a:solidFill>
                <a:latin typeface="Arial" pitchFamily="34" charset="0"/>
                <a:cs typeface="Arial" pitchFamily="34" charset="0"/>
              </a:rPr>
              <a:t> la </a:t>
            </a:r>
            <a:r>
              <a:rPr lang="en-US" sz="5600" dirty="0" err="1" smtClean="0">
                <a:solidFill>
                  <a:srgbClr val="0070C0"/>
                </a:solidFill>
                <a:latin typeface="Arial" pitchFamily="34" charset="0"/>
                <a:cs typeface="Arial" pitchFamily="34" charset="0"/>
              </a:rPr>
              <a:t>struttura</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dello</a:t>
            </a:r>
            <a:r>
              <a:rPr lang="en-US" sz="5600" dirty="0" smtClean="0">
                <a:solidFill>
                  <a:srgbClr val="0070C0"/>
                </a:solidFill>
                <a:latin typeface="Arial" pitchFamily="34" charset="0"/>
                <a:cs typeface="Arial" pitchFamily="34" charset="0"/>
              </a:rPr>
              <a:t> studio </a:t>
            </a:r>
            <a:r>
              <a:rPr lang="en-US" sz="5600" dirty="0" err="1" smtClean="0">
                <a:solidFill>
                  <a:srgbClr val="0070C0"/>
                </a:solidFill>
                <a:latin typeface="Arial" pitchFamily="34" charset="0"/>
                <a:cs typeface="Arial" pitchFamily="34" charset="0"/>
              </a:rPr>
              <a:t>associato</a:t>
            </a:r>
            <a:r>
              <a:rPr lang="en-US" sz="5600" dirty="0" smtClean="0">
                <a:solidFill>
                  <a:srgbClr val="0070C0"/>
                </a:solidFill>
                <a:latin typeface="Arial" pitchFamily="34" charset="0"/>
                <a:cs typeface="Arial" pitchFamily="34" charset="0"/>
              </a:rPr>
              <a:t>. </a:t>
            </a:r>
          </a:p>
          <a:p>
            <a:pPr marL="0" lvl="0" algn="just">
              <a:spcBef>
                <a:spcPts val="0"/>
              </a:spcBef>
              <a:buNone/>
            </a:pPr>
            <a:endParaRPr lang="en-US" sz="5600" dirty="0" smtClean="0">
              <a:solidFill>
                <a:srgbClr val="0070C0"/>
              </a:solidFill>
              <a:latin typeface="Arial" pitchFamily="34" charset="0"/>
              <a:cs typeface="Arial" pitchFamily="34" charset="0"/>
            </a:endParaRPr>
          </a:p>
          <a:p>
            <a:pPr marL="0" lvl="0" algn="just">
              <a:spcBef>
                <a:spcPts val="0"/>
              </a:spcBef>
              <a:buNone/>
            </a:pPr>
            <a:r>
              <a:rPr lang="en-US" sz="5600" dirty="0" smtClean="0">
                <a:solidFill>
                  <a:srgbClr val="0070C0"/>
                </a:solidFill>
                <a:latin typeface="Arial" pitchFamily="34" charset="0"/>
                <a:cs typeface="Arial" pitchFamily="34" charset="0"/>
              </a:rPr>
              <a:t>Si </a:t>
            </a:r>
            <a:r>
              <a:rPr lang="en-US" sz="5600" dirty="0" err="1" smtClean="0">
                <a:solidFill>
                  <a:srgbClr val="0070C0"/>
                </a:solidFill>
                <a:latin typeface="Arial" pitchFamily="34" charset="0"/>
                <a:cs typeface="Arial" pitchFamily="34" charset="0"/>
              </a:rPr>
              <a:t>osserva</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infine</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che</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l'esercizio</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associato</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della</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professione</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comporta</a:t>
            </a:r>
            <a:r>
              <a:rPr lang="en-US" sz="5600" dirty="0" smtClean="0">
                <a:solidFill>
                  <a:srgbClr val="0070C0"/>
                </a:solidFill>
                <a:latin typeface="Arial" pitchFamily="34" charset="0"/>
                <a:cs typeface="Arial" pitchFamily="34" charset="0"/>
              </a:rPr>
              <a:t> la </a:t>
            </a:r>
            <a:r>
              <a:rPr lang="en-US" sz="5600" dirty="0" err="1" smtClean="0">
                <a:solidFill>
                  <a:srgbClr val="0070C0"/>
                </a:solidFill>
                <a:latin typeface="Arial" pitchFamily="34" charset="0"/>
                <a:cs typeface="Arial" pitchFamily="34" charset="0"/>
              </a:rPr>
              <a:t>conseguenza</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che</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icompensi</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dovuti</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dal</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Committente</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verranno</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corrisposti</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allo</a:t>
            </a:r>
            <a:r>
              <a:rPr lang="en-US" sz="5600" dirty="0" smtClean="0">
                <a:solidFill>
                  <a:srgbClr val="0070C0"/>
                </a:solidFill>
                <a:latin typeface="Arial" pitchFamily="34" charset="0"/>
                <a:cs typeface="Arial" pitchFamily="34" charset="0"/>
              </a:rPr>
              <a:t> studio </a:t>
            </a:r>
            <a:r>
              <a:rPr lang="en-US" sz="5600" dirty="0" err="1" smtClean="0">
                <a:solidFill>
                  <a:srgbClr val="0070C0"/>
                </a:solidFill>
                <a:latin typeface="Arial" pitchFamily="34" charset="0"/>
                <a:cs typeface="Arial" pitchFamily="34" charset="0"/>
              </a:rPr>
              <a:t>associato</a:t>
            </a:r>
            <a:r>
              <a:rPr lang="en-US" sz="5600" dirty="0" smtClean="0">
                <a:solidFill>
                  <a:srgbClr val="0070C0"/>
                </a:solidFill>
                <a:latin typeface="Arial" pitchFamily="34" charset="0"/>
                <a:cs typeface="Arial" pitchFamily="34" charset="0"/>
              </a:rPr>
              <a:t> in base </a:t>
            </a:r>
            <a:r>
              <a:rPr lang="en-US" sz="5600" dirty="0" err="1" smtClean="0">
                <a:solidFill>
                  <a:srgbClr val="0070C0"/>
                </a:solidFill>
                <a:latin typeface="Arial" pitchFamily="34" charset="0"/>
                <a:cs typeface="Arial" pitchFamily="34" charset="0"/>
              </a:rPr>
              <a:t>alla</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tariffa</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della</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categoria</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di</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appartenenza</a:t>
            </a:r>
            <a:r>
              <a:rPr lang="en-US" sz="5600" dirty="0" smtClean="0">
                <a:solidFill>
                  <a:srgbClr val="0070C0"/>
                </a:solidFill>
                <a:latin typeface="Arial" pitchFamily="34" charset="0"/>
                <a:cs typeface="Arial" pitchFamily="34" charset="0"/>
              </a:rPr>
              <a:t> del </a:t>
            </a:r>
            <a:r>
              <a:rPr lang="en-US" sz="5600" dirty="0" err="1" smtClean="0">
                <a:solidFill>
                  <a:srgbClr val="0070C0"/>
                </a:solidFill>
                <a:latin typeface="Arial" pitchFamily="34" charset="0"/>
                <a:cs typeface="Arial" pitchFamily="34" charset="0"/>
              </a:rPr>
              <a:t>professionista</a:t>
            </a:r>
            <a:r>
              <a:rPr lang="en-US" sz="5600" dirty="0" smtClean="0">
                <a:solidFill>
                  <a:srgbClr val="0070C0"/>
                </a:solidFill>
                <a:latin typeface="Arial" pitchFamily="34" charset="0"/>
                <a:cs typeface="Arial" pitchFamily="34" charset="0"/>
              </a:rPr>
              <a:t> o </a:t>
            </a:r>
            <a:r>
              <a:rPr lang="en-US" sz="5600" dirty="0" err="1" smtClean="0">
                <a:solidFill>
                  <a:srgbClr val="0070C0"/>
                </a:solidFill>
                <a:latin typeface="Arial" pitchFamily="34" charset="0"/>
                <a:cs typeface="Arial" pitchFamily="34" charset="0"/>
              </a:rPr>
              <a:t>dei</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professionisti</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personalmente</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officiati</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dal</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Committente</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Tra</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i</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problemi</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rilevanti</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dello</a:t>
            </a:r>
            <a:r>
              <a:rPr lang="en-US" sz="5600" dirty="0" smtClean="0">
                <a:solidFill>
                  <a:srgbClr val="0070C0"/>
                </a:solidFill>
                <a:latin typeface="Arial" pitchFamily="34" charset="0"/>
                <a:cs typeface="Arial" pitchFamily="34" charset="0"/>
              </a:rPr>
              <a:t> studio </a:t>
            </a:r>
            <a:r>
              <a:rPr lang="en-US" sz="5600" dirty="0" err="1" smtClean="0">
                <a:solidFill>
                  <a:srgbClr val="0070C0"/>
                </a:solidFill>
                <a:latin typeface="Arial" pitchFamily="34" charset="0"/>
                <a:cs typeface="Arial" pitchFamily="34" charset="0"/>
              </a:rPr>
              <a:t>associato</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si</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rileva</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quello</a:t>
            </a:r>
            <a:r>
              <a:rPr lang="it-IT"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relativo</a:t>
            </a:r>
            <a:r>
              <a:rPr lang="en-US" sz="5600" dirty="0" smtClean="0">
                <a:solidFill>
                  <a:srgbClr val="0070C0"/>
                </a:solidFill>
                <a:latin typeface="Arial" pitchFamily="34" charset="0"/>
                <a:cs typeface="Arial" pitchFamily="34" charset="0"/>
              </a:rPr>
              <a:t> al </a:t>
            </a:r>
            <a:r>
              <a:rPr lang="en-US" sz="5600" dirty="0" err="1" smtClean="0">
                <a:solidFill>
                  <a:srgbClr val="0070C0"/>
                </a:solidFill>
                <a:latin typeface="Arial" pitchFamily="34" charset="0"/>
                <a:cs typeface="Arial" pitchFamily="34" charset="0"/>
              </a:rPr>
              <a:t>conferimento</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delle</a:t>
            </a:r>
            <a:r>
              <a:rPr lang="en-US" sz="5600" dirty="0" smtClean="0">
                <a:solidFill>
                  <a:srgbClr val="0070C0"/>
                </a:solidFill>
                <a:latin typeface="Arial" pitchFamily="34" charset="0"/>
                <a:cs typeface="Arial" pitchFamily="34" charset="0"/>
              </a:rPr>
              <a:t> quote </a:t>
            </a:r>
            <a:r>
              <a:rPr lang="en-US" sz="5600" dirty="0" err="1" smtClean="0">
                <a:solidFill>
                  <a:srgbClr val="0070C0"/>
                </a:solidFill>
                <a:latin typeface="Arial" pitchFamily="34" charset="0"/>
                <a:cs typeface="Arial" pitchFamily="34" charset="0"/>
              </a:rPr>
              <a:t>di</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partecipazione</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da</a:t>
            </a:r>
            <a:r>
              <a:rPr lang="en-US" sz="5600" dirty="0" smtClean="0">
                <a:solidFill>
                  <a:srgbClr val="0070C0"/>
                </a:solidFill>
                <a:latin typeface="Arial" pitchFamily="34" charset="0"/>
                <a:cs typeface="Arial" pitchFamily="34" charset="0"/>
              </a:rPr>
              <a:t> parte </a:t>
            </a:r>
            <a:r>
              <a:rPr lang="en-US" sz="5600" dirty="0" err="1" smtClean="0">
                <a:solidFill>
                  <a:srgbClr val="0070C0"/>
                </a:solidFill>
                <a:latin typeface="Arial" pitchFamily="34" charset="0"/>
                <a:cs typeface="Arial" pitchFamily="34" charset="0"/>
              </a:rPr>
              <a:t>dei</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soci</a:t>
            </a:r>
            <a:r>
              <a:rPr lang="en-US" sz="5600" dirty="0" smtClean="0">
                <a:solidFill>
                  <a:srgbClr val="0070C0"/>
                </a:solidFill>
                <a:latin typeface="Arial" pitchFamily="34" charset="0"/>
                <a:cs typeface="Arial" pitchFamily="34" charset="0"/>
              </a:rPr>
              <a:t> e del </a:t>
            </a:r>
            <a:r>
              <a:rPr lang="en-US" sz="5600" dirty="0" err="1" smtClean="0">
                <a:solidFill>
                  <a:srgbClr val="0070C0"/>
                </a:solidFill>
                <a:latin typeface="Arial" pitchFamily="34" charset="0"/>
                <a:cs typeface="Arial" pitchFamily="34" charset="0"/>
              </a:rPr>
              <a:t>riparto</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delle</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spese</a:t>
            </a:r>
            <a:r>
              <a:rPr lang="en-US" sz="5600" dirty="0" smtClean="0">
                <a:solidFill>
                  <a:srgbClr val="0070C0"/>
                </a:solidFill>
                <a:latin typeface="Arial" pitchFamily="34" charset="0"/>
                <a:cs typeface="Arial" pitchFamily="34" charset="0"/>
              </a:rPr>
              <a:t> e </a:t>
            </a:r>
            <a:r>
              <a:rPr lang="en-US" sz="5600" dirty="0" err="1" smtClean="0">
                <a:solidFill>
                  <a:srgbClr val="0070C0"/>
                </a:solidFill>
                <a:latin typeface="Arial" pitchFamily="34" charset="0"/>
                <a:cs typeface="Arial" pitchFamily="34" charset="0"/>
              </a:rPr>
              <a:t>degli</a:t>
            </a:r>
            <a:r>
              <a:rPr lang="en-US" sz="5600" dirty="0" smtClean="0">
                <a:solidFill>
                  <a:srgbClr val="0070C0"/>
                </a:solidFill>
                <a:latin typeface="Arial" pitchFamily="34" charset="0"/>
                <a:cs typeface="Arial" pitchFamily="34" charset="0"/>
              </a:rPr>
              <a:t> </a:t>
            </a:r>
            <a:r>
              <a:rPr lang="en-US" sz="5600" dirty="0" err="1" smtClean="0">
                <a:solidFill>
                  <a:srgbClr val="0070C0"/>
                </a:solidFill>
                <a:latin typeface="Arial" pitchFamily="34" charset="0"/>
                <a:cs typeface="Arial" pitchFamily="34" charset="0"/>
              </a:rPr>
              <a:t>utili</a:t>
            </a:r>
            <a:r>
              <a:rPr lang="en-US" sz="5600" dirty="0" smtClean="0">
                <a:solidFill>
                  <a:srgbClr val="0070C0"/>
                </a:solidFill>
                <a:latin typeface="Arial" pitchFamily="34" charset="0"/>
                <a:cs typeface="Arial" pitchFamily="34" charset="0"/>
              </a:rPr>
              <a:t>.</a:t>
            </a:r>
            <a:endParaRPr lang="it-IT" sz="5600" dirty="0" smtClean="0">
              <a:solidFill>
                <a:srgbClr val="0070C0"/>
              </a:solidFill>
              <a:latin typeface="Arial" pitchFamily="34" charset="0"/>
              <a:cs typeface="Arial" pitchFamily="34" charset="0"/>
            </a:endParaRPr>
          </a:p>
          <a:p>
            <a:pPr indent="0">
              <a:lnSpc>
                <a:spcPct val="120000"/>
              </a:lnSpc>
              <a:spcBef>
                <a:spcPts val="0"/>
              </a:spcBef>
              <a:buNone/>
            </a:pPr>
            <a:endParaRPr lang="en-US" sz="4800" dirty="0" smtClean="0">
              <a:solidFill>
                <a:srgbClr val="0070C0"/>
              </a:solidFill>
              <a:latin typeface="Arial" pitchFamily="34" charset="0"/>
              <a:cs typeface="Arial" pitchFamily="34" charset="0"/>
            </a:endParaRPr>
          </a:p>
          <a:p>
            <a:pPr indent="0">
              <a:lnSpc>
                <a:spcPct val="120000"/>
              </a:lnSpc>
              <a:spcBef>
                <a:spcPts val="0"/>
              </a:spcBef>
              <a:buNone/>
            </a:pPr>
            <a:endParaRPr lang="it-IT" sz="5600" dirty="0" err="1" smtClean="0">
              <a:solidFill>
                <a:srgbClr val="0070C0"/>
              </a:solidFill>
              <a:latin typeface="Arial" pitchFamily="34" charset="0"/>
              <a:cs typeface="Arial" pitchFamily="34" charset="0"/>
            </a:endParaRPr>
          </a:p>
          <a:p>
            <a:pPr>
              <a:buNone/>
            </a:pPr>
            <a:r>
              <a:rPr lang="en-US" sz="4400" dirty="0" smtClean="0"/>
              <a:t/>
            </a:r>
            <a:br>
              <a:rPr lang="en-US" sz="4400" dirty="0" smtClean="0"/>
            </a:br>
            <a:endParaRPr lang="it-IT" sz="4100" b="1" dirty="0" smtClean="0">
              <a:solidFill>
                <a:srgbClr val="0070C0"/>
              </a:solidFill>
              <a:latin typeface="+mj-lt"/>
              <a:ea typeface="+mj-ea"/>
              <a:cs typeface="+mj-cs"/>
            </a:endParaRPr>
          </a:p>
        </p:txBody>
      </p:sp>
      <p:sp>
        <p:nvSpPr>
          <p:cNvPr id="7" name="Segnaposto numero diapositiva 6"/>
          <p:cNvSpPr>
            <a:spLocks noGrp="1"/>
          </p:cNvSpPr>
          <p:nvPr>
            <p:ph type="sldNum" sz="quarter" idx="12"/>
          </p:nvPr>
        </p:nvSpPr>
        <p:spPr/>
        <p:txBody>
          <a:bodyPr/>
          <a:lstStyle/>
          <a:p>
            <a:fld id="{910D3EAB-758C-441D-AE73-F1E5E988B34B}" type="slidenum">
              <a:rPr lang="it-IT" smtClean="0"/>
              <a:pPr/>
              <a:t>44</a:t>
            </a:fld>
            <a:endParaRPr lang="it-IT"/>
          </a:p>
        </p:txBody>
      </p:sp>
      <p:sp>
        <p:nvSpPr>
          <p:cNvPr id="8" name="Segnaposto piè di pagina 7"/>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newsflash/>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96908"/>
          </a:xfrm>
          <a:ln w="38100">
            <a:solidFill>
              <a:srgbClr val="0070C0"/>
            </a:solidFill>
          </a:ln>
        </p:spPr>
        <p:txBody>
          <a:bodyPr/>
          <a:lstStyle/>
          <a:p>
            <a:r>
              <a:rPr lang="it-IT" b="1" dirty="0" smtClean="0">
                <a:solidFill>
                  <a:srgbClr val="0070C0"/>
                </a:solidFill>
              </a:rPr>
              <a:t>ESERCIZIO PROFESSIONALE</a:t>
            </a:r>
            <a:endParaRPr lang="it-IT" dirty="0"/>
          </a:p>
        </p:txBody>
      </p:sp>
      <p:sp>
        <p:nvSpPr>
          <p:cNvPr id="3" name="Segnaposto contenuto 2"/>
          <p:cNvSpPr>
            <a:spLocks noGrp="1"/>
          </p:cNvSpPr>
          <p:nvPr>
            <p:ph idx="1"/>
          </p:nvPr>
        </p:nvSpPr>
        <p:spPr>
          <a:xfrm>
            <a:off x="457200" y="1285860"/>
            <a:ext cx="8229600" cy="4840303"/>
          </a:xfrm>
          <a:ln w="38100">
            <a:solidFill>
              <a:srgbClr val="0070C0"/>
            </a:solidFill>
          </a:ln>
        </p:spPr>
        <p:txBody>
          <a:bodyPr vert="horz" lIns="91440" tIns="45720" rIns="91440" bIns="45720" rtlCol="0" anchor="ctr">
            <a:normAutofit fontScale="40000" lnSpcReduction="20000"/>
          </a:bodyPr>
          <a:lstStyle/>
          <a:p>
            <a:pPr algn="ctr">
              <a:spcBef>
                <a:spcPct val="0"/>
              </a:spcBef>
              <a:buNone/>
            </a:pPr>
            <a:r>
              <a:rPr lang="en-US" sz="5100" b="1" dirty="0" smtClean="0">
                <a:solidFill>
                  <a:srgbClr val="0070C0"/>
                </a:solidFill>
                <a:latin typeface="Arial" pitchFamily="34" charset="0"/>
                <a:cs typeface="Arial" pitchFamily="34" charset="0"/>
              </a:rPr>
              <a:t>LE SOCIETÀ DI INGEGNERIA</a:t>
            </a:r>
          </a:p>
          <a:p>
            <a:pPr algn="ctr">
              <a:spcBef>
                <a:spcPct val="0"/>
              </a:spcBef>
              <a:buNone/>
            </a:pPr>
            <a:endParaRPr lang="it-IT" sz="5100" b="1" dirty="0" smtClean="0">
              <a:solidFill>
                <a:srgbClr val="0070C0"/>
              </a:solidFill>
              <a:latin typeface="Arial" pitchFamily="34" charset="0"/>
              <a:cs typeface="Arial" pitchFamily="34" charset="0"/>
            </a:endParaRPr>
          </a:p>
          <a:p>
            <a:pPr marL="0" algn="just">
              <a:spcBef>
                <a:spcPts val="0"/>
              </a:spcBef>
              <a:buNone/>
            </a:pPr>
            <a:r>
              <a:rPr lang="en-US" sz="3800" dirty="0" smtClean="0">
                <a:solidFill>
                  <a:srgbClr val="0070C0"/>
                </a:solidFill>
                <a:latin typeface="Arial" pitchFamily="34" charset="0"/>
                <a:cs typeface="Arial" pitchFamily="34" charset="0"/>
              </a:rPr>
              <a:t>I </a:t>
            </a:r>
            <a:r>
              <a:rPr lang="en-US" sz="3800" dirty="0" err="1" smtClean="0">
                <a:solidFill>
                  <a:srgbClr val="0070C0"/>
                </a:solidFill>
                <a:latin typeface="Arial" pitchFamily="34" charset="0"/>
                <a:cs typeface="Arial" pitchFamily="34" charset="0"/>
              </a:rPr>
              <a:t>limiti</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dello</a:t>
            </a:r>
            <a:r>
              <a:rPr lang="en-US" sz="3800" dirty="0" smtClean="0">
                <a:solidFill>
                  <a:srgbClr val="0070C0"/>
                </a:solidFill>
                <a:latin typeface="Arial" pitchFamily="34" charset="0"/>
                <a:cs typeface="Arial" pitchFamily="34" charset="0"/>
              </a:rPr>
              <a:t> studio </a:t>
            </a:r>
            <a:r>
              <a:rPr lang="en-US" sz="3800" dirty="0" err="1" smtClean="0">
                <a:solidFill>
                  <a:srgbClr val="0070C0"/>
                </a:solidFill>
                <a:latin typeface="Arial" pitchFamily="34" charset="0"/>
                <a:cs typeface="Arial" pitchFamily="34" charset="0"/>
              </a:rPr>
              <a:t>associato</a:t>
            </a:r>
            <a:r>
              <a:rPr lang="en-US" sz="3800" dirty="0" smtClean="0">
                <a:solidFill>
                  <a:srgbClr val="0070C0"/>
                </a:solidFill>
                <a:latin typeface="Arial" pitchFamily="34" charset="0"/>
                <a:cs typeface="Arial" pitchFamily="34" charset="0"/>
              </a:rPr>
              <a:t> specie </a:t>
            </a:r>
            <a:r>
              <a:rPr lang="en-US" sz="3800" dirty="0" err="1" smtClean="0">
                <a:solidFill>
                  <a:srgbClr val="0070C0"/>
                </a:solidFill>
                <a:latin typeface="Arial" pitchFamily="34" charset="0"/>
                <a:cs typeface="Arial" pitchFamily="34" charset="0"/>
              </a:rPr>
              <a:t>nella</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progettazione</a:t>
            </a:r>
            <a:r>
              <a:rPr lang="en-US" sz="3800" dirty="0" smtClean="0">
                <a:solidFill>
                  <a:srgbClr val="0070C0"/>
                </a:solidFill>
                <a:latin typeface="Arial" pitchFamily="34" charset="0"/>
                <a:cs typeface="Arial" pitchFamily="34" charset="0"/>
              </a:rPr>
              <a:t> e </a:t>
            </a:r>
            <a:r>
              <a:rPr lang="en-US" sz="3800" dirty="0" err="1" smtClean="0">
                <a:solidFill>
                  <a:srgbClr val="0070C0"/>
                </a:solidFill>
                <a:latin typeface="Arial" pitchFamily="34" charset="0"/>
                <a:cs typeface="Arial" pitchFamily="34" charset="0"/>
              </a:rPr>
              <a:t>nella</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esecuzione</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di</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opere</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notevoli</a:t>
            </a:r>
            <a:r>
              <a:rPr lang="en-US" sz="3800" dirty="0" smtClean="0">
                <a:solidFill>
                  <a:srgbClr val="0070C0"/>
                </a:solidFill>
                <a:latin typeface="Arial" pitchFamily="34" charset="0"/>
                <a:cs typeface="Arial" pitchFamily="34" charset="0"/>
              </a:rPr>
              <a:t> e </a:t>
            </a:r>
            <a:r>
              <a:rPr lang="en-US" sz="3800" dirty="0" err="1" smtClean="0">
                <a:solidFill>
                  <a:srgbClr val="0070C0"/>
                </a:solidFill>
                <a:latin typeface="Arial" pitchFamily="34" charset="0"/>
                <a:cs typeface="Arial" pitchFamily="34" charset="0"/>
              </a:rPr>
              <a:t>complesse</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hanno</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determinato</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il</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sorgere</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di</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società</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di</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ingegneria</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nonostante</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il</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divieto</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della</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legge</a:t>
            </a:r>
            <a:r>
              <a:rPr lang="en-US" sz="3800" dirty="0" smtClean="0">
                <a:solidFill>
                  <a:srgbClr val="0070C0"/>
                </a:solidFill>
                <a:latin typeface="Arial" pitchFamily="34" charset="0"/>
                <a:cs typeface="Arial" pitchFamily="34" charset="0"/>
              </a:rPr>
              <a:t> n.1815/1939.	</a:t>
            </a:r>
            <a:r>
              <a:rPr lang="en-US" sz="3800" dirty="0" err="1" smtClean="0">
                <a:solidFill>
                  <a:srgbClr val="0070C0"/>
                </a:solidFill>
                <a:latin typeface="Arial" pitchFamily="34" charset="0"/>
                <a:cs typeface="Arial" pitchFamily="34" charset="0"/>
              </a:rPr>
              <a:t>Negli</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anni</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passati</a:t>
            </a:r>
            <a:r>
              <a:rPr lang="en-US" sz="3800" dirty="0" smtClean="0">
                <a:solidFill>
                  <a:srgbClr val="0070C0"/>
                </a:solidFill>
                <a:latin typeface="Arial" pitchFamily="34" charset="0"/>
                <a:cs typeface="Arial" pitchFamily="34" charset="0"/>
              </a:rPr>
              <a:t>, a far tempo </a:t>
            </a:r>
            <a:r>
              <a:rPr lang="en-US" sz="3800" dirty="0" err="1" smtClean="0">
                <a:solidFill>
                  <a:srgbClr val="0070C0"/>
                </a:solidFill>
                <a:latin typeface="Arial" pitchFamily="34" charset="0"/>
                <a:cs typeface="Arial" pitchFamily="34" charset="0"/>
              </a:rPr>
              <a:t>dalla</a:t>
            </a:r>
            <a:r>
              <a:rPr lang="en-US" sz="3800" dirty="0" smtClean="0">
                <a:solidFill>
                  <a:srgbClr val="0070C0"/>
                </a:solidFill>
                <a:latin typeface="Arial" pitchFamily="34" charset="0"/>
                <a:cs typeface="Arial" pitchFamily="34" charset="0"/>
              </a:rPr>
              <a:t> fine  </a:t>
            </a:r>
            <a:r>
              <a:rPr lang="en-US" sz="3800" dirty="0" err="1" smtClean="0">
                <a:solidFill>
                  <a:srgbClr val="0070C0"/>
                </a:solidFill>
                <a:latin typeface="Arial" pitchFamily="34" charset="0"/>
                <a:cs typeface="Arial" pitchFamily="34" charset="0"/>
              </a:rPr>
              <a:t>della</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seconda</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guerra</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mondiale</a:t>
            </a:r>
            <a:r>
              <a:rPr lang="en-US" sz="3800" dirty="0" smtClean="0">
                <a:solidFill>
                  <a:srgbClr val="0070C0"/>
                </a:solidFill>
                <a:latin typeface="Arial" pitchFamily="34" charset="0"/>
                <a:cs typeface="Arial" pitchFamily="34" charset="0"/>
              </a:rPr>
              <a:t>, la </a:t>
            </a:r>
            <a:r>
              <a:rPr lang="en-US" sz="3800" dirty="0" err="1" smtClean="0">
                <a:solidFill>
                  <a:srgbClr val="0070C0"/>
                </a:solidFill>
                <a:latin typeface="Arial" pitchFamily="34" charset="0"/>
                <a:cs typeface="Arial" pitchFamily="34" charset="0"/>
              </a:rPr>
              <a:t>progressiva</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affermazione</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delle</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società</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di</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ingegneria</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particolarmente</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nel</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settore</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degli</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incarichi</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pubblici,ha</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dato</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luogo</a:t>
            </a:r>
            <a:r>
              <a:rPr lang="en-US" sz="3800" dirty="0" smtClean="0">
                <a:solidFill>
                  <a:srgbClr val="0070C0"/>
                </a:solidFill>
                <a:latin typeface="Arial" pitchFamily="34" charset="0"/>
                <a:cs typeface="Arial" pitchFamily="34" charset="0"/>
              </a:rPr>
              <a:t> ad </a:t>
            </a:r>
            <a:r>
              <a:rPr lang="en-US" sz="3800" dirty="0" err="1" smtClean="0">
                <a:solidFill>
                  <a:srgbClr val="0070C0"/>
                </a:solidFill>
                <a:latin typeface="Arial" pitchFamily="34" charset="0"/>
                <a:cs typeface="Arial" pitchFamily="34" charset="0"/>
              </a:rPr>
              <a:t>una</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prolungata</a:t>
            </a:r>
            <a:r>
              <a:rPr lang="en-US" sz="3800" dirty="0" smtClean="0">
                <a:solidFill>
                  <a:srgbClr val="0070C0"/>
                </a:solidFill>
                <a:latin typeface="Arial" pitchFamily="34" charset="0"/>
                <a:cs typeface="Arial" pitchFamily="34" charset="0"/>
              </a:rPr>
              <a:t> e </a:t>
            </a:r>
            <a:r>
              <a:rPr lang="en-US" sz="3800" dirty="0" err="1" smtClean="0">
                <a:solidFill>
                  <a:srgbClr val="0070C0"/>
                </a:solidFill>
                <a:latin typeface="Arial" pitchFamily="34" charset="0"/>
                <a:cs typeface="Arial" pitchFamily="34" charset="0"/>
              </a:rPr>
              <a:t>rigida</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azione</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di</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opposizione</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da</a:t>
            </a:r>
            <a:r>
              <a:rPr lang="en-US" sz="3800" dirty="0" smtClean="0">
                <a:solidFill>
                  <a:srgbClr val="0070C0"/>
                </a:solidFill>
                <a:latin typeface="Arial" pitchFamily="34" charset="0"/>
                <a:cs typeface="Arial" pitchFamily="34" charset="0"/>
              </a:rPr>
              <a:t> parte </a:t>
            </a:r>
            <a:r>
              <a:rPr lang="en-US" sz="3800" dirty="0" err="1" smtClean="0">
                <a:solidFill>
                  <a:srgbClr val="0070C0"/>
                </a:solidFill>
                <a:latin typeface="Arial" pitchFamily="34" charset="0"/>
                <a:cs typeface="Arial" pitchFamily="34" charset="0"/>
              </a:rPr>
              <a:t>degli</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Ordini</a:t>
            </a:r>
            <a:r>
              <a:rPr lang="en-US" sz="3800" dirty="0" smtClean="0">
                <a:solidFill>
                  <a:srgbClr val="0070C0"/>
                </a:solidFill>
                <a:latin typeface="Arial" pitchFamily="34" charset="0"/>
                <a:cs typeface="Arial" pitchFamily="34" charset="0"/>
              </a:rPr>
              <a:t> e </a:t>
            </a:r>
            <a:r>
              <a:rPr lang="en-US" sz="3800" dirty="0" err="1" smtClean="0">
                <a:solidFill>
                  <a:srgbClr val="0070C0"/>
                </a:solidFill>
                <a:latin typeface="Arial" pitchFamily="34" charset="0"/>
                <a:cs typeface="Arial" pitchFamily="34" charset="0"/>
              </a:rPr>
              <a:t>dei</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Consigli</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Nazionali</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degli</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Ingegneri</a:t>
            </a:r>
            <a:r>
              <a:rPr lang="en-US" sz="3800" dirty="0" smtClean="0">
                <a:solidFill>
                  <a:srgbClr val="0070C0"/>
                </a:solidFill>
                <a:latin typeface="Arial" pitchFamily="34" charset="0"/>
                <a:cs typeface="Arial" pitchFamily="34" charset="0"/>
              </a:rPr>
              <a:t> e </a:t>
            </a:r>
            <a:r>
              <a:rPr lang="en-US" sz="3800" dirty="0" err="1" smtClean="0">
                <a:solidFill>
                  <a:srgbClr val="0070C0"/>
                </a:solidFill>
                <a:latin typeface="Arial" pitchFamily="34" charset="0"/>
                <a:cs typeface="Arial" pitchFamily="34" charset="0"/>
              </a:rPr>
              <a:t>degli</a:t>
            </a:r>
            <a:r>
              <a:rPr lang="en-US" sz="3800" dirty="0" smtClean="0">
                <a:solidFill>
                  <a:srgbClr val="0070C0"/>
                </a:solidFill>
                <a:latin typeface="Arial" pitchFamily="34" charset="0"/>
                <a:cs typeface="Arial" pitchFamily="34" charset="0"/>
              </a:rPr>
              <a:t> </a:t>
            </a:r>
            <a:r>
              <a:rPr lang="en-US" sz="3800" dirty="0" err="1" smtClean="0">
                <a:solidFill>
                  <a:srgbClr val="0070C0"/>
                </a:solidFill>
                <a:latin typeface="Arial" pitchFamily="34" charset="0"/>
                <a:cs typeface="Arial" pitchFamily="34" charset="0"/>
              </a:rPr>
              <a:t>Architetti</a:t>
            </a:r>
            <a:r>
              <a:rPr lang="en-US" sz="3800" dirty="0" smtClean="0">
                <a:solidFill>
                  <a:srgbClr val="0070C0"/>
                </a:solidFill>
                <a:latin typeface="Arial" pitchFamily="34" charset="0"/>
                <a:cs typeface="Arial" pitchFamily="34" charset="0"/>
              </a:rPr>
              <a:t>.</a:t>
            </a:r>
          </a:p>
          <a:p>
            <a:pPr marL="0" algn="just">
              <a:spcBef>
                <a:spcPts val="0"/>
              </a:spcBef>
              <a:buNone/>
            </a:pPr>
            <a:r>
              <a:rPr lang="en-US" sz="3800" b="1" dirty="0" err="1" smtClean="0">
                <a:solidFill>
                  <a:srgbClr val="0070C0"/>
                </a:solidFill>
                <a:latin typeface="Arial" pitchFamily="34" charset="0"/>
                <a:cs typeface="Arial" pitchFamily="34" charset="0"/>
              </a:rPr>
              <a:t>Alla</a:t>
            </a:r>
            <a:r>
              <a:rPr lang="en-US" sz="3800" b="1" dirty="0" smtClean="0">
                <a:solidFill>
                  <a:srgbClr val="0070C0"/>
                </a:solidFill>
                <a:latin typeface="Arial" pitchFamily="34" charset="0"/>
                <a:cs typeface="Arial" pitchFamily="34" charset="0"/>
              </a:rPr>
              <a:t> fine  tale </a:t>
            </a:r>
            <a:r>
              <a:rPr lang="en-US" sz="3800" b="1" dirty="0" err="1" smtClean="0">
                <a:solidFill>
                  <a:srgbClr val="0070C0"/>
                </a:solidFill>
                <a:latin typeface="Arial" pitchFamily="34" charset="0"/>
                <a:cs typeface="Arial" pitchFamily="34" charset="0"/>
              </a:rPr>
              <a:t>opposizione</a:t>
            </a:r>
            <a:r>
              <a:rPr lang="en-US" sz="3800" b="1" dirty="0" smtClean="0">
                <a:solidFill>
                  <a:srgbClr val="0070C0"/>
                </a:solidFill>
                <a:latin typeface="Arial" pitchFamily="34" charset="0"/>
                <a:cs typeface="Arial" pitchFamily="34" charset="0"/>
              </a:rPr>
              <a:t> </a:t>
            </a:r>
            <a:r>
              <a:rPr lang="en-US" sz="3800" b="1" dirty="0" err="1" smtClean="0">
                <a:solidFill>
                  <a:srgbClr val="0070C0"/>
                </a:solidFill>
                <a:latin typeface="Arial" pitchFamily="34" charset="0"/>
                <a:cs typeface="Arial" pitchFamily="34" charset="0"/>
              </a:rPr>
              <a:t>si</a:t>
            </a:r>
            <a:r>
              <a:rPr lang="en-US" sz="3800" b="1" dirty="0" smtClean="0">
                <a:solidFill>
                  <a:srgbClr val="0070C0"/>
                </a:solidFill>
                <a:latin typeface="Arial" pitchFamily="34" charset="0"/>
                <a:cs typeface="Arial" pitchFamily="34" charset="0"/>
              </a:rPr>
              <a:t> è </a:t>
            </a:r>
            <a:r>
              <a:rPr lang="en-US" sz="3800" b="1" dirty="0" err="1" smtClean="0">
                <a:solidFill>
                  <a:srgbClr val="0070C0"/>
                </a:solidFill>
                <a:latin typeface="Arial" pitchFamily="34" charset="0"/>
                <a:cs typeface="Arial" pitchFamily="34" charset="0"/>
              </a:rPr>
              <a:t>notevolmente</a:t>
            </a:r>
            <a:r>
              <a:rPr lang="en-US" sz="3800" b="1" dirty="0" smtClean="0">
                <a:solidFill>
                  <a:srgbClr val="0070C0"/>
                </a:solidFill>
                <a:latin typeface="Arial" pitchFamily="34" charset="0"/>
                <a:cs typeface="Arial" pitchFamily="34" charset="0"/>
              </a:rPr>
              <a:t> </a:t>
            </a:r>
            <a:r>
              <a:rPr lang="en-US" sz="3800" b="1" dirty="0" err="1" smtClean="0">
                <a:solidFill>
                  <a:srgbClr val="0070C0"/>
                </a:solidFill>
                <a:latin typeface="Arial" pitchFamily="34" charset="0"/>
                <a:cs typeface="Arial" pitchFamily="34" charset="0"/>
              </a:rPr>
              <a:t>attenuata</a:t>
            </a:r>
            <a:r>
              <a:rPr lang="en-US" sz="3800" b="1" dirty="0" smtClean="0">
                <a:solidFill>
                  <a:srgbClr val="0070C0"/>
                </a:solidFill>
                <a:latin typeface="Arial" pitchFamily="34" charset="0"/>
                <a:cs typeface="Arial" pitchFamily="34" charset="0"/>
              </a:rPr>
              <a:t> con </a:t>
            </a:r>
            <a:r>
              <a:rPr lang="en-US" sz="3800" b="1" dirty="0" err="1" smtClean="0">
                <a:solidFill>
                  <a:srgbClr val="0070C0"/>
                </a:solidFill>
                <a:latin typeface="Arial" pitchFamily="34" charset="0"/>
                <a:cs typeface="Arial" pitchFamily="34" charset="0"/>
              </a:rPr>
              <a:t>l'affermazione</a:t>
            </a:r>
            <a:r>
              <a:rPr lang="en-US" sz="3800" b="1" dirty="0" smtClean="0">
                <a:solidFill>
                  <a:srgbClr val="0070C0"/>
                </a:solidFill>
                <a:latin typeface="Arial" pitchFamily="34" charset="0"/>
                <a:cs typeface="Arial" pitchFamily="34" charset="0"/>
              </a:rPr>
              <a:t> </a:t>
            </a:r>
            <a:r>
              <a:rPr lang="en-US" sz="3800" b="1" dirty="0" err="1" smtClean="0">
                <a:solidFill>
                  <a:srgbClr val="0070C0"/>
                </a:solidFill>
                <a:latin typeface="Arial" pitchFamily="34" charset="0"/>
                <a:cs typeface="Arial" pitchFamily="34" charset="0"/>
              </a:rPr>
              <a:t>di</a:t>
            </a:r>
            <a:r>
              <a:rPr lang="en-US" sz="3800" b="1" dirty="0" smtClean="0">
                <a:solidFill>
                  <a:srgbClr val="0070C0"/>
                </a:solidFill>
                <a:latin typeface="Arial" pitchFamily="34" charset="0"/>
                <a:cs typeface="Arial" pitchFamily="34" charset="0"/>
              </a:rPr>
              <a:t> precise, </a:t>
            </a:r>
            <a:r>
              <a:rPr lang="en-US" sz="3800" b="1" dirty="0" err="1" smtClean="0">
                <a:solidFill>
                  <a:srgbClr val="0070C0"/>
                </a:solidFill>
                <a:latin typeface="Arial" pitchFamily="34" charset="0"/>
                <a:cs typeface="Arial" pitchFamily="34" charset="0"/>
              </a:rPr>
              <a:t>specifiche</a:t>
            </a:r>
            <a:r>
              <a:rPr lang="en-US" sz="3800" b="1" dirty="0" smtClean="0">
                <a:solidFill>
                  <a:srgbClr val="0070C0"/>
                </a:solidFill>
                <a:latin typeface="Arial" pitchFamily="34" charset="0"/>
                <a:cs typeface="Arial" pitchFamily="34" charset="0"/>
              </a:rPr>
              <a:t> </a:t>
            </a:r>
            <a:r>
              <a:rPr lang="en-US" sz="3800" b="1" dirty="0" err="1" smtClean="0">
                <a:solidFill>
                  <a:srgbClr val="0070C0"/>
                </a:solidFill>
                <a:latin typeface="Arial" pitchFamily="34" charset="0"/>
                <a:cs typeface="Arial" pitchFamily="34" charset="0"/>
              </a:rPr>
              <a:t>condizioni</a:t>
            </a:r>
            <a:r>
              <a:rPr lang="en-US" sz="3800" b="1" dirty="0" smtClean="0">
                <a:solidFill>
                  <a:srgbClr val="0070C0"/>
                </a:solidFill>
                <a:latin typeface="Arial" pitchFamily="34" charset="0"/>
                <a:cs typeface="Arial" pitchFamily="34" charset="0"/>
              </a:rPr>
              <a:t> per la </a:t>
            </a:r>
            <a:r>
              <a:rPr lang="en-US" sz="3800" b="1" dirty="0" err="1" smtClean="0">
                <a:solidFill>
                  <a:srgbClr val="0070C0"/>
                </a:solidFill>
                <a:latin typeface="Arial" pitchFamily="34" charset="0"/>
                <a:cs typeface="Arial" pitchFamily="34" charset="0"/>
              </a:rPr>
              <a:t>costituzione</a:t>
            </a:r>
            <a:r>
              <a:rPr lang="en-US" sz="3800" b="1" dirty="0" smtClean="0">
                <a:solidFill>
                  <a:srgbClr val="0070C0"/>
                </a:solidFill>
                <a:latin typeface="Arial" pitchFamily="34" charset="0"/>
                <a:cs typeface="Arial" pitchFamily="34" charset="0"/>
              </a:rPr>
              <a:t> e </a:t>
            </a:r>
            <a:r>
              <a:rPr lang="en-US" sz="3800" b="1" dirty="0" err="1" smtClean="0">
                <a:solidFill>
                  <a:srgbClr val="0070C0"/>
                </a:solidFill>
                <a:latin typeface="Arial" pitchFamily="34" charset="0"/>
                <a:cs typeface="Arial" pitchFamily="34" charset="0"/>
              </a:rPr>
              <a:t>l’attività</a:t>
            </a:r>
            <a:r>
              <a:rPr lang="en-US" sz="3800" b="1" dirty="0" smtClean="0">
                <a:solidFill>
                  <a:srgbClr val="0070C0"/>
                </a:solidFill>
                <a:latin typeface="Arial" pitchFamily="34" charset="0"/>
                <a:cs typeface="Arial" pitchFamily="34" charset="0"/>
              </a:rPr>
              <a:t> </a:t>
            </a:r>
            <a:r>
              <a:rPr lang="en-US" sz="3800" b="1" dirty="0" err="1" smtClean="0">
                <a:solidFill>
                  <a:srgbClr val="0070C0"/>
                </a:solidFill>
                <a:latin typeface="Arial" pitchFamily="34" charset="0"/>
                <a:cs typeface="Arial" pitchFamily="34" charset="0"/>
              </a:rPr>
              <a:t>delle</a:t>
            </a:r>
            <a:r>
              <a:rPr lang="en-US" sz="3800" b="1" dirty="0" smtClean="0">
                <a:solidFill>
                  <a:srgbClr val="0070C0"/>
                </a:solidFill>
                <a:latin typeface="Arial" pitchFamily="34" charset="0"/>
                <a:cs typeface="Arial" pitchFamily="34" charset="0"/>
              </a:rPr>
              <a:t> </a:t>
            </a:r>
            <a:r>
              <a:rPr lang="en-US" sz="3800" b="1" dirty="0" err="1" smtClean="0">
                <a:solidFill>
                  <a:srgbClr val="0070C0"/>
                </a:solidFill>
                <a:latin typeface="Arial" pitchFamily="34" charset="0"/>
                <a:cs typeface="Arial" pitchFamily="34" charset="0"/>
              </a:rPr>
              <a:t>Società</a:t>
            </a:r>
            <a:r>
              <a:rPr lang="en-US" sz="3800" b="1" dirty="0" smtClean="0">
                <a:solidFill>
                  <a:srgbClr val="0070C0"/>
                </a:solidFill>
                <a:latin typeface="Arial" pitchFamily="34" charset="0"/>
                <a:cs typeface="Arial" pitchFamily="34" charset="0"/>
              </a:rPr>
              <a:t> </a:t>
            </a:r>
            <a:r>
              <a:rPr lang="en-US" sz="3800" b="1" dirty="0" err="1" smtClean="0">
                <a:solidFill>
                  <a:srgbClr val="0070C0"/>
                </a:solidFill>
                <a:latin typeface="Arial" pitchFamily="34" charset="0"/>
                <a:cs typeface="Arial" pitchFamily="34" charset="0"/>
              </a:rPr>
              <a:t>di</a:t>
            </a:r>
            <a:r>
              <a:rPr lang="en-US" sz="3800" b="1" dirty="0" smtClean="0">
                <a:solidFill>
                  <a:srgbClr val="0070C0"/>
                </a:solidFill>
                <a:latin typeface="Arial" pitchFamily="34" charset="0"/>
                <a:cs typeface="Arial" pitchFamily="34" charset="0"/>
              </a:rPr>
              <a:t> </a:t>
            </a:r>
            <a:r>
              <a:rPr lang="en-US" sz="3800" b="1" dirty="0" err="1" smtClean="0">
                <a:solidFill>
                  <a:srgbClr val="0070C0"/>
                </a:solidFill>
                <a:latin typeface="Arial" pitchFamily="34" charset="0"/>
                <a:cs typeface="Arial" pitchFamily="34" charset="0"/>
              </a:rPr>
              <a:t>ingegneria</a:t>
            </a:r>
            <a:r>
              <a:rPr lang="en-US" sz="3800" b="1" dirty="0" smtClean="0">
                <a:solidFill>
                  <a:srgbClr val="0070C0"/>
                </a:solidFill>
                <a:latin typeface="Arial" pitchFamily="34" charset="0"/>
                <a:cs typeface="Arial" pitchFamily="34" charset="0"/>
              </a:rPr>
              <a:t>.</a:t>
            </a:r>
          </a:p>
          <a:p>
            <a:pPr marL="0" algn="just">
              <a:spcBef>
                <a:spcPts val="0"/>
              </a:spcBef>
              <a:buNone/>
            </a:pPr>
            <a:endParaRPr lang="en-US" sz="3800" b="1" dirty="0" smtClean="0">
              <a:solidFill>
                <a:srgbClr val="0070C0"/>
              </a:solidFill>
              <a:latin typeface="Arial" pitchFamily="34" charset="0"/>
              <a:cs typeface="Arial" pitchFamily="34" charset="0"/>
            </a:endParaRPr>
          </a:p>
          <a:p>
            <a:pPr algn="ctr">
              <a:buNone/>
            </a:pPr>
            <a:r>
              <a:rPr lang="it-IT" sz="5000" b="1" dirty="0" smtClean="0">
                <a:solidFill>
                  <a:srgbClr val="0070C0"/>
                </a:solidFill>
                <a:latin typeface="Arial" pitchFamily="34" charset="0"/>
                <a:cs typeface="Arial" pitchFamily="34" charset="0"/>
              </a:rPr>
              <a:t>La disciplina delle società di ingegneria</a:t>
            </a:r>
          </a:p>
          <a:p>
            <a:pPr>
              <a:buNone/>
            </a:pPr>
            <a:r>
              <a:rPr lang="it-IT" sz="2900" dirty="0" smtClean="0">
                <a:solidFill>
                  <a:srgbClr val="0070C0"/>
                </a:solidFill>
                <a:latin typeface="Arial" pitchFamily="34" charset="0"/>
                <a:cs typeface="Arial" pitchFamily="34" charset="0"/>
              </a:rPr>
              <a:t>La normativa che regola l'operatività delle società di ingegneria e architettura è contenuta principalmente in tre fonti normative:</a:t>
            </a:r>
          </a:p>
          <a:p>
            <a:pPr>
              <a:buNone/>
            </a:pPr>
            <a:endParaRPr lang="it-IT" sz="2900" dirty="0" smtClean="0">
              <a:solidFill>
                <a:srgbClr val="0070C0"/>
              </a:solidFill>
              <a:latin typeface="Arial" pitchFamily="34" charset="0"/>
              <a:cs typeface="Arial" pitchFamily="34" charset="0"/>
            </a:endParaRPr>
          </a:p>
          <a:p>
            <a:pPr>
              <a:buFont typeface="Wingdings" pitchFamily="2" charset="2"/>
              <a:buChar char="Ø"/>
            </a:pPr>
            <a:r>
              <a:rPr lang="it-IT" sz="2900" dirty="0" smtClean="0">
                <a:solidFill>
                  <a:srgbClr val="0070C0"/>
                </a:solidFill>
                <a:latin typeface="Arial" pitchFamily="34" charset="0"/>
                <a:cs typeface="Arial" pitchFamily="34" charset="0"/>
              </a:rPr>
              <a:t>il </a:t>
            </a:r>
            <a:r>
              <a:rPr lang="it-IT" sz="2900" b="1" dirty="0" smtClean="0">
                <a:solidFill>
                  <a:srgbClr val="0070C0"/>
                </a:solidFill>
                <a:latin typeface="Arial" pitchFamily="34" charset="0"/>
                <a:cs typeface="Arial" pitchFamily="34" charset="0"/>
                <a:hlinkClick r:id="rId2"/>
              </a:rPr>
              <a:t>Decreto Legislativo 18 aprile 2016, n. 50</a:t>
            </a:r>
            <a:r>
              <a:rPr lang="it-IT" sz="2900" dirty="0" smtClean="0">
                <a:solidFill>
                  <a:srgbClr val="0070C0"/>
                </a:solidFill>
                <a:latin typeface="Arial" pitchFamily="34" charset="0"/>
                <a:cs typeface="Arial" pitchFamily="34" charset="0"/>
              </a:rPr>
              <a:t> recante "</a:t>
            </a:r>
            <a:r>
              <a:rPr lang="it-IT" sz="2900" i="1" dirty="0" smtClean="0">
                <a:solidFill>
                  <a:srgbClr val="0070C0"/>
                </a:solidFill>
                <a:latin typeface="Arial" pitchFamily="34" charset="0"/>
                <a:cs typeface="Arial" pitchFamily="34" charset="0"/>
              </a:rPr>
              <a:t>Codice dei contratti pubblici</a:t>
            </a:r>
            <a:r>
              <a:rPr lang="it-IT" sz="2900" dirty="0" smtClean="0">
                <a:solidFill>
                  <a:srgbClr val="0070C0"/>
                </a:solidFill>
                <a:latin typeface="Arial" pitchFamily="34" charset="0"/>
                <a:cs typeface="Arial" pitchFamily="34" charset="0"/>
              </a:rPr>
              <a:t>";</a:t>
            </a:r>
          </a:p>
          <a:p>
            <a:pPr>
              <a:buFont typeface="Wingdings" pitchFamily="2" charset="2"/>
              <a:buChar char="Ø"/>
            </a:pPr>
            <a:r>
              <a:rPr lang="it-IT" sz="2900" dirty="0" smtClean="0">
                <a:solidFill>
                  <a:srgbClr val="0070C0"/>
                </a:solidFill>
                <a:latin typeface="Arial" pitchFamily="34" charset="0"/>
                <a:cs typeface="Arial" pitchFamily="34" charset="0"/>
              </a:rPr>
              <a:t>il </a:t>
            </a:r>
            <a:r>
              <a:rPr lang="it-IT" sz="2900" b="1" dirty="0" smtClean="0">
                <a:solidFill>
                  <a:srgbClr val="0070C0"/>
                </a:solidFill>
                <a:latin typeface="Arial" pitchFamily="34" charset="0"/>
                <a:cs typeface="Arial" pitchFamily="34" charset="0"/>
                <a:hlinkClick r:id="rId3"/>
              </a:rPr>
              <a:t>Decreto del Ministero delle Infrastrutture del 2 dicembre 2016 n. 263</a:t>
            </a:r>
            <a:r>
              <a:rPr lang="it-IT" sz="2900" dirty="0" smtClean="0">
                <a:solidFill>
                  <a:srgbClr val="0070C0"/>
                </a:solidFill>
                <a:latin typeface="Arial" pitchFamily="34" charset="0"/>
                <a:cs typeface="Arial" pitchFamily="34" charset="0"/>
              </a:rPr>
              <a:t> recante "</a:t>
            </a:r>
            <a:r>
              <a:rPr lang="it-IT" sz="2900" i="1" dirty="0" smtClean="0">
                <a:solidFill>
                  <a:srgbClr val="0070C0"/>
                </a:solidFill>
                <a:latin typeface="Arial" pitchFamily="34" charset="0"/>
                <a:cs typeface="Arial" pitchFamily="34" charset="0"/>
              </a:rPr>
              <a:t>Regolamento recante definizione dei requisiti che devono possedere gli operatori economici per l'affidamento dei servizi di architettura e ingegneria e individuazione dei criteri per garantire la presenza di giovani professionisti,in forma singola o associata, nei gruppi concorrenti ai bandi relativi a incarichi di progettazione, concorsi di progettazione e di idee, ai sensi dell'articolo 24, commi 2 e 5 del decreto legislativo 18 aprile 2016, n. 50</a:t>
            </a:r>
            <a:r>
              <a:rPr lang="it-IT" sz="2900" dirty="0" smtClean="0">
                <a:solidFill>
                  <a:srgbClr val="0070C0"/>
                </a:solidFill>
                <a:latin typeface="Arial" pitchFamily="34" charset="0"/>
                <a:cs typeface="Arial" pitchFamily="34" charset="0"/>
              </a:rPr>
              <a:t>";</a:t>
            </a:r>
          </a:p>
          <a:p>
            <a:pPr>
              <a:buFont typeface="Wingdings" pitchFamily="2" charset="2"/>
              <a:buChar char="Ø"/>
            </a:pPr>
            <a:r>
              <a:rPr lang="it-IT" sz="2900" dirty="0" smtClean="0">
                <a:solidFill>
                  <a:srgbClr val="0070C0"/>
                </a:solidFill>
                <a:latin typeface="Arial" pitchFamily="34" charset="0"/>
                <a:cs typeface="Arial" pitchFamily="34" charset="0"/>
              </a:rPr>
              <a:t>la </a:t>
            </a:r>
            <a:r>
              <a:rPr lang="it-IT" sz="2900" b="1" dirty="0" smtClean="0">
                <a:solidFill>
                  <a:srgbClr val="0070C0"/>
                </a:solidFill>
                <a:latin typeface="Arial" pitchFamily="34" charset="0"/>
                <a:cs typeface="Arial" pitchFamily="34" charset="0"/>
                <a:hlinkClick r:id="rId4"/>
              </a:rPr>
              <a:t>legge 4 agosto 2017, n. 124</a:t>
            </a:r>
            <a:r>
              <a:rPr lang="it-IT" sz="2900" dirty="0" smtClean="0">
                <a:solidFill>
                  <a:srgbClr val="0070C0"/>
                </a:solidFill>
                <a:latin typeface="Arial" pitchFamily="34" charset="0"/>
                <a:cs typeface="Arial" pitchFamily="34" charset="0"/>
              </a:rPr>
              <a:t> recante "</a:t>
            </a:r>
            <a:r>
              <a:rPr lang="it-IT" sz="2900" i="1" dirty="0" smtClean="0">
                <a:solidFill>
                  <a:srgbClr val="0070C0"/>
                </a:solidFill>
                <a:latin typeface="Arial" pitchFamily="34" charset="0"/>
                <a:cs typeface="Arial" pitchFamily="34" charset="0"/>
              </a:rPr>
              <a:t>Legge annuale per il mercato e la concorrenza</a:t>
            </a:r>
            <a:r>
              <a:rPr lang="it-IT" sz="2900" dirty="0" smtClean="0">
                <a:solidFill>
                  <a:srgbClr val="0070C0"/>
                </a:solidFill>
                <a:latin typeface="Arial" pitchFamily="34" charset="0"/>
                <a:cs typeface="Arial" pitchFamily="34" charset="0"/>
              </a:rPr>
              <a:t>".</a:t>
            </a:r>
          </a:p>
          <a:p>
            <a:pPr marL="0" algn="just">
              <a:spcBef>
                <a:spcPts val="0"/>
              </a:spcBef>
              <a:buNone/>
            </a:pPr>
            <a:endParaRPr lang="it-IT" sz="3800" dirty="0" smtClean="0">
              <a:solidFill>
                <a:srgbClr val="0070C0"/>
              </a:solidFill>
              <a:latin typeface="Arial" pitchFamily="34" charset="0"/>
              <a:cs typeface="Arial" pitchFamily="34" charset="0"/>
            </a:endParaRPr>
          </a:p>
          <a:p>
            <a:pPr algn="ctr">
              <a:spcBef>
                <a:spcPct val="0"/>
              </a:spcBef>
              <a:buNone/>
            </a:pPr>
            <a:endParaRPr lang="it-IT" sz="4400" b="1" dirty="0" smtClean="0">
              <a:solidFill>
                <a:srgbClr val="0070C0"/>
              </a:solidFill>
              <a:latin typeface="+mj-lt"/>
              <a:ea typeface="+mj-ea"/>
              <a:cs typeface="+mj-cs"/>
            </a:endParaRPr>
          </a:p>
        </p:txBody>
      </p:sp>
      <p:sp>
        <p:nvSpPr>
          <p:cNvPr id="4" name="Segnaposto numero diapositiva 3"/>
          <p:cNvSpPr>
            <a:spLocks noGrp="1"/>
          </p:cNvSpPr>
          <p:nvPr>
            <p:ph type="sldNum" sz="quarter" idx="12"/>
          </p:nvPr>
        </p:nvSpPr>
        <p:spPr/>
        <p:txBody>
          <a:bodyPr/>
          <a:lstStyle/>
          <a:p>
            <a:fld id="{910D3EAB-758C-441D-AE73-F1E5E988B34B}" type="slidenum">
              <a:rPr lang="it-IT" smtClean="0"/>
              <a:pPr/>
              <a:t>45</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newsflash/>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chemeClr val="tx1"/>
            </a:solidFill>
          </a:ln>
        </p:spPr>
        <p:txBody>
          <a:bodyPr/>
          <a:lstStyle/>
          <a:p>
            <a:r>
              <a:rPr lang="it-IT" b="1" dirty="0" smtClean="0"/>
              <a:t>GLI INCARICHI PROFESSIONALI</a:t>
            </a:r>
            <a:endParaRPr lang="it-IT" dirty="0"/>
          </a:p>
        </p:txBody>
      </p:sp>
      <p:sp>
        <p:nvSpPr>
          <p:cNvPr id="3" name="Segnaposto contenuto 2"/>
          <p:cNvSpPr>
            <a:spLocks noGrp="1"/>
          </p:cNvSpPr>
          <p:nvPr>
            <p:ph idx="1"/>
          </p:nvPr>
        </p:nvSpPr>
        <p:spPr>
          <a:ln w="38100">
            <a:solidFill>
              <a:schemeClr val="tx1"/>
            </a:solidFill>
          </a:ln>
        </p:spPr>
        <p:txBody>
          <a:bodyPr vert="horz" lIns="91440" tIns="45720" rIns="91440" bIns="45720" rtlCol="0" anchor="ctr">
            <a:normAutofit/>
          </a:bodyPr>
          <a:lstStyle/>
          <a:p>
            <a:pPr algn="ctr">
              <a:spcBef>
                <a:spcPct val="0"/>
              </a:spcBef>
              <a:buNone/>
            </a:pPr>
            <a:r>
              <a:rPr lang="it-IT" sz="1100" b="1" dirty="0" smtClean="0">
                <a:latin typeface="Arial" pitchFamily="34" charset="0"/>
                <a:cs typeface="Arial" pitchFamily="34" charset="0"/>
              </a:rPr>
              <a:t>ARTICOLO 36 CODICE DEGLI APPALTI (DLGS 50/2016)</a:t>
            </a:r>
          </a:p>
          <a:p>
            <a:pPr marL="0">
              <a:spcBef>
                <a:spcPct val="0"/>
              </a:spcBef>
              <a:buNone/>
            </a:pPr>
            <a:r>
              <a:rPr lang="it-IT" sz="1100" dirty="0" smtClean="0">
                <a:latin typeface="Arial" pitchFamily="34" charset="0"/>
                <a:cs typeface="Arial" pitchFamily="34" charset="0"/>
              </a:rPr>
              <a:t>Fermo restando quanto previsto dagli articoli 37 e 38 e salva la possibilità di ricorrere alle procedure ordinarie, le stazioni appaltanti procedono all’affidamento di lavori, servizi e forniture di importo inferiore alle soglie di cui all’articolo 35, secondo le seguenti modalità:</a:t>
            </a:r>
            <a:br>
              <a:rPr lang="it-IT" sz="1100" dirty="0" smtClean="0">
                <a:latin typeface="Arial" pitchFamily="34" charset="0"/>
                <a:cs typeface="Arial" pitchFamily="34" charset="0"/>
              </a:rPr>
            </a:br>
            <a:r>
              <a:rPr lang="it-IT" sz="1100" b="1" dirty="0" smtClean="0">
                <a:latin typeface="Arial" pitchFamily="34" charset="0"/>
                <a:cs typeface="Arial" pitchFamily="34" charset="0"/>
              </a:rPr>
              <a:t>a)</a:t>
            </a:r>
            <a:r>
              <a:rPr lang="it-IT" sz="1100" dirty="0" smtClean="0">
                <a:latin typeface="Arial" pitchFamily="34" charset="0"/>
                <a:cs typeface="Arial" pitchFamily="34" charset="0"/>
              </a:rPr>
              <a:t> per affidamenti di importo inferiore a 40.000 euro, mediante affidamento diretto ((anche senza previa consultazione di due o più operatori economici)) o per i lavori in amministrazione diretta;</a:t>
            </a:r>
            <a:br>
              <a:rPr lang="it-IT" sz="1100" dirty="0" smtClean="0">
                <a:latin typeface="Arial" pitchFamily="34" charset="0"/>
                <a:cs typeface="Arial" pitchFamily="34" charset="0"/>
              </a:rPr>
            </a:br>
            <a:r>
              <a:rPr lang="it-IT" sz="1100" b="1" dirty="0" smtClean="0">
                <a:latin typeface="Arial" pitchFamily="34" charset="0"/>
                <a:cs typeface="Arial" pitchFamily="34" charset="0"/>
              </a:rPr>
              <a:t>b)</a:t>
            </a:r>
            <a:r>
              <a:rPr lang="it-IT" sz="1100" dirty="0" smtClean="0">
                <a:latin typeface="Arial" pitchFamily="34" charset="0"/>
                <a:cs typeface="Arial" pitchFamily="34" charset="0"/>
              </a:rPr>
              <a:t> per affidamenti di importo pari o superiore a 40.000 euro </a:t>
            </a:r>
            <a:r>
              <a:rPr lang="it-IT" sz="1100" b="1" i="1" dirty="0" smtClean="0">
                <a:latin typeface="Arial" pitchFamily="34" charset="0"/>
                <a:cs typeface="Arial" pitchFamily="34" charset="0"/>
              </a:rPr>
              <a:t>((e inferiore a 150.000 euro per i lavori, o alle soglie di cui all’articolo 35 per le forniture e i servizi, mediante affidamento diretto previa valutazione di tre preventivi, ove esistenti, per i lavori))</a:t>
            </a:r>
            <a:r>
              <a:rPr lang="it-IT" sz="1100" i="1" dirty="0" smtClean="0">
                <a:latin typeface="Arial" pitchFamily="34" charset="0"/>
                <a:cs typeface="Arial" pitchFamily="34" charset="0"/>
              </a:rPr>
              <a:t> </a:t>
            </a:r>
            <a:r>
              <a:rPr lang="it-IT" sz="1100" dirty="0" smtClean="0">
                <a:latin typeface="Arial" pitchFamily="34" charset="0"/>
                <a:cs typeface="Arial" pitchFamily="34" charset="0"/>
              </a:rPr>
              <a:t>e, per i servizi e le forniture, di almeno cinque operatori economici individuati sulla base di indagini di mercato o tramite elenchi di operatori economici, nel rispetto di un criterio di rotazione degli inviti. I lavori possono essere eseguiti anche in amministrazione diretta, fatto salvo l’acquisto e il noleggio di mezzi, per i quali si applica comunque la procedura di cui al periodo precedente. L’avviso sui risultati della procedura di affidamento contiene l’indicazione anche dei soggetti invitati;</a:t>
            </a:r>
            <a:r>
              <a:rPr lang="it-IT" sz="1100" b="1" dirty="0" smtClean="0">
                <a:latin typeface="Arial" pitchFamily="34" charset="0"/>
                <a:cs typeface="Arial" pitchFamily="34" charset="0"/>
              </a:rPr>
              <a:t/>
            </a:r>
            <a:br>
              <a:rPr lang="it-IT" sz="1100" b="1" dirty="0" smtClean="0">
                <a:latin typeface="Arial" pitchFamily="34" charset="0"/>
                <a:cs typeface="Arial" pitchFamily="34" charset="0"/>
              </a:rPr>
            </a:br>
            <a:r>
              <a:rPr lang="it-IT" sz="1100" b="1" dirty="0" smtClean="0">
                <a:latin typeface="Arial" pitchFamily="34" charset="0"/>
                <a:cs typeface="Arial" pitchFamily="34" charset="0"/>
              </a:rPr>
              <a:t>c)</a:t>
            </a:r>
            <a:r>
              <a:rPr lang="it-IT" sz="1100" b="1" i="1" dirty="0" smtClean="0">
                <a:latin typeface="Arial" pitchFamily="34" charset="0"/>
                <a:cs typeface="Arial" pitchFamily="34" charset="0"/>
              </a:rPr>
              <a:t> ((per affidamenti di lavori di importo pari o superiore a 150.000 euro e inferiore a 350.000 euro, mediante la procedura negoziata di cui all’articolo 63 previa consultazione, ove esistenti, di almeno dieci operatori economici, nel rispetto di un criterio di rotazione degli inviti, individuati sulla base di indagini di mercato o tramite elenchi di operatori economici. L’avviso sui risultati della procedura di affidamento contiene l’indicazione anche dei soggetti invitati))</a:t>
            </a:r>
            <a:r>
              <a:rPr lang="it-IT" sz="1100" dirty="0" smtClean="0">
                <a:latin typeface="Arial" pitchFamily="34" charset="0"/>
                <a:cs typeface="Arial" pitchFamily="34" charset="0"/>
              </a:rPr>
              <a:t>;</a:t>
            </a:r>
            <a:r>
              <a:rPr lang="it-IT" sz="1100" b="1" dirty="0" smtClean="0">
                <a:latin typeface="Arial" pitchFamily="34" charset="0"/>
                <a:cs typeface="Arial" pitchFamily="34" charset="0"/>
              </a:rPr>
              <a:t/>
            </a:r>
            <a:br>
              <a:rPr lang="it-IT" sz="1100" b="1" dirty="0" smtClean="0">
                <a:latin typeface="Arial" pitchFamily="34" charset="0"/>
                <a:cs typeface="Arial" pitchFamily="34" charset="0"/>
              </a:rPr>
            </a:br>
            <a:r>
              <a:rPr lang="it-IT" sz="1100" b="1" i="1" dirty="0" smtClean="0">
                <a:latin typeface="Arial" pitchFamily="34" charset="0"/>
                <a:cs typeface="Arial" pitchFamily="34" charset="0"/>
              </a:rPr>
              <a:t>c-bis) per affidamenti di lavori di importo pari o superiore a 350.000 euro e inferiore a 1.000.000 di euro, mediante la procedura negoziata di cui all’articolo 63 previa consultazione, ove esistenti, di almeno quindici operatori economici, nel rispetto di un criterio di rotazione degli inviti, individuati sulla base di indagini di mercato o tramite elenchi di operatori economici. L’avviso sui risultati della procedura di affidamento contiene l’indicazione anche dei soggetti invitati;))</a:t>
            </a:r>
            <a:r>
              <a:rPr lang="it-IT" sz="1100" b="1" dirty="0" smtClean="0">
                <a:latin typeface="Arial" pitchFamily="34" charset="0"/>
                <a:cs typeface="Arial" pitchFamily="34" charset="0"/>
              </a:rPr>
              <a:t/>
            </a:r>
            <a:br>
              <a:rPr lang="it-IT" sz="1100" b="1" dirty="0" smtClean="0">
                <a:latin typeface="Arial" pitchFamily="34" charset="0"/>
                <a:cs typeface="Arial" pitchFamily="34" charset="0"/>
              </a:rPr>
            </a:br>
            <a:r>
              <a:rPr lang="it-IT" sz="1100" b="1" dirty="0" smtClean="0">
                <a:latin typeface="Arial" pitchFamily="34" charset="0"/>
                <a:cs typeface="Arial" pitchFamily="34" charset="0"/>
              </a:rPr>
              <a:t>d)</a:t>
            </a:r>
            <a:r>
              <a:rPr lang="it-IT" sz="1100" b="1" i="1" dirty="0" smtClean="0">
                <a:latin typeface="Arial" pitchFamily="34" charset="0"/>
                <a:cs typeface="Arial" pitchFamily="34" charset="0"/>
              </a:rPr>
              <a:t> ((per affidamenti di lavori di importo pari o superiore a 1.000.000 di euro e fino alle soglie di cui all’articolo 35, mediante ricorso alle procedure di cui all’articolo 60, fatto salvo quanto previsto dall’articolo 97, comma 8))</a:t>
            </a:r>
            <a:r>
              <a:rPr lang="it-IT" sz="1100" b="1" dirty="0" smtClean="0">
                <a:latin typeface="Arial" pitchFamily="34" charset="0"/>
                <a:cs typeface="Arial" pitchFamily="34" charset="0"/>
              </a:rPr>
              <a:t>.</a:t>
            </a:r>
            <a:endParaRPr lang="it-IT" sz="1100" b="1" dirty="0" smtClean="0">
              <a:latin typeface="Arial" pitchFamily="34" charset="0"/>
              <a:ea typeface="+mj-ea"/>
              <a:cs typeface="Arial" pitchFamily="34" charset="0"/>
            </a:endParaRPr>
          </a:p>
        </p:txBody>
      </p:sp>
      <p:sp>
        <p:nvSpPr>
          <p:cNvPr id="4" name="Segnaposto numero diapositiva 3"/>
          <p:cNvSpPr>
            <a:spLocks noGrp="1"/>
          </p:cNvSpPr>
          <p:nvPr>
            <p:ph type="sldNum" sz="quarter" idx="12"/>
          </p:nvPr>
        </p:nvSpPr>
        <p:spPr/>
        <p:txBody>
          <a:bodyPr/>
          <a:lstStyle/>
          <a:p>
            <a:fld id="{910D3EAB-758C-441D-AE73-F1E5E988B34B}" type="slidenum">
              <a:rPr lang="it-IT" smtClean="0"/>
              <a:pPr/>
              <a:t>46</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checke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chemeClr val="tx1"/>
            </a:solidFill>
          </a:ln>
        </p:spPr>
        <p:txBody>
          <a:bodyPr/>
          <a:lstStyle/>
          <a:p>
            <a:r>
              <a:rPr lang="it-IT" b="1" dirty="0" smtClean="0"/>
              <a:t>GLI INCARICHI PROFESSIONALI</a:t>
            </a:r>
            <a:endParaRPr lang="it-IT" dirty="0"/>
          </a:p>
        </p:txBody>
      </p:sp>
      <p:sp>
        <p:nvSpPr>
          <p:cNvPr id="3" name="Segnaposto contenuto 2"/>
          <p:cNvSpPr>
            <a:spLocks noGrp="1"/>
          </p:cNvSpPr>
          <p:nvPr>
            <p:ph idx="1"/>
          </p:nvPr>
        </p:nvSpPr>
        <p:spPr>
          <a:ln w="38100">
            <a:solidFill>
              <a:schemeClr val="tx1"/>
            </a:solidFill>
          </a:ln>
        </p:spPr>
        <p:txBody>
          <a:bodyPr vert="horz" lIns="91440" tIns="45720" rIns="91440" bIns="45720" rtlCol="0" anchor="ctr">
            <a:normAutofit fontScale="85000" lnSpcReduction="10000"/>
          </a:bodyPr>
          <a:lstStyle/>
          <a:p>
            <a:pPr algn="ctr">
              <a:spcBef>
                <a:spcPct val="0"/>
              </a:spcBef>
              <a:buNone/>
            </a:pPr>
            <a:r>
              <a:rPr lang="it-IT" sz="2800" b="1" dirty="0" smtClean="0">
                <a:latin typeface="Arial" pitchFamily="34" charset="0"/>
                <a:ea typeface="+mj-ea"/>
                <a:cs typeface="Arial" pitchFamily="34" charset="0"/>
              </a:rPr>
              <a:t>FORMA SCRITTA</a:t>
            </a:r>
          </a:p>
          <a:p>
            <a:pPr marL="0">
              <a:spcBef>
                <a:spcPts val="0"/>
              </a:spcBef>
              <a:buNone/>
            </a:pPr>
            <a:r>
              <a:rPr lang="en-US" sz="1800" dirty="0" smtClean="0">
                <a:latin typeface="Arial" pitchFamily="34" charset="0"/>
                <a:cs typeface="Arial" pitchFamily="34" charset="0"/>
              </a:rPr>
              <a:t>Per </a:t>
            </a:r>
            <a:r>
              <a:rPr lang="en-US" sz="1800" dirty="0" err="1" smtClean="0">
                <a:latin typeface="Arial" pitchFamily="34" charset="0"/>
                <a:cs typeface="Arial" pitchFamily="34" charset="0"/>
              </a:rPr>
              <a:t>gli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Enti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pubblici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l'affidamento</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degli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incarichi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avviene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sempre</a:t>
            </a:r>
            <a:r>
              <a:rPr lang="en-US" sz="1800" dirty="0" smtClean="0">
                <a:latin typeface="Arial" pitchFamily="34" charset="0"/>
                <a:cs typeface="Arial" pitchFamily="34" charset="0"/>
              </a:rPr>
              <a:t> in forma </a:t>
            </a:r>
            <a:r>
              <a:rPr lang="en-US" sz="1800" dirty="0" err="1" smtClean="0">
                <a:latin typeface="Arial" pitchFamily="34" charset="0"/>
                <a:cs typeface="Arial" pitchFamily="34" charset="0"/>
              </a:rPr>
              <a:t>scritta</a:t>
            </a:r>
            <a:r>
              <a:rPr lang="en-US" sz="1800" dirty="0" smtClean="0">
                <a:latin typeface="Arial" pitchFamily="34" charset="0"/>
                <a:cs typeface="Arial" pitchFamily="34" charset="0"/>
              </a:rPr>
              <a:t> per </a:t>
            </a:r>
            <a:r>
              <a:rPr lang="en-US" sz="1800" dirty="0" err="1" smtClean="0">
                <a:latin typeface="Arial" pitchFamily="34" charset="0"/>
                <a:cs typeface="Arial" pitchFamily="34" charset="0"/>
              </a:rPr>
              <a:t>delibera</a:t>
            </a:r>
            <a:r>
              <a:rPr lang="en-US" sz="1800" dirty="0" smtClean="0">
                <a:latin typeface="Arial" pitchFamily="34" charset="0"/>
                <a:cs typeface="Arial" pitchFamily="34" charset="0"/>
              </a:rPr>
              <a:t>. Per </a:t>
            </a:r>
            <a:r>
              <a:rPr lang="en-US" sz="1800" dirty="0" err="1" smtClean="0">
                <a:latin typeface="Arial" pitchFamily="34" charset="0"/>
                <a:cs typeface="Arial" pitchFamily="34" charset="0"/>
              </a:rPr>
              <a:t>il</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Committente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privato</a:t>
            </a:r>
            <a:r>
              <a:rPr lang="en-US" sz="1800" dirty="0" smtClean="0">
                <a:latin typeface="Arial" pitchFamily="34" charset="0"/>
                <a:cs typeface="Arial" pitchFamily="34" charset="0"/>
              </a:rPr>
              <a:t> è </a:t>
            </a:r>
            <a:r>
              <a:rPr lang="en-US" sz="1800" dirty="0" err="1" smtClean="0">
                <a:latin typeface="Arial" pitchFamily="34" charset="0"/>
                <a:cs typeface="Arial" pitchFamily="34" charset="0"/>
              </a:rPr>
              <a:t>sempre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buona</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cosa</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che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sia</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affidato</a:t>
            </a:r>
            <a:r>
              <a:rPr lang="en-US" sz="1800" dirty="0" smtClean="0">
                <a:latin typeface="Arial" pitchFamily="34" charset="0"/>
                <a:cs typeface="Arial" pitchFamily="34" charset="0"/>
              </a:rPr>
              <a:t> per </a:t>
            </a:r>
            <a:r>
              <a:rPr lang="en-US" sz="1800" dirty="0" err="1" smtClean="0">
                <a:latin typeface="Arial" pitchFamily="34" charset="0"/>
                <a:cs typeface="Arial" pitchFamily="34" charset="0"/>
              </a:rPr>
              <a:t>iscritto</a:t>
            </a:r>
            <a:r>
              <a:rPr lang="en-US" sz="1800" dirty="0" smtClean="0">
                <a:latin typeface="Arial" pitchFamily="34" charset="0"/>
                <a:cs typeface="Arial" pitchFamily="34" charset="0"/>
              </a:rPr>
              <a:t> </a:t>
            </a:r>
            <a:r>
              <a:rPr lang="en-US" sz="1800" b="1" dirty="0" smtClean="0">
                <a:latin typeface="Arial" pitchFamily="34" charset="0"/>
                <a:cs typeface="Arial" pitchFamily="34" charset="0"/>
              </a:rPr>
              <a:t>con </a:t>
            </a:r>
            <a:r>
              <a:rPr lang="en-US" sz="1800" b="1" dirty="0" err="1" smtClean="0">
                <a:latin typeface="Arial" pitchFamily="34" charset="0"/>
                <a:cs typeface="Arial" pitchFamily="34" charset="0"/>
              </a:rPr>
              <a:t>lettera</a:t>
            </a:r>
            <a:r>
              <a:rPr lang="en-US" sz="1800" b="1" dirty="0" smtClean="0">
                <a:latin typeface="Arial" pitchFamily="34" charset="0"/>
                <a:cs typeface="Arial" pitchFamily="34" charset="0"/>
              </a:rPr>
              <a:t> </a:t>
            </a:r>
            <a:r>
              <a:rPr lang="en-US" sz="1800" b="1" dirty="0" err="1" smtClean="0">
                <a:latin typeface="Arial" pitchFamily="34" charset="0"/>
                <a:cs typeface="Arial" pitchFamily="34" charset="0"/>
              </a:rPr>
              <a:t>controfirmata</a:t>
            </a:r>
            <a:r>
              <a:rPr lang="en-US" sz="1800" b="1" dirty="0" smtClean="0">
                <a:latin typeface="Arial" pitchFamily="34" charset="0"/>
                <a:cs typeface="Arial" pitchFamily="34" charset="0"/>
              </a:rPr>
              <a:t> </a:t>
            </a:r>
            <a:r>
              <a:rPr lang="en-US" sz="1800" b="1" dirty="0" err="1" smtClean="0">
                <a:latin typeface="Arial" pitchFamily="34" charset="0"/>
                <a:cs typeface="Arial" pitchFamily="34" charset="0"/>
              </a:rPr>
              <a:t>corredata</a:t>
            </a:r>
            <a:r>
              <a:rPr lang="en-US" sz="1800" b="1" dirty="0" smtClean="0">
                <a:latin typeface="Arial" pitchFamily="34" charset="0"/>
                <a:cs typeface="Arial" pitchFamily="34" charset="0"/>
              </a:rPr>
              <a:t> </a:t>
            </a:r>
            <a:r>
              <a:rPr lang="en-US" sz="1800" b="1" dirty="0" err="1" smtClean="0">
                <a:latin typeface="Arial" pitchFamily="34" charset="0"/>
                <a:cs typeface="Arial" pitchFamily="34" charset="0"/>
              </a:rPr>
              <a:t>da</a:t>
            </a:r>
            <a:r>
              <a:rPr lang="en-US" sz="1800" b="1" dirty="0" smtClean="0">
                <a:latin typeface="Arial" pitchFamily="34" charset="0"/>
                <a:cs typeface="Arial" pitchFamily="34" charset="0"/>
              </a:rPr>
              <a:t> </a:t>
            </a:r>
            <a:r>
              <a:rPr lang="en-US" sz="1800" b="1" dirty="0" err="1" smtClean="0">
                <a:latin typeface="Arial" pitchFamily="34" charset="0"/>
                <a:cs typeface="Arial" pitchFamily="34" charset="0"/>
              </a:rPr>
              <a:t>contratto</a:t>
            </a:r>
            <a:r>
              <a:rPr lang="en-US" sz="1800" b="1" dirty="0" smtClean="0">
                <a:latin typeface="Arial" pitchFamily="34" charset="0"/>
                <a:cs typeface="Arial" pitchFamily="34" charset="0"/>
              </a:rPr>
              <a:t> o </a:t>
            </a:r>
            <a:r>
              <a:rPr lang="en-US" sz="1800" b="1" dirty="0" err="1" smtClean="0">
                <a:latin typeface="Arial" pitchFamily="34" charset="0"/>
                <a:cs typeface="Arial" pitchFamily="34" charset="0"/>
              </a:rPr>
              <a:t>disciplinare</a:t>
            </a:r>
            <a:r>
              <a:rPr lang="en-US" sz="1800" b="1" dirty="0" smtClean="0">
                <a:latin typeface="Arial" pitchFamily="34" charset="0"/>
                <a:cs typeface="Arial" pitchFamily="34" charset="0"/>
              </a:rPr>
              <a:t>. </a:t>
            </a:r>
            <a:r>
              <a:rPr lang="en-US" sz="1800" dirty="0" smtClean="0">
                <a:latin typeface="Arial" pitchFamily="34" charset="0"/>
                <a:cs typeface="Arial" pitchFamily="34" charset="0"/>
              </a:rPr>
              <a:t>Per le </a:t>
            </a:r>
            <a:r>
              <a:rPr lang="en-US" sz="1800" dirty="0" err="1" smtClean="0">
                <a:latin typeface="Arial" pitchFamily="34" charset="0"/>
                <a:cs typeface="Arial" pitchFamily="34" charset="0"/>
              </a:rPr>
              <a:t>opere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pubbliche</a:t>
            </a:r>
            <a:r>
              <a:rPr lang="en-US" sz="1800" dirty="0" smtClean="0">
                <a:latin typeface="Arial" pitchFamily="34" charset="0"/>
                <a:cs typeface="Arial" pitchFamily="34" charset="0"/>
              </a:rPr>
              <a:t> in </a:t>
            </a:r>
            <a:r>
              <a:rPr lang="en-US" sz="1800" dirty="0" err="1" smtClean="0">
                <a:latin typeface="Arial" pitchFamily="34" charset="0"/>
                <a:cs typeface="Arial" pitchFamily="34" charset="0"/>
              </a:rPr>
              <a:t>particolare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si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elabora</a:t>
            </a:r>
            <a:r>
              <a:rPr lang="en-US" sz="1800" dirty="0" smtClean="0">
                <a:latin typeface="Arial" pitchFamily="34" charset="0"/>
                <a:cs typeface="Arial" pitchFamily="34" charset="0"/>
              </a:rPr>
              <a:t> e </a:t>
            </a:r>
            <a:r>
              <a:rPr lang="en-US" sz="1800" dirty="0" err="1" smtClean="0">
                <a:latin typeface="Arial" pitchFamily="34" charset="0"/>
                <a:cs typeface="Arial" pitchFamily="34" charset="0"/>
              </a:rPr>
              <a:t>sottoscrive</a:t>
            </a:r>
            <a:r>
              <a:rPr lang="en-US" sz="1800" dirty="0" smtClean="0">
                <a:latin typeface="Arial" pitchFamily="34" charset="0"/>
                <a:cs typeface="Arial" pitchFamily="34" charset="0"/>
              </a:rPr>
              <a:t> un </a:t>
            </a:r>
            <a:r>
              <a:rPr lang="en-US" sz="1800" dirty="0" err="1" smtClean="0">
                <a:latin typeface="Arial" pitchFamily="34" charset="0"/>
                <a:cs typeface="Arial" pitchFamily="34" charset="0"/>
              </a:rPr>
              <a:t>disciplinare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incarico</a:t>
            </a:r>
            <a:r>
              <a:rPr lang="en-US" sz="1800" dirty="0" smtClean="0">
                <a:latin typeface="Arial" pitchFamily="34" charset="0"/>
                <a:cs typeface="Arial" pitchFamily="34" charset="0"/>
              </a:rPr>
              <a:t>. Non </a:t>
            </a:r>
            <a:r>
              <a:rPr lang="en-US" sz="1800" dirty="0" err="1" smtClean="0">
                <a:latin typeface="Arial" pitchFamily="34" charset="0"/>
                <a:cs typeface="Arial" pitchFamily="34" charset="0"/>
              </a:rPr>
              <a:t>esiste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uno</a:t>
            </a:r>
            <a:r>
              <a:rPr lang="en-US" sz="1800" dirty="0" smtClean="0">
                <a:latin typeface="Arial" pitchFamily="34" charset="0"/>
                <a:cs typeface="Arial" pitchFamily="34" charset="0"/>
              </a:rPr>
              <a:t> schema </a:t>
            </a:r>
            <a:r>
              <a:rPr lang="en-US" sz="1800" dirty="0" err="1" smtClean="0">
                <a:latin typeface="Arial" pitchFamily="34" charset="0"/>
                <a:cs typeface="Arial" pitchFamily="34" charset="0"/>
              </a:rPr>
              <a:t>fisso</a:t>
            </a:r>
            <a:r>
              <a:rPr lang="en-US" sz="1800" dirty="0" smtClean="0">
                <a:latin typeface="Arial" pitchFamily="34" charset="0"/>
                <a:cs typeface="Arial" pitchFamily="34" charset="0"/>
              </a:rPr>
              <a:t> e </a:t>
            </a:r>
            <a:r>
              <a:rPr lang="en-US" sz="1800" dirty="0" err="1" smtClean="0">
                <a:latin typeface="Arial" pitchFamily="34" charset="0"/>
                <a:cs typeface="Arial" pitchFamily="34" charset="0"/>
              </a:rPr>
              <a:t>vincolante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disciplinare:di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norma</a:t>
            </a:r>
            <a:r>
              <a:rPr lang="en-US" sz="1800" dirty="0" smtClean="0">
                <a:latin typeface="Arial" pitchFamily="34" charset="0"/>
                <a:cs typeface="Arial" pitchFamily="34" charset="0"/>
              </a:rPr>
              <a:t> è </a:t>
            </a:r>
            <a:r>
              <a:rPr lang="en-US" sz="1800" dirty="0" err="1" smtClean="0">
                <a:latin typeface="Arial" pitchFamily="34" charset="0"/>
                <a:cs typeface="Arial" pitchFamily="34" charset="0"/>
              </a:rPr>
              <a:t>più</a:t>
            </a:r>
            <a:r>
              <a:rPr lang="en-US" sz="1800" dirty="0" smtClean="0">
                <a:latin typeface="Arial" pitchFamily="34" charset="0"/>
                <a:cs typeface="Arial" pitchFamily="34" charset="0"/>
              </a:rPr>
              <a:t> o </a:t>
            </a:r>
            <a:r>
              <a:rPr lang="en-US" sz="1800" dirty="0" err="1" smtClean="0">
                <a:latin typeface="Arial" pitchFamily="34" charset="0"/>
                <a:cs typeface="Arial" pitchFamily="34" charset="0"/>
              </a:rPr>
              <a:t>meno</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complesso</a:t>
            </a:r>
            <a:r>
              <a:rPr lang="en-US" sz="1800" dirty="0" smtClean="0">
                <a:latin typeface="Arial" pitchFamily="34" charset="0"/>
                <a:cs typeface="Arial" pitchFamily="34" charset="0"/>
              </a:rPr>
              <a:t> in </a:t>
            </a:r>
            <a:r>
              <a:rPr lang="en-US" sz="1800" dirty="0" err="1" smtClean="0">
                <a:latin typeface="Arial" pitchFamily="34" charset="0"/>
                <a:cs typeface="Arial" pitchFamily="34" charset="0"/>
              </a:rPr>
              <a:t>ragione</a:t>
            </a:r>
            <a:r>
              <a:rPr lang="en-US" sz="1800" dirty="0" smtClean="0">
                <a:latin typeface="Arial" pitchFamily="34" charset="0"/>
                <a:cs typeface="Arial" pitchFamily="34" charset="0"/>
              </a:rPr>
              <a:t> del </a:t>
            </a:r>
            <a:r>
              <a:rPr lang="en-US" sz="1800" dirty="0" err="1" smtClean="0">
                <a:latin typeface="Arial" pitchFamily="34" charset="0"/>
                <a:cs typeface="Arial" pitchFamily="34" charset="0"/>
              </a:rPr>
              <a:t>tipo</a:t>
            </a:r>
            <a:r>
              <a:rPr lang="en-US" sz="1800" dirty="0" smtClean="0">
                <a:latin typeface="Arial" pitchFamily="34" charset="0"/>
                <a:cs typeface="Arial" pitchFamily="34" charset="0"/>
              </a:rPr>
              <a:t> e </a:t>
            </a:r>
            <a:r>
              <a:rPr lang="en-US" sz="1800" dirty="0" err="1" smtClean="0">
                <a:latin typeface="Arial" pitchFamily="34" charset="0"/>
                <a:cs typeface="Arial" pitchFamily="34" charset="0"/>
              </a:rPr>
              <a:t>dell'importanza</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dell'incarico</a:t>
            </a:r>
            <a:r>
              <a:rPr lang="en-US" sz="1800" dirty="0" smtClean="0">
                <a:latin typeface="Arial" pitchFamily="34" charset="0"/>
                <a:cs typeface="Arial" pitchFamily="34" charset="0"/>
              </a:rPr>
              <a:t>. Tale </a:t>
            </a:r>
            <a:r>
              <a:rPr lang="en-US" sz="1800" dirty="0" err="1" smtClean="0">
                <a:latin typeface="Arial" pitchFamily="34" charset="0"/>
                <a:cs typeface="Arial" pitchFamily="34" charset="0"/>
              </a:rPr>
              <a:t>disciplinare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contiene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varie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norme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particolari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che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possono</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essere</a:t>
            </a:r>
            <a:r>
              <a:rPr lang="en-US" sz="1800" dirty="0" smtClean="0">
                <a:latin typeface="Arial" pitchFamily="34" charset="0"/>
                <a:cs typeface="Arial" pitchFamily="34" charset="0"/>
              </a:rPr>
              <a:t> completive e interpretative </a:t>
            </a:r>
            <a:r>
              <a:rPr lang="en-US" sz="1800" dirty="0" err="1" smtClean="0">
                <a:latin typeface="Arial" pitchFamily="34" charset="0"/>
                <a:cs typeface="Arial" pitchFamily="34" charset="0"/>
              </a:rPr>
              <a:t>della</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tariffa</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professionale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vigente</a:t>
            </a:r>
            <a:r>
              <a:rPr lang="en-US" sz="1800" dirty="0" smtClean="0">
                <a:latin typeface="Arial" pitchFamily="34" charset="0"/>
                <a:cs typeface="Arial" pitchFamily="34" charset="0"/>
              </a:rPr>
              <a:t>.</a:t>
            </a:r>
          </a:p>
          <a:p>
            <a:pPr marL="0">
              <a:spcBef>
                <a:spcPts val="0"/>
              </a:spcBef>
              <a:buNone/>
            </a:pPr>
            <a:r>
              <a:rPr lang="it-IT" sz="1800" b="1" u="sng" dirty="0" smtClean="0"/>
              <a:t>La Campania con la Legge regionale del 29 dicembre 2018, n. 59. “Norme in materia di tutela delle prestazioni professionali per attività espletate per conto dei committenti privati e di contrasto all’evasione fiscale”.</a:t>
            </a:r>
          </a:p>
          <a:p>
            <a:pPr marL="0">
              <a:spcBef>
                <a:spcPts val="0"/>
              </a:spcBef>
              <a:buNone/>
            </a:pPr>
            <a:r>
              <a:rPr lang="it-IT" sz="1800" b="1" dirty="0" smtClean="0"/>
              <a:t>Art. 3 (Pagamenti per la prestazione professionale effettuata) </a:t>
            </a:r>
          </a:p>
          <a:p>
            <a:pPr marL="0">
              <a:spcBef>
                <a:spcPts val="0"/>
              </a:spcBef>
              <a:buAutoNum type="arabicPeriod"/>
            </a:pPr>
            <a:r>
              <a:rPr lang="it-IT" sz="1800" i="1" dirty="0" smtClean="0"/>
              <a:t>L'amministrazione, al momento del rilascio dell’atto </a:t>
            </a:r>
            <a:r>
              <a:rPr lang="it-IT" sz="1800" i="1" dirty="0" err="1" smtClean="0"/>
              <a:t>autorizzativo</a:t>
            </a:r>
            <a:r>
              <a:rPr lang="it-IT" sz="1800" i="1" dirty="0" smtClean="0"/>
              <a:t> o della ricezione di istanze ad intervento diretto, acquisisce la dichiarazione sostitutiva di atto di notorietà del professionista o dei professionisti sottoscrittori degli elaborati progettuali, redatta nelle forme di cui all’articolo 76 del d.p.r. 445/2000 attestante il pagamento delle correlate spettanze da parte del committente. </a:t>
            </a:r>
          </a:p>
          <a:p>
            <a:pPr marL="0">
              <a:spcBef>
                <a:spcPts val="0"/>
              </a:spcBef>
              <a:buAutoNum type="arabicPeriod"/>
            </a:pPr>
            <a:r>
              <a:rPr lang="it-IT" sz="1800" dirty="0" smtClean="0"/>
              <a:t> </a:t>
            </a:r>
            <a:r>
              <a:rPr lang="it-IT" sz="1800" i="1" dirty="0" smtClean="0"/>
              <a:t>La mancata presentazione della dichiarazione di cui al comma 1 costituisce motivo ostativo per il completamento dell’iter amministrativo fino all'avvenuta integrazione. La documentazione è richiesta dagli uffici interessati dall’iter attivato. </a:t>
            </a:r>
            <a:endParaRPr lang="en-US" sz="1800" i="1" dirty="0" smtClean="0">
              <a:latin typeface="Arial" pitchFamily="34" charset="0"/>
              <a:cs typeface="Arial" pitchFamily="34" charset="0"/>
            </a:endParaRPr>
          </a:p>
          <a:p>
            <a:pPr marL="0">
              <a:spcBef>
                <a:spcPts val="0"/>
              </a:spcBef>
              <a:buNone/>
            </a:pPr>
            <a:endParaRPr lang="it-IT" sz="1800" dirty="0" smtClean="0">
              <a:latin typeface="Arial" pitchFamily="34" charset="0"/>
              <a:cs typeface="Arial" pitchFamily="34" charset="0"/>
            </a:endParaRPr>
          </a:p>
          <a:p>
            <a:pPr algn="ctr">
              <a:spcBef>
                <a:spcPct val="0"/>
              </a:spcBef>
              <a:buNone/>
            </a:pPr>
            <a:endParaRPr lang="it-IT" sz="1100" b="1" dirty="0" smtClean="0">
              <a:latin typeface="Arial" pitchFamily="34" charset="0"/>
              <a:ea typeface="+mj-ea"/>
              <a:cs typeface="Arial" pitchFamily="34" charset="0"/>
            </a:endParaRPr>
          </a:p>
        </p:txBody>
      </p:sp>
      <p:sp>
        <p:nvSpPr>
          <p:cNvPr id="4" name="Segnaposto numero diapositiva 3"/>
          <p:cNvSpPr>
            <a:spLocks noGrp="1"/>
          </p:cNvSpPr>
          <p:nvPr>
            <p:ph type="sldNum" sz="quarter" idx="12"/>
          </p:nvPr>
        </p:nvSpPr>
        <p:spPr/>
        <p:txBody>
          <a:bodyPr/>
          <a:lstStyle/>
          <a:p>
            <a:fld id="{910D3EAB-758C-441D-AE73-F1E5E988B34B}" type="slidenum">
              <a:rPr lang="it-IT" smtClean="0"/>
              <a:pPr/>
              <a:t>47</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checke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chemeClr val="tx1"/>
            </a:solidFill>
          </a:ln>
        </p:spPr>
        <p:txBody>
          <a:bodyPr/>
          <a:lstStyle/>
          <a:p>
            <a:r>
              <a:rPr lang="it-IT" dirty="0" smtClean="0"/>
              <a:t>SALUTI</a:t>
            </a:r>
            <a:endParaRPr lang="it-IT" dirty="0"/>
          </a:p>
        </p:txBody>
      </p:sp>
      <p:sp>
        <p:nvSpPr>
          <p:cNvPr id="3" name="Segnaposto contenuto 2"/>
          <p:cNvSpPr>
            <a:spLocks noGrp="1"/>
          </p:cNvSpPr>
          <p:nvPr>
            <p:ph idx="1"/>
          </p:nvPr>
        </p:nvSpPr>
        <p:spPr>
          <a:ln w="38100">
            <a:solidFill>
              <a:schemeClr val="tx1"/>
            </a:solidFill>
          </a:ln>
        </p:spPr>
        <p:txBody>
          <a:bodyPr vert="horz" lIns="91440" tIns="45720" rIns="91440" bIns="45720" rtlCol="0" anchor="ctr">
            <a:normAutofit fontScale="92500" lnSpcReduction="10000"/>
          </a:bodyPr>
          <a:lstStyle/>
          <a:p>
            <a:pPr algn="ctr">
              <a:spcBef>
                <a:spcPct val="0"/>
              </a:spcBef>
              <a:buNone/>
            </a:pPr>
            <a:r>
              <a:rPr lang="it-IT" sz="3600" dirty="0" smtClean="0"/>
              <a:t>Essere ingegnere è praticamente una malattia. A una donna, moglie d’ingegnere, si potrebbe chiedere: “Signora, suo marito come sta? E ancora ingegnere?”. E lei potrebbe rispondere: “No, adesso sta un po’ meglio”.</a:t>
            </a:r>
            <a:br>
              <a:rPr lang="it-IT" sz="3600" dirty="0" smtClean="0"/>
            </a:br>
            <a:r>
              <a:rPr lang="it-IT" sz="3600" dirty="0" smtClean="0"/>
              <a:t>(Luciano De </a:t>
            </a:r>
            <a:r>
              <a:rPr lang="it-IT" sz="3600" dirty="0" err="1" smtClean="0"/>
              <a:t>Crescenzo</a:t>
            </a:r>
            <a:r>
              <a:rPr lang="it-IT" sz="3600" dirty="0" smtClean="0"/>
              <a:t>)</a:t>
            </a:r>
          </a:p>
          <a:p>
            <a:pPr algn="ctr">
              <a:spcBef>
                <a:spcPct val="0"/>
              </a:spcBef>
              <a:buNone/>
            </a:pPr>
            <a:r>
              <a:rPr lang="it-IT" sz="3600" dirty="0" smtClean="0">
                <a:latin typeface="+mj-lt"/>
                <a:ea typeface="+mj-ea"/>
                <a:cs typeface="+mj-cs"/>
              </a:rPr>
              <a:t>Auguri ed in bocca al lupo a tutti i </a:t>
            </a:r>
            <a:r>
              <a:rPr lang="it-IT" sz="3600" dirty="0" err="1" smtClean="0">
                <a:latin typeface="+mj-lt"/>
                <a:ea typeface="+mj-ea"/>
                <a:cs typeface="+mj-cs"/>
              </a:rPr>
              <a:t>neoraureandi</a:t>
            </a:r>
            <a:endParaRPr lang="it-IT" sz="3600" dirty="0" smtClean="0">
              <a:latin typeface="+mj-lt"/>
              <a:ea typeface="+mj-ea"/>
              <a:cs typeface="+mj-cs"/>
            </a:endParaRPr>
          </a:p>
        </p:txBody>
      </p:sp>
      <p:sp>
        <p:nvSpPr>
          <p:cNvPr id="5" name="Segnaposto numero diapositiva 4"/>
          <p:cNvSpPr>
            <a:spLocks noGrp="1"/>
          </p:cNvSpPr>
          <p:nvPr>
            <p:ph type="sldNum" sz="quarter" idx="12"/>
          </p:nvPr>
        </p:nvSpPr>
        <p:spPr/>
        <p:txBody>
          <a:bodyPr/>
          <a:lstStyle/>
          <a:p>
            <a:fld id="{910D3EAB-758C-441D-AE73-F1E5E988B34B}" type="slidenum">
              <a:rPr lang="it-IT" smtClean="0"/>
              <a:pPr/>
              <a:t>48</a:t>
            </a:fld>
            <a:endParaRPr lang="it-IT"/>
          </a:p>
        </p:txBody>
      </p:sp>
      <p:sp>
        <p:nvSpPr>
          <p:cNvPr id="6" name="Segnaposto piè di pagina 5"/>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rgbClr val="FF0000"/>
            </a:solidFill>
          </a:ln>
        </p:spPr>
        <p:txBody>
          <a:bodyPr>
            <a:normAutofit fontScale="90000"/>
          </a:bodyPr>
          <a:lstStyle/>
          <a:p>
            <a:r>
              <a:rPr lang="en-US"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
            </a:r>
            <a:br>
              <a:rPr lang="en-US"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br>
            <a:r>
              <a:rPr lang="en-US" b="1" dirty="0" err="1" smtClean="0">
                <a:ln w="11430"/>
                <a:solidFill>
                  <a:srgbClr val="0070C0"/>
                </a:solidFill>
                <a:effectLst>
                  <a:outerShdw blurRad="50800" dist="39000" dir="5460000" algn="tl">
                    <a:srgbClr val="000000">
                      <a:alpha val="38000"/>
                    </a:srgbClr>
                  </a:outerShdw>
                </a:effectLst>
                <a:latin typeface="Arial" pitchFamily="34" charset="0"/>
                <a:cs typeface="Arial" pitchFamily="34" charset="0"/>
              </a:rPr>
              <a:t>Oggetto</a:t>
            </a:r>
            <a:r>
              <a:rPr lang="en-US" b="1" dirty="0" smtClean="0">
                <a:ln w="11430"/>
                <a:solidFill>
                  <a:srgbClr val="0070C0"/>
                </a:solidFill>
                <a:effectLst>
                  <a:outerShdw blurRad="50800" dist="39000" dir="5460000" algn="tl">
                    <a:srgbClr val="000000">
                      <a:alpha val="38000"/>
                    </a:srgbClr>
                  </a:outerShdw>
                </a:effectLst>
                <a:latin typeface="Arial" pitchFamily="34" charset="0"/>
                <a:cs typeface="Arial" pitchFamily="34" charset="0"/>
              </a:rPr>
              <a:t> </a:t>
            </a:r>
            <a:r>
              <a:rPr lang="en-US" b="1" dirty="0" err="1" smtClean="0">
                <a:ln w="11430"/>
                <a:solidFill>
                  <a:srgbClr val="0070C0"/>
                </a:solidFill>
                <a:effectLst>
                  <a:outerShdw blurRad="50800" dist="39000" dir="5460000" algn="tl">
                    <a:srgbClr val="000000">
                      <a:alpha val="38000"/>
                    </a:srgbClr>
                  </a:outerShdw>
                </a:effectLst>
                <a:latin typeface="Arial" pitchFamily="34" charset="0"/>
                <a:cs typeface="Arial" pitchFamily="34" charset="0"/>
              </a:rPr>
              <a:t>della</a:t>
            </a:r>
            <a:r>
              <a:rPr lang="en-US" b="1" dirty="0" smtClean="0">
                <a:ln w="11430"/>
                <a:solidFill>
                  <a:srgbClr val="0070C0"/>
                </a:solidFill>
                <a:effectLst>
                  <a:outerShdw blurRad="50800" dist="39000" dir="5460000" algn="tl">
                    <a:srgbClr val="000000">
                      <a:alpha val="38000"/>
                    </a:srgbClr>
                  </a:outerShdw>
                </a:effectLst>
                <a:latin typeface="Arial" pitchFamily="34" charset="0"/>
                <a:cs typeface="Arial" pitchFamily="34" charset="0"/>
              </a:rPr>
              <a:t> </a:t>
            </a:r>
            <a:r>
              <a:rPr lang="en-US" b="1" dirty="0" err="1" smtClean="0">
                <a:ln w="11430"/>
                <a:solidFill>
                  <a:srgbClr val="0070C0"/>
                </a:solidFill>
                <a:effectLst>
                  <a:outerShdw blurRad="50800" dist="39000" dir="5460000" algn="tl">
                    <a:srgbClr val="000000">
                      <a:alpha val="38000"/>
                    </a:srgbClr>
                  </a:outerShdw>
                </a:effectLst>
                <a:latin typeface="Arial" pitchFamily="34" charset="0"/>
                <a:cs typeface="Arial" pitchFamily="34" charset="0"/>
              </a:rPr>
              <a:t>professione</a:t>
            </a:r>
            <a:r>
              <a:rPr lang="en-US"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t/>
            </a:r>
            <a:br>
              <a:rPr lang="en-US" b="1"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rPr>
            </a:br>
            <a:endParaRPr lang="it-IT" dirty="0"/>
          </a:p>
        </p:txBody>
      </p:sp>
      <p:sp>
        <p:nvSpPr>
          <p:cNvPr id="3" name="Segnaposto contenuto 2"/>
          <p:cNvSpPr>
            <a:spLocks noGrp="1"/>
          </p:cNvSpPr>
          <p:nvPr>
            <p:ph idx="1"/>
          </p:nvPr>
        </p:nvSpPr>
        <p:spPr>
          <a:ln w="38100">
            <a:solidFill>
              <a:srgbClr val="FF0000"/>
            </a:solidFill>
          </a:ln>
        </p:spPr>
        <p:txBody>
          <a:bodyPr>
            <a:normAutofit fontScale="55000" lnSpcReduction="20000"/>
          </a:bodyPr>
          <a:lstStyle/>
          <a:p>
            <a:pPr>
              <a:buNone/>
            </a:pPr>
            <a:r>
              <a:rPr lang="en-US" sz="4200" dirty="0" smtClean="0">
                <a:solidFill>
                  <a:srgbClr val="0070C0"/>
                </a:solidFill>
                <a:latin typeface="Arial" pitchFamily="34" charset="0"/>
              </a:rPr>
              <a:t>La </a:t>
            </a:r>
            <a:r>
              <a:rPr lang="en-US" sz="4200" dirty="0" err="1" smtClean="0">
                <a:solidFill>
                  <a:srgbClr val="0070C0"/>
                </a:solidFill>
                <a:latin typeface="Arial" pitchFamily="34" charset="0"/>
              </a:rPr>
              <a:t>professione</a:t>
            </a:r>
            <a:r>
              <a:rPr lang="en-US" sz="4200" dirty="0" smtClean="0">
                <a:solidFill>
                  <a:srgbClr val="0070C0"/>
                </a:solidFill>
                <a:latin typeface="Arial" pitchFamily="34" charset="0"/>
              </a:rPr>
              <a:t> </a:t>
            </a:r>
            <a:r>
              <a:rPr lang="en-US" sz="4200" dirty="0" err="1" smtClean="0">
                <a:solidFill>
                  <a:srgbClr val="0070C0"/>
                </a:solidFill>
                <a:latin typeface="Arial" pitchFamily="34" charset="0"/>
              </a:rPr>
              <a:t>di</a:t>
            </a:r>
            <a:r>
              <a:rPr lang="en-US" sz="4200" dirty="0" smtClean="0">
                <a:solidFill>
                  <a:srgbClr val="0070C0"/>
                </a:solidFill>
                <a:latin typeface="Arial" pitchFamily="34" charset="0"/>
              </a:rPr>
              <a:t> </a:t>
            </a:r>
            <a:r>
              <a:rPr lang="en-US" sz="4200" dirty="0" err="1" smtClean="0">
                <a:solidFill>
                  <a:srgbClr val="0070C0"/>
                </a:solidFill>
                <a:latin typeface="Arial" pitchFamily="34" charset="0"/>
              </a:rPr>
              <a:t>ingegnere</a:t>
            </a:r>
            <a:r>
              <a:rPr lang="en-US" sz="4200" dirty="0" smtClean="0">
                <a:solidFill>
                  <a:srgbClr val="0070C0"/>
                </a:solidFill>
                <a:latin typeface="Arial" pitchFamily="34" charset="0"/>
              </a:rPr>
              <a:t> ha un </a:t>
            </a:r>
            <a:r>
              <a:rPr lang="en-US" sz="4200" dirty="0" err="1" smtClean="0">
                <a:solidFill>
                  <a:srgbClr val="0070C0"/>
                </a:solidFill>
                <a:latin typeface="Arial" pitchFamily="34" charset="0"/>
              </a:rPr>
              <a:t>notevole</a:t>
            </a:r>
            <a:r>
              <a:rPr lang="en-US" sz="4200" dirty="0" smtClean="0">
                <a:solidFill>
                  <a:srgbClr val="0070C0"/>
                </a:solidFill>
                <a:latin typeface="Arial" pitchFamily="34" charset="0"/>
              </a:rPr>
              <a:t> </a:t>
            </a:r>
            <a:r>
              <a:rPr lang="en-US" sz="4200" dirty="0" err="1" smtClean="0">
                <a:solidFill>
                  <a:srgbClr val="0070C0"/>
                </a:solidFill>
                <a:latin typeface="Arial" pitchFamily="34" charset="0"/>
              </a:rPr>
              <a:t>impatto</a:t>
            </a:r>
            <a:r>
              <a:rPr lang="en-US" sz="4200" dirty="0" smtClean="0">
                <a:solidFill>
                  <a:srgbClr val="0070C0"/>
                </a:solidFill>
                <a:latin typeface="Arial" pitchFamily="34" charset="0"/>
              </a:rPr>
              <a:t> </a:t>
            </a:r>
            <a:r>
              <a:rPr lang="en-US" sz="4200" dirty="0" err="1" smtClean="0">
                <a:solidFill>
                  <a:srgbClr val="0070C0"/>
                </a:solidFill>
                <a:latin typeface="Arial" pitchFamily="34" charset="0"/>
              </a:rPr>
              <a:t>sociale</a:t>
            </a:r>
            <a:r>
              <a:rPr lang="en-US" sz="4200" dirty="0" smtClean="0">
                <a:solidFill>
                  <a:srgbClr val="0070C0"/>
                </a:solidFill>
                <a:latin typeface="Arial" pitchFamily="34" charset="0"/>
              </a:rPr>
              <a:t>.</a:t>
            </a:r>
          </a:p>
          <a:p>
            <a:pPr>
              <a:buNone/>
            </a:pPr>
            <a:endParaRPr lang="it-IT" sz="4200" dirty="0" smtClean="0">
              <a:solidFill>
                <a:srgbClr val="0070C0"/>
              </a:solidFill>
              <a:latin typeface="Arial" pitchFamily="34" charset="0"/>
            </a:endParaRPr>
          </a:p>
          <a:p>
            <a:pPr>
              <a:buNone/>
            </a:pPr>
            <a:r>
              <a:rPr lang="en-US" sz="4200" dirty="0" smtClean="0">
                <a:solidFill>
                  <a:srgbClr val="0070C0"/>
                </a:solidFill>
                <a:latin typeface="Arial" pitchFamily="34" charset="0"/>
              </a:rPr>
              <a:t>La </a:t>
            </a:r>
            <a:r>
              <a:rPr lang="en-US" sz="4200" dirty="0" err="1" smtClean="0">
                <a:solidFill>
                  <a:srgbClr val="0070C0"/>
                </a:solidFill>
                <a:latin typeface="Arial" pitchFamily="34" charset="0"/>
              </a:rPr>
              <a:t>sua</a:t>
            </a:r>
            <a:r>
              <a:rPr lang="en-US" sz="4200" dirty="0" smtClean="0">
                <a:solidFill>
                  <a:srgbClr val="0070C0"/>
                </a:solidFill>
                <a:latin typeface="Arial" pitchFamily="34" charset="0"/>
              </a:rPr>
              <a:t> </a:t>
            </a:r>
            <a:r>
              <a:rPr lang="en-US" sz="4200" dirty="0" err="1" smtClean="0">
                <a:solidFill>
                  <a:srgbClr val="0070C0"/>
                </a:solidFill>
                <a:latin typeface="Arial" pitchFamily="34" charset="0"/>
              </a:rPr>
              <a:t>attività</a:t>
            </a:r>
            <a:r>
              <a:rPr lang="en-US" sz="4200" dirty="0" smtClean="0">
                <a:solidFill>
                  <a:srgbClr val="0070C0"/>
                </a:solidFill>
                <a:latin typeface="Arial" pitchFamily="34" charset="0"/>
              </a:rPr>
              <a:t> ha </a:t>
            </a:r>
            <a:r>
              <a:rPr lang="en-US" sz="4200" dirty="0" err="1" smtClean="0">
                <a:solidFill>
                  <a:srgbClr val="0070C0"/>
                </a:solidFill>
                <a:latin typeface="Arial" pitchFamily="34" charset="0"/>
              </a:rPr>
              <a:t>una</a:t>
            </a:r>
            <a:r>
              <a:rPr lang="en-US" sz="4200" dirty="0" smtClean="0">
                <a:solidFill>
                  <a:srgbClr val="0070C0"/>
                </a:solidFill>
                <a:latin typeface="Arial" pitchFamily="34" charset="0"/>
              </a:rPr>
              <a:t> </a:t>
            </a:r>
            <a:r>
              <a:rPr lang="en-US" sz="4200" dirty="0" err="1" smtClean="0">
                <a:solidFill>
                  <a:srgbClr val="0070C0"/>
                </a:solidFill>
                <a:latin typeface="Arial" pitchFamily="34" charset="0"/>
              </a:rPr>
              <a:t>valenza</a:t>
            </a:r>
            <a:r>
              <a:rPr lang="en-US" sz="4200" dirty="0" smtClean="0">
                <a:solidFill>
                  <a:srgbClr val="0070C0"/>
                </a:solidFill>
                <a:latin typeface="Arial" pitchFamily="34" charset="0"/>
              </a:rPr>
              <a:t> </a:t>
            </a:r>
            <a:r>
              <a:rPr lang="en-US" sz="4200" dirty="0" err="1" smtClean="0">
                <a:solidFill>
                  <a:srgbClr val="0070C0"/>
                </a:solidFill>
                <a:latin typeface="Arial" pitchFamily="34" charset="0"/>
              </a:rPr>
              <a:t>di</a:t>
            </a:r>
            <a:r>
              <a:rPr lang="en-US" sz="4200" dirty="0" smtClean="0">
                <a:solidFill>
                  <a:srgbClr val="0070C0"/>
                </a:solidFill>
                <a:latin typeface="Arial" pitchFamily="34" charset="0"/>
              </a:rPr>
              <a:t> </a:t>
            </a:r>
            <a:r>
              <a:rPr lang="en-US" sz="4200" dirty="0" err="1" smtClean="0">
                <a:solidFill>
                  <a:srgbClr val="0070C0"/>
                </a:solidFill>
                <a:latin typeface="Arial" pitchFamily="34" charset="0"/>
              </a:rPr>
              <a:t>pubblico</a:t>
            </a:r>
            <a:r>
              <a:rPr lang="en-US" sz="4200" dirty="0" smtClean="0">
                <a:solidFill>
                  <a:srgbClr val="0070C0"/>
                </a:solidFill>
                <a:latin typeface="Arial" pitchFamily="34" charset="0"/>
              </a:rPr>
              <a:t> </a:t>
            </a:r>
            <a:r>
              <a:rPr lang="en-US" sz="4200" dirty="0" err="1" smtClean="0">
                <a:solidFill>
                  <a:srgbClr val="0070C0"/>
                </a:solidFill>
                <a:latin typeface="Arial" pitchFamily="34" charset="0"/>
              </a:rPr>
              <a:t>interesse</a:t>
            </a:r>
            <a:r>
              <a:rPr lang="en-US" sz="4200" dirty="0" smtClean="0">
                <a:solidFill>
                  <a:srgbClr val="0070C0"/>
                </a:solidFill>
                <a:latin typeface="Arial" pitchFamily="34" charset="0"/>
              </a:rPr>
              <a:t> (C.P. art. 359).</a:t>
            </a:r>
            <a:endParaRPr lang="it-IT" sz="4200" dirty="0" smtClean="0">
              <a:solidFill>
                <a:srgbClr val="0070C0"/>
              </a:solidFill>
              <a:latin typeface="Arial" pitchFamily="34" charset="0"/>
            </a:endParaRPr>
          </a:p>
          <a:p>
            <a:pPr>
              <a:buNone/>
            </a:pPr>
            <a:r>
              <a:rPr lang="en-US" sz="4200" dirty="0" smtClean="0">
                <a:solidFill>
                  <a:srgbClr val="0070C0"/>
                </a:solidFill>
                <a:latin typeface="Arial" pitchFamily="34" charset="0"/>
              </a:rPr>
              <a:t> </a:t>
            </a:r>
            <a:endParaRPr lang="it-IT" sz="4200" dirty="0" smtClean="0">
              <a:solidFill>
                <a:srgbClr val="0070C0"/>
              </a:solidFill>
              <a:latin typeface="Arial" pitchFamily="34" charset="0"/>
            </a:endParaRPr>
          </a:p>
          <a:p>
            <a:pPr>
              <a:buNone/>
            </a:pPr>
            <a:r>
              <a:rPr lang="en-US" sz="4200" dirty="0" smtClean="0">
                <a:solidFill>
                  <a:srgbClr val="0070C0"/>
                </a:solidFill>
                <a:latin typeface="Arial" pitchFamily="34" charset="0"/>
              </a:rPr>
              <a:t>Il </a:t>
            </a:r>
            <a:r>
              <a:rPr lang="en-US" sz="4200" dirty="0" err="1" smtClean="0">
                <a:solidFill>
                  <a:srgbClr val="0070C0"/>
                </a:solidFill>
                <a:latin typeface="Arial" pitchFamily="34" charset="0"/>
              </a:rPr>
              <a:t>suo</a:t>
            </a:r>
            <a:r>
              <a:rPr lang="en-US" sz="4200" dirty="0" smtClean="0">
                <a:solidFill>
                  <a:srgbClr val="0070C0"/>
                </a:solidFill>
                <a:latin typeface="Arial" pitchFamily="34" charset="0"/>
              </a:rPr>
              <a:t> </a:t>
            </a:r>
            <a:r>
              <a:rPr lang="en-US" sz="4200" dirty="0" err="1" smtClean="0">
                <a:solidFill>
                  <a:srgbClr val="0070C0"/>
                </a:solidFill>
                <a:latin typeface="Arial" pitchFamily="34" charset="0"/>
              </a:rPr>
              <a:t>operato</a:t>
            </a:r>
            <a:r>
              <a:rPr lang="en-US" sz="4200" dirty="0" smtClean="0">
                <a:solidFill>
                  <a:srgbClr val="0070C0"/>
                </a:solidFill>
                <a:latin typeface="Arial" pitchFamily="34" charset="0"/>
              </a:rPr>
              <a:t> </a:t>
            </a:r>
            <a:r>
              <a:rPr lang="en-US" sz="4200" dirty="0" err="1" smtClean="0">
                <a:solidFill>
                  <a:srgbClr val="0070C0"/>
                </a:solidFill>
                <a:latin typeface="Arial" pitchFamily="34" charset="0"/>
              </a:rPr>
              <a:t>deve</a:t>
            </a:r>
            <a:r>
              <a:rPr lang="en-US" sz="4200" dirty="0" smtClean="0">
                <a:solidFill>
                  <a:srgbClr val="0070C0"/>
                </a:solidFill>
                <a:latin typeface="Arial" pitchFamily="34" charset="0"/>
              </a:rPr>
              <a:t> </a:t>
            </a:r>
            <a:r>
              <a:rPr lang="en-US" sz="4200" dirty="0" err="1" smtClean="0">
                <a:solidFill>
                  <a:srgbClr val="0070C0"/>
                </a:solidFill>
                <a:latin typeface="Arial" pitchFamily="34" charset="0"/>
              </a:rPr>
              <a:t>sempre</a:t>
            </a:r>
            <a:r>
              <a:rPr lang="en-US" sz="4200" dirty="0" smtClean="0">
                <a:solidFill>
                  <a:srgbClr val="0070C0"/>
                </a:solidFill>
                <a:latin typeface="Arial" pitchFamily="34" charset="0"/>
              </a:rPr>
              <a:t> </a:t>
            </a:r>
            <a:r>
              <a:rPr lang="en-US" sz="4200" dirty="0" err="1" smtClean="0">
                <a:solidFill>
                  <a:srgbClr val="0070C0"/>
                </a:solidFill>
                <a:latin typeface="Arial" pitchFamily="34" charset="0"/>
              </a:rPr>
              <a:t>essere</a:t>
            </a:r>
            <a:r>
              <a:rPr lang="en-US" sz="4200" dirty="0" smtClean="0">
                <a:solidFill>
                  <a:srgbClr val="0070C0"/>
                </a:solidFill>
                <a:latin typeface="Arial" pitchFamily="34" charset="0"/>
              </a:rPr>
              <a:t> </a:t>
            </a:r>
            <a:r>
              <a:rPr lang="en-US" sz="4200" dirty="0" err="1" smtClean="0">
                <a:solidFill>
                  <a:srgbClr val="0070C0"/>
                </a:solidFill>
                <a:latin typeface="Arial" pitchFamily="34" charset="0"/>
              </a:rPr>
              <a:t>svolto</a:t>
            </a:r>
            <a:r>
              <a:rPr lang="en-US" sz="4200" dirty="0" smtClean="0">
                <a:solidFill>
                  <a:srgbClr val="0070C0"/>
                </a:solidFill>
                <a:latin typeface="Arial" pitchFamily="34" charset="0"/>
              </a:rPr>
              <a:t> con la </a:t>
            </a:r>
            <a:r>
              <a:rPr lang="en-US" sz="4200" dirty="0" err="1" smtClean="0">
                <a:solidFill>
                  <a:srgbClr val="0070C0"/>
                </a:solidFill>
                <a:latin typeface="Arial" pitchFamily="34" charset="0"/>
              </a:rPr>
              <a:t>massima</a:t>
            </a:r>
            <a:r>
              <a:rPr lang="en-US" sz="4200" dirty="0" smtClean="0">
                <a:solidFill>
                  <a:srgbClr val="0070C0"/>
                </a:solidFill>
                <a:latin typeface="Arial" pitchFamily="34" charset="0"/>
              </a:rPr>
              <a:t>:</a:t>
            </a:r>
          </a:p>
          <a:p>
            <a:pPr>
              <a:buNone/>
            </a:pPr>
            <a:endParaRPr lang="it-IT" sz="4200" dirty="0" smtClean="0">
              <a:solidFill>
                <a:srgbClr val="0070C0"/>
              </a:solidFill>
              <a:latin typeface="Arial" pitchFamily="34" charset="0"/>
            </a:endParaRPr>
          </a:p>
          <a:p>
            <a:pPr lvl="0"/>
            <a:r>
              <a:rPr lang="en-US" sz="4200" b="1" dirty="0" err="1" smtClean="0">
                <a:solidFill>
                  <a:srgbClr val="0070C0"/>
                </a:solidFill>
                <a:latin typeface="Arial" pitchFamily="34" charset="0"/>
              </a:rPr>
              <a:t>Diligenza</a:t>
            </a:r>
            <a:endParaRPr lang="it-IT" sz="4200" b="1" dirty="0" smtClean="0">
              <a:solidFill>
                <a:srgbClr val="0070C0"/>
              </a:solidFill>
              <a:latin typeface="Arial" pitchFamily="34" charset="0"/>
            </a:endParaRPr>
          </a:p>
          <a:p>
            <a:pPr lvl="0"/>
            <a:r>
              <a:rPr lang="en-US" sz="4200" b="1" dirty="0" err="1" smtClean="0">
                <a:solidFill>
                  <a:srgbClr val="0070C0"/>
                </a:solidFill>
                <a:latin typeface="Arial" pitchFamily="34" charset="0"/>
              </a:rPr>
              <a:t>Prudenza</a:t>
            </a:r>
            <a:endParaRPr lang="it-IT" sz="4200" b="1" dirty="0" smtClean="0">
              <a:solidFill>
                <a:srgbClr val="0070C0"/>
              </a:solidFill>
              <a:latin typeface="Arial" pitchFamily="34" charset="0"/>
            </a:endParaRPr>
          </a:p>
          <a:p>
            <a:pPr lvl="0"/>
            <a:r>
              <a:rPr lang="en-US" sz="4200" b="1" dirty="0" err="1" smtClean="0">
                <a:solidFill>
                  <a:srgbClr val="0070C0"/>
                </a:solidFill>
                <a:latin typeface="Arial" pitchFamily="34" charset="0"/>
              </a:rPr>
              <a:t>Perizia</a:t>
            </a:r>
            <a:endParaRPr lang="it-IT" sz="4200" b="1" dirty="0" smtClean="0">
              <a:solidFill>
                <a:srgbClr val="0070C0"/>
              </a:solidFill>
              <a:latin typeface="Arial" pitchFamily="34" charset="0"/>
            </a:endParaRPr>
          </a:p>
          <a:p>
            <a:pPr>
              <a:buNone/>
            </a:pPr>
            <a:r>
              <a:rPr lang="en-US" sz="4200" dirty="0" smtClean="0">
                <a:solidFill>
                  <a:srgbClr val="0070C0"/>
                </a:solidFill>
                <a:latin typeface="Arial" pitchFamily="34" charset="0"/>
              </a:rPr>
              <a:t> </a:t>
            </a:r>
            <a:endParaRPr lang="it-IT" sz="4200" dirty="0" smtClean="0">
              <a:solidFill>
                <a:srgbClr val="0070C0"/>
              </a:solidFill>
              <a:latin typeface="Arial" pitchFamily="34" charset="0"/>
            </a:endParaRPr>
          </a:p>
          <a:p>
            <a:pPr>
              <a:buNone/>
            </a:pPr>
            <a:r>
              <a:rPr lang="en-US" sz="4200" dirty="0" smtClean="0">
                <a:solidFill>
                  <a:srgbClr val="0070C0"/>
                </a:solidFill>
                <a:latin typeface="Arial" pitchFamily="34" charset="0"/>
              </a:rPr>
              <a:t>(</a:t>
            </a:r>
            <a:r>
              <a:rPr lang="en-US" sz="4200" dirty="0" err="1" smtClean="0">
                <a:solidFill>
                  <a:srgbClr val="0070C0"/>
                </a:solidFill>
                <a:latin typeface="Arial" pitchFamily="34" charset="0"/>
              </a:rPr>
              <a:t>Codice</a:t>
            </a:r>
            <a:r>
              <a:rPr lang="en-US" sz="4200" dirty="0" smtClean="0">
                <a:solidFill>
                  <a:srgbClr val="0070C0"/>
                </a:solidFill>
                <a:latin typeface="Arial" pitchFamily="34" charset="0"/>
              </a:rPr>
              <a:t> </a:t>
            </a:r>
            <a:r>
              <a:rPr lang="en-US" sz="4200" dirty="0" err="1" smtClean="0">
                <a:solidFill>
                  <a:srgbClr val="0070C0"/>
                </a:solidFill>
                <a:latin typeface="Arial" pitchFamily="34" charset="0"/>
              </a:rPr>
              <a:t>Civile</a:t>
            </a:r>
            <a:r>
              <a:rPr lang="en-US" sz="4200" dirty="0" smtClean="0">
                <a:solidFill>
                  <a:srgbClr val="0070C0"/>
                </a:solidFill>
                <a:latin typeface="Arial" pitchFamily="34" charset="0"/>
              </a:rPr>
              <a:t> </a:t>
            </a:r>
            <a:r>
              <a:rPr lang="en-US" sz="4200" dirty="0" err="1" smtClean="0">
                <a:solidFill>
                  <a:srgbClr val="0070C0"/>
                </a:solidFill>
                <a:latin typeface="Arial" pitchFamily="34" charset="0"/>
              </a:rPr>
              <a:t>artt</a:t>
            </a:r>
            <a:r>
              <a:rPr lang="it-IT" sz="4200" dirty="0" smtClean="0">
                <a:solidFill>
                  <a:srgbClr val="0070C0"/>
                </a:solidFill>
                <a:latin typeface="Arial" pitchFamily="34" charset="0"/>
              </a:rPr>
              <a:t> </a:t>
            </a:r>
            <a:r>
              <a:rPr lang="en-US" sz="4200" dirty="0" smtClean="0">
                <a:solidFill>
                  <a:srgbClr val="0070C0"/>
                </a:solidFill>
                <a:latin typeface="Arial" pitchFamily="34" charset="0"/>
              </a:rPr>
              <a:t>1228 – 2049</a:t>
            </a:r>
            <a:r>
              <a:rPr lang="it-IT" sz="4200" dirty="0" smtClean="0">
                <a:solidFill>
                  <a:srgbClr val="0070C0"/>
                </a:solidFill>
                <a:latin typeface="Arial" pitchFamily="34" charset="0"/>
              </a:rPr>
              <a:t> </a:t>
            </a:r>
            <a:r>
              <a:rPr lang="en-US" sz="4200" dirty="0" smtClean="0">
                <a:solidFill>
                  <a:srgbClr val="0070C0"/>
                </a:solidFill>
                <a:latin typeface="Arial" pitchFamily="34" charset="0"/>
              </a:rPr>
              <a:t>–2232)</a:t>
            </a:r>
            <a:endParaRPr lang="it-IT" sz="4200" dirty="0" smtClean="0">
              <a:solidFill>
                <a:srgbClr val="0070C0"/>
              </a:solidFill>
              <a:latin typeface="Arial" pitchFamily="34" charset="0"/>
            </a:endParaRPr>
          </a:p>
          <a:p>
            <a:endParaRPr lang="it-IT" dirty="0"/>
          </a:p>
        </p:txBody>
      </p:sp>
      <p:sp>
        <p:nvSpPr>
          <p:cNvPr id="4" name="Segnaposto numero diapositiva 3"/>
          <p:cNvSpPr>
            <a:spLocks noGrp="1"/>
          </p:cNvSpPr>
          <p:nvPr>
            <p:ph type="sldNum" sz="quarter" idx="12"/>
          </p:nvPr>
        </p:nvSpPr>
        <p:spPr/>
        <p:txBody>
          <a:bodyPr/>
          <a:lstStyle/>
          <a:p>
            <a:fld id="{910D3EAB-758C-441D-AE73-F1E5E988B34B}" type="slidenum">
              <a:rPr lang="it-IT" smtClean="0"/>
              <a:pPr/>
              <a:t>5</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smtClean="0"/>
              <a:t>ing. Michele Ronza ----04 Novembre 2019</a:t>
            </a:r>
            <a:endParaRPr lang="it-IT"/>
          </a:p>
        </p:txBody>
      </p:sp>
      <p:sp>
        <p:nvSpPr>
          <p:cNvPr id="3" name="Segnaposto numero diapositiva 2"/>
          <p:cNvSpPr>
            <a:spLocks noGrp="1"/>
          </p:cNvSpPr>
          <p:nvPr>
            <p:ph type="sldNum" sz="quarter" idx="12"/>
          </p:nvPr>
        </p:nvSpPr>
        <p:spPr/>
        <p:txBody>
          <a:bodyPr/>
          <a:lstStyle/>
          <a:p>
            <a:fld id="{910D3EAB-758C-441D-AE73-F1E5E988B34B}" type="slidenum">
              <a:rPr lang="it-IT" smtClean="0"/>
              <a:pPr/>
              <a:t>6</a:t>
            </a:fld>
            <a:endParaRPr lang="it-IT"/>
          </a:p>
        </p:txBody>
      </p:sp>
      <p:pic>
        <p:nvPicPr>
          <p:cNvPr id="4" name="Cos'è l'ingegneria.mp4">
            <a:hlinkClick r:id="" action="ppaction://media"/>
          </p:cNvPr>
          <p:cNvPicPr>
            <a:picLocks noRot="1" noChangeAspect="1"/>
          </p:cNvPicPr>
          <p:nvPr>
            <a:videoFile r:link="rId1"/>
          </p:nvPr>
        </p:nvPicPr>
        <p:blipFill>
          <a:blip r:embed="rId3"/>
          <a:stretch>
            <a:fillRect/>
          </a:stretch>
        </p:blipFill>
        <p:spPr>
          <a:xfrm>
            <a:off x="285720" y="357166"/>
            <a:ext cx="8429684" cy="6322264"/>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chemeClr val="tx1"/>
            </a:solidFill>
          </a:ln>
        </p:spPr>
        <p:txBody>
          <a:bodyPr>
            <a:normAutofit fontScale="90000"/>
          </a:bodyPr>
          <a:lstStyle/>
          <a:p>
            <a:r>
              <a:rPr lang="en-US" dirty="0" smtClean="0"/>
              <a:t/>
            </a:r>
            <a:br>
              <a:rPr lang="en-US" dirty="0" smtClean="0"/>
            </a:br>
            <a:r>
              <a:rPr lang="en-US" sz="4000" b="1" dirty="0" err="1" smtClean="0">
                <a:latin typeface="Arial" pitchFamily="34" charset="0"/>
                <a:cs typeface="Arial" pitchFamily="34" charset="0"/>
              </a:rPr>
              <a:t>Tutela</a:t>
            </a:r>
            <a:r>
              <a:rPr lang="en-US" sz="4000" b="1" dirty="0" smtClean="0">
                <a:latin typeface="Arial" pitchFamily="34" charset="0"/>
                <a:cs typeface="Arial" pitchFamily="34" charset="0"/>
              </a:rPr>
              <a:t> </a:t>
            </a:r>
            <a:r>
              <a:rPr lang="en-US" sz="4000" b="1" dirty="0" err="1" smtClean="0">
                <a:latin typeface="Arial" pitchFamily="34" charset="0"/>
                <a:cs typeface="Arial" pitchFamily="34" charset="0"/>
              </a:rPr>
              <a:t>della</a:t>
            </a:r>
            <a:r>
              <a:rPr lang="en-US" sz="4000" b="1" dirty="0" smtClean="0">
                <a:latin typeface="Arial" pitchFamily="34" charset="0"/>
                <a:cs typeface="Arial" pitchFamily="34" charset="0"/>
              </a:rPr>
              <a:t> </a:t>
            </a:r>
            <a:r>
              <a:rPr lang="en-US" sz="4000" b="1" dirty="0" err="1" smtClean="0">
                <a:latin typeface="Arial" pitchFamily="34" charset="0"/>
                <a:cs typeface="Arial" pitchFamily="34" charset="0"/>
              </a:rPr>
              <a:t>professione</a:t>
            </a:r>
            <a:r>
              <a:rPr lang="en-US" sz="4000" b="1" dirty="0" smtClean="0">
                <a:latin typeface="Arial" pitchFamily="34" charset="0"/>
                <a:cs typeface="Arial" pitchFamily="34" charset="0"/>
              </a:rPr>
              <a:t> </a:t>
            </a:r>
            <a:r>
              <a:rPr lang="en-US" sz="4000" b="1" dirty="0" err="1" smtClean="0">
                <a:latin typeface="Arial" pitchFamily="34" charset="0"/>
                <a:cs typeface="Arial" pitchFamily="34" charset="0"/>
              </a:rPr>
              <a:t>Regolamentazione</a:t>
            </a:r>
            <a:r>
              <a:rPr lang="it-IT" dirty="0" smtClean="0"/>
              <a:t/>
            </a:r>
            <a:br>
              <a:rPr lang="it-IT" dirty="0" smtClean="0"/>
            </a:br>
            <a:endParaRPr lang="it-IT" dirty="0"/>
          </a:p>
        </p:txBody>
      </p:sp>
      <p:sp>
        <p:nvSpPr>
          <p:cNvPr id="3" name="Segnaposto contenuto 2"/>
          <p:cNvSpPr>
            <a:spLocks noGrp="1"/>
          </p:cNvSpPr>
          <p:nvPr>
            <p:ph idx="1"/>
          </p:nvPr>
        </p:nvSpPr>
        <p:spPr>
          <a:ln w="38100">
            <a:solidFill>
              <a:schemeClr val="tx1"/>
            </a:solidFill>
          </a:ln>
        </p:spPr>
        <p:txBody>
          <a:bodyPr>
            <a:normAutofit fontScale="77500" lnSpcReduction="20000"/>
          </a:bodyPr>
          <a:lstStyle/>
          <a:p>
            <a:pPr>
              <a:buNone/>
            </a:pPr>
            <a:r>
              <a:rPr lang="en-US" dirty="0" smtClean="0"/>
              <a:t>La	</a:t>
            </a:r>
            <a:r>
              <a:rPr lang="en-US" dirty="0" err="1" smtClean="0"/>
              <a:t>rilevanza</a:t>
            </a:r>
            <a:r>
              <a:rPr lang="en-US" dirty="0" smtClean="0"/>
              <a:t> </a:t>
            </a:r>
            <a:r>
              <a:rPr lang="en-US" dirty="0" err="1" smtClean="0"/>
              <a:t>economica</a:t>
            </a:r>
            <a:r>
              <a:rPr lang="en-US" dirty="0" smtClean="0"/>
              <a:t> e </a:t>
            </a:r>
            <a:r>
              <a:rPr lang="en-US" dirty="0" err="1" smtClean="0"/>
              <a:t>sociale</a:t>
            </a:r>
            <a:r>
              <a:rPr lang="en-US" dirty="0" smtClean="0"/>
              <a:t> </a:t>
            </a:r>
            <a:r>
              <a:rPr lang="en-US" dirty="0" err="1" smtClean="0"/>
              <a:t>della</a:t>
            </a:r>
            <a:r>
              <a:rPr lang="en-US" dirty="0" smtClean="0"/>
              <a:t> </a:t>
            </a:r>
            <a:r>
              <a:rPr lang="en-US" dirty="0" err="1" smtClean="0"/>
              <a:t>professione</a:t>
            </a:r>
            <a:r>
              <a:rPr lang="en-US" dirty="0" smtClean="0"/>
              <a:t> </a:t>
            </a:r>
            <a:r>
              <a:rPr lang="en-US" dirty="0" err="1" smtClean="0"/>
              <a:t>dell’ingegnere</a:t>
            </a:r>
            <a:r>
              <a:rPr lang="en-US" dirty="0" smtClean="0"/>
              <a:t> </a:t>
            </a:r>
            <a:r>
              <a:rPr lang="en-US" dirty="0" err="1" smtClean="0"/>
              <a:t>richiede</a:t>
            </a:r>
            <a:r>
              <a:rPr lang="en-US" dirty="0" smtClean="0"/>
              <a:t> </a:t>
            </a:r>
            <a:r>
              <a:rPr lang="en-US" dirty="0" err="1" smtClean="0"/>
              <a:t>che</a:t>
            </a:r>
            <a:r>
              <a:rPr lang="en-US" dirty="0" smtClean="0"/>
              <a:t> </a:t>
            </a:r>
            <a:r>
              <a:rPr lang="en-US" dirty="0" err="1" smtClean="0"/>
              <a:t>essa</a:t>
            </a:r>
            <a:r>
              <a:rPr lang="en-US" dirty="0" smtClean="0"/>
              <a:t>	</a:t>
            </a:r>
            <a:r>
              <a:rPr lang="en-US" dirty="0" err="1" smtClean="0"/>
              <a:t>venga</a:t>
            </a:r>
            <a:r>
              <a:rPr lang="en-US" dirty="0" smtClean="0"/>
              <a:t> </a:t>
            </a:r>
            <a:r>
              <a:rPr lang="en-US" dirty="0" err="1" smtClean="0"/>
              <a:t>regolamentata</a:t>
            </a:r>
            <a:r>
              <a:rPr lang="en-US" dirty="0" smtClean="0"/>
              <a:t> </a:t>
            </a:r>
            <a:r>
              <a:rPr lang="en-US" dirty="0" err="1" smtClean="0"/>
              <a:t>sul</a:t>
            </a:r>
            <a:r>
              <a:rPr lang="en-US" dirty="0" smtClean="0"/>
              <a:t> piano </a:t>
            </a:r>
            <a:r>
              <a:rPr lang="en-US" dirty="0" err="1" smtClean="0"/>
              <a:t>normativo</a:t>
            </a:r>
            <a:r>
              <a:rPr lang="en-US" dirty="0" smtClean="0"/>
              <a:t> e </a:t>
            </a:r>
            <a:r>
              <a:rPr lang="en-US" dirty="0" err="1" smtClean="0"/>
              <a:t>venga</a:t>
            </a:r>
            <a:r>
              <a:rPr lang="en-US" dirty="0" smtClean="0"/>
              <a:t> </a:t>
            </a:r>
            <a:r>
              <a:rPr lang="en-US" dirty="0" err="1" smtClean="0"/>
              <a:t>sorretta</a:t>
            </a:r>
            <a:r>
              <a:rPr lang="en-US" dirty="0" smtClean="0"/>
              <a:t> </a:t>
            </a:r>
            <a:r>
              <a:rPr lang="en-US" dirty="0" err="1" smtClean="0"/>
              <a:t>da</a:t>
            </a:r>
            <a:r>
              <a:rPr lang="en-US" dirty="0" smtClean="0"/>
              <a:t> </a:t>
            </a:r>
            <a:r>
              <a:rPr lang="en-US" dirty="0" err="1" smtClean="0"/>
              <a:t>una</a:t>
            </a:r>
            <a:r>
              <a:rPr lang="en-US" dirty="0" smtClean="0"/>
              <a:t> </a:t>
            </a:r>
            <a:r>
              <a:rPr lang="en-US" dirty="0" err="1" smtClean="0"/>
              <a:t>deontologia</a:t>
            </a:r>
            <a:r>
              <a:rPr lang="en-US" dirty="0" smtClean="0"/>
              <a:t> </a:t>
            </a:r>
            <a:r>
              <a:rPr lang="en-US" dirty="0" err="1" smtClean="0"/>
              <a:t>sul</a:t>
            </a:r>
            <a:r>
              <a:rPr lang="en-US" dirty="0" smtClean="0"/>
              <a:t> piano </a:t>
            </a:r>
            <a:r>
              <a:rPr lang="en-US" dirty="0" err="1" smtClean="0"/>
              <a:t>dell’etica</a:t>
            </a:r>
            <a:r>
              <a:rPr lang="en-US" dirty="0" smtClean="0"/>
              <a:t>.	</a:t>
            </a:r>
          </a:p>
          <a:p>
            <a:pPr>
              <a:buNone/>
            </a:pPr>
            <a:r>
              <a:rPr lang="en-US" dirty="0" smtClean="0"/>
              <a:t>La </a:t>
            </a:r>
            <a:r>
              <a:rPr lang="en-US" dirty="0" err="1" smtClean="0"/>
              <a:t>regolamentazione</a:t>
            </a:r>
            <a:r>
              <a:rPr lang="en-US" dirty="0" smtClean="0"/>
              <a:t> </a:t>
            </a:r>
            <a:r>
              <a:rPr lang="en-US" dirty="0" err="1" smtClean="0"/>
              <a:t>comporta</a:t>
            </a:r>
            <a:r>
              <a:rPr lang="en-US" dirty="0" smtClean="0"/>
              <a:t> </a:t>
            </a:r>
            <a:r>
              <a:rPr lang="en-US" dirty="0" err="1" smtClean="0"/>
              <a:t>l’istituzione</a:t>
            </a:r>
            <a:r>
              <a:rPr lang="en-US" dirty="0" smtClean="0"/>
              <a:t> </a:t>
            </a:r>
            <a:r>
              <a:rPr lang="en-US" dirty="0" err="1" smtClean="0"/>
              <a:t>di</a:t>
            </a:r>
            <a:r>
              <a:rPr lang="en-US" dirty="0" smtClean="0"/>
              <a:t> </a:t>
            </a:r>
            <a:r>
              <a:rPr lang="en-US" dirty="0" err="1" smtClean="0"/>
              <a:t>organismi</a:t>
            </a:r>
            <a:r>
              <a:rPr lang="en-US" dirty="0" smtClean="0"/>
              <a:t> </a:t>
            </a:r>
            <a:r>
              <a:rPr lang="en-US" b="1" dirty="0" smtClean="0"/>
              <a:t>(in Italia </a:t>
            </a:r>
            <a:r>
              <a:rPr lang="en-US" b="1" dirty="0" err="1" smtClean="0"/>
              <a:t>gli</a:t>
            </a:r>
            <a:r>
              <a:rPr lang="en-US" b="1" dirty="0" smtClean="0"/>
              <a:t> </a:t>
            </a:r>
            <a:r>
              <a:rPr lang="en-US" b="1" dirty="0" err="1" smtClean="0"/>
              <a:t>Ordini</a:t>
            </a:r>
            <a:r>
              <a:rPr lang="en-US" b="1" dirty="0" smtClean="0"/>
              <a:t>) </a:t>
            </a:r>
            <a:r>
              <a:rPr lang="en-US" dirty="0" err="1" smtClean="0"/>
              <a:t>che</a:t>
            </a:r>
            <a:r>
              <a:rPr lang="en-US" dirty="0" smtClean="0"/>
              <a:t> </a:t>
            </a:r>
            <a:r>
              <a:rPr lang="en-US" dirty="0" err="1" smtClean="0"/>
              <a:t>provvedano</a:t>
            </a:r>
            <a:r>
              <a:rPr lang="en-US" dirty="0" smtClean="0"/>
              <a:t> </a:t>
            </a:r>
            <a:r>
              <a:rPr lang="en-US" dirty="0" err="1" smtClean="0"/>
              <a:t>alla</a:t>
            </a:r>
            <a:r>
              <a:rPr lang="en-US" dirty="0" smtClean="0"/>
              <a:t> </a:t>
            </a:r>
            <a:r>
              <a:rPr lang="en-US" dirty="0" err="1" smtClean="0"/>
              <a:t>tutela</a:t>
            </a:r>
            <a:r>
              <a:rPr lang="en-US" dirty="0" smtClean="0"/>
              <a:t> del </a:t>
            </a:r>
            <a:r>
              <a:rPr lang="en-US" dirty="0" err="1" smtClean="0"/>
              <a:t>titolo</a:t>
            </a:r>
            <a:r>
              <a:rPr lang="en-US" dirty="0" smtClean="0"/>
              <a:t> </a:t>
            </a:r>
            <a:r>
              <a:rPr lang="en-US" dirty="0" err="1" smtClean="0"/>
              <a:t>ed</a:t>
            </a:r>
            <a:r>
              <a:rPr lang="en-US" dirty="0" smtClean="0"/>
              <a:t> </a:t>
            </a:r>
            <a:r>
              <a:rPr lang="en-US" dirty="0" err="1" smtClean="0"/>
              <a:t>alla</a:t>
            </a:r>
            <a:r>
              <a:rPr lang="en-US" dirty="0" smtClean="0"/>
              <a:t> </a:t>
            </a:r>
            <a:r>
              <a:rPr lang="en-US" dirty="0" err="1" smtClean="0"/>
              <a:t>vigilanza</a:t>
            </a:r>
            <a:r>
              <a:rPr lang="en-US" dirty="0" smtClean="0"/>
              <a:t> </a:t>
            </a:r>
            <a:r>
              <a:rPr lang="en-US" dirty="0" err="1" smtClean="0"/>
              <a:t>sull’attività</a:t>
            </a:r>
            <a:r>
              <a:rPr lang="en-US" dirty="0" smtClean="0"/>
              <a:t> </a:t>
            </a:r>
            <a:r>
              <a:rPr lang="en-US" dirty="0" err="1" smtClean="0"/>
              <a:t>professionale</a:t>
            </a:r>
            <a:r>
              <a:rPr lang="en-US" dirty="0" smtClean="0"/>
              <a:t>.</a:t>
            </a:r>
          </a:p>
          <a:p>
            <a:pPr>
              <a:buNone/>
            </a:pPr>
            <a:r>
              <a:rPr lang="en-US" dirty="0" smtClean="0"/>
              <a:t>La </a:t>
            </a:r>
            <a:r>
              <a:rPr lang="en-US" dirty="0" err="1" smtClean="0"/>
              <a:t>regolamentazione</a:t>
            </a:r>
            <a:r>
              <a:rPr lang="en-US" dirty="0" smtClean="0"/>
              <a:t> </a:t>
            </a:r>
            <a:r>
              <a:rPr lang="en-US" dirty="0" err="1" smtClean="0"/>
              <a:t>della</a:t>
            </a:r>
            <a:r>
              <a:rPr lang="en-US" dirty="0" smtClean="0"/>
              <a:t> </a:t>
            </a:r>
            <a:r>
              <a:rPr lang="en-US" dirty="0" err="1" smtClean="0"/>
              <a:t>professione</a:t>
            </a:r>
            <a:r>
              <a:rPr lang="en-US" dirty="0" smtClean="0"/>
              <a:t> </a:t>
            </a:r>
            <a:r>
              <a:rPr lang="en-US" dirty="0" err="1" smtClean="0"/>
              <a:t>però</a:t>
            </a:r>
            <a:r>
              <a:rPr lang="en-US" dirty="0" smtClean="0"/>
              <a:t> non è </a:t>
            </a:r>
            <a:r>
              <a:rPr lang="en-US" dirty="0" err="1" smtClean="0"/>
              <a:t>sufficiente</a:t>
            </a:r>
            <a:endParaRPr lang="it-IT" dirty="0" smtClean="0"/>
          </a:p>
          <a:p>
            <a:pPr>
              <a:buNone/>
            </a:pPr>
            <a:r>
              <a:rPr lang="en-US" dirty="0" err="1" smtClean="0"/>
              <a:t>quando</a:t>
            </a:r>
            <a:r>
              <a:rPr lang="en-US" dirty="0" smtClean="0"/>
              <a:t> </a:t>
            </a:r>
            <a:r>
              <a:rPr lang="en-US" dirty="0" err="1" smtClean="0"/>
              <a:t>sono</a:t>
            </a:r>
            <a:r>
              <a:rPr lang="en-US" dirty="0" smtClean="0"/>
              <a:t> in </a:t>
            </a:r>
            <a:r>
              <a:rPr lang="en-US" dirty="0" err="1" smtClean="0"/>
              <a:t>gioco</a:t>
            </a:r>
            <a:r>
              <a:rPr lang="en-US" dirty="0" smtClean="0"/>
              <a:t> </a:t>
            </a:r>
            <a:r>
              <a:rPr lang="en-US" dirty="0" err="1" smtClean="0"/>
              <a:t>valori</a:t>
            </a:r>
            <a:r>
              <a:rPr lang="en-US" dirty="0" smtClean="0"/>
              <a:t> come la </a:t>
            </a:r>
            <a:r>
              <a:rPr lang="en-US" dirty="0" err="1" smtClean="0"/>
              <a:t>vita,lasalute,lasicurezza</a:t>
            </a:r>
            <a:r>
              <a:rPr lang="en-US" dirty="0" smtClean="0"/>
              <a:t> </a:t>
            </a:r>
            <a:r>
              <a:rPr lang="en-US" dirty="0" err="1" smtClean="0"/>
              <a:t>delle</a:t>
            </a:r>
            <a:r>
              <a:rPr lang="en-US" dirty="0" smtClean="0"/>
              <a:t> </a:t>
            </a:r>
            <a:r>
              <a:rPr lang="en-US" dirty="0" err="1" smtClean="0"/>
              <a:t>persone</a:t>
            </a:r>
            <a:r>
              <a:rPr lang="en-US" dirty="0" smtClean="0"/>
              <a:t> </a:t>
            </a:r>
            <a:r>
              <a:rPr lang="en-US" dirty="0" err="1" smtClean="0"/>
              <a:t>deve</a:t>
            </a:r>
            <a:r>
              <a:rPr lang="en-US" dirty="0" smtClean="0"/>
              <a:t> </a:t>
            </a:r>
            <a:r>
              <a:rPr lang="en-US" dirty="0" err="1" smtClean="0"/>
              <a:t>esistere</a:t>
            </a:r>
            <a:r>
              <a:rPr lang="en-US" dirty="0" smtClean="0"/>
              <a:t> </a:t>
            </a:r>
            <a:r>
              <a:rPr lang="en-US" dirty="0" err="1" smtClean="0"/>
              <a:t>una</a:t>
            </a:r>
            <a:endParaRPr lang="it-IT" dirty="0" smtClean="0"/>
          </a:p>
          <a:p>
            <a:pPr algn="ctr">
              <a:buNone/>
            </a:pPr>
            <a:r>
              <a:rPr lang="en-US" b="1" dirty="0" smtClean="0"/>
              <a:t>DIRETTIVA ETICA</a:t>
            </a:r>
            <a:endParaRPr lang="it-IT" b="1" dirty="0" smtClean="0"/>
          </a:p>
          <a:p>
            <a:pPr>
              <a:buNone/>
            </a:pPr>
            <a:r>
              <a:rPr lang="en-US" dirty="0" err="1" smtClean="0"/>
              <a:t>che</a:t>
            </a:r>
            <a:r>
              <a:rPr lang="en-US" dirty="0" smtClean="0"/>
              <a:t> </a:t>
            </a:r>
            <a:r>
              <a:rPr lang="en-US" dirty="0" err="1" smtClean="0"/>
              <a:t>deve</a:t>
            </a:r>
            <a:r>
              <a:rPr lang="en-US" dirty="0" smtClean="0"/>
              <a:t> </a:t>
            </a:r>
            <a:r>
              <a:rPr lang="en-US" dirty="0" err="1" smtClean="0"/>
              <a:t>derivare</a:t>
            </a:r>
            <a:r>
              <a:rPr lang="en-US" dirty="0" smtClean="0"/>
              <a:t> </a:t>
            </a:r>
            <a:r>
              <a:rPr lang="en-US" dirty="0" err="1" smtClean="0"/>
              <a:t>da</a:t>
            </a:r>
            <a:r>
              <a:rPr lang="en-US" dirty="0" smtClean="0"/>
              <a:t> un </a:t>
            </a:r>
            <a:r>
              <a:rPr lang="en-US" dirty="0" err="1" smtClean="0"/>
              <a:t>codice</a:t>
            </a:r>
            <a:r>
              <a:rPr lang="en-US" dirty="0" smtClean="0"/>
              <a:t> </a:t>
            </a:r>
            <a:r>
              <a:rPr lang="en-US" dirty="0" err="1" smtClean="0"/>
              <a:t>deontologico</a:t>
            </a:r>
            <a:r>
              <a:rPr lang="en-US" dirty="0" smtClean="0"/>
              <a:t>.</a:t>
            </a:r>
            <a:endParaRPr lang="it-IT" dirty="0" smtClean="0"/>
          </a:p>
          <a:p>
            <a:endParaRPr lang="it-IT" dirty="0"/>
          </a:p>
        </p:txBody>
      </p:sp>
      <p:sp>
        <p:nvSpPr>
          <p:cNvPr id="5" name="Segnaposto numero diapositiva 4"/>
          <p:cNvSpPr>
            <a:spLocks noGrp="1"/>
          </p:cNvSpPr>
          <p:nvPr>
            <p:ph type="sldNum" sz="quarter" idx="12"/>
          </p:nvPr>
        </p:nvSpPr>
        <p:spPr/>
        <p:txBody>
          <a:bodyPr/>
          <a:lstStyle/>
          <a:p>
            <a:fld id="{910D3EAB-758C-441D-AE73-F1E5E988B34B}" type="slidenum">
              <a:rPr lang="it-IT" smtClean="0"/>
              <a:pPr/>
              <a:t>7</a:t>
            </a:fld>
            <a:endParaRPr lang="it-IT"/>
          </a:p>
        </p:txBody>
      </p:sp>
      <p:sp>
        <p:nvSpPr>
          <p:cNvPr id="6" name="Segnaposto piè di pagina 5"/>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chemeClr val="tx1"/>
            </a:solidFill>
          </a:ln>
        </p:spPr>
        <p:txBody>
          <a:bodyPr>
            <a:normAutofit fontScale="90000"/>
          </a:bodyPr>
          <a:lstStyle/>
          <a:p>
            <a:r>
              <a:rPr lang="en-US" dirty="0" smtClean="0"/>
              <a:t/>
            </a:r>
            <a:br>
              <a:rPr lang="en-US" dirty="0" smtClean="0"/>
            </a:br>
            <a:r>
              <a:rPr lang="en-US" b="1" dirty="0" err="1" smtClean="0">
                <a:latin typeface="Arial" pitchFamily="34" charset="0"/>
                <a:cs typeface="Arial" pitchFamily="34" charset="0"/>
              </a:rPr>
              <a:t>Ordinamenti</a:t>
            </a:r>
            <a:r>
              <a:rPr lang="en-US" b="1" dirty="0" smtClean="0">
                <a:latin typeface="Arial" pitchFamily="34" charset="0"/>
                <a:cs typeface="Arial" pitchFamily="34" charset="0"/>
              </a:rPr>
              <a:t> </a:t>
            </a:r>
            <a:r>
              <a:rPr lang="en-US" b="1" dirty="0" err="1" smtClean="0">
                <a:latin typeface="Arial" pitchFamily="34" charset="0"/>
                <a:cs typeface="Arial" pitchFamily="34" charset="0"/>
              </a:rPr>
              <a:t>Professionali</a:t>
            </a:r>
            <a:r>
              <a:rPr lang="it-IT" dirty="0" smtClean="0"/>
              <a:t/>
            </a:r>
            <a:br>
              <a:rPr lang="it-IT" dirty="0" smtClean="0"/>
            </a:br>
            <a:endParaRPr lang="it-IT" dirty="0"/>
          </a:p>
        </p:txBody>
      </p:sp>
      <p:sp>
        <p:nvSpPr>
          <p:cNvPr id="3" name="Segnaposto contenuto 2"/>
          <p:cNvSpPr>
            <a:spLocks noGrp="1"/>
          </p:cNvSpPr>
          <p:nvPr>
            <p:ph sz="half" idx="1"/>
          </p:nvPr>
        </p:nvSpPr>
        <p:spPr>
          <a:ln w="38100">
            <a:solidFill>
              <a:schemeClr val="tx1"/>
            </a:solidFill>
          </a:ln>
        </p:spPr>
        <p:txBody>
          <a:bodyPr>
            <a:normAutofit fontScale="25000" lnSpcReduction="20000"/>
          </a:bodyPr>
          <a:lstStyle/>
          <a:p>
            <a:pPr algn="just">
              <a:buNone/>
            </a:pPr>
            <a:endParaRPr lang="en-US" sz="6400" dirty="0" smtClean="0">
              <a:latin typeface="Arial" pitchFamily="34" charset="0"/>
              <a:cs typeface="Arial" pitchFamily="34" charset="0"/>
            </a:endParaRPr>
          </a:p>
          <a:p>
            <a:pPr algn="just">
              <a:buNone/>
            </a:pPr>
            <a:r>
              <a:rPr lang="en-US" sz="6400" dirty="0" smtClean="0">
                <a:latin typeface="Arial" pitchFamily="34" charset="0"/>
                <a:cs typeface="Arial" pitchFamily="34" charset="0"/>
              </a:rPr>
              <a:t>La </a:t>
            </a:r>
            <a:r>
              <a:rPr lang="en-US" sz="6400" dirty="0" err="1" smtClean="0">
                <a:latin typeface="Arial" pitchFamily="34" charset="0"/>
                <a:cs typeface="Arial" pitchFamily="34" charset="0"/>
              </a:rPr>
              <a:t>regolamentazione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della</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professione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di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ingegnere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unitamente</a:t>
            </a:r>
            <a:r>
              <a:rPr lang="en-US" sz="6400" dirty="0" smtClean="0">
                <a:latin typeface="Arial" pitchFamily="34" charset="0"/>
                <a:cs typeface="Arial" pitchFamily="34" charset="0"/>
              </a:rPr>
              <a:t> a </a:t>
            </a:r>
            <a:r>
              <a:rPr lang="en-US" sz="6400" dirty="0" err="1" smtClean="0">
                <a:latin typeface="Arial" pitchFamily="34" charset="0"/>
                <a:cs typeface="Arial" pitchFamily="34" charset="0"/>
              </a:rPr>
              <a:t>quella</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degli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architetto</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risale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alla</a:t>
            </a:r>
            <a:r>
              <a:rPr lang="en-US" sz="6400" dirty="0" smtClean="0">
                <a:latin typeface="Arial" pitchFamily="34" charset="0"/>
                <a:cs typeface="Arial" pitchFamily="34" charset="0"/>
              </a:rPr>
              <a:t> </a:t>
            </a:r>
            <a:r>
              <a:rPr lang="en-US" sz="6400" b="1" dirty="0" err="1" smtClean="0">
                <a:latin typeface="Arial" pitchFamily="34" charset="0"/>
                <a:cs typeface="Arial" pitchFamily="34" charset="0"/>
              </a:rPr>
              <a:t>Legge</a:t>
            </a:r>
            <a:r>
              <a:rPr lang="en-US" sz="6400" b="1" dirty="0" smtClean="0">
                <a:latin typeface="Arial" pitchFamily="34" charset="0"/>
                <a:cs typeface="Arial" pitchFamily="34" charset="0"/>
              </a:rPr>
              <a:t> n. 1395 del 1923 e </a:t>
            </a:r>
            <a:r>
              <a:rPr lang="en-US" sz="6400" b="1" dirty="0" err="1" smtClean="0">
                <a:latin typeface="Arial" pitchFamily="34" charset="0"/>
                <a:cs typeface="Arial" pitchFamily="34" charset="0"/>
              </a:rPr>
              <a:t>dal</a:t>
            </a:r>
            <a:r>
              <a:rPr lang="en-US" sz="6400" b="1" dirty="0" smtClean="0">
                <a:latin typeface="Arial" pitchFamily="34" charset="0"/>
                <a:cs typeface="Arial" pitchFamily="34" charset="0"/>
              </a:rPr>
              <a:t> </a:t>
            </a:r>
            <a:r>
              <a:rPr lang="en-US" sz="6400" b="1" dirty="0" err="1" smtClean="0">
                <a:latin typeface="Arial" pitchFamily="34" charset="0"/>
                <a:cs typeface="Arial" pitchFamily="34" charset="0"/>
              </a:rPr>
              <a:t>Regolamento</a:t>
            </a:r>
            <a:r>
              <a:rPr lang="en-US" sz="6400" b="1" dirty="0" smtClean="0">
                <a:latin typeface="Arial" pitchFamily="34" charset="0"/>
                <a:cs typeface="Arial" pitchFamily="34" charset="0"/>
              </a:rPr>
              <a:t> del 1925,</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risentepertanto</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della</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obsolescenza</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di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molti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anni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di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profonde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trasformazioni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istituzionali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sociali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ed</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economiche</a:t>
            </a:r>
            <a:r>
              <a:rPr lang="en-US" sz="6400" dirty="0" smtClean="0">
                <a:latin typeface="Arial" pitchFamily="34" charset="0"/>
                <a:cs typeface="Arial" pitchFamily="34" charset="0"/>
              </a:rPr>
              <a:t>.	</a:t>
            </a:r>
          </a:p>
          <a:p>
            <a:pPr algn="just">
              <a:buNone/>
            </a:pPr>
            <a:r>
              <a:rPr lang="en-US" sz="6400" b="1" dirty="0" err="1" smtClean="0">
                <a:latin typeface="Arial" pitchFamily="34" charset="0"/>
                <a:cs typeface="Arial" pitchFamily="34" charset="0"/>
              </a:rPr>
              <a:t>L’avvento</a:t>
            </a:r>
            <a:r>
              <a:rPr lang="en-US" sz="6400" b="1" dirty="0" smtClean="0">
                <a:latin typeface="Arial" pitchFamily="34" charset="0"/>
                <a:cs typeface="Arial" pitchFamily="34" charset="0"/>
              </a:rPr>
              <a:t> </a:t>
            </a:r>
            <a:r>
              <a:rPr lang="en-US" sz="6400" b="1" dirty="0" err="1" smtClean="0">
                <a:latin typeface="Arial" pitchFamily="34" charset="0"/>
                <a:cs typeface="Arial" pitchFamily="34" charset="0"/>
              </a:rPr>
              <a:t>delle</a:t>
            </a:r>
            <a:r>
              <a:rPr lang="en-US" sz="6400" b="1" dirty="0" smtClean="0">
                <a:latin typeface="Arial" pitchFamily="34" charset="0"/>
                <a:cs typeface="Arial" pitchFamily="34" charset="0"/>
              </a:rPr>
              <a:t> </a:t>
            </a:r>
            <a:r>
              <a:rPr lang="en-US" sz="6400" b="1" dirty="0" err="1" smtClean="0">
                <a:latin typeface="Arial" pitchFamily="34" charset="0"/>
                <a:cs typeface="Arial" pitchFamily="34" charset="0"/>
              </a:rPr>
              <a:t>Regioni</a:t>
            </a:r>
            <a:r>
              <a:rPr lang="en-US" sz="6400" b="1" dirty="0" smtClean="0">
                <a:latin typeface="Arial" pitchFamily="34" charset="0"/>
                <a:cs typeface="Arial" pitchFamily="34" charset="0"/>
              </a:rPr>
              <a:t>, </a:t>
            </a:r>
            <a:r>
              <a:rPr lang="en-US" sz="6400" dirty="0" smtClean="0">
                <a:latin typeface="Arial" pitchFamily="34" charset="0"/>
                <a:cs typeface="Arial" pitchFamily="34" charset="0"/>
              </a:rPr>
              <a:t>la </a:t>
            </a:r>
            <a:r>
              <a:rPr lang="en-US" sz="6400" dirty="0" err="1" smtClean="0">
                <a:latin typeface="Arial" pitchFamily="34" charset="0"/>
                <a:cs typeface="Arial" pitchFamily="34" charset="0"/>
              </a:rPr>
              <a:t>recente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attribuzione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costituzionale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alle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stesse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di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una</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competenza</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concorrente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sulle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professioni,affidamento</a:t>
            </a:r>
            <a:r>
              <a:rPr lang="en-US" sz="6400" dirty="0" smtClean="0">
                <a:latin typeface="Arial" pitchFamily="34" charset="0"/>
                <a:cs typeface="Arial" pitchFamily="34" charset="0"/>
              </a:rPr>
              <a:t> per </a:t>
            </a:r>
            <a:r>
              <a:rPr lang="en-US" sz="6400" dirty="0" err="1" smtClean="0">
                <a:latin typeface="Arial" pitchFamily="34" charset="0"/>
                <a:cs typeface="Arial" pitchFamily="34" charset="0"/>
              </a:rPr>
              <a:t>Legge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agli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Ordini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di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nuovi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poteri</a:t>
            </a:r>
            <a:r>
              <a:rPr lang="en-US" sz="6400" dirty="0" smtClean="0">
                <a:latin typeface="Arial" pitchFamily="34" charset="0"/>
                <a:cs typeface="Arial" pitchFamily="34" charset="0"/>
              </a:rPr>
              <a:t> in </a:t>
            </a:r>
            <a:r>
              <a:rPr lang="en-US" sz="6400" dirty="0" err="1" smtClean="0">
                <a:latin typeface="Arial" pitchFamily="34" charset="0"/>
                <a:cs typeface="Arial" pitchFamily="34" charset="0"/>
              </a:rPr>
              <a:t>materia</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disciplinare</a:t>
            </a:r>
            <a:r>
              <a:rPr lang="en-US" sz="6400" dirty="0" smtClean="0">
                <a:latin typeface="Arial" pitchFamily="34" charset="0"/>
                <a:cs typeface="Arial" pitchFamily="34" charset="0"/>
              </a:rPr>
              <a:t> e</a:t>
            </a:r>
            <a:r>
              <a:rPr lang="it-IT" sz="6400" dirty="0" smtClean="0">
                <a:latin typeface="Arial" pitchFamily="34" charset="0"/>
                <a:cs typeface="Arial" pitchFamily="34" charset="0"/>
              </a:rPr>
              <a:t> </a:t>
            </a:r>
            <a:r>
              <a:rPr lang="en-US" sz="6400" dirty="0" err="1" smtClean="0">
                <a:latin typeface="Arial" pitchFamily="34" charset="0"/>
                <a:cs typeface="Arial" pitchFamily="34" charset="0"/>
              </a:rPr>
              <a:t>di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sicurezza</a:t>
            </a:r>
            <a:r>
              <a:rPr lang="en-US" sz="6400" dirty="0" smtClean="0">
                <a:latin typeface="Arial" pitchFamily="34" charset="0"/>
                <a:cs typeface="Arial" pitchFamily="34" charset="0"/>
              </a:rPr>
              <a:t>, la </a:t>
            </a:r>
            <a:r>
              <a:rPr lang="en-US" sz="6400" dirty="0" err="1" smtClean="0">
                <a:latin typeface="Arial" pitchFamily="34" charset="0"/>
                <a:cs typeface="Arial" pitchFamily="34" charset="0"/>
              </a:rPr>
              <a:t>tutela</a:t>
            </a:r>
            <a:r>
              <a:rPr lang="en-US" sz="6400" dirty="0" smtClean="0">
                <a:latin typeface="Arial" pitchFamily="34" charset="0"/>
                <a:cs typeface="Arial" pitchFamily="34" charset="0"/>
              </a:rPr>
              <a:t> del </a:t>
            </a:r>
            <a:r>
              <a:rPr lang="en-US" sz="6400" dirty="0" err="1" smtClean="0">
                <a:latin typeface="Arial" pitchFamily="34" charset="0"/>
                <a:cs typeface="Arial" pitchFamily="34" charset="0"/>
              </a:rPr>
              <a:t>titolo</a:t>
            </a:r>
            <a:r>
              <a:rPr lang="en-US" sz="6400" dirty="0" smtClean="0">
                <a:latin typeface="Arial" pitchFamily="34" charset="0"/>
                <a:cs typeface="Arial" pitchFamily="34" charset="0"/>
              </a:rPr>
              <a:t> e </a:t>
            </a:r>
            <a:r>
              <a:rPr lang="en-US" sz="6400" dirty="0" err="1" smtClean="0">
                <a:latin typeface="Arial" pitchFamily="34" charset="0"/>
                <a:cs typeface="Arial" pitchFamily="34" charset="0"/>
              </a:rPr>
              <a:t>l’applicazione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delle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direttive</a:t>
            </a:r>
            <a:r>
              <a:rPr lang="it-IT" sz="6400" dirty="0" smtClean="0">
                <a:latin typeface="Arial" pitchFamily="34" charset="0"/>
                <a:cs typeface="Arial" pitchFamily="34" charset="0"/>
              </a:rPr>
              <a:t> </a:t>
            </a:r>
            <a:r>
              <a:rPr lang="en-US" sz="6400" dirty="0" err="1" smtClean="0">
                <a:latin typeface="Arial" pitchFamily="34" charset="0"/>
                <a:cs typeface="Arial" pitchFamily="34" charset="0"/>
              </a:rPr>
              <a:t>europee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hanno</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modificato</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ed</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ampliato</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notevolmente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il</a:t>
            </a:r>
            <a:r>
              <a:rPr lang="it-IT" sz="6400" dirty="0" smtClean="0">
                <a:latin typeface="Arial" pitchFamily="34" charset="0"/>
                <a:cs typeface="Arial" pitchFamily="34" charset="0"/>
              </a:rPr>
              <a:t> </a:t>
            </a:r>
            <a:r>
              <a:rPr lang="en-US" sz="6400" dirty="0" smtClean="0">
                <a:latin typeface="Arial" pitchFamily="34" charset="0"/>
                <a:cs typeface="Arial" pitchFamily="34" charset="0"/>
              </a:rPr>
              <a:t>campo </a:t>
            </a:r>
            <a:r>
              <a:rPr lang="en-US" sz="6400" dirty="0" err="1" smtClean="0">
                <a:latin typeface="Arial" pitchFamily="34" charset="0"/>
                <a:cs typeface="Arial" pitchFamily="34" charset="0"/>
              </a:rPr>
              <a:t>d’azione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degli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Ordini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stessi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che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recentemente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si</a:t>
            </a:r>
            <a:r>
              <a:rPr lang="en-US" sz="6400" dirty="0" smtClean="0">
                <a:latin typeface="Arial" pitchFamily="34" charset="0"/>
                <a:cs typeface="Arial" pitchFamily="34" charset="0"/>
              </a:rPr>
              <a:t> è</a:t>
            </a:r>
            <a:r>
              <a:rPr lang="it-IT" sz="6400" dirty="0" smtClean="0">
                <a:latin typeface="Arial" pitchFamily="34" charset="0"/>
                <a:cs typeface="Arial" pitchFamily="34" charset="0"/>
              </a:rPr>
              <a:t> </a:t>
            </a:r>
            <a:r>
              <a:rPr lang="en-US" sz="6400" dirty="0" err="1" smtClean="0">
                <a:latin typeface="Arial" pitchFamily="34" charset="0"/>
                <a:cs typeface="Arial" pitchFamily="34" charset="0"/>
              </a:rPr>
              <a:t>esteso</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anche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alla</a:t>
            </a:r>
            <a:r>
              <a:rPr lang="it-IT" sz="6400" dirty="0" smtClean="0">
                <a:latin typeface="Arial" pitchFamily="34" charset="0"/>
                <a:cs typeface="Arial" pitchFamily="34" charset="0"/>
              </a:rPr>
              <a:t> </a:t>
            </a:r>
            <a:r>
              <a:rPr lang="en-US" sz="6400" b="1" dirty="0" err="1" smtClean="0">
                <a:latin typeface="Arial" pitchFamily="34" charset="0"/>
                <a:cs typeface="Arial" pitchFamily="34" charset="0"/>
              </a:rPr>
              <a:t>professionale</a:t>
            </a:r>
            <a:r>
              <a:rPr lang="en-US" sz="6400" b="1" dirty="0" smtClean="0">
                <a:latin typeface="Arial" pitchFamily="34" charset="0"/>
                <a:cs typeface="Arial" pitchFamily="34" charset="0"/>
              </a:rPr>
              <a:t> </a:t>
            </a:r>
            <a:r>
              <a:rPr lang="en-US" sz="6400" b="1" dirty="0" err="1" smtClean="0">
                <a:latin typeface="Arial" pitchFamily="34" charset="0"/>
                <a:cs typeface="Arial" pitchFamily="34" charset="0"/>
              </a:rPr>
              <a:t>formazione</a:t>
            </a:r>
            <a:r>
              <a:rPr lang="en-US" sz="6400" b="1" dirty="0" smtClean="0">
                <a:latin typeface="Arial" pitchFamily="34" charset="0"/>
                <a:cs typeface="Arial" pitchFamily="34" charset="0"/>
              </a:rPr>
              <a:t> e </a:t>
            </a:r>
            <a:r>
              <a:rPr lang="en-US" sz="6400" b="1" dirty="0" err="1" smtClean="0">
                <a:latin typeface="Arial" pitchFamily="34" charset="0"/>
                <a:cs typeface="Arial" pitchFamily="34" charset="0"/>
              </a:rPr>
              <a:t>all’aggiornamento</a:t>
            </a:r>
            <a:r>
              <a:rPr lang="en-US" sz="6400" b="1" dirty="0" smtClean="0">
                <a:latin typeface="Arial" pitchFamily="34" charset="0"/>
                <a:cs typeface="Arial" pitchFamily="34" charset="0"/>
              </a:rPr>
              <a:t>. </a:t>
            </a:r>
            <a:r>
              <a:rPr lang="en-US" dirty="0" smtClean="0"/>
              <a:t/>
            </a:r>
            <a:br>
              <a:rPr lang="en-US" dirty="0" smtClean="0"/>
            </a:br>
            <a:endParaRPr lang="it-IT" dirty="0"/>
          </a:p>
        </p:txBody>
      </p:sp>
      <p:sp>
        <p:nvSpPr>
          <p:cNvPr id="4" name="Segnaposto contenuto 3"/>
          <p:cNvSpPr>
            <a:spLocks noGrp="1"/>
          </p:cNvSpPr>
          <p:nvPr>
            <p:ph sz="half" idx="2"/>
          </p:nvPr>
        </p:nvSpPr>
        <p:spPr>
          <a:ln w="38100">
            <a:solidFill>
              <a:schemeClr val="tx1"/>
            </a:solidFill>
          </a:ln>
        </p:spPr>
        <p:txBody>
          <a:bodyPr>
            <a:normAutofit fontScale="25000" lnSpcReduction="20000"/>
          </a:bodyPr>
          <a:lstStyle/>
          <a:p>
            <a:endParaRPr lang="en-US" sz="6400" dirty="0" smtClean="0">
              <a:latin typeface="Arial" pitchFamily="34" charset="0"/>
              <a:cs typeface="Arial" pitchFamily="34" charset="0"/>
            </a:endParaRPr>
          </a:p>
          <a:p>
            <a:pPr algn="ctr">
              <a:buNone/>
            </a:pPr>
            <a:r>
              <a:rPr lang="en-US" sz="6400" b="1" dirty="0" err="1" smtClean="0">
                <a:solidFill>
                  <a:srgbClr val="FF0000"/>
                </a:solidFill>
                <a:latin typeface="Arial" pitchFamily="34" charset="0"/>
                <a:cs typeface="Arial" pitchFamily="34" charset="0"/>
              </a:rPr>
              <a:t>Ultime</a:t>
            </a:r>
            <a:r>
              <a:rPr lang="en-US" sz="6400" b="1" dirty="0" smtClean="0">
                <a:solidFill>
                  <a:srgbClr val="FF0000"/>
                </a:solidFill>
                <a:latin typeface="Arial" pitchFamily="34" charset="0"/>
                <a:cs typeface="Arial" pitchFamily="34" charset="0"/>
              </a:rPr>
              <a:t> </a:t>
            </a:r>
            <a:r>
              <a:rPr lang="en-US" sz="6400" b="1" dirty="0" err="1" smtClean="0">
                <a:solidFill>
                  <a:srgbClr val="FF0000"/>
                </a:solidFill>
                <a:latin typeface="Arial" pitchFamily="34" charset="0"/>
                <a:cs typeface="Arial" pitchFamily="34" charset="0"/>
              </a:rPr>
              <a:t>norme</a:t>
            </a:r>
            <a:r>
              <a:rPr lang="en-US" sz="6400" b="1" dirty="0" smtClean="0">
                <a:solidFill>
                  <a:srgbClr val="FF0000"/>
                </a:solidFill>
                <a:latin typeface="Arial" pitchFamily="34" charset="0"/>
                <a:cs typeface="Arial" pitchFamily="34" charset="0"/>
              </a:rPr>
              <a:t> </a:t>
            </a:r>
            <a:r>
              <a:rPr lang="en-US" sz="6400" b="1" dirty="0" err="1" smtClean="0">
                <a:solidFill>
                  <a:srgbClr val="FF0000"/>
                </a:solidFill>
                <a:latin typeface="Arial" pitchFamily="34" charset="0"/>
                <a:cs typeface="Arial" pitchFamily="34" charset="0"/>
              </a:rPr>
              <a:t>sugli</a:t>
            </a:r>
            <a:r>
              <a:rPr lang="en-US" sz="6400" b="1" dirty="0" smtClean="0">
                <a:solidFill>
                  <a:srgbClr val="FF0000"/>
                </a:solidFill>
                <a:latin typeface="Arial" pitchFamily="34" charset="0"/>
                <a:cs typeface="Arial" pitchFamily="34" charset="0"/>
              </a:rPr>
              <a:t> </a:t>
            </a:r>
            <a:r>
              <a:rPr lang="en-US" sz="6400" b="1" dirty="0" err="1" smtClean="0">
                <a:solidFill>
                  <a:srgbClr val="FF0000"/>
                </a:solidFill>
                <a:latin typeface="Arial" pitchFamily="34" charset="0"/>
                <a:cs typeface="Arial" pitchFamily="34" charset="0"/>
              </a:rPr>
              <a:t>Ordini</a:t>
            </a:r>
            <a:endParaRPr lang="en-US" sz="6400" b="1" dirty="0" smtClean="0">
              <a:solidFill>
                <a:srgbClr val="FF0000"/>
              </a:solidFill>
              <a:latin typeface="Arial" pitchFamily="34" charset="0"/>
              <a:cs typeface="Arial" pitchFamily="34" charset="0"/>
            </a:endParaRPr>
          </a:p>
          <a:p>
            <a:pPr algn="ctr">
              <a:buNone/>
            </a:pPr>
            <a:endParaRPr lang="en-US" sz="6400" b="1" dirty="0" smtClean="0">
              <a:solidFill>
                <a:srgbClr val="FF0000"/>
              </a:solidFill>
              <a:latin typeface="Arial" pitchFamily="34" charset="0"/>
              <a:cs typeface="Arial" pitchFamily="34" charset="0"/>
            </a:endParaRPr>
          </a:p>
          <a:p>
            <a:r>
              <a:rPr lang="en-US" sz="6400" dirty="0" smtClean="0">
                <a:latin typeface="Arial" pitchFamily="34" charset="0"/>
                <a:cs typeface="Arial" pitchFamily="34" charset="0"/>
              </a:rPr>
              <a:t>DPR 169/2005 </a:t>
            </a:r>
            <a:r>
              <a:rPr lang="en-US" sz="6400" dirty="0" err="1" smtClean="0">
                <a:latin typeface="Arial" pitchFamily="34" charset="0"/>
                <a:cs typeface="Arial" pitchFamily="34" charset="0"/>
              </a:rPr>
              <a:t>Regolamento</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elettorale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degli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organi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degli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ordini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professionali</a:t>
            </a:r>
            <a:endParaRPr lang="en-US" sz="6400" dirty="0" smtClean="0">
              <a:latin typeface="Arial" pitchFamily="34" charset="0"/>
              <a:cs typeface="Arial" pitchFamily="34" charset="0"/>
            </a:endParaRPr>
          </a:p>
          <a:p>
            <a:pPr>
              <a:buNone/>
            </a:pPr>
            <a:endParaRPr lang="it-IT" sz="6400" dirty="0" smtClean="0">
              <a:latin typeface="Arial" pitchFamily="34" charset="0"/>
              <a:cs typeface="Arial" pitchFamily="34" charset="0"/>
            </a:endParaRPr>
          </a:p>
          <a:p>
            <a:r>
              <a:rPr lang="en-US" sz="6400" dirty="0" err="1" smtClean="0">
                <a:latin typeface="Arial" pitchFamily="34" charset="0"/>
                <a:cs typeface="Arial" pitchFamily="34" charset="0"/>
              </a:rPr>
              <a:t>il</a:t>
            </a:r>
            <a:r>
              <a:rPr lang="en-US" sz="6400" dirty="0" smtClean="0">
                <a:latin typeface="Arial" pitchFamily="34" charset="0"/>
                <a:cs typeface="Arial" pitchFamily="34" charset="0"/>
              </a:rPr>
              <a:t> D.P.R. 137/2012 ha </a:t>
            </a:r>
            <a:r>
              <a:rPr lang="en-US" sz="6400" dirty="0" err="1" smtClean="0">
                <a:latin typeface="Arial" pitchFamily="34" charset="0"/>
                <a:cs typeface="Arial" pitchFamily="34" charset="0"/>
              </a:rPr>
              <a:t>stabilito</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che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presso</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gli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Ordini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professionali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debbano</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essere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istituiti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i</a:t>
            </a:r>
            <a:r>
              <a:rPr lang="en-US" sz="6400" dirty="0" smtClean="0">
                <a:latin typeface="Arial" pitchFamily="34" charset="0"/>
                <a:cs typeface="Arial" pitchFamily="34" charset="0"/>
              </a:rPr>
              <a:t> </a:t>
            </a:r>
            <a:r>
              <a:rPr lang="en-US" sz="6400" b="1" dirty="0" err="1" smtClean="0">
                <a:latin typeface="Arial" pitchFamily="34" charset="0"/>
                <a:cs typeface="Arial" pitchFamily="34" charset="0"/>
              </a:rPr>
              <a:t>Consigli</a:t>
            </a:r>
            <a:r>
              <a:rPr lang="en-US" sz="6400" b="1" dirty="0" smtClean="0">
                <a:latin typeface="Arial" pitchFamily="34" charset="0"/>
                <a:cs typeface="Arial" pitchFamily="34" charset="0"/>
              </a:rPr>
              <a:t> </a:t>
            </a:r>
            <a:r>
              <a:rPr lang="en-US" sz="6400" b="1" dirty="0" err="1" smtClean="0">
                <a:latin typeface="Arial" pitchFamily="34" charset="0"/>
                <a:cs typeface="Arial" pitchFamily="34" charset="0"/>
              </a:rPr>
              <a:t>di</a:t>
            </a:r>
            <a:r>
              <a:rPr lang="en-US" sz="6400" b="1" dirty="0" smtClean="0">
                <a:latin typeface="Arial" pitchFamily="34" charset="0"/>
                <a:cs typeface="Arial" pitchFamily="34" charset="0"/>
              </a:rPr>
              <a:t> </a:t>
            </a:r>
            <a:r>
              <a:rPr lang="en-US" sz="6400" b="1" dirty="0" err="1" smtClean="0">
                <a:latin typeface="Arial" pitchFamily="34" charset="0"/>
                <a:cs typeface="Arial" pitchFamily="34" charset="0"/>
              </a:rPr>
              <a:t>Disciplina</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territoriali</a:t>
            </a:r>
            <a:r>
              <a:rPr lang="en-US" sz="6400" dirty="0" smtClean="0">
                <a:latin typeface="Arial" pitchFamily="34" charset="0"/>
                <a:cs typeface="Arial" pitchFamily="34" charset="0"/>
              </a:rPr>
              <a:t> a cui </a:t>
            </a:r>
            <a:r>
              <a:rPr lang="en-US" sz="6400" dirty="0" err="1" smtClean="0">
                <a:latin typeface="Arial" pitchFamily="34" charset="0"/>
                <a:cs typeface="Arial" pitchFamily="34" charset="0"/>
              </a:rPr>
              <a:t>sono</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affidati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compiti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di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istruzione</a:t>
            </a:r>
            <a:r>
              <a:rPr lang="en-US" sz="6400" dirty="0" smtClean="0">
                <a:latin typeface="Arial" pitchFamily="34" charset="0"/>
                <a:cs typeface="Arial" pitchFamily="34" charset="0"/>
              </a:rPr>
              <a:t> e </a:t>
            </a:r>
            <a:r>
              <a:rPr lang="en-US" sz="6400" dirty="0" err="1" smtClean="0">
                <a:latin typeface="Arial" pitchFamily="34" charset="0"/>
                <a:cs typeface="Arial" pitchFamily="34" charset="0"/>
              </a:rPr>
              <a:t>decisione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delle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questioni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disciplinari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riguardanti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gli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iscritti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all'albo</a:t>
            </a:r>
            <a:r>
              <a:rPr lang="en-US" sz="6400" dirty="0" smtClean="0">
                <a:latin typeface="Arial" pitchFamily="34" charset="0"/>
                <a:cs typeface="Arial" pitchFamily="34" charset="0"/>
              </a:rPr>
              <a:t>.</a:t>
            </a:r>
          </a:p>
          <a:p>
            <a:pPr>
              <a:buNone/>
            </a:pPr>
            <a:endParaRPr lang="it-IT" sz="6400" dirty="0" smtClean="0">
              <a:latin typeface="Arial" pitchFamily="34" charset="0"/>
              <a:cs typeface="Arial" pitchFamily="34" charset="0"/>
            </a:endParaRPr>
          </a:p>
          <a:p>
            <a:r>
              <a:rPr lang="en-US" sz="6400" dirty="0" smtClean="0">
                <a:latin typeface="Arial" pitchFamily="34" charset="0"/>
                <a:cs typeface="Arial" pitchFamily="34" charset="0"/>
              </a:rPr>
              <a:t>L.R. Campania n. 59 del 29.12.2018 “</a:t>
            </a:r>
            <a:r>
              <a:rPr lang="en-US" sz="6400" dirty="0" err="1" smtClean="0">
                <a:latin typeface="Arial" pitchFamily="34" charset="0"/>
                <a:cs typeface="Arial" pitchFamily="34" charset="0"/>
              </a:rPr>
              <a:t>Norme</a:t>
            </a:r>
            <a:r>
              <a:rPr lang="en-US" sz="6400" dirty="0" smtClean="0">
                <a:latin typeface="Arial" pitchFamily="34" charset="0"/>
                <a:cs typeface="Arial" pitchFamily="34" charset="0"/>
              </a:rPr>
              <a:t> in </a:t>
            </a:r>
            <a:r>
              <a:rPr lang="en-US" sz="6400" dirty="0" err="1" smtClean="0">
                <a:latin typeface="Arial" pitchFamily="34" charset="0"/>
                <a:cs typeface="Arial" pitchFamily="34" charset="0"/>
              </a:rPr>
              <a:t>materia</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di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tutela</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delle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prestazioni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professionali</a:t>
            </a:r>
            <a:r>
              <a:rPr lang="en-US" sz="6400" dirty="0" smtClean="0">
                <a:latin typeface="Arial" pitchFamily="34" charset="0"/>
                <a:cs typeface="Arial" pitchFamily="34" charset="0"/>
              </a:rPr>
              <a:t> per </a:t>
            </a:r>
            <a:r>
              <a:rPr lang="en-US" sz="6400" dirty="0" err="1" smtClean="0">
                <a:latin typeface="Arial" pitchFamily="34" charset="0"/>
                <a:cs typeface="Arial" pitchFamily="34" charset="0"/>
              </a:rPr>
              <a:t>attività</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espletate</a:t>
            </a:r>
            <a:r>
              <a:rPr lang="en-US" sz="6400" dirty="0" smtClean="0">
                <a:latin typeface="Arial" pitchFamily="34" charset="0"/>
                <a:cs typeface="Arial" pitchFamily="34" charset="0"/>
              </a:rPr>
              <a:t> per </a:t>
            </a:r>
            <a:r>
              <a:rPr lang="en-US" sz="6400" dirty="0" err="1" smtClean="0">
                <a:latin typeface="Arial" pitchFamily="34" charset="0"/>
                <a:cs typeface="Arial" pitchFamily="34" charset="0"/>
              </a:rPr>
              <a:t>conto</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dei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committenti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privati</a:t>
            </a:r>
            <a:r>
              <a:rPr lang="en-US" sz="6400" dirty="0" smtClean="0">
                <a:latin typeface="Arial" pitchFamily="34" charset="0"/>
                <a:cs typeface="Arial" pitchFamily="34" charset="0"/>
              </a:rPr>
              <a:t> e </a:t>
            </a:r>
            <a:r>
              <a:rPr lang="en-US" sz="6400" dirty="0" err="1" smtClean="0">
                <a:latin typeface="Arial" pitchFamily="34" charset="0"/>
                <a:cs typeface="Arial" pitchFamily="34" charset="0"/>
              </a:rPr>
              <a:t>di</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contrasto</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all’evasione</a:t>
            </a:r>
            <a:r>
              <a:rPr lang="en-US" sz="6400" dirty="0" smtClean="0">
                <a:latin typeface="Arial" pitchFamily="34" charset="0"/>
                <a:cs typeface="Arial" pitchFamily="34" charset="0"/>
              </a:rPr>
              <a:t> </a:t>
            </a:r>
            <a:r>
              <a:rPr lang="en-US" sz="6400" dirty="0" err="1" smtClean="0">
                <a:latin typeface="Arial" pitchFamily="34" charset="0"/>
                <a:cs typeface="Arial" pitchFamily="34" charset="0"/>
              </a:rPr>
              <a:t>fiscale</a:t>
            </a:r>
            <a:r>
              <a:rPr lang="en-US" sz="6400" dirty="0" smtClean="0">
                <a:latin typeface="Arial" pitchFamily="34" charset="0"/>
                <a:cs typeface="Arial" pitchFamily="34" charset="0"/>
              </a:rPr>
              <a:t>”</a:t>
            </a:r>
            <a:endParaRPr lang="it-IT" sz="6400" dirty="0" smtClean="0">
              <a:latin typeface="Arial" pitchFamily="34" charset="0"/>
              <a:cs typeface="Arial" pitchFamily="34" charset="0"/>
            </a:endParaRPr>
          </a:p>
          <a:p>
            <a:r>
              <a:rPr lang="en-US" dirty="0" smtClean="0"/>
              <a:t> </a:t>
            </a:r>
            <a:endParaRPr lang="it-IT" dirty="0" smtClean="0"/>
          </a:p>
          <a:p>
            <a:endParaRPr lang="it-IT" dirty="0"/>
          </a:p>
        </p:txBody>
      </p:sp>
      <p:sp>
        <p:nvSpPr>
          <p:cNvPr id="5" name="Segnaposto numero diapositiva 4"/>
          <p:cNvSpPr>
            <a:spLocks noGrp="1"/>
          </p:cNvSpPr>
          <p:nvPr>
            <p:ph type="sldNum" sz="quarter" idx="12"/>
          </p:nvPr>
        </p:nvSpPr>
        <p:spPr/>
        <p:txBody>
          <a:bodyPr/>
          <a:lstStyle/>
          <a:p>
            <a:fld id="{910D3EAB-758C-441D-AE73-F1E5E988B34B}" type="slidenum">
              <a:rPr lang="it-IT" smtClean="0"/>
              <a:pPr/>
              <a:t>8</a:t>
            </a:fld>
            <a:endParaRPr lang="it-IT"/>
          </a:p>
        </p:txBody>
      </p:sp>
      <p:sp>
        <p:nvSpPr>
          <p:cNvPr id="6" name="Segnaposto piè di pagina 5"/>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w="38100">
            <a:solidFill>
              <a:schemeClr val="tx1"/>
            </a:solidFill>
          </a:ln>
        </p:spPr>
        <p:txBody>
          <a:bodyPr>
            <a:normAutofit/>
          </a:bodyPr>
          <a:lstStyle/>
          <a:p>
            <a:r>
              <a:rPr lang="en-US" sz="4000" dirty="0" smtClean="0">
                <a:latin typeface="Arial" pitchFamily="34" charset="0"/>
                <a:cs typeface="Arial" pitchFamily="34" charset="0"/>
              </a:rPr>
              <a:t>ALBO PROFESSIONALE</a:t>
            </a:r>
            <a:endParaRPr lang="it-IT" sz="4000" dirty="0">
              <a:latin typeface="Arial" pitchFamily="34" charset="0"/>
              <a:cs typeface="Arial" pitchFamily="34" charset="0"/>
            </a:endParaRPr>
          </a:p>
        </p:txBody>
      </p:sp>
      <p:sp>
        <p:nvSpPr>
          <p:cNvPr id="3" name="Segnaposto contenuto 2"/>
          <p:cNvSpPr>
            <a:spLocks noGrp="1"/>
          </p:cNvSpPr>
          <p:nvPr>
            <p:ph idx="1"/>
          </p:nvPr>
        </p:nvSpPr>
        <p:spPr>
          <a:ln w="38100">
            <a:solidFill>
              <a:schemeClr val="tx1"/>
            </a:solidFill>
          </a:ln>
        </p:spPr>
        <p:txBody>
          <a:bodyPr>
            <a:normAutofit/>
          </a:bodyPr>
          <a:lstStyle/>
          <a:p>
            <a:pPr algn="just">
              <a:buNone/>
            </a:pP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L’albo</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professionale</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dell’Ordine</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degli</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Ingegneri</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viene</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suddiviso</a:t>
            </a:r>
            <a:r>
              <a:rPr lang="en-US" sz="2600" dirty="0" smtClean="0">
                <a:latin typeface="Arial" pitchFamily="34" charset="0"/>
                <a:cs typeface="Arial" pitchFamily="34" charset="0"/>
              </a:rPr>
              <a:t> in due </a:t>
            </a:r>
            <a:r>
              <a:rPr lang="en-US" sz="2600" dirty="0" err="1" smtClean="0">
                <a:latin typeface="Arial" pitchFamily="34" charset="0"/>
                <a:cs typeface="Arial" pitchFamily="34" charset="0"/>
              </a:rPr>
              <a:t>sezioni,la</a:t>
            </a:r>
            <a:r>
              <a:rPr lang="en-US" sz="2600" b="1" dirty="0" err="1" smtClean="0">
                <a:latin typeface="Arial" pitchFamily="34" charset="0"/>
                <a:cs typeface="Arial" pitchFamily="34" charset="0"/>
              </a:rPr>
              <a:t>sezione</a:t>
            </a:r>
            <a:r>
              <a:rPr lang="en-US" sz="2600" b="1" dirty="0" smtClean="0">
                <a:latin typeface="Arial" pitchFamily="34" charset="0"/>
                <a:cs typeface="Arial" pitchFamily="34" charset="0"/>
              </a:rPr>
              <a:t> A </a:t>
            </a:r>
            <a:r>
              <a:rPr lang="en-US" sz="2600" dirty="0" smtClean="0">
                <a:latin typeface="Arial" pitchFamily="34" charset="0"/>
                <a:cs typeface="Arial" pitchFamily="34" charset="0"/>
              </a:rPr>
              <a:t>cui </a:t>
            </a:r>
            <a:r>
              <a:rPr lang="en-US" sz="2600" dirty="0" err="1" smtClean="0">
                <a:latin typeface="Arial" pitchFamily="34" charset="0"/>
                <a:cs typeface="Arial" pitchFamily="34" charset="0"/>
              </a:rPr>
              <a:t>si</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accede,previo</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esame</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di</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Stato,con</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il</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titolo</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di</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laurea</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specialistica</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quinquennale</a:t>
            </a:r>
            <a:r>
              <a:rPr lang="en-US" sz="2600" dirty="0" smtClean="0">
                <a:latin typeface="Arial" pitchFamily="34" charset="0"/>
                <a:cs typeface="Arial" pitchFamily="34" charset="0"/>
              </a:rPr>
              <a:t>) e la </a:t>
            </a:r>
            <a:r>
              <a:rPr lang="en-US" sz="2600" b="1" dirty="0" err="1" smtClean="0">
                <a:latin typeface="Arial" pitchFamily="34" charset="0"/>
                <a:cs typeface="Arial" pitchFamily="34" charset="0"/>
              </a:rPr>
              <a:t>sezione</a:t>
            </a:r>
            <a:r>
              <a:rPr lang="en-US" sz="2600" b="1" dirty="0" smtClean="0">
                <a:latin typeface="Arial" pitchFamily="34" charset="0"/>
                <a:cs typeface="Arial" pitchFamily="34" charset="0"/>
              </a:rPr>
              <a:t> B </a:t>
            </a:r>
            <a:r>
              <a:rPr lang="en-US" sz="2600" dirty="0" smtClean="0">
                <a:latin typeface="Arial" pitchFamily="34" charset="0"/>
                <a:cs typeface="Arial" pitchFamily="34" charset="0"/>
              </a:rPr>
              <a:t>cui </a:t>
            </a:r>
            <a:r>
              <a:rPr lang="en-US" sz="2600" dirty="0" err="1" smtClean="0">
                <a:latin typeface="Arial" pitchFamily="34" charset="0"/>
                <a:cs typeface="Arial" pitchFamily="34" charset="0"/>
              </a:rPr>
              <a:t>si</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accede,pure</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previo</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esame</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di</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Stato,con</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il</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titolo</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di</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laurea</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triennale</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Ciascuna</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sezione</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viene</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ripartita</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nei</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seguenti</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tre</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settori</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civile</a:t>
            </a:r>
            <a:r>
              <a:rPr lang="en-US" sz="2600" dirty="0" smtClean="0">
                <a:latin typeface="Arial" pitchFamily="34" charset="0"/>
                <a:cs typeface="Arial" pitchFamily="34" charset="0"/>
              </a:rPr>
              <a:t> e </a:t>
            </a:r>
            <a:r>
              <a:rPr lang="en-US" sz="2600" dirty="0" err="1" smtClean="0">
                <a:latin typeface="Arial" pitchFamily="34" charset="0"/>
                <a:cs typeface="Arial" pitchFamily="34" charset="0"/>
              </a:rPr>
              <a:t>ambientale</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industriale</a:t>
            </a:r>
            <a:r>
              <a:rPr lang="en-US" sz="2600" dirty="0" smtClean="0">
                <a:latin typeface="Arial" pitchFamily="34" charset="0"/>
                <a:cs typeface="Arial" pitchFamily="34" charset="0"/>
              </a:rPr>
              <a:t> e </a:t>
            </a:r>
            <a:r>
              <a:rPr lang="en-US" sz="2600" dirty="0" err="1" smtClean="0">
                <a:latin typeface="Arial" pitchFamily="34" charset="0"/>
                <a:cs typeface="Arial" pitchFamily="34" charset="0"/>
              </a:rPr>
              <a:t>dell’informazione</a:t>
            </a:r>
            <a:r>
              <a:rPr lang="en-US" sz="2600" dirty="0" smtClean="0">
                <a:latin typeface="Arial" pitchFamily="34" charset="0"/>
                <a:cs typeface="Arial" pitchFamily="34" charset="0"/>
              </a:rPr>
              <a:t> in </a:t>
            </a:r>
            <a:r>
              <a:rPr lang="en-US" sz="2600" dirty="0" err="1" smtClean="0">
                <a:latin typeface="Arial" pitchFamily="34" charset="0"/>
                <a:cs typeface="Arial" pitchFamily="34" charset="0"/>
              </a:rPr>
              <a:t>relazione</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allo</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specifico</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percorso</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formativo</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degli</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iscritti</a:t>
            </a:r>
            <a:r>
              <a:rPr lang="en-US" sz="2600" dirty="0" smtClean="0">
                <a:latin typeface="Arial" pitchFamily="34" charset="0"/>
                <a:cs typeface="Arial" pitchFamily="34" charset="0"/>
              </a:rPr>
              <a:t>. Il </a:t>
            </a:r>
            <a:r>
              <a:rPr lang="en-US" sz="2600" dirty="0" err="1" smtClean="0">
                <a:latin typeface="Arial" pitchFamily="34" charset="0"/>
                <a:cs typeface="Arial" pitchFamily="34" charset="0"/>
              </a:rPr>
              <a:t>titolo</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professionale</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degli</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iscritti</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nella</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sezione</a:t>
            </a:r>
            <a:r>
              <a:rPr lang="en-US" sz="2600" dirty="0" smtClean="0">
                <a:latin typeface="Arial" pitchFamily="34" charset="0"/>
                <a:cs typeface="Arial" pitchFamily="34" charset="0"/>
              </a:rPr>
              <a:t> B </a:t>
            </a:r>
            <a:r>
              <a:rPr lang="en-US" sz="2600" dirty="0" err="1" smtClean="0">
                <a:latin typeface="Arial" pitchFamily="34" charset="0"/>
                <a:cs typeface="Arial" pitchFamily="34" charset="0"/>
              </a:rPr>
              <a:t>sarà</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specificato</a:t>
            </a:r>
            <a:r>
              <a:rPr lang="en-US" sz="2600" dirty="0" smtClean="0">
                <a:latin typeface="Arial" pitchFamily="34" charset="0"/>
                <a:cs typeface="Arial" pitchFamily="34" charset="0"/>
              </a:rPr>
              <a:t> con </a:t>
            </a:r>
            <a:r>
              <a:rPr lang="en-US" sz="2600" dirty="0" err="1" smtClean="0">
                <a:latin typeface="Arial" pitchFamily="34" charset="0"/>
                <a:cs typeface="Arial" pitchFamily="34" charset="0"/>
              </a:rPr>
              <a:t>l’aggiunta</a:t>
            </a:r>
            <a:r>
              <a:rPr lang="en-US" sz="2600" b="1" i="1" dirty="0" err="1" smtClean="0">
                <a:latin typeface="Arial" pitchFamily="34" charset="0"/>
                <a:cs typeface="Arial" pitchFamily="34" charset="0"/>
              </a:rPr>
              <a:t>“iunior</a:t>
            </a:r>
            <a:r>
              <a:rPr lang="en-US" sz="2600" b="1" i="1" dirty="0" smtClean="0">
                <a:latin typeface="Arial" pitchFamily="34" charset="0"/>
                <a:cs typeface="Arial" pitchFamily="34" charset="0"/>
              </a:rPr>
              <a:t>”</a:t>
            </a:r>
            <a:r>
              <a:rPr lang="en-US" sz="2600" dirty="0" smtClean="0">
                <a:latin typeface="Arial" pitchFamily="34" charset="0"/>
                <a:cs typeface="Arial" pitchFamily="34" charset="0"/>
              </a:rPr>
              <a:t>.</a:t>
            </a:r>
            <a:endParaRPr lang="it-IT" sz="2600" dirty="0" smtClean="0">
              <a:latin typeface="Arial" pitchFamily="34" charset="0"/>
              <a:cs typeface="Arial" pitchFamily="34" charset="0"/>
            </a:endParaRPr>
          </a:p>
          <a:p>
            <a:endParaRPr lang="it-IT" dirty="0"/>
          </a:p>
        </p:txBody>
      </p:sp>
      <p:sp>
        <p:nvSpPr>
          <p:cNvPr id="4" name="Segnaposto numero diapositiva 3"/>
          <p:cNvSpPr>
            <a:spLocks noGrp="1"/>
          </p:cNvSpPr>
          <p:nvPr>
            <p:ph type="sldNum" sz="quarter" idx="12"/>
          </p:nvPr>
        </p:nvSpPr>
        <p:spPr/>
        <p:txBody>
          <a:bodyPr/>
          <a:lstStyle/>
          <a:p>
            <a:fld id="{910D3EAB-758C-441D-AE73-F1E5E988B34B}" type="slidenum">
              <a:rPr lang="it-IT" smtClean="0"/>
              <a:pPr/>
              <a:t>9</a:t>
            </a:fld>
            <a:endParaRPr lang="it-IT"/>
          </a:p>
        </p:txBody>
      </p:sp>
      <p:sp>
        <p:nvSpPr>
          <p:cNvPr id="5" name="Segnaposto piè di pagina 4"/>
          <p:cNvSpPr>
            <a:spLocks noGrp="1"/>
          </p:cNvSpPr>
          <p:nvPr>
            <p:ph type="ftr" sz="quarter" idx="11"/>
          </p:nvPr>
        </p:nvSpPr>
        <p:spPr/>
        <p:txBody>
          <a:bodyPr/>
          <a:lstStyle/>
          <a:p>
            <a:r>
              <a:rPr lang="it-IT" smtClean="0"/>
              <a:t>ing. Michele Ronza ----04 Novembre 2019</a:t>
            </a:r>
            <a:endParaRPr lang="it-IT"/>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2860</TotalTime>
  <Words>4274</Words>
  <Application>Microsoft Office PowerPoint</Application>
  <PresentationFormat>Presentazione su schermo (4:3)</PresentationFormat>
  <Paragraphs>571</Paragraphs>
  <Slides>48</Slides>
  <Notes>1</Notes>
  <HiddenSlides>0</HiddenSlides>
  <MMClips>1</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48</vt:i4>
      </vt:variant>
    </vt:vector>
  </HeadingPairs>
  <TitlesOfParts>
    <vt:vector size="53" baseType="lpstr">
      <vt:lpstr>Arial</vt:lpstr>
      <vt:lpstr>Calibri</vt:lpstr>
      <vt:lpstr>Times New Roman</vt:lpstr>
      <vt:lpstr>Wingdings</vt:lpstr>
      <vt:lpstr>Tema di Office</vt:lpstr>
      <vt:lpstr>   CORSO DI PREPARAZIONE  AGLI ESAMI DI STATO II  SESSIONE 2019      </vt:lpstr>
      <vt:lpstr> I PARTE   </vt:lpstr>
      <vt:lpstr> Le professioni Intellettuali </vt:lpstr>
      <vt:lpstr> Oggetto della professione </vt:lpstr>
      <vt:lpstr> Oggetto della professione </vt:lpstr>
      <vt:lpstr>Presentazione standard di PowerPoint</vt:lpstr>
      <vt:lpstr> Tutela della professione Regolamentazione </vt:lpstr>
      <vt:lpstr> Ordinamenti Professionali </vt:lpstr>
      <vt:lpstr>ALBO PROFESSIONALE</vt:lpstr>
      <vt:lpstr> Settori dell’Albo </vt:lpstr>
      <vt:lpstr>Organi di governo della categoria</vt:lpstr>
      <vt:lpstr>Organi di governo della categoria</vt:lpstr>
      <vt:lpstr>Organi di governo della categoria</vt:lpstr>
      <vt:lpstr>Organi di governo della categoria</vt:lpstr>
      <vt:lpstr>ORGANO DI GOVERNO- C.N.I.</vt:lpstr>
      <vt:lpstr> II PARTE   </vt:lpstr>
      <vt:lpstr>NORME DI ETICA</vt:lpstr>
      <vt:lpstr>Il codice approvato dal CNI e dall’Ordine di Caserta</vt:lpstr>
      <vt:lpstr>Il codice approvato dal CNI e dall’Ordine di Caserta</vt:lpstr>
      <vt:lpstr>Presentazione standard di PowerPoint</vt:lpstr>
      <vt:lpstr>Norme di Attuazione: Incompatibilità</vt:lpstr>
      <vt:lpstr>COMPETENZE PROFESSIONALI</vt:lpstr>
      <vt:lpstr>COMPETENZE PROFESSIONALI</vt:lpstr>
      <vt:lpstr>COMPETENZE PROFESSIONALI</vt:lpstr>
      <vt:lpstr>COMPETENZE PROFESSIONALI</vt:lpstr>
      <vt:lpstr>COMPETENZE PROFESSIONALI</vt:lpstr>
      <vt:lpstr> III PARTE   </vt:lpstr>
      <vt:lpstr> Obblighi Tributari </vt:lpstr>
      <vt:lpstr> Obblighi Tributari </vt:lpstr>
      <vt:lpstr>TRATTAMENTO PREVIDENZIALE</vt:lpstr>
      <vt:lpstr> PROCEDIMENTI DISCIPLINARI </vt:lpstr>
      <vt:lpstr>FASE ISTRUTTORIA E ART. 44</vt:lpstr>
      <vt:lpstr> SANZIONI DISCIPLINARI </vt:lpstr>
      <vt:lpstr> PROCEDIMENTI DISCIPLINARI </vt:lpstr>
      <vt:lpstr> IV PARTE   </vt:lpstr>
      <vt:lpstr>NORME CIVILISTICHE E PENALI</vt:lpstr>
      <vt:lpstr>NORME CIVILISTICHE E PENALI</vt:lpstr>
      <vt:lpstr>NORME CIVILISTICHE E PENALI</vt:lpstr>
      <vt:lpstr>NORME CIVILISTICHE E PENALI</vt:lpstr>
      <vt:lpstr>NORME CIVILISTICHE E PENALI</vt:lpstr>
      <vt:lpstr>ESERCIZIO PROFESSIONALE</vt:lpstr>
      <vt:lpstr>ESERCIZIO PROFESSIONALE</vt:lpstr>
      <vt:lpstr>ESERCIZIO PROFESSIONALE</vt:lpstr>
      <vt:lpstr>ESERCIZIO PROFESSIONALE</vt:lpstr>
      <vt:lpstr>ESERCIZIO PROFESSIONALE</vt:lpstr>
      <vt:lpstr>GLI INCARICHI PROFESSIONALI</vt:lpstr>
      <vt:lpstr>GLI INCARICHI PROFESSIONALI</vt:lpstr>
      <vt:lpstr>SALUTI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PREPARAZIONE AGLI ESAMI DI STATO II  SESSIONE 2019</dc:title>
  <dc:creator>ronza</dc:creator>
  <cp:lastModifiedBy>Nicoletta-pc</cp:lastModifiedBy>
  <cp:revision>82</cp:revision>
  <dcterms:created xsi:type="dcterms:W3CDTF">2019-10-30T17:24:03Z</dcterms:created>
  <dcterms:modified xsi:type="dcterms:W3CDTF">2019-11-14T08:44:26Z</dcterms:modified>
</cp:coreProperties>
</file>